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CLASSES AND </a:t>
            </a:r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-NON ACCESS MODIFIER</a:t>
            </a:r>
          </a:p>
          <a:p>
            <a:r>
              <a:rPr lang="en-US" dirty="0" smtClean="0"/>
              <a:t>CAN’T BE INSTANTIATED</a:t>
            </a:r>
          </a:p>
          <a:p>
            <a:r>
              <a:rPr lang="en-US" dirty="0" smtClean="0"/>
              <a:t>CAN HAVE NON ABSTRACT METHODS</a:t>
            </a:r>
          </a:p>
          <a:p>
            <a:pPr lvl="1"/>
            <a:r>
              <a:rPr lang="en-US" dirty="0" smtClean="0"/>
              <a:t>BUT A SINGLE ABSTRACT METHOD MAKES WHOLE CLASS TO BE ABSTRACT</a:t>
            </a:r>
          </a:p>
          <a:p>
            <a:pPr marL="342900" lvl="1" indent="-342900"/>
            <a:r>
              <a:rPr lang="en-US" dirty="0"/>
              <a:t>ABSTRACT CLASSES WILL BE NO ADVANTAGE IF THEY ARE NOT </a:t>
            </a:r>
            <a:r>
              <a:rPr lang="en-US" dirty="0" smtClean="0"/>
              <a:t>SUB-CLASSED</a:t>
            </a:r>
          </a:p>
          <a:p>
            <a:pPr marL="742950" lvl="2" indent="-342900"/>
            <a:r>
              <a:rPr lang="en-US" dirty="0" smtClean="0"/>
              <a:t>OPPOSITE BEHAVIOR TO FINAL(FINAL CANT BE SUB-CLASSES)</a:t>
            </a:r>
          </a:p>
          <a:p>
            <a:pPr marL="742950" lvl="2" indent="-342900"/>
            <a:r>
              <a:rPr lang="en-US" dirty="0" smtClean="0"/>
              <a:t>EXPLAINS WHY FINAL AND ABSTRACT CANT BE TOGETHER</a:t>
            </a:r>
            <a:endParaRPr lang="en-US" dirty="0"/>
          </a:p>
          <a:p>
            <a:r>
              <a:rPr lang="en-US" dirty="0" smtClean="0"/>
              <a:t>ABSTRACT METHODS END WITH ; </a:t>
            </a:r>
          </a:p>
          <a:p>
            <a:pPr lvl="1"/>
            <a:r>
              <a:rPr lang="en-US" dirty="0" smtClean="0"/>
              <a:t>NOT WITH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6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LIKE 100% ABSTRACT CLASS THOUGH “ABSTRACT” IS NOT IMPLICITLY MENTIONED IN DECLARATION.</a:t>
            </a:r>
          </a:p>
          <a:p>
            <a:endParaRPr lang="en-US" dirty="0"/>
          </a:p>
          <a:p>
            <a:r>
              <a:rPr lang="en-US" dirty="0" smtClean="0"/>
              <a:t>BY DEFAULT  (NO EXPLICIT DECLARATION NEEDED)</a:t>
            </a:r>
          </a:p>
          <a:p>
            <a:pPr lvl="1"/>
            <a:r>
              <a:rPr lang="en-US" dirty="0" smtClean="0"/>
              <a:t>METHODS –ABSTRACT AND PUBLIC </a:t>
            </a:r>
          </a:p>
          <a:p>
            <a:pPr lvl="1"/>
            <a:r>
              <a:rPr lang="en-US" dirty="0" smtClean="0"/>
              <a:t>CONSTANTS-PUBLIC STATIC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NON-ABSTRACT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CONCRETE IMPLEMENTATION OF ALL INTERFACE METHODS</a:t>
            </a:r>
          </a:p>
          <a:p>
            <a:r>
              <a:rPr lang="en-US" dirty="0" smtClean="0"/>
              <a:t>OVERRIDE RULES ARE ALL APPLICABLE</a:t>
            </a:r>
          </a:p>
          <a:p>
            <a:r>
              <a:rPr lang="en-US" dirty="0" smtClean="0"/>
              <a:t>MUST MAINTAIN EXACT SIGNATURE AND RETURN TYPE OF THE METHODS IT IMPLEMENTS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ABSTRACT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DOES NOT HAVE TO IMPLEMENT INTERFACE METHODS</a:t>
            </a:r>
          </a:p>
          <a:p>
            <a:r>
              <a:rPr lang="en-US" dirty="0" smtClean="0"/>
              <a:t>FIRST CONCRETE SUB-CLASS MUST IMPLEMENT ALL METHODS FROM INTERFACE AND ITS ABSTRACT SUPER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WAYS TO ACCESS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b="1" i="1" dirty="0" smtClean="0"/>
              <a:t>IMPLEMENTS</a:t>
            </a:r>
            <a:r>
              <a:rPr lang="en-US" dirty="0" smtClean="0"/>
              <a:t> MANY INTERFACES</a:t>
            </a:r>
          </a:p>
          <a:p>
            <a:r>
              <a:rPr lang="en-US" dirty="0" smtClean="0"/>
              <a:t>INTERFACE </a:t>
            </a:r>
            <a:r>
              <a:rPr lang="en-US" b="1" i="1" dirty="0" smtClean="0"/>
              <a:t>EXTENDS</a:t>
            </a:r>
            <a:r>
              <a:rPr lang="en-US" dirty="0" smtClean="0"/>
              <a:t> MANY INTERFACES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ANY OTHER WAYS TO ACCESS INTERFACE GIVES YOU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007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174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Wisp</vt:lpstr>
      <vt:lpstr>ABSTRACT CLASSES AND INTERFACES</vt:lpstr>
      <vt:lpstr>ABSTRACT CLASS</vt:lpstr>
      <vt:lpstr>INTERFACE</vt:lpstr>
      <vt:lpstr>IMPLEMENTING NON-ABSTRACT CLASS</vt:lpstr>
      <vt:lpstr>IMPLEMENTING ABSTRACT CLASS </vt:lpstr>
      <vt:lpstr>LEGAL WAYS TO ACCESS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AND ABSTRACT CLASSES</dc:title>
  <dc:creator>GRANDHI, SAHITHI KRISHNAVENI</dc:creator>
  <cp:lastModifiedBy>GRANDHI, SAHITHI KRISHNAVENI</cp:lastModifiedBy>
  <cp:revision>7</cp:revision>
  <dcterms:created xsi:type="dcterms:W3CDTF">2017-05-03T22:42:56Z</dcterms:created>
  <dcterms:modified xsi:type="dcterms:W3CDTF">2017-05-04T01:04:06Z</dcterms:modified>
</cp:coreProperties>
</file>