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MAIN BLOCKS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MICROCONROLLER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DC MOTORS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IR TRANSMITTER AND RECEIVER CIRCUIT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DRIVERS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REGULATORS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POWERSUPPLY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MOTORS &amp; DRIVERS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And for right H-Bridge you need to make the pin 9 to high. If anyone of the either pin1 or pin9 goes low then the motor in the corresponding section will suspend working. It’s like a switch.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There are 4 input pins for this L293d, pin 2,7 on the left and pin 15 ,10 on the right as shown on the pin</a:t>
            </a:r>
            <a:r>
              <a:rPr lang="en-IN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diagram. 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Left input pins will regulate the rotation of motor connected across left side and right input for motor on the right hand side.</a:t>
            </a:r>
          </a:p>
          <a:p>
            <a:pPr algn="just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MOTORS &amp; DRIVERS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057400"/>
          <a:ext cx="82296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PIN2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PIN7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DIRECTION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LOGIC 1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LOGIC</a:t>
                      </a:r>
                      <a:r>
                        <a:rPr lang="en-IN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CLOCKWISE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LOGIC 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LOGIC</a:t>
                      </a:r>
                      <a:r>
                        <a:rPr lang="en-IN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ANTI-CLOCKWISE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LOGIC 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LOGIC</a:t>
                      </a:r>
                      <a:r>
                        <a:rPr lang="en-IN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r>
                        <a:rPr lang="en-IN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IMPEDANCE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LOGIC 1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LOGIC</a:t>
                      </a:r>
                      <a:r>
                        <a:rPr lang="en-IN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IDLE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MOTORS &amp; DRIVERS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motors are rotated on the basis of the inputs provided across the input pins as LOGIC 0 or LOGIC 1.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a very similar way the motor can also operated across input pin 15,10 for motor on the right hand</a:t>
            </a:r>
            <a:r>
              <a:rPr lang="en-IN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side.</a:t>
            </a:r>
          </a:p>
          <a:p>
            <a:pPr algn="just"/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dirty="0" smtClean="0">
                <a:solidFill>
                  <a:srgbClr val="FF0000"/>
                </a:solidFill>
                <a:cs typeface="Times New Roman" pitchFamily="18" charset="0"/>
              </a:rPr>
              <a:t/>
            </a:r>
            <a:br>
              <a:rPr lang="en-IN" sz="4900" dirty="0" smtClean="0">
                <a:solidFill>
                  <a:srgbClr val="FF0000"/>
                </a:solidFill>
                <a:cs typeface="Times New Roman" pitchFamily="18" charset="0"/>
              </a:rPr>
            </a:br>
            <a:r>
              <a:rPr lang="en-IN" sz="4900" dirty="0" smtClean="0">
                <a:solidFill>
                  <a:srgbClr val="FF0000"/>
                </a:solidFill>
                <a:cs typeface="Times New Roman" pitchFamily="18" charset="0"/>
              </a:rPr>
              <a:t>IR TRANSMITTER AND RECEIVER CIRCUIT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mainly used to interface to microcontroller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Most common consumer 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electronic remote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controls use infrared light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They typically generate infrared using light emitting diodes (LEDs), and the main component of a receiver unit is usually a 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photodiode. 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remote control flashes a pattern of invisible light, which is picked up and then turned into an instruction by the receiver module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LIP\AppData\Local\Temp\Rar$DIa0.000\IR Transmitter Schematic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62000"/>
            <a:ext cx="7086600" cy="5364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The parts necessary to construct transmitter and receiver are typically inexpensive, but these systems are limited to line of sight operation.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SPECIFICATIONS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2286000"/>
          <a:ext cx="8077200" cy="281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8600"/>
                <a:gridCol w="4038600"/>
              </a:tblGrid>
              <a:tr h="704850"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1. Operating clock</a:t>
                      </a:r>
                      <a:endParaRPr lang="en-IN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16Mhz</a:t>
                      </a:r>
                      <a:endParaRPr lang="en-IN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2. Regulator </a:t>
                      </a:r>
                      <a:endParaRPr lang="en-IN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7805</a:t>
                      </a:r>
                      <a:endParaRPr lang="en-IN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3. power supply</a:t>
                      </a:r>
                      <a:endParaRPr lang="en-IN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12v, 2 Amp</a:t>
                      </a:r>
                      <a:endParaRPr lang="en-IN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4. Body</a:t>
                      </a:r>
                      <a:r>
                        <a:rPr lang="en-IN" sz="3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(Ball shape)</a:t>
                      </a:r>
                      <a:endParaRPr lang="en-IN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Plastic material</a:t>
                      </a:r>
                      <a:endParaRPr lang="en-IN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MICRO CONTROLLER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this project we are using PIC 16F877A controller.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PIC 16F877A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The 40 pins make it easier to use the peripherals            as the functions are spread out over the pins.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This makes it easier to decide what external devices to attach without worrying too much if there are enough pins to do the job. </a:t>
            </a:r>
            <a:r>
              <a:rPr lang="en-IN" dirty="0" smtClean="0"/>
              <a:t> 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Each pin is only shared between two or three functions so its easier to decide what the pin function (other devices have up to 5 functions for a pin).</a:t>
            </a:r>
          </a:p>
          <a:p>
            <a:pPr algn="just">
              <a:buNone/>
            </a:pPr>
            <a:r>
              <a:rPr lang="en-IN" sz="2800" i="1" dirty="0" smtClean="0">
                <a:solidFill>
                  <a:srgbClr val="FF0000"/>
                </a:solidFill>
              </a:rPr>
              <a:t>Note: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disadvantage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of the device is that it has no internal oscillator so you will need an external crystal of other clock source.</a:t>
            </a:r>
          </a:p>
          <a:p>
            <a:pPr algn="just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venki\sri\New folder (3)\chip-pinout-16f877a-medium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0"/>
            <a:ext cx="533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venki\sri\New folder (3)\16f877a-at-a-glance-block-dia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04800"/>
            <a:ext cx="6400800" cy="632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MOTORS &amp; DRIVERS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We are utilising three DC motors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L293D is a typical Motor driver or Motor Driver IC which allows DC motor to drive on either direction.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L293D is a 16-pin IC which can control a set of two DC motors simultaneously in any direction. 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means that you can control two DC motor with a single L293D IC.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venki\sri\New folder (3)\l293d cirucit 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9600"/>
            <a:ext cx="6705599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MOTORS &amp; DRIVERS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works on the concept of H-bridge.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H-bridge is a circuit which allows the voltage to be flown in either direction.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As we know voltage need to change its direction for being able to rotate the motor in clockwise or anticlockwise direction.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Hence H-bridge IC are ideal for driving a DC motor.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MOTORS &amp; DRIVERS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a single L293d chip there are two h-Bridge circuit inside the IC which can rotate two dc motor independently. 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Due to its size it is very much used in robotic application for controlling DC motors. Given below is the pin diagram of a L293D motor controller.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There are two Enable pins on L293d. Pin 1 and pin 9, for being able to drive the motor, the pin 1 and 9 need to be high. 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For driving the motor with left H-bridge you need to enable pin 1 to high. </a:t>
            </a:r>
          </a:p>
          <a:p>
            <a:pPr algn="just"/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433</Words>
  <Application>Microsoft Office PowerPoint</Application>
  <PresentationFormat>On-screen Show 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MAIN BLOCKS</vt:lpstr>
      <vt:lpstr>MICRO CONTROLLER</vt:lpstr>
      <vt:lpstr>Slide 3</vt:lpstr>
      <vt:lpstr>Slide 4</vt:lpstr>
      <vt:lpstr>Slide 5</vt:lpstr>
      <vt:lpstr>MOTORS &amp; DRIVERS</vt:lpstr>
      <vt:lpstr>Slide 7</vt:lpstr>
      <vt:lpstr>MOTORS &amp; DRIVERS</vt:lpstr>
      <vt:lpstr>MOTORS &amp; DRIVERS</vt:lpstr>
      <vt:lpstr>MOTORS &amp; DRIVERS</vt:lpstr>
      <vt:lpstr>MOTORS &amp; DRIVERS</vt:lpstr>
      <vt:lpstr>MOTORS &amp; DRIVERS</vt:lpstr>
      <vt:lpstr> IR TRANSMITTER AND RECEIVER CIRCUIT </vt:lpstr>
      <vt:lpstr>Slide 14</vt:lpstr>
      <vt:lpstr>Slide 15</vt:lpstr>
      <vt:lpstr>SPECIFICATIONS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DILIP</dc:creator>
  <cp:lastModifiedBy>DILIP</cp:lastModifiedBy>
  <cp:revision>40</cp:revision>
  <dcterms:created xsi:type="dcterms:W3CDTF">2006-08-16T00:00:00Z</dcterms:created>
  <dcterms:modified xsi:type="dcterms:W3CDTF">2014-03-08T04:41:27Z</dcterms:modified>
</cp:coreProperties>
</file>