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04" y="685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898BC-6FB4-4897-8754-CFDD3B01AEE7}" type="datetimeFigureOut">
              <a:rPr lang="en-US" smtClean="0"/>
              <a:t>4/3/2018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942A6-1806-41BB-8B2A-70E97603B04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942A6-1806-41BB-8B2A-70E97603B04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wheel spokes="8"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2"/>
            <a:ext cx="7772400" cy="144779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WIRELESS CAMERA SPYROBOT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743201"/>
            <a:ext cx="8382000" cy="22098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the Guidance of                    Project Members    </a:t>
            </a:r>
            <a:r>
              <a:rPr lang="en-IN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pPr algn="l"/>
            <a:endParaRPr lang="en-IN" sz="2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 Radhika Lakshmi                 1)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G.Sahithi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 Professor                         2)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K.Immaniuel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Das 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ECE Dept                               3) K Anil Kumar </a:t>
            </a:r>
          </a:p>
          <a:p>
            <a:pPr algn="l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4) A </a:t>
            </a:r>
            <a:r>
              <a:rPr lang="en-IN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Mahesh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Abstract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/>
              <a:t>This is a robotic application used in Intelligence department and Military application.</a:t>
            </a:r>
          </a:p>
          <a:p>
            <a:pPr algn="just"/>
            <a:r>
              <a:rPr lang="en-US" sz="2800" dirty="0" smtClean="0"/>
              <a:t> The physical structure of these robots  looks like some house hold equipment or a simple toy nobody will suspect that these are robotic equipment.</a:t>
            </a:r>
          </a:p>
          <a:p>
            <a:pPr algn="just"/>
            <a:r>
              <a:rPr lang="en-US" sz="2800" dirty="0" smtClean="0"/>
              <a:t>For example a simple boll.</a:t>
            </a:r>
          </a:p>
          <a:p>
            <a:pPr algn="just"/>
            <a:r>
              <a:rPr lang="en-US" sz="2800" dirty="0" smtClean="0"/>
              <a:t> These are complete wireless controlled robots which can be navigated remotely will contains a wireless camera. </a:t>
            </a:r>
            <a:endParaRPr lang="en-IN" sz="2800" dirty="0"/>
          </a:p>
        </p:txBody>
      </p:sp>
    </p:spTree>
  </p:cSld>
  <p:clrMapOvr>
    <a:masterClrMapping/>
  </p:clrMapOvr>
  <p:transition advTm="6000"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By seeing the visual data we can navigate these robots.</a:t>
            </a:r>
          </a:p>
          <a:p>
            <a:pPr algn="just"/>
            <a:r>
              <a:rPr lang="en-US" sz="2800" dirty="0" smtClean="0"/>
              <a:t> These robots will send secret information to the base station so that we can be prepared for facing it .   </a:t>
            </a:r>
            <a:endParaRPr lang="en-IN" sz="2800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LIP\AppData\Local\Temp\Rar$DIa1.624\sekhar192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64</TotalTime>
  <Words>131</Words>
  <Application>Microsoft Office PowerPoint</Application>
  <PresentationFormat>On-screen Show (4:3)</PresentationFormat>
  <Paragraphs>15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1</vt:i4>
      </vt:variant>
    </vt:vector>
  </HeadingPairs>
  <TitlesOfParts>
    <vt:vector size="13" baseType="lpstr">
      <vt:lpstr>Book Antiqua</vt:lpstr>
      <vt:lpstr>Calibri</vt:lpstr>
      <vt:lpstr>Lucida Sans</vt:lpstr>
      <vt:lpstr>Times New Roman</vt:lpstr>
      <vt:lpstr>Wingdings</vt:lpstr>
      <vt:lpstr>Wingdings 2</vt:lpstr>
      <vt:lpstr>Wingdings 3</vt:lpstr>
      <vt:lpstr>Apex</vt:lpstr>
      <vt:lpstr>WIRELESS CAMERA SPYROBOT</vt:lpstr>
      <vt:lpstr>Abstract</vt:lpstr>
      <vt:lpstr>PowerPoint Presentation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DILIP</dc:creator>
  <cp:lastModifiedBy>Sahithi Gaddam</cp:lastModifiedBy>
  <cp:revision>16</cp:revision>
  <dcterms:created xsi:type="dcterms:W3CDTF">2006-08-16T00:00:00Z</dcterms:created>
  <dcterms:modified xsi:type="dcterms:W3CDTF">2018-04-03T15:14:22Z</dcterms:modified>
</cp:coreProperties>
</file>