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11"/>
  </p:notesMasterIdLst>
  <p:handoutMasterIdLst>
    <p:handoutMasterId r:id="rId12"/>
  </p:handoutMasterIdLst>
  <p:sldIdLst>
    <p:sldId id="257" r:id="rId2"/>
    <p:sldId id="258" r:id="rId3"/>
    <p:sldId id="265" r:id="rId4"/>
    <p:sldId id="264" r:id="rId5"/>
    <p:sldId id="263" r:id="rId6"/>
    <p:sldId id="259" r:id="rId7"/>
    <p:sldId id="260" r:id="rId8"/>
    <p:sldId id="261" r:id="rId9"/>
    <p:sldId id="262" r:id="rId10"/>
  </p:sldIdLst>
  <p:sldSz cx="12192000" cy="6858000"/>
  <p:notesSz cx="6858000" cy="9144000"/>
  <p:embeddedFontLst>
    <p:embeddedFont>
      <p:font typeface="Acumin Pro" panose="020B0604020202020204" charset="0"/>
      <p:regular r:id="rId13"/>
      <p:bold r:id="rId14"/>
      <p:italic r:id="rId15"/>
      <p:boldItalic r:id="rId16"/>
    </p:embeddedFont>
    <p:embeddedFont>
      <p:font typeface="Acumin Pro ExtraCondensed" panose="020B0604020202020204" charset="0"/>
      <p:regular r:id="rId17"/>
      <p:bold r:id="rId18"/>
      <p:italic r:id="rId19"/>
      <p:boldItalic r:id="rId20"/>
    </p:embeddedFont>
    <p:embeddedFont>
      <p:font typeface="Acumin Pro ExtraCondensed Smbd" panose="020B0604020202020204" charset="0"/>
      <p:regular r:id="rId21"/>
      <p:bold r:id="rId22"/>
      <p:italic r:id="rId23"/>
      <p:boldItalic r:id="rId24"/>
    </p:embeddedFont>
    <p:embeddedFont>
      <p:font typeface="Acumin Pro Medium" panose="020B0604020202020204" charset="0"/>
      <p:regular r:id="rId25"/>
      <p:italic r:id="rId26"/>
    </p:embeddedFont>
    <p:embeddedFont>
      <p:font typeface="Acumin Pro Semibold" panose="020B0604020202020204" charset="0"/>
      <p:regular r:id="rId27"/>
      <p:bold r:id="rId28"/>
      <p:italic r:id="rId29"/>
      <p:boldItalic r:id="rId30"/>
    </p:embeddedFont>
    <p:embeddedFont>
      <p:font typeface="Acumin Pro SemiCondensed"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United Sans Cd Md" charset="0"/>
      <p:regular r:id="rId39"/>
    </p:embeddedFont>
    <p:embeddedFont>
      <p:font typeface="United Sans Rg Md" charset="0"/>
      <p:regular r:id="rId40"/>
    </p:embeddedFont>
  </p:embeddedFontLst>
  <p:defaultTextStyle>
    <a:defPPr>
      <a:defRPr lang="en-US"/>
    </a:defPPr>
    <a:lvl1pPr algn="l" defTabSz="457200" rtl="0" eaLnBrk="0" fontAlgn="base" hangingPunct="0">
      <a:spcBef>
        <a:spcPct val="0"/>
      </a:spcBef>
      <a:spcAft>
        <a:spcPct val="0"/>
      </a:spcAft>
      <a:defRPr kern="1200">
        <a:solidFill>
          <a:schemeClr val="tx1"/>
        </a:solidFill>
        <a:latin typeface="Acumin Pro" panose="020B0504020202020204" pitchFamily="34" charset="77"/>
        <a:ea typeface="+mn-ea"/>
        <a:cs typeface="+mn-cs"/>
      </a:defRPr>
    </a:lvl1pPr>
    <a:lvl2pPr marL="457200" algn="l" defTabSz="457200" rtl="0" eaLnBrk="0" fontAlgn="base" hangingPunct="0">
      <a:spcBef>
        <a:spcPct val="0"/>
      </a:spcBef>
      <a:spcAft>
        <a:spcPct val="0"/>
      </a:spcAft>
      <a:defRPr kern="1200">
        <a:solidFill>
          <a:schemeClr val="tx1"/>
        </a:solidFill>
        <a:latin typeface="Acumin Pro" panose="020B0504020202020204" pitchFamily="34" charset="77"/>
        <a:ea typeface="+mn-ea"/>
        <a:cs typeface="+mn-cs"/>
      </a:defRPr>
    </a:lvl2pPr>
    <a:lvl3pPr marL="914400" algn="l" defTabSz="457200" rtl="0" eaLnBrk="0" fontAlgn="base" hangingPunct="0">
      <a:spcBef>
        <a:spcPct val="0"/>
      </a:spcBef>
      <a:spcAft>
        <a:spcPct val="0"/>
      </a:spcAft>
      <a:defRPr kern="1200">
        <a:solidFill>
          <a:schemeClr val="tx1"/>
        </a:solidFill>
        <a:latin typeface="Acumin Pro" panose="020B0504020202020204" pitchFamily="34" charset="77"/>
        <a:ea typeface="+mn-ea"/>
        <a:cs typeface="+mn-cs"/>
      </a:defRPr>
    </a:lvl3pPr>
    <a:lvl4pPr marL="1371600" algn="l" defTabSz="457200" rtl="0" eaLnBrk="0" fontAlgn="base" hangingPunct="0">
      <a:spcBef>
        <a:spcPct val="0"/>
      </a:spcBef>
      <a:spcAft>
        <a:spcPct val="0"/>
      </a:spcAft>
      <a:defRPr kern="1200">
        <a:solidFill>
          <a:schemeClr val="tx1"/>
        </a:solidFill>
        <a:latin typeface="Acumin Pro" panose="020B0504020202020204" pitchFamily="34" charset="77"/>
        <a:ea typeface="+mn-ea"/>
        <a:cs typeface="+mn-cs"/>
      </a:defRPr>
    </a:lvl4pPr>
    <a:lvl5pPr marL="1828800" algn="l" defTabSz="457200" rtl="0" eaLnBrk="0" fontAlgn="base" hangingPunct="0">
      <a:spcBef>
        <a:spcPct val="0"/>
      </a:spcBef>
      <a:spcAft>
        <a:spcPct val="0"/>
      </a:spcAft>
      <a:defRPr kern="1200">
        <a:solidFill>
          <a:schemeClr val="tx1"/>
        </a:solidFill>
        <a:latin typeface="Acumin Pro" panose="020B0504020202020204" pitchFamily="34" charset="77"/>
        <a:ea typeface="+mn-ea"/>
        <a:cs typeface="+mn-cs"/>
      </a:defRPr>
    </a:lvl5pPr>
    <a:lvl6pPr marL="2286000" algn="l" defTabSz="914400" rtl="0" eaLnBrk="1" latinLnBrk="0" hangingPunct="1">
      <a:defRPr kern="1200">
        <a:solidFill>
          <a:schemeClr val="tx1"/>
        </a:solidFill>
        <a:latin typeface="Acumin Pro" panose="020B0504020202020204" pitchFamily="34" charset="77"/>
        <a:ea typeface="+mn-ea"/>
        <a:cs typeface="+mn-cs"/>
      </a:defRPr>
    </a:lvl6pPr>
    <a:lvl7pPr marL="2743200" algn="l" defTabSz="914400" rtl="0" eaLnBrk="1" latinLnBrk="0" hangingPunct="1">
      <a:defRPr kern="1200">
        <a:solidFill>
          <a:schemeClr val="tx1"/>
        </a:solidFill>
        <a:latin typeface="Acumin Pro" panose="020B0504020202020204" pitchFamily="34" charset="77"/>
        <a:ea typeface="+mn-ea"/>
        <a:cs typeface="+mn-cs"/>
      </a:defRPr>
    </a:lvl7pPr>
    <a:lvl8pPr marL="3200400" algn="l" defTabSz="914400" rtl="0" eaLnBrk="1" latinLnBrk="0" hangingPunct="1">
      <a:defRPr kern="1200">
        <a:solidFill>
          <a:schemeClr val="tx1"/>
        </a:solidFill>
        <a:latin typeface="Acumin Pro" panose="020B0504020202020204" pitchFamily="34" charset="77"/>
        <a:ea typeface="+mn-ea"/>
        <a:cs typeface="+mn-cs"/>
      </a:defRPr>
    </a:lvl8pPr>
    <a:lvl9pPr marL="3657600" algn="l" defTabSz="914400" rtl="0" eaLnBrk="1" latinLnBrk="0" hangingPunct="1">
      <a:defRPr kern="1200">
        <a:solidFill>
          <a:schemeClr val="tx1"/>
        </a:solidFill>
        <a:latin typeface="Acumin Pro" panose="020B0504020202020204" pitchFamily="34" charset="77"/>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86501"/>
  </p:normalViewPr>
  <p:slideViewPr>
    <p:cSldViewPr snapToGrid="0" snapToObjects="1">
      <p:cViewPr>
        <p:scale>
          <a:sx n="94" d="100"/>
          <a:sy n="94" d="100"/>
        </p:scale>
        <p:origin x="134" y="-10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414E82-ADCD-FD47-BF65-1CB77688E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4" name="Footer Placeholder 3">
            <a:extLst>
              <a:ext uri="{FF2B5EF4-FFF2-40B4-BE49-F238E27FC236}">
                <a16:creationId xmlns:a16="http://schemas.microsoft.com/office/drawing/2014/main" id="{BD77275F-47EE-5D41-9AD1-87DB20B6D6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9CA56EDA-A6C4-4448-81DB-D569FC06E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5E1754AA-B274-5841-86C1-D2E861BC230E}" type="slidenum">
              <a:rPr lang="en-US"/>
              <a:pPr>
                <a:defRPr/>
              </a:pPr>
              <a:t>‹#›</a:t>
            </a:fld>
            <a:endParaRPr lang="en-US"/>
          </a:p>
        </p:txBody>
      </p:sp>
      <p:sp>
        <p:nvSpPr>
          <p:cNvPr id="6" name="Date Placeholder 5">
            <a:extLst>
              <a:ext uri="{FF2B5EF4-FFF2-40B4-BE49-F238E27FC236}">
                <a16:creationId xmlns:a16="http://schemas.microsoft.com/office/drawing/2014/main" id="{0C9F3C12-DCB7-CE45-91CF-EA40F829F7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1B64B49-3AF2-9F4D-A07D-7F686C774DFE}" type="datetimeFigureOut">
              <a:rPr lang="en-US"/>
              <a:pPr>
                <a:defRPr/>
              </a:pPr>
              <a:t>11/26/2023</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4A5CCB-8E42-5441-A8CD-6A49A8D14E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E560649-3977-6041-B346-C2D39771A2D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B603538-4FE3-5348-A4D2-D6378B46E2A3}" type="datetimeFigureOut">
              <a:rPr lang="en-US"/>
              <a:pPr>
                <a:defRPr/>
              </a:pPr>
              <a:t>11/26/2023</a:t>
            </a:fld>
            <a:endParaRPr lang="en-US"/>
          </a:p>
        </p:txBody>
      </p:sp>
      <p:sp>
        <p:nvSpPr>
          <p:cNvPr id="4" name="Slide Image Placeholder 3">
            <a:extLst>
              <a:ext uri="{FF2B5EF4-FFF2-40B4-BE49-F238E27FC236}">
                <a16:creationId xmlns:a16="http://schemas.microsoft.com/office/drawing/2014/main" id="{16064FCA-4087-404A-847A-73228107C2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A3B9CC3-6058-4F42-91EE-2C354AF09A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16E994A-6363-7D49-B82F-037EB2B7629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6EB7CCF-31AE-E04B-9123-F1544D7D052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4C234BC-DBE1-954D-997B-EA65BDE4A59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1FD21DE8-E1FE-F549-9453-4C3C6E0905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CA5D6F31-6DD9-A747-910E-DEFEB3C034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339" name="Slide Number Placeholder 3">
            <a:extLst>
              <a:ext uri="{FF2B5EF4-FFF2-40B4-BE49-F238E27FC236}">
                <a16:creationId xmlns:a16="http://schemas.microsoft.com/office/drawing/2014/main" id="{29962425-8569-C04C-A00D-1D24607604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279FEB52-4EB3-7B40-9ADB-A7DED7465B8F}"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CDB9F938-9681-A841-8221-D64A07734C6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81912D6E-FB86-6F46-A940-84B39CBC00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387" name="Slide Number Placeholder 3">
            <a:extLst>
              <a:ext uri="{FF2B5EF4-FFF2-40B4-BE49-F238E27FC236}">
                <a16:creationId xmlns:a16="http://schemas.microsoft.com/office/drawing/2014/main" id="{CC403464-9DDC-924C-A712-C01A88EEB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4E280B6C-113D-684C-8FB8-F772AE62416B}"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CDB9F938-9681-A841-8221-D64A07734C6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81912D6E-FB86-6F46-A940-84B39CBC00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387" name="Slide Number Placeholder 3">
            <a:extLst>
              <a:ext uri="{FF2B5EF4-FFF2-40B4-BE49-F238E27FC236}">
                <a16:creationId xmlns:a16="http://schemas.microsoft.com/office/drawing/2014/main" id="{CC403464-9DDC-924C-A712-C01A88EEB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4E280B6C-113D-684C-8FB8-F772AE62416B}" type="slidenum">
              <a:rPr lang="en-US" altLang="en-US">
                <a:latin typeface="Calibri" panose="020F0502020204030204" pitchFamily="34" charset="0"/>
              </a:rPr>
              <a:pPr fontAlgn="base">
                <a:spcBef>
                  <a:spcPct val="0"/>
                </a:spcBef>
                <a:spcAft>
                  <a:spcPct val="0"/>
                </a:spcAft>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396507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CDB9F938-9681-A841-8221-D64A07734C6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81912D6E-FB86-6F46-A940-84B39CBC00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387" name="Slide Number Placeholder 3">
            <a:extLst>
              <a:ext uri="{FF2B5EF4-FFF2-40B4-BE49-F238E27FC236}">
                <a16:creationId xmlns:a16="http://schemas.microsoft.com/office/drawing/2014/main" id="{CC403464-9DDC-924C-A712-C01A88EEB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4E280B6C-113D-684C-8FB8-F772AE62416B}" type="slidenum">
              <a:rPr lang="en-US" altLang="en-US">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251849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CDB9F938-9681-A841-8221-D64A07734C6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81912D6E-FB86-6F46-A940-84B39CBC00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387" name="Slide Number Placeholder 3">
            <a:extLst>
              <a:ext uri="{FF2B5EF4-FFF2-40B4-BE49-F238E27FC236}">
                <a16:creationId xmlns:a16="http://schemas.microsoft.com/office/drawing/2014/main" id="{CC403464-9DDC-924C-A712-C01A88EEB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4E280B6C-113D-684C-8FB8-F772AE62416B}" type="slidenum">
              <a:rPr lang="en-US" altLang="en-US">
                <a:latin typeface="Calibri" panose="020F0502020204030204" pitchFamily="34" charset="0"/>
              </a:rPr>
              <a:pPr fontAlgn="base">
                <a:spcBef>
                  <a:spcPct val="0"/>
                </a:spcBef>
                <a:spcAft>
                  <a:spcPct val="0"/>
                </a:spcAft>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795957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65B09930-2637-0245-B980-70529DE74A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760D7AB8-4D57-604B-8842-0589C68C71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8435" name="Slide Number Placeholder 3">
            <a:extLst>
              <a:ext uri="{FF2B5EF4-FFF2-40B4-BE49-F238E27FC236}">
                <a16:creationId xmlns:a16="http://schemas.microsoft.com/office/drawing/2014/main" id="{3E5CC577-8679-3246-A072-4DD021B838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62F9C048-C581-BB40-9ACA-6AC8128A2A63}" type="slidenum">
              <a:rPr lang="en-US" altLang="en-US">
                <a:latin typeface="Calibri" panose="020F0502020204030204" pitchFamily="34" charset="0"/>
              </a:rPr>
              <a:pPr fontAlgn="base">
                <a:spcBef>
                  <a:spcPct val="0"/>
                </a:spcBef>
                <a:spcAft>
                  <a:spcPct val="0"/>
                </a:spcAft>
              </a:pPr>
              <a:t>6</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9A416DE7-49FB-8943-8FE7-0A020D255F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6910A614-A65E-7C42-B572-7023291061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483" name="Slide Number Placeholder 3">
            <a:extLst>
              <a:ext uri="{FF2B5EF4-FFF2-40B4-BE49-F238E27FC236}">
                <a16:creationId xmlns:a16="http://schemas.microsoft.com/office/drawing/2014/main" id="{45900E47-6318-0949-8E99-813B702CA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2E488F32-CF7D-3847-B3C6-AAF7BC9E00EB}" type="slidenum">
              <a:rPr lang="en-US" altLang="en-US">
                <a:latin typeface="Calibri" panose="020F0502020204030204" pitchFamily="34" charset="0"/>
              </a:rPr>
              <a:pPr fontAlgn="base">
                <a:spcBef>
                  <a:spcPct val="0"/>
                </a:spcBef>
                <a:spcAft>
                  <a:spcPct val="0"/>
                </a:spcAft>
              </a:pPr>
              <a:t>7</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63A87104-69CA-3F48-9492-231102CF48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6CE6B521-6AF5-AC42-B482-18E9AF454A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2531" name="Slide Number Placeholder 3">
            <a:extLst>
              <a:ext uri="{FF2B5EF4-FFF2-40B4-BE49-F238E27FC236}">
                <a16:creationId xmlns:a16="http://schemas.microsoft.com/office/drawing/2014/main" id="{7E424EBB-8053-C74A-A29B-071A852C3C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0C8DAAC9-F302-3949-A0C2-B0BFD53D9955}" type="slidenum">
              <a:rPr lang="en-US" altLang="en-US">
                <a:latin typeface="Calibri" panose="020F0502020204030204" pitchFamily="34" charset="0"/>
              </a:rPr>
              <a:pPr fontAlgn="base">
                <a:spcBef>
                  <a:spcPct val="0"/>
                </a:spcBef>
                <a:spcAft>
                  <a:spcPct val="0"/>
                </a:spcAft>
              </a:pPr>
              <a:t>8</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A0D24069-0118-4D46-8B54-8A7F2D6D60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08EB8F0D-1102-9049-9DAF-9DAD779BAD1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4579" name="Slide Number Placeholder 3">
            <a:extLst>
              <a:ext uri="{FF2B5EF4-FFF2-40B4-BE49-F238E27FC236}">
                <a16:creationId xmlns:a16="http://schemas.microsoft.com/office/drawing/2014/main" id="{24C5B0D6-B429-C147-B46F-60DA5A521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FBDC9DA5-9199-A84F-8F45-EBC229D5E948}" type="slidenum">
              <a:rPr lang="en-US" altLang="en-US">
                <a:latin typeface="Calibri" panose="020F0502020204030204" pitchFamily="34" charset="0"/>
              </a:rPr>
              <a:pPr fontAlgn="base">
                <a:spcBef>
                  <a:spcPct val="0"/>
                </a:spcBef>
                <a:spcAft>
                  <a:spcPct val="0"/>
                </a:spcAft>
              </a:pPr>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hemeOverride" Target="../theme/themeOverride5.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6.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2DE481AC-4678-D947-81B9-2EC7A763A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63" y="5964238"/>
            <a:ext cx="4410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PT Accessibility">
            <a:extLst>
              <a:ext uri="{FF2B5EF4-FFF2-40B4-BE49-F238E27FC236}">
                <a16:creationId xmlns:a16="http://schemas.microsoft.com/office/drawing/2014/main" id="{5C90594B-C5F3-3F42-841A-6B396DC6FCD8}"/>
              </a:ext>
            </a:extLst>
          </p:cNvPr>
          <p:cNvSpPr txBox="1">
            <a:spLocks noChangeArrowheads="1"/>
          </p:cNvSpPr>
          <p:nvPr/>
        </p:nvSpPr>
        <p:spPr bwMode="auto">
          <a:xfrm>
            <a:off x="1943100" y="1878013"/>
            <a:ext cx="6843713"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eaLnBrk="1" hangingPunct="1"/>
            <a:r>
              <a:rPr lang="en-US" altLang="en-US">
                <a:solidFill>
                  <a:schemeClr val="bg1"/>
                </a:solidFill>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pic>
        <p:nvPicPr>
          <p:cNvPr id="5" name="Gold Triangle">
            <a:extLst>
              <a:ext uri="{FF2B5EF4-FFF2-40B4-BE49-F238E27FC236}">
                <a16:creationId xmlns:a16="http://schemas.microsoft.com/office/drawing/2014/main" id="{3373E4CE-E7D4-8C43-947C-5103AB3D8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0" y="0"/>
            <a:ext cx="2235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Line">
            <a:extLst>
              <a:ext uri="{FF2B5EF4-FFF2-40B4-BE49-F238E27FC236}">
                <a16:creationId xmlns:a16="http://schemas.microsoft.com/office/drawing/2014/main" id="{12E3A82F-EE2B-A647-A8B1-0AF6F417FC9D}"/>
              </a:ext>
            </a:extLst>
          </p:cNvPr>
          <p:cNvCxnSpPr>
            <a:cxnSpLocks/>
          </p:cNvCxnSpPr>
          <p:nvPr/>
        </p:nvCxnSpPr>
        <p:spPr>
          <a:xfrm>
            <a:off x="11201400" y="6270625"/>
            <a:ext cx="0" cy="16033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p:nvPr>
        </p:nvSpPr>
        <p:spPr bwMode="blackWhite">
          <a:xfrm>
            <a:off x="1943100" y="3846218"/>
            <a:ext cx="7225680" cy="505523"/>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a:t>Click to edit Master title style</a:t>
            </a:r>
            <a:endParaRPr lang="en-US" dirty="0"/>
          </a:p>
        </p:txBody>
      </p:sp>
      <p:sp>
        <p:nvSpPr>
          <p:cNvPr id="7" name="Slide Number">
            <a:extLst>
              <a:ext uri="{FF2B5EF4-FFF2-40B4-BE49-F238E27FC236}">
                <a16:creationId xmlns:a16="http://schemas.microsoft.com/office/drawing/2014/main" id="{CBA02EF3-C9E1-EE42-9951-22CBF4C39610}"/>
              </a:ext>
            </a:extLst>
          </p:cNvPr>
          <p:cNvSpPr>
            <a:spLocks noGrp="1"/>
          </p:cNvSpPr>
          <p:nvPr>
            <p:ph type="sldNum" sz="quarter" idx="10"/>
          </p:nvPr>
        </p:nvSpPr>
        <p:spPr>
          <a:xfrm>
            <a:off x="11206163" y="6181725"/>
            <a:ext cx="487362" cy="365125"/>
          </a:xfrm>
        </p:spPr>
        <p:txBody>
          <a:bodyPr/>
          <a:lstStyle>
            <a:lvl1pPr>
              <a:defRPr smtClean="0">
                <a:solidFill>
                  <a:schemeClr val="accent4"/>
                </a:solidFill>
              </a:defRPr>
            </a:lvl1pPr>
          </a:lstStyle>
          <a:p>
            <a:pPr>
              <a:defRPr/>
            </a:pPr>
            <a:fld id="{15EE6967-6F02-8946-B957-A797AA80F044}" type="slidenum">
              <a:rPr lang="en-US"/>
              <a:pPr>
                <a:defRPr/>
              </a:pPr>
              <a:t>‹#›</a:t>
            </a:fld>
            <a:endParaRPr lang="en-US" dirty="0"/>
          </a:p>
        </p:txBody>
      </p:sp>
    </p:spTree>
    <p:extLst>
      <p:ext uri="{BB962C8B-B14F-4D97-AF65-F5344CB8AC3E}">
        <p14:creationId xmlns:p14="http://schemas.microsoft.com/office/powerpoint/2010/main" val="275662821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4" name="Gold Background">
            <a:extLst>
              <a:ext uri="{FF2B5EF4-FFF2-40B4-BE49-F238E27FC236}">
                <a16:creationId xmlns:a16="http://schemas.microsoft.com/office/drawing/2014/main" id="{094AC15E-D8D8-C743-9A1D-5AD6C62AA0B9}"/>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Black Triangle">
            <a:extLst>
              <a:ext uri="{FF2B5EF4-FFF2-40B4-BE49-F238E27FC236}">
                <a16:creationId xmlns:a16="http://schemas.microsoft.com/office/drawing/2014/main" id="{466A6ADE-A078-4D4F-BEB1-2D3F11E81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0" y="0"/>
            <a:ext cx="2235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Line">
            <a:extLst>
              <a:ext uri="{FF2B5EF4-FFF2-40B4-BE49-F238E27FC236}">
                <a16:creationId xmlns:a16="http://schemas.microsoft.com/office/drawing/2014/main" id="{51330556-C3E9-AA4D-97DA-8A39DB715754}"/>
              </a:ext>
            </a:extLst>
          </p:cNvPr>
          <p:cNvCxnSpPr>
            <a:cxnSpLocks/>
          </p:cNvCxnSpPr>
          <p:nvPr/>
        </p:nvCxnSpPr>
        <p:spPr>
          <a:xfrm>
            <a:off x="11201400" y="6270625"/>
            <a:ext cx="0" cy="16033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9">
            <a:extLst>
              <a:ext uri="{FF2B5EF4-FFF2-40B4-BE49-F238E27FC236}">
                <a16:creationId xmlns:a16="http://schemas.microsoft.com/office/drawing/2014/main" id="{F963A910-5272-D849-96A3-4BD721F9E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969000"/>
            <a:ext cx="431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cNvSpPr>
            <a:spLocks noGrp="1"/>
          </p:cNvSpPr>
          <p:nvPr>
            <p:ph type="ctrTitle"/>
          </p:nvPr>
        </p:nvSpPr>
        <p:spPr bwMode="blackWhite">
          <a:xfrm>
            <a:off x="1943100" y="1626244"/>
            <a:ext cx="7911945"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a:t>Click to edit Master title style</a:t>
            </a:r>
            <a:endParaRPr lang="en-US" dirty="0"/>
          </a:p>
        </p:txBody>
      </p:sp>
      <p:sp>
        <p:nvSpPr>
          <p:cNvPr id="3" name="Subtitle"/>
          <p:cNvSpPr>
            <a:spLocks noGrp="1"/>
          </p:cNvSpPr>
          <p:nvPr>
            <p:ph type="subTitle" idx="1"/>
          </p:nvPr>
        </p:nvSpPr>
        <p:spPr>
          <a:xfrm>
            <a:off x="1950624" y="3990085"/>
            <a:ext cx="7096269" cy="336015"/>
          </a:xfrm>
          <a:noFill/>
        </p:spPr>
        <p:txBody>
          <a:bodyPr lIns="0" tIns="0" rIns="0" bIns="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a:extLst>
              <a:ext uri="{FF2B5EF4-FFF2-40B4-BE49-F238E27FC236}">
                <a16:creationId xmlns:a16="http://schemas.microsoft.com/office/drawing/2014/main" id="{F740CAAD-1555-054B-9403-FA3F863FCBD5}"/>
              </a:ext>
            </a:extLst>
          </p:cNvPr>
          <p:cNvSpPr>
            <a:spLocks noGrp="1"/>
          </p:cNvSpPr>
          <p:nvPr>
            <p:ph type="sldNum" sz="quarter" idx="10"/>
          </p:nvPr>
        </p:nvSpPr>
        <p:spPr>
          <a:xfrm>
            <a:off x="11206163" y="6181725"/>
            <a:ext cx="487362" cy="365125"/>
          </a:xfrm>
        </p:spPr>
        <p:txBody>
          <a:bodyPr/>
          <a:lstStyle>
            <a:lvl1pPr>
              <a:defRPr smtClean="0">
                <a:solidFill>
                  <a:schemeClr val="accent4"/>
                </a:solidFill>
              </a:defRPr>
            </a:lvl1pPr>
          </a:lstStyle>
          <a:p>
            <a:pPr>
              <a:defRPr/>
            </a:pPr>
            <a:fld id="{11199802-C9D6-AB4D-B98F-EB2E43BA92D6}" type="slidenum">
              <a:rPr lang="en-US"/>
              <a:pPr>
                <a:defRPr/>
              </a:pPr>
              <a:t>‹#›</a:t>
            </a:fld>
            <a:endParaRPr lang="en-US" dirty="0"/>
          </a:p>
        </p:txBody>
      </p:sp>
    </p:spTree>
    <p:extLst>
      <p:ext uri="{BB962C8B-B14F-4D97-AF65-F5344CB8AC3E}">
        <p14:creationId xmlns:p14="http://schemas.microsoft.com/office/powerpoint/2010/main" val="246837564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spTree>
      <p:nvGrpSpPr>
        <p:cNvPr id="1" name=""/>
        <p:cNvGrpSpPr/>
        <p:nvPr/>
      </p:nvGrpSpPr>
      <p:grpSpPr>
        <a:xfrm>
          <a:off x="0" y="0"/>
          <a:ext cx="0" cy="0"/>
          <a:chOff x="0" y="0"/>
          <a:chExt cx="0" cy="0"/>
        </a:xfrm>
      </p:grpSpPr>
      <p:pic>
        <p:nvPicPr>
          <p:cNvPr id="5" name="Black Bar">
            <a:extLst>
              <a:ext uri="{FF2B5EF4-FFF2-40B4-BE49-F238E27FC236}">
                <a16:creationId xmlns:a16="http://schemas.microsoft.com/office/drawing/2014/main" id="{9E04B748-7BCC-1E4B-BCC2-7197DBA80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11515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Line">
            <a:extLst>
              <a:ext uri="{FF2B5EF4-FFF2-40B4-BE49-F238E27FC236}">
                <a16:creationId xmlns:a16="http://schemas.microsoft.com/office/drawing/2014/main" id="{74050AAB-2C83-754B-A3CD-B4819256B11C}"/>
              </a:ext>
            </a:extLst>
          </p:cNvPr>
          <p:cNvCxnSpPr>
            <a:cxnSpLocks/>
          </p:cNvCxnSpPr>
          <p:nvPr/>
        </p:nvCxnSpPr>
        <p:spPr>
          <a:xfrm>
            <a:off x="11201400" y="6270625"/>
            <a:ext cx="0" cy="1603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8">
            <a:extLst>
              <a:ext uri="{FF2B5EF4-FFF2-40B4-BE49-F238E27FC236}">
                <a16:creationId xmlns:a16="http://schemas.microsoft.com/office/drawing/2014/main" id="{15D03B31-BF16-1B43-B610-13394DAE2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6110288"/>
            <a:ext cx="431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cNvSpPr>
            <a:spLocks noGrp="1"/>
          </p:cNvSpPr>
          <p:nvPr>
            <p:ph type="ctrTitle"/>
          </p:nvPr>
        </p:nvSpPr>
        <p:spPr bwMode="blackWhite">
          <a:xfrm>
            <a:off x="1043554"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a:t>Click to edit Master title style</a:t>
            </a:r>
            <a:endParaRPr lang="en-US" dirty="0"/>
          </a:p>
        </p:txBody>
      </p:sp>
      <p:sp>
        <p:nvSpPr>
          <p:cNvPr id="3" name="Subhead"/>
          <p:cNvSpPr>
            <a:spLocks noGrp="1"/>
          </p:cNvSpPr>
          <p:nvPr>
            <p:ph type="subTitle" idx="1"/>
          </p:nvPr>
        </p:nvSpPr>
        <p:spPr>
          <a:xfrm>
            <a:off x="1043553" y="1345167"/>
            <a:ext cx="7321993" cy="341599"/>
          </a:xfrm>
          <a:noFill/>
        </p:spPr>
        <p:txBody>
          <a:bodyPr lIns="0" tIns="0" rIns="0" bIns="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p:nvPr>
        </p:nvSpPr>
        <p:spPr>
          <a:xfrm>
            <a:off x="1950849"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a:extLst>
              <a:ext uri="{FF2B5EF4-FFF2-40B4-BE49-F238E27FC236}">
                <a16:creationId xmlns:a16="http://schemas.microsoft.com/office/drawing/2014/main" id="{02F30CD7-235A-D24E-BFFF-AF927AEEF491}"/>
              </a:ext>
            </a:extLst>
          </p:cNvPr>
          <p:cNvSpPr>
            <a:spLocks noGrp="1"/>
          </p:cNvSpPr>
          <p:nvPr>
            <p:ph type="sldNum" sz="quarter" idx="15"/>
          </p:nvPr>
        </p:nvSpPr>
        <p:spPr>
          <a:xfrm>
            <a:off x="11206163" y="6181725"/>
            <a:ext cx="487362" cy="365125"/>
          </a:xfrm>
        </p:spPr>
        <p:txBody>
          <a:bodyPr/>
          <a:lstStyle>
            <a:lvl1pPr algn="ctr">
              <a:defRPr sz="1000" b="1" i="0" spc="0" baseline="0" smtClean="0">
                <a:solidFill>
                  <a:schemeClr val="bg1"/>
                </a:solidFill>
                <a:latin typeface="Acumin Pro Semibold" panose="020B0504020202020204" pitchFamily="34" charset="77"/>
              </a:defRPr>
            </a:lvl1pPr>
          </a:lstStyle>
          <a:p>
            <a:pPr>
              <a:defRPr/>
            </a:pPr>
            <a:fld id="{B3955469-38E6-FA4C-9AF9-EF874FA6299A}" type="slidenum">
              <a:rPr lang="en-US"/>
              <a:pPr>
                <a:defRPr/>
              </a:pPr>
              <a:t>‹#›</a:t>
            </a:fld>
            <a:endParaRPr lang="en-US" dirty="0"/>
          </a:p>
        </p:txBody>
      </p:sp>
    </p:spTree>
    <p:extLst>
      <p:ext uri="{BB962C8B-B14F-4D97-AF65-F5344CB8AC3E}">
        <p14:creationId xmlns:p14="http://schemas.microsoft.com/office/powerpoint/2010/main" val="15638593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spTree>
      <p:nvGrpSpPr>
        <p:cNvPr id="1" name=""/>
        <p:cNvGrpSpPr/>
        <p:nvPr/>
      </p:nvGrpSpPr>
      <p:grpSpPr>
        <a:xfrm>
          <a:off x="0" y="0"/>
          <a:ext cx="0" cy="0"/>
          <a:chOff x="0" y="0"/>
          <a:chExt cx="0" cy="0"/>
        </a:xfrm>
      </p:grpSpPr>
      <p:pic>
        <p:nvPicPr>
          <p:cNvPr id="6" name="Black Bar">
            <a:extLst>
              <a:ext uri="{FF2B5EF4-FFF2-40B4-BE49-F238E27FC236}">
                <a16:creationId xmlns:a16="http://schemas.microsoft.com/office/drawing/2014/main" id="{C8D8373B-2D55-1648-83E7-A5FC865E2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11515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Line">
            <a:extLst>
              <a:ext uri="{FF2B5EF4-FFF2-40B4-BE49-F238E27FC236}">
                <a16:creationId xmlns:a16="http://schemas.microsoft.com/office/drawing/2014/main" id="{0B4CBB80-0606-A24B-9398-B36B47086645}"/>
              </a:ext>
            </a:extLst>
          </p:cNvPr>
          <p:cNvCxnSpPr>
            <a:cxnSpLocks/>
          </p:cNvCxnSpPr>
          <p:nvPr/>
        </p:nvCxnSpPr>
        <p:spPr>
          <a:xfrm>
            <a:off x="11201400" y="6270625"/>
            <a:ext cx="0" cy="1603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8">
            <a:extLst>
              <a:ext uri="{FF2B5EF4-FFF2-40B4-BE49-F238E27FC236}">
                <a16:creationId xmlns:a16="http://schemas.microsoft.com/office/drawing/2014/main" id="{27C81F4C-2A82-5343-B47F-05B4335D22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6042025"/>
            <a:ext cx="431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a:extLst>
              <a:ext uri="{FF2B5EF4-FFF2-40B4-BE49-F238E27FC236}">
                <a16:creationId xmlns:a16="http://schemas.microsoft.com/office/drawing/2014/main" id="{73768DE6-FB80-874D-8DE0-986B46F1FD05}"/>
              </a:ext>
            </a:extLst>
          </p:cNvPr>
          <p:cNvSpPr>
            <a:spLocks noGrp="1"/>
          </p:cNvSpPr>
          <p:nvPr>
            <p:ph type="ctrTitle"/>
          </p:nvPr>
        </p:nvSpPr>
        <p:spPr bwMode="blackWhite">
          <a:xfrm>
            <a:off x="1043553"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a:t>Click to edit Master title style</a:t>
            </a:r>
            <a:endParaRPr lang="en-US" dirty="0"/>
          </a:p>
        </p:txBody>
      </p:sp>
      <p:sp>
        <p:nvSpPr>
          <p:cNvPr id="3" name="Subhead"/>
          <p:cNvSpPr>
            <a:spLocks noGrp="1"/>
          </p:cNvSpPr>
          <p:nvPr>
            <p:ph type="subTitle" idx="1"/>
          </p:nvPr>
        </p:nvSpPr>
        <p:spPr>
          <a:xfrm>
            <a:off x="1043553" y="1345166"/>
            <a:ext cx="7288495" cy="338554"/>
          </a:xfrm>
          <a:noFill/>
        </p:spPr>
        <p:txBody>
          <a:bodyPr lIns="0" tIns="0" rIns="0" bIns="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p:nvPr>
        </p:nvSpPr>
        <p:spPr>
          <a:xfrm>
            <a:off x="1943100"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p:nvPr>
        </p:nvSpPr>
        <p:spPr>
          <a:xfrm>
            <a:off x="6803762" y="1920876"/>
            <a:ext cx="4837905" cy="2982913"/>
          </a:xfrm>
        </p:spPr>
        <p:txBody>
          <a:bodyPr lIns="0" tIns="0" rIns="0" bIns="0" anchor="ctr"/>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Click to edit Master text styles</a:t>
            </a:r>
          </a:p>
        </p:txBody>
      </p:sp>
      <p:sp>
        <p:nvSpPr>
          <p:cNvPr id="9" name="Slide Number">
            <a:extLst>
              <a:ext uri="{FF2B5EF4-FFF2-40B4-BE49-F238E27FC236}">
                <a16:creationId xmlns:a16="http://schemas.microsoft.com/office/drawing/2014/main" id="{B268DF28-0594-9C4D-8F81-9D84C69AACD7}"/>
              </a:ext>
            </a:extLst>
          </p:cNvPr>
          <p:cNvSpPr>
            <a:spLocks noGrp="1"/>
          </p:cNvSpPr>
          <p:nvPr>
            <p:ph type="sldNum" sz="quarter" idx="15"/>
          </p:nvPr>
        </p:nvSpPr>
        <p:spPr>
          <a:xfrm>
            <a:off x="11214100" y="6181725"/>
            <a:ext cx="487363" cy="365125"/>
          </a:xfrm>
        </p:spPr>
        <p:txBody>
          <a:bodyPr/>
          <a:lstStyle>
            <a:lvl1pPr algn="ctr">
              <a:defRPr sz="1000" b="1" i="0" spc="0" baseline="0" smtClean="0">
                <a:solidFill>
                  <a:schemeClr val="bg1"/>
                </a:solidFill>
                <a:latin typeface="Acumin Pro Semibold" panose="020B0504020202020204" pitchFamily="34" charset="77"/>
              </a:defRPr>
            </a:lvl1pPr>
          </a:lstStyle>
          <a:p>
            <a:pPr>
              <a:defRPr/>
            </a:pPr>
            <a:fld id="{3E71BF50-1641-B64D-8148-E55B5802EC5D}" type="slidenum">
              <a:rPr lang="en-US"/>
              <a:pPr>
                <a:defRPr/>
              </a:pPr>
              <a:t>‹#›</a:t>
            </a:fld>
            <a:endParaRPr lang="en-US" dirty="0"/>
          </a:p>
        </p:txBody>
      </p:sp>
    </p:spTree>
    <p:extLst>
      <p:ext uri="{BB962C8B-B14F-4D97-AF65-F5344CB8AC3E}">
        <p14:creationId xmlns:p14="http://schemas.microsoft.com/office/powerpoint/2010/main" val="1875241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spTree>
      <p:nvGrpSpPr>
        <p:cNvPr id="1" name=""/>
        <p:cNvGrpSpPr/>
        <p:nvPr/>
      </p:nvGrpSpPr>
      <p:grpSpPr>
        <a:xfrm>
          <a:off x="0" y="0"/>
          <a:ext cx="0" cy="0"/>
          <a:chOff x="0" y="0"/>
          <a:chExt cx="0" cy="0"/>
        </a:xfrm>
      </p:grpSpPr>
      <p:pic>
        <p:nvPicPr>
          <p:cNvPr id="4" name="Gold Triangle">
            <a:extLst>
              <a:ext uri="{FF2B5EF4-FFF2-40B4-BE49-F238E27FC236}">
                <a16:creationId xmlns:a16="http://schemas.microsoft.com/office/drawing/2014/main" id="{F8E23457-B921-6D4B-83D5-0B2F25178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3" y="0"/>
            <a:ext cx="2370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Line 3">
            <a:extLst>
              <a:ext uri="{FF2B5EF4-FFF2-40B4-BE49-F238E27FC236}">
                <a16:creationId xmlns:a16="http://schemas.microsoft.com/office/drawing/2014/main" id="{18D3DE48-406E-D447-959F-F95F9B0C519F}"/>
              </a:ext>
            </a:extLst>
          </p:cNvPr>
          <p:cNvCxnSpPr>
            <a:cxnSpLocks/>
          </p:cNvCxnSpPr>
          <p:nvPr/>
        </p:nvCxnSpPr>
        <p:spPr>
          <a:xfrm>
            <a:off x="11201400" y="6270625"/>
            <a:ext cx="0" cy="16033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rtlCol="0" anchor="ctr" anchorCtr="1">
            <a:normAutofit/>
          </a:bodyPr>
          <a:lstStyle>
            <a:lvl1pPr marL="0" indent="0" algn="ctr">
              <a:buFontTx/>
              <a:buNone/>
              <a:defRPr baseline="0">
                <a:solidFill>
                  <a:schemeClr val="bg1"/>
                </a:solidFill>
                <a:latin typeface="Acumin Pro" panose="020B0504020202020204" pitchFamily="34" charset="77"/>
              </a:defRPr>
            </a:lvl1pPr>
          </a:lstStyle>
          <a:p>
            <a:pPr lvl="0"/>
            <a:r>
              <a:rPr lang="en-US" noProof="0"/>
              <a:t>Click icon to add picture</a:t>
            </a:r>
            <a:endParaRPr lang="en-US" noProof="0"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p:nvPr>
        </p:nvSpPr>
        <p:spPr bwMode="blackWhite">
          <a:xfrm>
            <a:off x="1035804" y="304800"/>
            <a:ext cx="3838891" cy="1004121"/>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a:t>Click to edit Master title style</a:t>
            </a:r>
            <a:endParaRPr lang="en-US" dirty="0"/>
          </a:p>
        </p:txBody>
      </p:sp>
      <p:sp>
        <p:nvSpPr>
          <p:cNvPr id="6" name="Slide Number">
            <a:extLst>
              <a:ext uri="{FF2B5EF4-FFF2-40B4-BE49-F238E27FC236}">
                <a16:creationId xmlns:a16="http://schemas.microsoft.com/office/drawing/2014/main" id="{43B58536-6962-714B-ADFB-0510788C8357}"/>
              </a:ext>
            </a:extLst>
          </p:cNvPr>
          <p:cNvSpPr>
            <a:spLocks noGrp="1"/>
          </p:cNvSpPr>
          <p:nvPr>
            <p:ph type="sldNum" sz="quarter" idx="14"/>
          </p:nvPr>
        </p:nvSpPr>
        <p:spPr>
          <a:xfrm>
            <a:off x="11206163" y="6181725"/>
            <a:ext cx="487362" cy="365125"/>
          </a:xfrm>
        </p:spPr>
        <p:txBody>
          <a:bodyPr/>
          <a:lstStyle>
            <a:lvl1pPr>
              <a:defRPr smtClean="0">
                <a:solidFill>
                  <a:schemeClr val="accent4"/>
                </a:solidFill>
              </a:defRPr>
            </a:lvl1pPr>
          </a:lstStyle>
          <a:p>
            <a:pPr>
              <a:defRPr/>
            </a:pPr>
            <a:fld id="{66848657-9C97-AD4D-880C-CFB377E2D025}" type="slidenum">
              <a:rPr lang="en-US"/>
              <a:pPr>
                <a:defRPr/>
              </a:pPr>
              <a:t>‹#›</a:t>
            </a:fld>
            <a:endParaRPr lang="en-US" dirty="0"/>
          </a:p>
        </p:txBody>
      </p:sp>
    </p:spTree>
    <p:extLst>
      <p:ext uri="{BB962C8B-B14F-4D97-AF65-F5344CB8AC3E}">
        <p14:creationId xmlns:p14="http://schemas.microsoft.com/office/powerpoint/2010/main" val="88098139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5" name="Gold Background">
            <a:extLst>
              <a:ext uri="{FF2B5EF4-FFF2-40B4-BE49-F238E27FC236}">
                <a16:creationId xmlns:a16="http://schemas.microsoft.com/office/drawing/2014/main" id="{A93C46F4-87BC-814F-BCEB-616E30DECDFE}"/>
              </a:ext>
            </a:extLst>
          </p:cNvPr>
          <p:cNvSpPr/>
          <p:nvPr/>
        </p:nvSpPr>
        <p:spPr>
          <a:xfrm>
            <a:off x="0" y="0"/>
            <a:ext cx="12192000" cy="685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Black Bar">
            <a:extLst>
              <a:ext uri="{FF2B5EF4-FFF2-40B4-BE49-F238E27FC236}">
                <a16:creationId xmlns:a16="http://schemas.microsoft.com/office/drawing/2014/main" id="{D15FB8CA-9DE8-FA47-9A4A-104AFD3DFEDA}"/>
              </a:ext>
            </a:extLst>
          </p:cNvPr>
          <p:cNvSpPr/>
          <p:nvPr/>
        </p:nvSpPr>
        <p:spPr>
          <a:xfrm>
            <a:off x="2647950" y="2744788"/>
            <a:ext cx="6905625" cy="441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Gold Triangle">
            <a:extLst>
              <a:ext uri="{FF2B5EF4-FFF2-40B4-BE49-F238E27FC236}">
                <a16:creationId xmlns:a16="http://schemas.microsoft.com/office/drawing/2014/main" id="{73F18EF3-9BB7-E840-9E78-45F2E0AD2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863" y="0"/>
            <a:ext cx="2370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Line">
            <a:extLst>
              <a:ext uri="{FF2B5EF4-FFF2-40B4-BE49-F238E27FC236}">
                <a16:creationId xmlns:a16="http://schemas.microsoft.com/office/drawing/2014/main" id="{3FBA52EF-265F-E447-8EBC-FEA9C3C90BE7}"/>
              </a:ext>
            </a:extLst>
          </p:cNvPr>
          <p:cNvCxnSpPr>
            <a:cxnSpLocks/>
          </p:cNvCxnSpPr>
          <p:nvPr/>
        </p:nvCxnSpPr>
        <p:spPr>
          <a:xfrm>
            <a:off x="11201400" y="6270625"/>
            <a:ext cx="0" cy="16033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Picture 10">
            <a:extLst>
              <a:ext uri="{FF2B5EF4-FFF2-40B4-BE49-F238E27FC236}">
                <a16:creationId xmlns:a16="http://schemas.microsoft.com/office/drawing/2014/main" id="{A25D6387-BB9F-614C-A162-260F6A300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6089650"/>
            <a:ext cx="431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Heading">
            <a:extLst>
              <a:ext uri="{FF2B5EF4-FFF2-40B4-BE49-F238E27FC236}">
                <a16:creationId xmlns:a16="http://schemas.microsoft.com/office/drawing/2014/main" id="{4D7D7E43-151C-6148-8D70-1135C4C4B705}"/>
              </a:ext>
            </a:extLst>
          </p:cNvPr>
          <p:cNvSpPr>
            <a:spLocks noGrp="1"/>
          </p:cNvSpPr>
          <p:nvPr>
            <p:ph type="ctrTitle"/>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g Md" pitchFamily="50" charset="0"/>
              </a:defRPr>
            </a:lvl1pPr>
          </a:lstStyle>
          <a:p>
            <a:r>
              <a:rPr lang="en-US"/>
              <a:t>Click to edit Master title style</a:t>
            </a:r>
            <a:endParaRPr lang="en-US" dirty="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p:nvPr>
        </p:nvSpPr>
        <p:spPr>
          <a:xfrm>
            <a:off x="2648276" y="2706475"/>
            <a:ext cx="6895463" cy="553998"/>
          </a:xfrm>
          <a:noFill/>
        </p:spPr>
        <p:txBody>
          <a:bodyPr lIns="0" tIns="0" rIns="0" bIns="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a:t>Click to edit Master text styles</a:t>
            </a:r>
          </a:p>
        </p:txBody>
      </p:sp>
      <p:sp>
        <p:nvSpPr>
          <p:cNvPr id="10" name="Slide Number">
            <a:extLst>
              <a:ext uri="{FF2B5EF4-FFF2-40B4-BE49-F238E27FC236}">
                <a16:creationId xmlns:a16="http://schemas.microsoft.com/office/drawing/2014/main" id="{042E7732-CF39-444C-9324-C508446A5911}"/>
              </a:ext>
            </a:extLst>
          </p:cNvPr>
          <p:cNvSpPr>
            <a:spLocks noGrp="1"/>
          </p:cNvSpPr>
          <p:nvPr>
            <p:ph type="sldNum" sz="quarter" idx="15"/>
          </p:nvPr>
        </p:nvSpPr>
        <p:spPr>
          <a:xfrm>
            <a:off x="11206163" y="6181725"/>
            <a:ext cx="487362" cy="365125"/>
          </a:xfrm>
        </p:spPr>
        <p:txBody>
          <a:bodyPr/>
          <a:lstStyle>
            <a:lvl1pPr>
              <a:defRPr smtClean="0">
                <a:solidFill>
                  <a:schemeClr val="accent4"/>
                </a:solidFill>
              </a:defRPr>
            </a:lvl1pPr>
          </a:lstStyle>
          <a:p>
            <a:pPr>
              <a:defRPr/>
            </a:pPr>
            <a:fld id="{BD54B11E-3AB8-4B41-96CA-E4D35A4D6AFF}" type="slidenum">
              <a:rPr lang="en-US"/>
              <a:pPr>
                <a:defRPr/>
              </a:pPr>
              <a:t>‹#›</a:t>
            </a:fld>
            <a:endParaRPr lang="en-US" dirty="0"/>
          </a:p>
        </p:txBody>
      </p:sp>
    </p:spTree>
    <p:extLst>
      <p:ext uri="{BB962C8B-B14F-4D97-AF65-F5344CB8AC3E}">
        <p14:creationId xmlns:p14="http://schemas.microsoft.com/office/powerpoint/2010/main" val="281087202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4" name="Gold Background">
            <a:extLst>
              <a:ext uri="{FF2B5EF4-FFF2-40B4-BE49-F238E27FC236}">
                <a16:creationId xmlns:a16="http://schemas.microsoft.com/office/drawing/2014/main" id="{8BD99CCF-2927-0646-B754-528EF91C7B46}"/>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Black Triangle">
            <a:extLst>
              <a:ext uri="{FF2B5EF4-FFF2-40B4-BE49-F238E27FC236}">
                <a16:creationId xmlns:a16="http://schemas.microsoft.com/office/drawing/2014/main" id="{062DB42B-DFC4-514B-9839-83B0BBDF5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0" y="0"/>
            <a:ext cx="2235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Line">
            <a:extLst>
              <a:ext uri="{FF2B5EF4-FFF2-40B4-BE49-F238E27FC236}">
                <a16:creationId xmlns:a16="http://schemas.microsoft.com/office/drawing/2014/main" id="{BB69026A-B5D3-6A41-B31E-2EF15AA83F0C}"/>
              </a:ext>
            </a:extLst>
          </p:cNvPr>
          <p:cNvCxnSpPr>
            <a:cxnSpLocks/>
          </p:cNvCxnSpPr>
          <p:nvPr/>
        </p:nvCxnSpPr>
        <p:spPr>
          <a:xfrm>
            <a:off x="11201400" y="6270625"/>
            <a:ext cx="0" cy="16033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9">
            <a:extLst>
              <a:ext uri="{FF2B5EF4-FFF2-40B4-BE49-F238E27FC236}">
                <a16:creationId xmlns:a16="http://schemas.microsoft.com/office/drawing/2014/main" id="{0AA02F53-57DD-6947-8317-C07DE4C98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6135688"/>
            <a:ext cx="431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cNvSpPr>
            <a:spLocks noGrp="1"/>
          </p:cNvSpPr>
          <p:nvPr>
            <p:ph type="ctrTitle"/>
          </p:nvPr>
        </p:nvSpPr>
        <p:spPr bwMode="blackWhite">
          <a:xfrm>
            <a:off x="1935351" y="1557666"/>
            <a:ext cx="7334529"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a:t>Click to edit Master title style</a:t>
            </a:r>
            <a:endParaRPr lang="en-US" dirty="0"/>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p:nvPr>
        </p:nvSpPr>
        <p:spPr>
          <a:xfrm>
            <a:off x="1959575" y="2578488"/>
            <a:ext cx="6487002" cy="1024867"/>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a:t>Click to edit Master text styles</a:t>
            </a:r>
          </a:p>
        </p:txBody>
      </p:sp>
      <p:sp>
        <p:nvSpPr>
          <p:cNvPr id="8" name="Slide Number">
            <a:extLst>
              <a:ext uri="{FF2B5EF4-FFF2-40B4-BE49-F238E27FC236}">
                <a16:creationId xmlns:a16="http://schemas.microsoft.com/office/drawing/2014/main" id="{CEA55277-3D21-3741-8DA7-636EE9D393D7}"/>
              </a:ext>
            </a:extLst>
          </p:cNvPr>
          <p:cNvSpPr>
            <a:spLocks noGrp="1"/>
          </p:cNvSpPr>
          <p:nvPr>
            <p:ph type="sldNum" sz="quarter" idx="15"/>
          </p:nvPr>
        </p:nvSpPr>
        <p:spPr>
          <a:xfrm>
            <a:off x="11206163" y="6181725"/>
            <a:ext cx="487362" cy="365125"/>
          </a:xfrm>
        </p:spPr>
        <p:txBody>
          <a:bodyPr/>
          <a:lstStyle>
            <a:lvl1pPr>
              <a:defRPr smtClean="0">
                <a:solidFill>
                  <a:schemeClr val="accent4"/>
                </a:solidFill>
              </a:defRPr>
            </a:lvl1pPr>
          </a:lstStyle>
          <a:p>
            <a:pPr>
              <a:defRPr/>
            </a:pPr>
            <a:fld id="{4234359F-86DA-514B-8DA3-DD0190D4D5CF}" type="slidenum">
              <a:rPr lang="en-US"/>
              <a:pPr>
                <a:defRPr/>
              </a:pPr>
              <a:t>‹#›</a:t>
            </a:fld>
            <a:endParaRPr lang="en-US" dirty="0"/>
          </a:p>
        </p:txBody>
      </p:sp>
    </p:spTree>
    <p:extLst>
      <p:ext uri="{BB962C8B-B14F-4D97-AF65-F5344CB8AC3E}">
        <p14:creationId xmlns:p14="http://schemas.microsoft.com/office/powerpoint/2010/main" val="1105886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2613B-7C26-6844-9619-584A90986BC1}"/>
              </a:ext>
            </a:extLst>
          </p:cNvPr>
          <p:cNvSpPr>
            <a:spLocks noGrp="1"/>
          </p:cNvSpPr>
          <p:nvPr>
            <p:ph type="title"/>
          </p:nvPr>
        </p:nvSpPr>
        <p:spPr bwMode="black">
          <a:xfrm>
            <a:off x="2141538" y="965200"/>
            <a:ext cx="7916862" cy="118745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4BC16BB6-9659-154A-841A-50E32A3A0252}"/>
              </a:ext>
            </a:extLst>
          </p:cNvPr>
          <p:cNvSpPr>
            <a:spLocks noGrp="1" noChangeArrowheads="1"/>
          </p:cNvSpPr>
          <p:nvPr>
            <p:ph type="body" idx="1"/>
          </p:nvPr>
        </p:nvSpPr>
        <p:spPr bwMode="auto">
          <a:xfrm>
            <a:off x="2141538" y="2638425"/>
            <a:ext cx="791686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BFE41563-A2A2-CD41-A187-15145A7DA3C5}"/>
              </a:ext>
            </a:extLst>
          </p:cNvPr>
          <p:cNvSpPr>
            <a:spLocks noGrp="1"/>
          </p:cNvSpPr>
          <p:nvPr>
            <p:ph type="ftr" sz="quarter" idx="3"/>
          </p:nvPr>
        </p:nvSpPr>
        <p:spPr>
          <a:xfrm>
            <a:off x="1138238" y="6219825"/>
            <a:ext cx="6075362" cy="319088"/>
          </a:xfrm>
          <a:prstGeom prst="rect">
            <a:avLst/>
          </a:prstGeom>
        </p:spPr>
        <p:txBody>
          <a:bodyPr vert="horz" lIns="91440" tIns="45720" rIns="91440" bIns="45720" rtlCol="0" anchor="ctr"/>
          <a:lstStyle>
            <a:lvl1pPr algn="l" eaLnBrk="1" fontAlgn="auto" hangingPunct="1">
              <a:spcBef>
                <a:spcPts val="0"/>
              </a:spcBef>
              <a:spcAft>
                <a:spcPts val="0"/>
              </a:spcAft>
              <a:defRPr sz="1000" dirty="0">
                <a:solidFill>
                  <a:schemeClr val="tx1">
                    <a:alpha val="70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2B5508A7-F15B-0644-AB0A-F7B157F6B540}"/>
              </a:ext>
            </a:extLst>
          </p:cNvPr>
          <p:cNvSpPr>
            <a:spLocks noGrp="1"/>
          </p:cNvSpPr>
          <p:nvPr>
            <p:ph type="sldNum" sz="quarter" idx="4"/>
          </p:nvPr>
        </p:nvSpPr>
        <p:spPr>
          <a:xfrm>
            <a:off x="11299825" y="6181725"/>
            <a:ext cx="487363" cy="365125"/>
          </a:xfrm>
          <a:prstGeom prst="ellipse">
            <a:avLst/>
          </a:prstGeom>
          <a:noFill/>
        </p:spPr>
        <p:txBody>
          <a:bodyPr vert="horz" lIns="18288" tIns="45720" rIns="18288" bIns="45720" rtlCol="0" anchor="ctr">
            <a:noAutofit/>
          </a:bodyPr>
          <a:lstStyle>
            <a:lvl1pPr algn="ctr" eaLnBrk="1" fontAlgn="auto" hangingPunct="1">
              <a:spcBef>
                <a:spcPts val="0"/>
              </a:spcBef>
              <a:spcAft>
                <a:spcPts val="0"/>
              </a:spcAft>
              <a:defRPr sz="1000" b="1" i="0" spc="0" baseline="0" smtClean="0">
                <a:solidFill>
                  <a:schemeClr val="bg1"/>
                </a:solidFill>
                <a:latin typeface="Acumin Pro Semibold" panose="020B0504020202020204" pitchFamily="34" charset="77"/>
              </a:defRPr>
            </a:lvl1pPr>
          </a:lstStyle>
          <a:p>
            <a:pPr>
              <a:defRPr/>
            </a:pPr>
            <a:fld id="{50C7332B-46BF-C24B-9F3E-3B72C20105A4}" type="slidenum">
              <a:rPr lang="en-US"/>
              <a:pPr>
                <a:defRPr/>
              </a:pPr>
              <a:t>‹#›</a:t>
            </a:fld>
            <a:endParaRPr lang="en-US" dirty="0"/>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11201400" y="6270625"/>
            <a:ext cx="0" cy="16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Lst>
  <p:hf hdr="0" ftr="0"/>
  <p:txStyles>
    <p:titleStyle>
      <a:lvl1pPr algn="ctr" rtl="0" eaLnBrk="1" fontAlgn="base" hangingPunct="1">
        <a:lnSpc>
          <a:spcPct val="90000"/>
        </a:lnSpc>
        <a:spcBef>
          <a:spcPct val="0"/>
        </a:spcBef>
        <a:spcAft>
          <a:spcPct val="0"/>
        </a:spcAft>
        <a:defRPr sz="2600" kern="1200" cap="all" spc="200">
          <a:solidFill>
            <a:srgbClr val="262626"/>
          </a:solidFill>
          <a:latin typeface="+mj-lt"/>
          <a:ea typeface="+mj-ea"/>
          <a:cs typeface="+mj-cs"/>
        </a:defRPr>
      </a:lvl1pPr>
      <a:lvl2pPr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2pPr>
      <a:lvl3pPr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3pPr>
      <a:lvl4pPr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4pPr>
      <a:lvl5pPr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5pPr>
      <a:lvl6pPr marL="457200"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6pPr>
      <a:lvl7pPr marL="914400"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7pPr>
      <a:lvl8pPr marL="1371600"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8pPr>
      <a:lvl9pPr marL="1828800"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9pPr>
    </p:titleStyle>
    <p:bodyStyle>
      <a:lvl1pPr marL="228600" indent="-228600" algn="l" rtl="0" eaLnBrk="1" fontAlgn="base" hangingPunct="1">
        <a:spcBef>
          <a:spcPts val="1000"/>
        </a:spcBef>
        <a:spcAft>
          <a:spcPct val="0"/>
        </a:spcAft>
        <a:buClr>
          <a:schemeClr val="accent2"/>
        </a:buClr>
        <a:buFont typeface="Arial" panose="020B0604020202020204" pitchFamily="34" charset="0"/>
        <a:buChar char="•"/>
        <a:defRPr kern="1200">
          <a:solidFill>
            <a:srgbClr val="262626"/>
          </a:solidFill>
          <a:latin typeface="+mn-lt"/>
          <a:ea typeface="+mn-ea"/>
          <a:cs typeface="+mn-cs"/>
        </a:defRPr>
      </a:lvl1pPr>
      <a:lvl2pPr marL="457200" indent="-228600" algn="l" rtl="0" eaLnBrk="1" fontAlgn="base" hangingPunct="1">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2pPr>
      <a:lvl3pPr marL="685800" indent="-228600" algn="l" rtl="0" eaLnBrk="1" fontAlgn="base" hangingPunct="1">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3pPr>
      <a:lvl4pPr marL="914400" indent="-228600" algn="l" rtl="0" eaLnBrk="1" fontAlgn="base" hangingPunct="1">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4pPr>
      <a:lvl5pPr marL="1143000" indent="-228600" algn="l" rtl="0" eaLnBrk="1" fontAlgn="base" hangingPunct="1">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p:nvPr>
        </p:nvSpPr>
        <p:spPr>
          <a:xfrm>
            <a:off x="1943100" y="1625600"/>
            <a:ext cx="7912100" cy="752835"/>
          </a:xfrm>
        </p:spPr>
        <p:txBody>
          <a:bodyPr/>
          <a:lstStyle/>
          <a:p>
            <a:pPr fontAlgn="auto">
              <a:spcAft>
                <a:spcPts val="0"/>
              </a:spcAft>
              <a:defRPr/>
            </a:pPr>
            <a:r>
              <a:rPr lang="en-US" dirty="0"/>
              <a:t>Live Video </a:t>
            </a:r>
            <a:r>
              <a:rPr lang="en-US" dirty="0" err="1"/>
              <a:t>STREaming</a:t>
            </a:r>
            <a:r>
              <a:rPr lang="en-US" dirty="0"/>
              <a:t> Application</a:t>
            </a:r>
          </a:p>
        </p:txBody>
      </p:sp>
      <p:sp>
        <p:nvSpPr>
          <p:cNvPr id="13314" name="Subtitle">
            <a:extLst>
              <a:ext uri="{FF2B5EF4-FFF2-40B4-BE49-F238E27FC236}">
                <a16:creationId xmlns:a16="http://schemas.microsoft.com/office/drawing/2014/main" id="{DF5D74AA-2107-A446-908B-695FE2134FF7}"/>
              </a:ext>
            </a:extLst>
          </p:cNvPr>
          <p:cNvSpPr>
            <a:spLocks noGrp="1" noChangeArrowheads="1"/>
          </p:cNvSpPr>
          <p:nvPr>
            <p:ph type="subTitle" idx="1"/>
          </p:nvPr>
        </p:nvSpPr>
        <p:spPr>
          <a:xfrm>
            <a:off x="1885724" y="2408144"/>
            <a:ext cx="7096125" cy="805349"/>
          </a:xfrm>
        </p:spPr>
        <p:txBody>
          <a:bodyPr/>
          <a:lstStyle/>
          <a:p>
            <a:pPr algn="ctr"/>
            <a:r>
              <a:rPr lang="en-US" altLang="en-US" dirty="0"/>
              <a:t>CS536 COURSE PROJECT</a:t>
            </a:r>
          </a:p>
          <a:p>
            <a:endParaRPr lang="en-US" altLang="en-US" dirty="0"/>
          </a:p>
        </p:txBody>
      </p:sp>
      <p:sp>
        <p:nvSpPr>
          <p:cNvPr id="5" name="Slide Number">
            <a:extLst>
              <a:ext uri="{FF2B5EF4-FFF2-40B4-BE49-F238E27FC236}">
                <a16:creationId xmlns:a16="http://schemas.microsoft.com/office/drawing/2014/main" id="{BC6C36F4-D49A-904E-968D-C3A9784ABFE4}"/>
              </a:ext>
            </a:extLst>
          </p:cNvPr>
          <p:cNvSpPr>
            <a:spLocks noGrp="1"/>
          </p:cNvSpPr>
          <p:nvPr>
            <p:ph type="sldNum" sz="quarter" idx="10"/>
          </p:nvPr>
        </p:nvSpPr>
        <p:spPr>
          <a:xfrm>
            <a:off x="11214100" y="6181725"/>
            <a:ext cx="487363" cy="365125"/>
          </a:xfrm>
        </p:spPr>
        <p:txBody>
          <a:bodyPr/>
          <a:lstStyle/>
          <a:p>
            <a:pPr>
              <a:defRPr/>
            </a:pPr>
            <a:fld id="{587DC884-1ED0-DE40-BC6F-C5397B131C97}" type="slidenum">
              <a:rPr lang="en-US"/>
              <a:pPr>
                <a:defRPr/>
              </a:pPr>
              <a:t>1</a:t>
            </a:fld>
            <a:endParaRPr lang="en-US" dirty="0"/>
          </a:p>
        </p:txBody>
      </p:sp>
      <p:sp>
        <p:nvSpPr>
          <p:cNvPr id="4" name="TextBox 3">
            <a:extLst>
              <a:ext uri="{FF2B5EF4-FFF2-40B4-BE49-F238E27FC236}">
                <a16:creationId xmlns:a16="http://schemas.microsoft.com/office/drawing/2014/main" id="{4698F488-0203-579F-8C6C-E6E39F015ECD}"/>
              </a:ext>
            </a:extLst>
          </p:cNvPr>
          <p:cNvSpPr txBox="1"/>
          <p:nvPr/>
        </p:nvSpPr>
        <p:spPr>
          <a:xfrm>
            <a:off x="2382385" y="4863068"/>
            <a:ext cx="6102802" cy="369332"/>
          </a:xfrm>
          <a:prstGeom prst="rect">
            <a:avLst/>
          </a:prstGeom>
          <a:noFill/>
        </p:spPr>
        <p:txBody>
          <a:bodyPr wrap="square">
            <a:spAutoFit/>
          </a:bodyPr>
          <a:lstStyle/>
          <a:p>
            <a:pPr algn="ctr"/>
            <a:r>
              <a:rPr lang="en-US" altLang="en-US" b="1" dirty="0"/>
              <a:t>Sahithi Kodali (0034789866)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a:extLst>
              <a:ext uri="{FF2B5EF4-FFF2-40B4-BE49-F238E27FC236}">
                <a16:creationId xmlns:a16="http://schemas.microsoft.com/office/drawing/2014/main" id="{EDCF2352-844D-AF4D-8ED0-5E05BFCB52EF}"/>
              </a:ext>
            </a:extLst>
          </p:cNvPr>
          <p:cNvSpPr>
            <a:spLocks noGrp="1"/>
          </p:cNvSpPr>
          <p:nvPr>
            <p:ph type="ctrTitle"/>
          </p:nvPr>
        </p:nvSpPr>
        <p:spPr>
          <a:xfrm>
            <a:off x="1042988" y="442913"/>
            <a:ext cx="9234487" cy="512762"/>
          </a:xfrm>
          <a:noFill/>
          <a:ln w="31750"/>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404040"/>
                </a:solidFill>
                <a:miter lim="800000"/>
                <a:headEnd/>
                <a:tailEnd/>
              </a14:hiddenLine>
            </a:ext>
          </a:extLst>
        </p:spPr>
        <p:txBody>
          <a:bodyPr numCol="1" compatLnSpc="1">
            <a:prstTxWarp prst="textNoShape">
              <a:avLst/>
            </a:prstTxWarp>
          </a:bodyPr>
          <a:lstStyle/>
          <a:p>
            <a:r>
              <a:rPr lang="en-US" altLang="en-US" dirty="0"/>
              <a:t>Agenda</a:t>
            </a:r>
          </a:p>
        </p:txBody>
      </p:sp>
      <p:sp>
        <p:nvSpPr>
          <p:cNvPr id="15363" name="Body Text">
            <a:extLst>
              <a:ext uri="{FF2B5EF4-FFF2-40B4-BE49-F238E27FC236}">
                <a16:creationId xmlns:a16="http://schemas.microsoft.com/office/drawing/2014/main" id="{2052A6C1-4582-A04D-AAAF-1FC86B77B374}"/>
              </a:ext>
            </a:extLst>
          </p:cNvPr>
          <p:cNvSpPr>
            <a:spLocks noGrp="1" noChangeArrowheads="1"/>
          </p:cNvSpPr>
          <p:nvPr>
            <p:ph type="body" sz="quarter" idx="14"/>
          </p:nvPr>
        </p:nvSpPr>
        <p:spPr>
          <a:xfrm>
            <a:off x="1191986" y="1962150"/>
            <a:ext cx="8125052" cy="3411538"/>
          </a:xfrm>
        </p:spPr>
        <p:txBody>
          <a:bodyPr/>
          <a:lstStyle/>
          <a:p>
            <a:pPr marL="342900" indent="-342900" fontAlgn="base">
              <a:spcBef>
                <a:spcPct val="0"/>
              </a:spcBef>
              <a:spcAft>
                <a:spcPct val="0"/>
              </a:spcAft>
              <a:buFont typeface="+mj-lt"/>
              <a:buAutoNum type="arabicPeriod"/>
            </a:pPr>
            <a:r>
              <a:rPr lang="en-US" altLang="en-US" dirty="0"/>
              <a:t>Topic and Background</a:t>
            </a:r>
          </a:p>
          <a:p>
            <a:pPr marL="342900" indent="-342900" fontAlgn="base">
              <a:spcBef>
                <a:spcPct val="0"/>
              </a:spcBef>
              <a:spcAft>
                <a:spcPct val="0"/>
              </a:spcAft>
              <a:buFont typeface="+mj-lt"/>
              <a:buAutoNum type="arabicPeriod"/>
            </a:pPr>
            <a:r>
              <a:rPr lang="en-US" altLang="en-US" dirty="0"/>
              <a:t>Objectives</a:t>
            </a:r>
          </a:p>
          <a:p>
            <a:pPr marL="342900" indent="-342900" fontAlgn="base">
              <a:spcBef>
                <a:spcPct val="0"/>
              </a:spcBef>
              <a:spcAft>
                <a:spcPct val="0"/>
              </a:spcAft>
              <a:buFont typeface="+mj-lt"/>
              <a:buAutoNum type="arabicPeriod"/>
            </a:pPr>
            <a:r>
              <a:rPr lang="en-US" altLang="en-US" dirty="0"/>
              <a:t>Design and Implementation</a:t>
            </a:r>
          </a:p>
          <a:p>
            <a:pPr marL="525780" lvl="1" indent="-342900">
              <a:spcBef>
                <a:spcPct val="0"/>
              </a:spcBef>
              <a:buFont typeface="+mj-lt"/>
              <a:buAutoNum type="alphaLcParenR"/>
            </a:pPr>
            <a:r>
              <a:rPr lang="en-US" altLang="en-US" dirty="0"/>
              <a:t>Server</a:t>
            </a:r>
          </a:p>
          <a:p>
            <a:pPr marL="525780" lvl="1" indent="-342900">
              <a:spcBef>
                <a:spcPct val="0"/>
              </a:spcBef>
              <a:buFont typeface="+mj-lt"/>
              <a:buAutoNum type="alphaLcParenR"/>
            </a:pPr>
            <a:r>
              <a:rPr lang="en-US" altLang="en-US" dirty="0"/>
              <a:t>Client</a:t>
            </a:r>
          </a:p>
          <a:p>
            <a:pPr marL="525780" lvl="1" indent="-342900">
              <a:spcBef>
                <a:spcPct val="0"/>
              </a:spcBef>
              <a:buFont typeface="+mj-lt"/>
              <a:buAutoNum type="alphaLcParenR"/>
            </a:pPr>
            <a:r>
              <a:rPr lang="en-US" altLang="en-US" dirty="0"/>
              <a:t>Web based GUI implementation</a:t>
            </a:r>
          </a:p>
          <a:p>
            <a:pPr marL="525780" lvl="1" indent="-342900">
              <a:spcBef>
                <a:spcPct val="0"/>
              </a:spcBef>
              <a:buFont typeface="+mj-lt"/>
              <a:buAutoNum type="alphaLcParenR"/>
            </a:pPr>
            <a:r>
              <a:rPr lang="en-US" altLang="en-US" dirty="0"/>
              <a:t>Android application implementation</a:t>
            </a:r>
          </a:p>
          <a:p>
            <a:pPr marL="342900" indent="-342900">
              <a:spcBef>
                <a:spcPct val="0"/>
              </a:spcBef>
              <a:buFont typeface="+mj-lt"/>
              <a:buAutoNum type="arabicPeriod"/>
            </a:pPr>
            <a:r>
              <a:rPr lang="en-US" altLang="en-US" dirty="0"/>
              <a:t>Results</a:t>
            </a:r>
          </a:p>
          <a:p>
            <a:pPr marL="342900" indent="-342900">
              <a:spcBef>
                <a:spcPct val="0"/>
              </a:spcBef>
              <a:buFont typeface="+mj-lt"/>
              <a:buAutoNum type="arabicPeriod"/>
            </a:pPr>
            <a:r>
              <a:rPr lang="en-US" altLang="en-US" dirty="0"/>
              <a:t>Demo</a:t>
            </a:r>
          </a:p>
          <a:p>
            <a:pPr marL="525780" lvl="1" indent="-342900">
              <a:spcBef>
                <a:spcPct val="0"/>
              </a:spcBef>
              <a:buFont typeface="+mj-lt"/>
              <a:buAutoNum type="alphaLcParenR"/>
            </a:pPr>
            <a:r>
              <a:rPr lang="en-US" altLang="en-US" dirty="0"/>
              <a:t>Web GUI demo</a:t>
            </a:r>
          </a:p>
          <a:p>
            <a:pPr marL="525780" lvl="1" indent="-342900">
              <a:spcBef>
                <a:spcPct val="0"/>
              </a:spcBef>
              <a:buFont typeface="+mj-lt"/>
              <a:buAutoNum type="alphaLcParenR"/>
            </a:pPr>
            <a:r>
              <a:rPr lang="en-US" altLang="en-US" dirty="0"/>
              <a:t>Application demo</a:t>
            </a:r>
          </a:p>
        </p:txBody>
      </p:sp>
      <p:sp>
        <p:nvSpPr>
          <p:cNvPr id="15364" name="Slide Number">
            <a:extLst>
              <a:ext uri="{FF2B5EF4-FFF2-40B4-BE49-F238E27FC236}">
                <a16:creationId xmlns:a16="http://schemas.microsoft.com/office/drawing/2014/main" id="{4641072B-E746-6D43-B847-79130B12D6ED}"/>
              </a:ext>
            </a:extLst>
          </p:cNvPr>
          <p:cNvSpPr>
            <a:spLocks noGrp="1" noChangeArrowheads="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404C8CEB-3E58-F348-9440-0ADF5348FFF2}" type="slidenum">
              <a:rPr lang="en-US" altLang="en-US">
                <a:solidFill>
                  <a:schemeClr val="bg1"/>
                </a:solidFill>
                <a:latin typeface="Acumin Pro Semibold" panose="020B0504020202020204" pitchFamily="34" charset="77"/>
              </a:rPr>
              <a:pPr fontAlgn="base">
                <a:spcBef>
                  <a:spcPct val="0"/>
                </a:spcBef>
                <a:spcAft>
                  <a:spcPct val="0"/>
                </a:spcAft>
              </a:pPr>
              <a:t>2</a:t>
            </a:fld>
            <a:endParaRPr lang="en-US" altLang="en-US">
              <a:solidFill>
                <a:schemeClr val="bg1"/>
              </a:solidFill>
              <a:latin typeface="Acumin Pro Semibold" panose="020B0504020202020204" pitchFamily="34" charset="77"/>
            </a:endParaRPr>
          </a:p>
        </p:txBody>
      </p:sp>
      <p:sp>
        <p:nvSpPr>
          <p:cNvPr id="2" name="Subtitle 1">
            <a:extLst>
              <a:ext uri="{FF2B5EF4-FFF2-40B4-BE49-F238E27FC236}">
                <a16:creationId xmlns:a16="http://schemas.microsoft.com/office/drawing/2014/main" id="{68734CCC-1390-67E5-B935-86E32FAE93B2}"/>
              </a:ext>
            </a:extLst>
          </p:cNvPr>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a:extLst>
              <a:ext uri="{FF2B5EF4-FFF2-40B4-BE49-F238E27FC236}">
                <a16:creationId xmlns:a16="http://schemas.microsoft.com/office/drawing/2014/main" id="{EDCF2352-844D-AF4D-8ED0-5E05BFCB52EF}"/>
              </a:ext>
            </a:extLst>
          </p:cNvPr>
          <p:cNvSpPr>
            <a:spLocks noGrp="1"/>
          </p:cNvSpPr>
          <p:nvPr>
            <p:ph type="ctrTitle"/>
          </p:nvPr>
        </p:nvSpPr>
        <p:spPr>
          <a:xfrm>
            <a:off x="1042988" y="442913"/>
            <a:ext cx="9234487" cy="512762"/>
          </a:xfrm>
          <a:noFill/>
          <a:ln w="31750"/>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404040"/>
                </a:solidFill>
                <a:miter lim="800000"/>
                <a:headEnd/>
                <a:tailEnd/>
              </a14:hiddenLine>
            </a:ext>
          </a:extLst>
        </p:spPr>
        <p:txBody>
          <a:bodyPr numCol="1" compatLnSpc="1">
            <a:prstTxWarp prst="textNoShape">
              <a:avLst/>
            </a:prstTxWarp>
          </a:bodyPr>
          <a:lstStyle/>
          <a:p>
            <a:r>
              <a:rPr lang="en-US" altLang="en-US" dirty="0"/>
              <a:t>Agenda</a:t>
            </a:r>
          </a:p>
        </p:txBody>
      </p:sp>
      <p:sp>
        <p:nvSpPr>
          <p:cNvPr id="15362" name="Subtitle">
            <a:extLst>
              <a:ext uri="{FF2B5EF4-FFF2-40B4-BE49-F238E27FC236}">
                <a16:creationId xmlns:a16="http://schemas.microsoft.com/office/drawing/2014/main" id="{1F0FB4D5-6A43-DB4F-91AA-51581FB41CF8}"/>
              </a:ext>
            </a:extLst>
          </p:cNvPr>
          <p:cNvSpPr>
            <a:spLocks noGrp="1" noChangeArrowheads="1"/>
          </p:cNvSpPr>
          <p:nvPr>
            <p:ph type="subTitle" idx="1"/>
          </p:nvPr>
        </p:nvSpPr>
        <p:spPr>
          <a:xfrm>
            <a:off x="1042988" y="1344613"/>
            <a:ext cx="7323137" cy="339725"/>
          </a:xfrm>
        </p:spPr>
        <p:txBody>
          <a:bodyPr/>
          <a:lstStyle/>
          <a:p>
            <a:r>
              <a:rPr lang="en-US" altLang="en-US" dirty="0"/>
              <a:t>Subhead </a:t>
            </a:r>
            <a:r>
              <a:rPr lang="en-US" altLang="en-US" dirty="0" err="1"/>
              <a:t>Acumin</a:t>
            </a:r>
            <a:r>
              <a:rPr lang="en-US" altLang="en-US" dirty="0"/>
              <a:t> Pro Semi Cond Bold 22 pt</a:t>
            </a:r>
          </a:p>
        </p:txBody>
      </p:sp>
      <p:sp>
        <p:nvSpPr>
          <p:cNvPr id="15363" name="Body Text">
            <a:extLst>
              <a:ext uri="{FF2B5EF4-FFF2-40B4-BE49-F238E27FC236}">
                <a16:creationId xmlns:a16="http://schemas.microsoft.com/office/drawing/2014/main" id="{2052A6C1-4582-A04D-AAAF-1FC86B77B374}"/>
              </a:ext>
            </a:extLst>
          </p:cNvPr>
          <p:cNvSpPr>
            <a:spLocks noGrp="1" noChangeArrowheads="1"/>
          </p:cNvSpPr>
          <p:nvPr>
            <p:ph type="body" sz="quarter" idx="14"/>
          </p:nvPr>
        </p:nvSpPr>
        <p:spPr>
          <a:xfrm>
            <a:off x="1951038" y="1962150"/>
            <a:ext cx="7366000" cy="3411538"/>
          </a:xfrm>
        </p:spPr>
        <p:txBody>
          <a:bodyPr/>
          <a:lstStyle/>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p:txBody>
      </p:sp>
      <p:sp>
        <p:nvSpPr>
          <p:cNvPr id="15364" name="Slide Number">
            <a:extLst>
              <a:ext uri="{FF2B5EF4-FFF2-40B4-BE49-F238E27FC236}">
                <a16:creationId xmlns:a16="http://schemas.microsoft.com/office/drawing/2014/main" id="{4641072B-E746-6D43-B847-79130B12D6ED}"/>
              </a:ext>
            </a:extLst>
          </p:cNvPr>
          <p:cNvSpPr>
            <a:spLocks noGrp="1" noChangeArrowheads="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404C8CEB-3E58-F348-9440-0ADF5348FFF2}" type="slidenum">
              <a:rPr lang="en-US" altLang="en-US">
                <a:solidFill>
                  <a:schemeClr val="bg1"/>
                </a:solidFill>
                <a:latin typeface="Acumin Pro Semibold" panose="020B0504020202020204" pitchFamily="34" charset="77"/>
              </a:rPr>
              <a:pPr fontAlgn="base">
                <a:spcBef>
                  <a:spcPct val="0"/>
                </a:spcBef>
                <a:spcAft>
                  <a:spcPct val="0"/>
                </a:spcAft>
              </a:pPr>
              <a:t>3</a:t>
            </a:fld>
            <a:endParaRPr lang="en-US" altLang="en-US">
              <a:solidFill>
                <a:schemeClr val="bg1"/>
              </a:solidFill>
              <a:latin typeface="Acumin Pro Semibold" panose="020B0504020202020204" pitchFamily="34" charset="77"/>
            </a:endParaRPr>
          </a:p>
        </p:txBody>
      </p:sp>
    </p:spTree>
    <p:extLst>
      <p:ext uri="{BB962C8B-B14F-4D97-AF65-F5344CB8AC3E}">
        <p14:creationId xmlns:p14="http://schemas.microsoft.com/office/powerpoint/2010/main" val="371256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a:extLst>
              <a:ext uri="{FF2B5EF4-FFF2-40B4-BE49-F238E27FC236}">
                <a16:creationId xmlns:a16="http://schemas.microsoft.com/office/drawing/2014/main" id="{EDCF2352-844D-AF4D-8ED0-5E05BFCB52EF}"/>
              </a:ext>
            </a:extLst>
          </p:cNvPr>
          <p:cNvSpPr>
            <a:spLocks noGrp="1"/>
          </p:cNvSpPr>
          <p:nvPr>
            <p:ph type="ctrTitle"/>
          </p:nvPr>
        </p:nvSpPr>
        <p:spPr>
          <a:xfrm>
            <a:off x="1042988" y="442913"/>
            <a:ext cx="9234487" cy="512762"/>
          </a:xfrm>
          <a:noFill/>
          <a:ln w="31750"/>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404040"/>
                </a:solidFill>
                <a:miter lim="800000"/>
                <a:headEnd/>
                <a:tailEnd/>
              </a14:hiddenLine>
            </a:ext>
          </a:extLst>
        </p:spPr>
        <p:txBody>
          <a:bodyPr numCol="1" compatLnSpc="1">
            <a:prstTxWarp prst="textNoShape">
              <a:avLst/>
            </a:prstTxWarp>
          </a:bodyPr>
          <a:lstStyle/>
          <a:p>
            <a:r>
              <a:rPr lang="en-US" altLang="en-US" dirty="0"/>
              <a:t>Agenda</a:t>
            </a:r>
          </a:p>
        </p:txBody>
      </p:sp>
      <p:sp>
        <p:nvSpPr>
          <p:cNvPr id="15362" name="Subtitle">
            <a:extLst>
              <a:ext uri="{FF2B5EF4-FFF2-40B4-BE49-F238E27FC236}">
                <a16:creationId xmlns:a16="http://schemas.microsoft.com/office/drawing/2014/main" id="{1F0FB4D5-6A43-DB4F-91AA-51581FB41CF8}"/>
              </a:ext>
            </a:extLst>
          </p:cNvPr>
          <p:cNvSpPr>
            <a:spLocks noGrp="1" noChangeArrowheads="1"/>
          </p:cNvSpPr>
          <p:nvPr>
            <p:ph type="subTitle" idx="1"/>
          </p:nvPr>
        </p:nvSpPr>
        <p:spPr>
          <a:xfrm>
            <a:off x="1042988" y="1344613"/>
            <a:ext cx="7323137" cy="339725"/>
          </a:xfrm>
        </p:spPr>
        <p:txBody>
          <a:bodyPr/>
          <a:lstStyle/>
          <a:p>
            <a:r>
              <a:rPr lang="en-US" altLang="en-US" dirty="0"/>
              <a:t>Subhead </a:t>
            </a:r>
            <a:r>
              <a:rPr lang="en-US" altLang="en-US" dirty="0" err="1"/>
              <a:t>Acumin</a:t>
            </a:r>
            <a:r>
              <a:rPr lang="en-US" altLang="en-US" dirty="0"/>
              <a:t> Pro Semi Cond Bold 22 pt</a:t>
            </a:r>
          </a:p>
        </p:txBody>
      </p:sp>
      <p:sp>
        <p:nvSpPr>
          <p:cNvPr id="15363" name="Body Text">
            <a:extLst>
              <a:ext uri="{FF2B5EF4-FFF2-40B4-BE49-F238E27FC236}">
                <a16:creationId xmlns:a16="http://schemas.microsoft.com/office/drawing/2014/main" id="{2052A6C1-4582-A04D-AAAF-1FC86B77B374}"/>
              </a:ext>
            </a:extLst>
          </p:cNvPr>
          <p:cNvSpPr>
            <a:spLocks noGrp="1" noChangeArrowheads="1"/>
          </p:cNvSpPr>
          <p:nvPr>
            <p:ph type="body" sz="quarter" idx="14"/>
          </p:nvPr>
        </p:nvSpPr>
        <p:spPr>
          <a:xfrm>
            <a:off x="1951038" y="1962150"/>
            <a:ext cx="7366000" cy="3411538"/>
          </a:xfrm>
        </p:spPr>
        <p:txBody>
          <a:bodyPr/>
          <a:lstStyle/>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p:txBody>
      </p:sp>
      <p:sp>
        <p:nvSpPr>
          <p:cNvPr id="15364" name="Slide Number">
            <a:extLst>
              <a:ext uri="{FF2B5EF4-FFF2-40B4-BE49-F238E27FC236}">
                <a16:creationId xmlns:a16="http://schemas.microsoft.com/office/drawing/2014/main" id="{4641072B-E746-6D43-B847-79130B12D6ED}"/>
              </a:ext>
            </a:extLst>
          </p:cNvPr>
          <p:cNvSpPr>
            <a:spLocks noGrp="1" noChangeArrowheads="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404C8CEB-3E58-F348-9440-0ADF5348FFF2}" type="slidenum">
              <a:rPr lang="en-US" altLang="en-US">
                <a:solidFill>
                  <a:schemeClr val="bg1"/>
                </a:solidFill>
                <a:latin typeface="Acumin Pro Semibold" panose="020B0504020202020204" pitchFamily="34" charset="77"/>
              </a:rPr>
              <a:pPr fontAlgn="base">
                <a:spcBef>
                  <a:spcPct val="0"/>
                </a:spcBef>
                <a:spcAft>
                  <a:spcPct val="0"/>
                </a:spcAft>
              </a:pPr>
              <a:t>4</a:t>
            </a:fld>
            <a:endParaRPr lang="en-US" altLang="en-US">
              <a:solidFill>
                <a:schemeClr val="bg1"/>
              </a:solidFill>
              <a:latin typeface="Acumin Pro Semibold" panose="020B0504020202020204" pitchFamily="34" charset="77"/>
            </a:endParaRPr>
          </a:p>
        </p:txBody>
      </p:sp>
    </p:spTree>
    <p:extLst>
      <p:ext uri="{BB962C8B-B14F-4D97-AF65-F5344CB8AC3E}">
        <p14:creationId xmlns:p14="http://schemas.microsoft.com/office/powerpoint/2010/main" val="260829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a:extLst>
              <a:ext uri="{FF2B5EF4-FFF2-40B4-BE49-F238E27FC236}">
                <a16:creationId xmlns:a16="http://schemas.microsoft.com/office/drawing/2014/main" id="{EDCF2352-844D-AF4D-8ED0-5E05BFCB52EF}"/>
              </a:ext>
            </a:extLst>
          </p:cNvPr>
          <p:cNvSpPr>
            <a:spLocks noGrp="1"/>
          </p:cNvSpPr>
          <p:nvPr>
            <p:ph type="ctrTitle"/>
          </p:nvPr>
        </p:nvSpPr>
        <p:spPr>
          <a:xfrm>
            <a:off x="1042988" y="442913"/>
            <a:ext cx="9234487" cy="512762"/>
          </a:xfrm>
          <a:noFill/>
          <a:ln w="31750"/>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404040"/>
                </a:solidFill>
                <a:miter lim="800000"/>
                <a:headEnd/>
                <a:tailEnd/>
              </a14:hiddenLine>
            </a:ext>
          </a:extLst>
        </p:spPr>
        <p:txBody>
          <a:bodyPr numCol="1" compatLnSpc="1">
            <a:prstTxWarp prst="textNoShape">
              <a:avLst/>
            </a:prstTxWarp>
          </a:bodyPr>
          <a:lstStyle/>
          <a:p>
            <a:r>
              <a:rPr lang="en-US" altLang="en-US" dirty="0"/>
              <a:t>Agenda</a:t>
            </a:r>
          </a:p>
        </p:txBody>
      </p:sp>
      <p:sp>
        <p:nvSpPr>
          <p:cNvPr id="15362" name="Subtitle">
            <a:extLst>
              <a:ext uri="{FF2B5EF4-FFF2-40B4-BE49-F238E27FC236}">
                <a16:creationId xmlns:a16="http://schemas.microsoft.com/office/drawing/2014/main" id="{1F0FB4D5-6A43-DB4F-91AA-51581FB41CF8}"/>
              </a:ext>
            </a:extLst>
          </p:cNvPr>
          <p:cNvSpPr>
            <a:spLocks noGrp="1" noChangeArrowheads="1"/>
          </p:cNvSpPr>
          <p:nvPr>
            <p:ph type="subTitle" idx="1"/>
          </p:nvPr>
        </p:nvSpPr>
        <p:spPr>
          <a:xfrm>
            <a:off x="1042988" y="1344613"/>
            <a:ext cx="7323137" cy="339725"/>
          </a:xfrm>
        </p:spPr>
        <p:txBody>
          <a:bodyPr/>
          <a:lstStyle/>
          <a:p>
            <a:r>
              <a:rPr lang="en-US" altLang="en-US" dirty="0"/>
              <a:t>Subhead </a:t>
            </a:r>
            <a:r>
              <a:rPr lang="en-US" altLang="en-US" dirty="0" err="1"/>
              <a:t>Acumin</a:t>
            </a:r>
            <a:r>
              <a:rPr lang="en-US" altLang="en-US" dirty="0"/>
              <a:t> Pro Semi Cond Bold 22 pt</a:t>
            </a:r>
          </a:p>
        </p:txBody>
      </p:sp>
      <p:sp>
        <p:nvSpPr>
          <p:cNvPr id="15363" name="Body Text">
            <a:extLst>
              <a:ext uri="{FF2B5EF4-FFF2-40B4-BE49-F238E27FC236}">
                <a16:creationId xmlns:a16="http://schemas.microsoft.com/office/drawing/2014/main" id="{2052A6C1-4582-A04D-AAAF-1FC86B77B374}"/>
              </a:ext>
            </a:extLst>
          </p:cNvPr>
          <p:cNvSpPr>
            <a:spLocks noGrp="1" noChangeArrowheads="1"/>
          </p:cNvSpPr>
          <p:nvPr>
            <p:ph type="body" sz="quarter" idx="14"/>
          </p:nvPr>
        </p:nvSpPr>
        <p:spPr>
          <a:xfrm>
            <a:off x="1951038" y="1962150"/>
            <a:ext cx="7366000" cy="3411538"/>
          </a:xfrm>
        </p:spPr>
        <p:txBody>
          <a:bodyPr/>
          <a:lstStyle/>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p:txBody>
      </p:sp>
      <p:sp>
        <p:nvSpPr>
          <p:cNvPr id="15364" name="Slide Number">
            <a:extLst>
              <a:ext uri="{FF2B5EF4-FFF2-40B4-BE49-F238E27FC236}">
                <a16:creationId xmlns:a16="http://schemas.microsoft.com/office/drawing/2014/main" id="{4641072B-E746-6D43-B847-79130B12D6ED}"/>
              </a:ext>
            </a:extLst>
          </p:cNvPr>
          <p:cNvSpPr>
            <a:spLocks noGrp="1" noChangeArrowheads="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404C8CEB-3E58-F348-9440-0ADF5348FFF2}" type="slidenum">
              <a:rPr lang="en-US" altLang="en-US">
                <a:solidFill>
                  <a:schemeClr val="bg1"/>
                </a:solidFill>
                <a:latin typeface="Acumin Pro Semibold" panose="020B0504020202020204" pitchFamily="34" charset="77"/>
              </a:rPr>
              <a:pPr fontAlgn="base">
                <a:spcBef>
                  <a:spcPct val="0"/>
                </a:spcBef>
                <a:spcAft>
                  <a:spcPct val="0"/>
                </a:spcAft>
              </a:pPr>
              <a:t>5</a:t>
            </a:fld>
            <a:endParaRPr lang="en-US" altLang="en-US">
              <a:solidFill>
                <a:schemeClr val="bg1"/>
              </a:solidFill>
              <a:latin typeface="Acumin Pro Semibold" panose="020B0504020202020204" pitchFamily="34" charset="77"/>
            </a:endParaRPr>
          </a:p>
        </p:txBody>
      </p:sp>
    </p:spTree>
    <p:extLst>
      <p:ext uri="{BB962C8B-B14F-4D97-AF65-F5344CB8AC3E}">
        <p14:creationId xmlns:p14="http://schemas.microsoft.com/office/powerpoint/2010/main" val="37910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a:extLst>
              <a:ext uri="{FF2B5EF4-FFF2-40B4-BE49-F238E27FC236}">
                <a16:creationId xmlns:a16="http://schemas.microsoft.com/office/drawing/2014/main" id="{0A04740A-C9FE-9249-AF31-A8EA04F9BEDA}"/>
              </a:ext>
            </a:extLst>
          </p:cNvPr>
          <p:cNvSpPr>
            <a:spLocks noGrp="1"/>
          </p:cNvSpPr>
          <p:nvPr>
            <p:ph type="ctrTitle"/>
          </p:nvPr>
        </p:nvSpPr>
        <p:spPr>
          <a:xfrm>
            <a:off x="1042988" y="442913"/>
            <a:ext cx="9234487" cy="512762"/>
          </a:xfrm>
          <a:noFill/>
          <a:ln w="31750"/>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404040"/>
                </a:solidFill>
                <a:miter lim="800000"/>
                <a:headEnd/>
                <a:tailEnd/>
              </a14:hiddenLine>
            </a:ext>
          </a:extLst>
        </p:spPr>
        <p:txBody>
          <a:bodyPr numCol="1" compatLnSpc="1">
            <a:prstTxWarp prst="textNoShape">
              <a:avLst/>
            </a:prstTxWarp>
          </a:bodyPr>
          <a:lstStyle/>
          <a:p>
            <a:r>
              <a:rPr lang="en-US" altLang="en-US"/>
              <a:t>Title Acumin Pro Extra Cond Bold Italic 36 pt</a:t>
            </a:r>
          </a:p>
        </p:txBody>
      </p:sp>
      <p:sp>
        <p:nvSpPr>
          <p:cNvPr id="17410" name="Subtitle">
            <a:extLst>
              <a:ext uri="{FF2B5EF4-FFF2-40B4-BE49-F238E27FC236}">
                <a16:creationId xmlns:a16="http://schemas.microsoft.com/office/drawing/2014/main" id="{D0192E6D-499C-2E42-8730-FB215BFF8B9F}"/>
              </a:ext>
            </a:extLst>
          </p:cNvPr>
          <p:cNvSpPr>
            <a:spLocks noGrp="1" noChangeArrowheads="1"/>
          </p:cNvSpPr>
          <p:nvPr>
            <p:ph type="subTitle" idx="1"/>
          </p:nvPr>
        </p:nvSpPr>
        <p:spPr>
          <a:xfrm>
            <a:off x="1042988" y="1344613"/>
            <a:ext cx="7289800" cy="339725"/>
          </a:xfrm>
        </p:spPr>
        <p:txBody>
          <a:bodyPr/>
          <a:lstStyle/>
          <a:p>
            <a:r>
              <a:rPr lang="en-US" altLang="en-US"/>
              <a:t>Subhead Acumin Pro Semi Cond Bold 22 pt</a:t>
            </a:r>
          </a:p>
        </p:txBody>
      </p:sp>
      <p:sp>
        <p:nvSpPr>
          <p:cNvPr id="17411" name="Body Text">
            <a:extLst>
              <a:ext uri="{FF2B5EF4-FFF2-40B4-BE49-F238E27FC236}">
                <a16:creationId xmlns:a16="http://schemas.microsoft.com/office/drawing/2014/main" id="{148D984B-82F7-324C-9105-3037A1318738}"/>
              </a:ext>
            </a:extLst>
          </p:cNvPr>
          <p:cNvSpPr>
            <a:spLocks noGrp="1" noChangeArrowheads="1"/>
          </p:cNvSpPr>
          <p:nvPr>
            <p:ph type="body" sz="quarter" idx="14"/>
          </p:nvPr>
        </p:nvSpPr>
        <p:spPr>
          <a:xfrm>
            <a:off x="1943100" y="1917700"/>
            <a:ext cx="4591050" cy="3411538"/>
          </a:xfrm>
        </p:spPr>
        <p:txBody>
          <a:bodyPr/>
          <a:lstStyle/>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a:p>
            <a:pPr marL="273050" indent="-273050" fontAlgn="base">
              <a:spcBef>
                <a:spcPct val="0"/>
              </a:spcBef>
              <a:spcAft>
                <a:spcPct val="0"/>
              </a:spcAft>
              <a:buFont typeface="Wingdings" pitchFamily="2" charset="2"/>
              <a:buChar char="§"/>
            </a:pPr>
            <a:endParaRPr lang="en-US" altLang="en-US"/>
          </a:p>
          <a:p>
            <a:pPr marL="273050" indent="-273050" fontAlgn="base">
              <a:spcBef>
                <a:spcPct val="0"/>
              </a:spcBef>
              <a:spcAft>
                <a:spcPct val="0"/>
              </a:spcAft>
              <a:buFont typeface="Wingdings" pitchFamily="2" charset="2"/>
              <a:buChar char="§"/>
            </a:pPr>
            <a:r>
              <a:rPr lang="en-US" altLang="en-US"/>
              <a:t>Bulleted copy. Acumin Pro Reg 18 pt. Keep it short with bite-size chunks of information.</a:t>
            </a:r>
          </a:p>
        </p:txBody>
      </p:sp>
      <p:sp>
        <p:nvSpPr>
          <p:cNvPr id="17412" name="Picture or Chart">
            <a:extLst>
              <a:ext uri="{FF2B5EF4-FFF2-40B4-BE49-F238E27FC236}">
                <a16:creationId xmlns:a16="http://schemas.microsoft.com/office/drawing/2014/main" id="{2E19BA10-6B9C-C643-BCF8-A0F8CDC63EFC}"/>
              </a:ext>
            </a:extLst>
          </p:cNvPr>
          <p:cNvSpPr>
            <a:spLocks noGrp="1" noChangeArrowheads="1"/>
          </p:cNvSpPr>
          <p:nvPr>
            <p:ph sz="quarter" idx="13"/>
          </p:nvPr>
        </p:nvSpPr>
        <p:spPr>
          <a:xfrm>
            <a:off x="6911975" y="1920875"/>
            <a:ext cx="4591050" cy="2982913"/>
          </a:xfrm>
        </p:spPr>
        <p:txBody>
          <a:bodyPr/>
          <a:lstStyle/>
          <a:p>
            <a:endParaRPr lang="en-US" altLang="en-US"/>
          </a:p>
        </p:txBody>
      </p:sp>
      <p:sp>
        <p:nvSpPr>
          <p:cNvPr id="17413" name="Slide Number">
            <a:extLst>
              <a:ext uri="{FF2B5EF4-FFF2-40B4-BE49-F238E27FC236}">
                <a16:creationId xmlns:a16="http://schemas.microsoft.com/office/drawing/2014/main" id="{A4FDBFB2-2C57-4A45-9D56-5114979C6B40}"/>
              </a:ext>
            </a:extLst>
          </p:cNvPr>
          <p:cNvSpPr>
            <a:spLocks noGrp="1" noChangeArrowheads="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defRPr>
                <a:solidFill>
                  <a:schemeClr val="tx1"/>
                </a:solidFill>
                <a:latin typeface="Acumin Pro" panose="020B0504020202020204" pitchFamily="34" charset="77"/>
              </a:defRPr>
            </a:lvl1pPr>
            <a:lvl2pPr marL="742950" indent="-285750">
              <a:defRPr>
                <a:solidFill>
                  <a:schemeClr val="tx1"/>
                </a:solidFill>
                <a:latin typeface="Acumin Pro" panose="020B0504020202020204" pitchFamily="34" charset="77"/>
              </a:defRPr>
            </a:lvl2pPr>
            <a:lvl3pPr marL="1143000" indent="-228600">
              <a:defRPr>
                <a:solidFill>
                  <a:schemeClr val="tx1"/>
                </a:solidFill>
                <a:latin typeface="Acumin Pro" panose="020B0504020202020204" pitchFamily="34" charset="77"/>
              </a:defRPr>
            </a:lvl3pPr>
            <a:lvl4pPr marL="1600200" indent="-228600">
              <a:defRPr>
                <a:solidFill>
                  <a:schemeClr val="tx1"/>
                </a:solidFill>
                <a:latin typeface="Acumin Pro" panose="020B0504020202020204" pitchFamily="34" charset="77"/>
              </a:defRPr>
            </a:lvl4pPr>
            <a:lvl5pPr marL="2057400" indent="-228600">
              <a:defRPr>
                <a:solidFill>
                  <a:schemeClr val="tx1"/>
                </a:solidFill>
                <a:latin typeface="Acumin Pro" panose="020B0504020202020204" pitchFamily="34" charset="77"/>
              </a:defRPr>
            </a:lvl5pPr>
            <a:lvl6pPr marL="2514600" indent="-228600" defTabSz="457200" fontAlgn="base">
              <a:spcBef>
                <a:spcPct val="0"/>
              </a:spcBef>
              <a:spcAft>
                <a:spcPct val="0"/>
              </a:spcAft>
              <a:defRPr>
                <a:solidFill>
                  <a:schemeClr val="tx1"/>
                </a:solidFill>
                <a:latin typeface="Acumin Pro" panose="020B0504020202020204" pitchFamily="34" charset="77"/>
              </a:defRPr>
            </a:lvl6pPr>
            <a:lvl7pPr marL="2971800" indent="-228600" defTabSz="457200" fontAlgn="base">
              <a:spcBef>
                <a:spcPct val="0"/>
              </a:spcBef>
              <a:spcAft>
                <a:spcPct val="0"/>
              </a:spcAft>
              <a:defRPr>
                <a:solidFill>
                  <a:schemeClr val="tx1"/>
                </a:solidFill>
                <a:latin typeface="Acumin Pro" panose="020B0504020202020204" pitchFamily="34" charset="77"/>
              </a:defRPr>
            </a:lvl7pPr>
            <a:lvl8pPr marL="3429000" indent="-228600" defTabSz="457200" fontAlgn="base">
              <a:spcBef>
                <a:spcPct val="0"/>
              </a:spcBef>
              <a:spcAft>
                <a:spcPct val="0"/>
              </a:spcAft>
              <a:defRPr>
                <a:solidFill>
                  <a:schemeClr val="tx1"/>
                </a:solidFill>
                <a:latin typeface="Acumin Pro" panose="020B0504020202020204" pitchFamily="34" charset="77"/>
              </a:defRPr>
            </a:lvl8pPr>
            <a:lvl9pPr marL="3886200" indent="-228600" defTabSz="457200" fontAlgn="base">
              <a:spcBef>
                <a:spcPct val="0"/>
              </a:spcBef>
              <a:spcAft>
                <a:spcPct val="0"/>
              </a:spcAft>
              <a:defRPr>
                <a:solidFill>
                  <a:schemeClr val="tx1"/>
                </a:solidFill>
                <a:latin typeface="Acumin Pro" panose="020B0504020202020204" pitchFamily="34" charset="77"/>
              </a:defRPr>
            </a:lvl9pPr>
          </a:lstStyle>
          <a:p>
            <a:pPr fontAlgn="base">
              <a:spcBef>
                <a:spcPct val="0"/>
              </a:spcBef>
              <a:spcAft>
                <a:spcPct val="0"/>
              </a:spcAft>
            </a:pPr>
            <a:fld id="{0CCD276E-74F6-154F-AF41-9228347F011F}" type="slidenum">
              <a:rPr lang="en-US" altLang="en-US">
                <a:solidFill>
                  <a:schemeClr val="bg1"/>
                </a:solidFill>
                <a:latin typeface="Acumin Pro Semibold" panose="020B0504020202020204" pitchFamily="34" charset="77"/>
              </a:rPr>
              <a:pPr fontAlgn="base">
                <a:spcBef>
                  <a:spcPct val="0"/>
                </a:spcBef>
                <a:spcAft>
                  <a:spcPct val="0"/>
                </a:spcAft>
              </a:pPr>
              <a:t>6</a:t>
            </a:fld>
            <a:endParaRPr lang="en-US" altLang="en-US">
              <a:solidFill>
                <a:schemeClr val="bg1"/>
              </a:solidFill>
              <a:latin typeface="Acumin Pro Semibold" panose="020B0504020202020204" pitchFamily="34" charset="7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descr="Picture Description">
            <a:extLst>
              <a:ext uri="{FF2B5EF4-FFF2-40B4-BE49-F238E27FC236}">
                <a16:creationId xmlns:a16="http://schemas.microsoft.com/office/drawing/2014/main" id="{DC124757-701C-9941-89EE-B136B8D896A8}"/>
              </a:ext>
            </a:extLst>
          </p:cNvPr>
          <p:cNvSpPr>
            <a:spLocks noGrp="1" noChangeArrowheads="1" noTextEdit="1"/>
          </p:cNvSpPr>
          <p:nvPr>
            <p:ph type="pic" sz="quarter" idx="13"/>
          </p:nvPr>
        </p:nvSpPr>
        <p:spPr/>
        <p:txBody>
          <a:bodyPr/>
          <a:lstStyle/>
          <a:p>
            <a:endParaRPr lang="en-US"/>
          </a:p>
        </p:txBody>
      </p:sp>
      <p:sp>
        <p:nvSpPr>
          <p:cNvPr id="19458" name="Photo Caption">
            <a:extLst>
              <a:ext uri="{FF2B5EF4-FFF2-40B4-BE49-F238E27FC236}">
                <a16:creationId xmlns:a16="http://schemas.microsoft.com/office/drawing/2014/main" id="{5A76FAA9-11F8-4649-BC98-9A42CDAD96EA}"/>
              </a:ext>
            </a:extLst>
          </p:cNvPr>
          <p:cNvSpPr>
            <a:spLocks noGrp="1"/>
          </p:cNvSpPr>
          <p:nvPr>
            <p:ph type="ctrTitle"/>
          </p:nvPr>
        </p:nvSpPr>
        <p:spPr>
          <a:xfrm>
            <a:off x="1036638" y="304800"/>
            <a:ext cx="3563937" cy="1004888"/>
          </a:xfrm>
          <a:noFill/>
          <a:ln w="31750"/>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404040"/>
                </a:solidFill>
                <a:miter lim="800000"/>
                <a:headEnd/>
                <a:tailEnd/>
              </a14:hiddenLine>
            </a:ext>
          </a:extLst>
        </p:spPr>
        <p:txBody>
          <a:bodyPr numCol="1" compatLnSpc="1">
            <a:prstTxWarp prst="textNoShape">
              <a:avLst/>
            </a:prstTxWarp>
          </a:bodyPr>
          <a:lstStyle/>
          <a:p>
            <a:r>
              <a:rPr lang="en-US" altLang="en-US"/>
              <a:t>Brief photo caption. Place in top left or right corner. Acumin Pro Bold 18 pt. Make text black or white for legibility.</a:t>
            </a:r>
          </a:p>
        </p:txBody>
      </p:sp>
      <p:sp>
        <p:nvSpPr>
          <p:cNvPr id="5" name="Slide Number">
            <a:extLst>
              <a:ext uri="{FF2B5EF4-FFF2-40B4-BE49-F238E27FC236}">
                <a16:creationId xmlns:a16="http://schemas.microsoft.com/office/drawing/2014/main" id="{019CECEF-3D58-B441-9BA4-BF0327D61180}"/>
              </a:ext>
            </a:extLst>
          </p:cNvPr>
          <p:cNvSpPr>
            <a:spLocks noGrp="1"/>
          </p:cNvSpPr>
          <p:nvPr>
            <p:ph type="sldNum" sz="quarter" idx="14"/>
          </p:nvPr>
        </p:nvSpPr>
        <p:spPr/>
        <p:txBody>
          <a:bodyPr/>
          <a:lstStyle/>
          <a:p>
            <a:pPr>
              <a:defRPr/>
            </a:pPr>
            <a:fld id="{FD134438-987A-6440-8AE6-8DB79F053166}" type="slidenum">
              <a:rPr lang="en-US"/>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a:extLst>
              <a:ext uri="{FF2B5EF4-FFF2-40B4-BE49-F238E27FC236}">
                <a16:creationId xmlns:a16="http://schemas.microsoft.com/office/drawing/2014/main" id="{E034DC98-3D5A-6A4C-90F2-C2DE13807A2E}"/>
              </a:ext>
            </a:extLst>
          </p:cNvPr>
          <p:cNvSpPr>
            <a:spLocks noGrp="1"/>
          </p:cNvSpPr>
          <p:nvPr>
            <p:ph type="ctrTitle"/>
          </p:nvPr>
        </p:nvSpPr>
        <p:spPr>
          <a:xfrm>
            <a:off x="2894013" y="1466850"/>
            <a:ext cx="6418262" cy="1211263"/>
          </a:xfrm>
          <a:noFill/>
          <a:ln w="31750"/>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404040"/>
                </a:solidFill>
                <a:miter lim="800000"/>
                <a:headEnd/>
                <a:tailEnd/>
              </a14:hiddenLine>
            </a:ext>
          </a:extLst>
        </p:spPr>
        <p:txBody>
          <a:bodyPr numCol="1" compatLnSpc="1">
            <a:prstTxWarp prst="textNoShape">
              <a:avLst/>
            </a:prstTxWarp>
          </a:bodyPr>
          <a:lstStyle/>
          <a:p>
            <a:r>
              <a:rPr lang="en-US" altLang="en-US">
                <a:latin typeface="United Sans Rg Md" pitchFamily="2" charset="77"/>
              </a:rPr>
              <a:t>123</a:t>
            </a:r>
          </a:p>
        </p:txBody>
      </p:sp>
      <p:sp>
        <p:nvSpPr>
          <p:cNvPr id="3" name="Subtitle">
            <a:extLst>
              <a:ext uri="{FF2B5EF4-FFF2-40B4-BE49-F238E27FC236}">
                <a16:creationId xmlns:a16="http://schemas.microsoft.com/office/drawing/2014/main" id="{1AD992F9-30A9-E64B-A6C3-8EE29DCD6203}"/>
              </a:ext>
            </a:extLst>
          </p:cNvPr>
          <p:cNvSpPr>
            <a:spLocks noGrp="1"/>
          </p:cNvSpPr>
          <p:nvPr>
            <p:ph type="subTitle" idx="1"/>
          </p:nvPr>
        </p:nvSpPr>
        <p:spPr>
          <a:xfrm>
            <a:off x="2647950" y="2706688"/>
            <a:ext cx="6896100" cy="554037"/>
          </a:xfrm>
        </p:spPr>
        <p:txBody>
          <a:bodyPr rtlCol="0"/>
          <a:lstStyle/>
          <a:p>
            <a:pPr fontAlgn="auto">
              <a:spcAft>
                <a:spcPts val="0"/>
              </a:spcAft>
              <a:defRPr/>
            </a:pPr>
            <a:r>
              <a:rPr lang="en-US" dirty="0"/>
              <a:t>TOPIC OR TITLE</a:t>
            </a:r>
          </a:p>
        </p:txBody>
      </p:sp>
      <p:sp>
        <p:nvSpPr>
          <p:cNvPr id="21507" name="Body Text">
            <a:extLst>
              <a:ext uri="{FF2B5EF4-FFF2-40B4-BE49-F238E27FC236}">
                <a16:creationId xmlns:a16="http://schemas.microsoft.com/office/drawing/2014/main" id="{20AFA11F-8BB1-EC4E-AAC5-86BA8A5531DA}"/>
              </a:ext>
            </a:extLst>
          </p:cNvPr>
          <p:cNvSpPr>
            <a:spLocks noGrp="1" noChangeArrowheads="1"/>
          </p:cNvSpPr>
          <p:nvPr>
            <p:ph type="body" sz="quarter" idx="14"/>
          </p:nvPr>
        </p:nvSpPr>
        <p:spPr>
          <a:xfrm>
            <a:off x="2874963" y="3540125"/>
            <a:ext cx="6678612" cy="1122363"/>
          </a:xfrm>
        </p:spPr>
        <p:txBody>
          <a:bodyPr/>
          <a:lstStyle/>
          <a:p>
            <a:pPr fontAlgn="base">
              <a:spcBef>
                <a:spcPct val="0"/>
              </a:spcBef>
              <a:spcAft>
                <a:spcPct val="0"/>
              </a:spcAft>
            </a:pPr>
            <a:r>
              <a:rPr lang="en-US" altLang="en-US"/>
              <a:t>Fact or highlight. Acumin Pro Medium 24 pt. Keep it short with bite-size chunks of information.</a:t>
            </a:r>
          </a:p>
        </p:txBody>
      </p:sp>
      <p:sp>
        <p:nvSpPr>
          <p:cNvPr id="6" name="Slide Number">
            <a:extLst>
              <a:ext uri="{FF2B5EF4-FFF2-40B4-BE49-F238E27FC236}">
                <a16:creationId xmlns:a16="http://schemas.microsoft.com/office/drawing/2014/main" id="{A84C6658-392F-6A4D-984C-531AB221C723}"/>
              </a:ext>
            </a:extLst>
          </p:cNvPr>
          <p:cNvSpPr>
            <a:spLocks noGrp="1"/>
          </p:cNvSpPr>
          <p:nvPr>
            <p:ph type="sldNum" sz="quarter" idx="15"/>
          </p:nvPr>
        </p:nvSpPr>
        <p:spPr/>
        <p:txBody>
          <a:bodyPr/>
          <a:lstStyle/>
          <a:p>
            <a:pPr>
              <a:defRPr/>
            </a:pPr>
            <a:fld id="{7737831B-9D6C-BF4B-BDFE-FC35C46841B7}"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4486-2A6A-DD4E-9A8D-861B2E201A1F}"/>
              </a:ext>
            </a:extLst>
          </p:cNvPr>
          <p:cNvSpPr>
            <a:spLocks noGrp="1"/>
          </p:cNvSpPr>
          <p:nvPr>
            <p:ph type="ctrTitle"/>
          </p:nvPr>
        </p:nvSpPr>
        <p:spPr>
          <a:xfrm>
            <a:off x="1935163" y="1557338"/>
            <a:ext cx="7334250" cy="854075"/>
          </a:xfrm>
        </p:spPr>
        <p:txBody>
          <a:bodyPr/>
          <a:lstStyle/>
          <a:p>
            <a:pPr fontAlgn="auto">
              <a:spcAft>
                <a:spcPts val="0"/>
              </a:spcAft>
              <a:defRPr/>
            </a:pPr>
            <a:r>
              <a:rPr lang="en-US" dirty="0"/>
              <a:t>Thank You</a:t>
            </a:r>
          </a:p>
        </p:txBody>
      </p:sp>
      <p:sp>
        <p:nvSpPr>
          <p:cNvPr id="23554" name="Text Placeholder 2">
            <a:extLst>
              <a:ext uri="{FF2B5EF4-FFF2-40B4-BE49-F238E27FC236}">
                <a16:creationId xmlns:a16="http://schemas.microsoft.com/office/drawing/2014/main" id="{CB1E9C82-01E2-6145-B0A1-1C3BA80DFC98}"/>
              </a:ext>
            </a:extLst>
          </p:cNvPr>
          <p:cNvSpPr>
            <a:spLocks noGrp="1" noChangeArrowheads="1"/>
          </p:cNvSpPr>
          <p:nvPr>
            <p:ph type="body" sz="quarter" idx="14"/>
          </p:nvPr>
        </p:nvSpPr>
        <p:spPr>
          <a:xfrm>
            <a:off x="1958975" y="2578100"/>
            <a:ext cx="6488113" cy="1025525"/>
          </a:xfrm>
        </p:spPr>
        <p:txBody>
          <a:bodyPr/>
          <a:lstStyle/>
          <a:p>
            <a:pPr fontAlgn="base">
              <a:spcBef>
                <a:spcPct val="0"/>
              </a:spcBef>
              <a:spcAft>
                <a:spcPct val="0"/>
              </a:spcAft>
            </a:pPr>
            <a:r>
              <a:rPr lang="en-US" altLang="en-US"/>
              <a:t>Conclusion, call to action or contact information. Acumin Pro Reg 18 pt. Keep it short with bite-size chunks of information.</a:t>
            </a:r>
          </a:p>
        </p:txBody>
      </p:sp>
      <p:sp>
        <p:nvSpPr>
          <p:cNvPr id="5" name="Slide Number Placeholder 4">
            <a:extLst>
              <a:ext uri="{FF2B5EF4-FFF2-40B4-BE49-F238E27FC236}">
                <a16:creationId xmlns:a16="http://schemas.microsoft.com/office/drawing/2014/main" id="{B05C2BE5-BF22-EF46-A621-4EB44D385B5E}"/>
              </a:ext>
            </a:extLst>
          </p:cNvPr>
          <p:cNvSpPr>
            <a:spLocks noGrp="1"/>
          </p:cNvSpPr>
          <p:nvPr>
            <p:ph type="sldNum" sz="quarter" idx="15"/>
          </p:nvPr>
        </p:nvSpPr>
        <p:spPr/>
        <p:txBody>
          <a:bodyPr/>
          <a:lstStyle/>
          <a:p>
            <a:pPr>
              <a:defRPr/>
            </a:pPr>
            <a:fld id="{CC4FBE1A-D326-6748-84A6-60B1993D018F}"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1" id="{FC685E64-CDA5-F243-BADF-F188477406D6}" vid="{59D99AD8-1F12-C54B-8432-486201AF89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themeOverride>
</file>

<file path=ppt/theme/themeOverride2.xml><?xml version="1.0" encoding="utf-8"?>
<a:themeOverride xmlns:a="http://schemas.openxmlformats.org/drawingml/2006/main">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themeOverride>
</file>

<file path=ppt/theme/themeOverride3.xml><?xml version="1.0" encoding="utf-8"?>
<a:themeOverride xmlns:a="http://schemas.openxmlformats.org/drawingml/2006/main">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themeOverride>
</file>

<file path=ppt/theme/themeOverride4.xml><?xml version="1.0" encoding="utf-8"?>
<a:themeOverride xmlns:a="http://schemas.openxmlformats.org/drawingml/2006/main">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themeOverride>
</file>

<file path=ppt/theme/themeOverride5.xml><?xml version="1.0" encoding="utf-8"?>
<a:themeOverride xmlns:a="http://schemas.openxmlformats.org/drawingml/2006/main">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themeOverride>
</file>

<file path=ppt/theme/themeOverride6.xml><?xml version="1.0" encoding="utf-8"?>
<a:themeOverride xmlns:a="http://schemas.openxmlformats.org/drawingml/2006/main">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themeOverride>
</file>

<file path=docProps/app.xml><?xml version="1.0" encoding="utf-8"?>
<Properties xmlns="http://schemas.openxmlformats.org/officeDocument/2006/extended-properties" xmlns:vt="http://schemas.openxmlformats.org/officeDocument/2006/docPropsVTypes">
  <Template>ProjectPresentation_SahithiKodali_0034789866</Template>
  <TotalTime>7</TotalTime>
  <Words>443</Words>
  <Application>Microsoft Office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Acumin Pro Semibold</vt:lpstr>
      <vt:lpstr>Calibri</vt:lpstr>
      <vt:lpstr>Arial</vt:lpstr>
      <vt:lpstr>Acumin Pro ExtraCondensed Smbd</vt:lpstr>
      <vt:lpstr>Acumin Pro ExtraCondensed</vt:lpstr>
      <vt:lpstr>Acumin Pro</vt:lpstr>
      <vt:lpstr>United Sans Cd Md</vt:lpstr>
      <vt:lpstr>Wingdings</vt:lpstr>
      <vt:lpstr>Acumin Pro SemiCondensed</vt:lpstr>
      <vt:lpstr>Acumin Pro Medium</vt:lpstr>
      <vt:lpstr>United Sans Rg Md</vt:lpstr>
      <vt:lpstr>Purdue1</vt:lpstr>
      <vt:lpstr>Live Video STREaming Application</vt:lpstr>
      <vt:lpstr>Agenda</vt:lpstr>
      <vt:lpstr>Agenda</vt:lpstr>
      <vt:lpstr>Agenda</vt:lpstr>
      <vt:lpstr>Agenda</vt:lpstr>
      <vt:lpstr>Title Acumin Pro Extra Cond Bold Italic 36 pt</vt:lpstr>
      <vt:lpstr>Brief photo caption. Place in top left or right corner. Acumin Pro Bold 18 pt. Make text black or white for legibility.</vt:lpstr>
      <vt:lpstr>123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Video STREaming Application</dc:title>
  <dc:creator>sahithi kodali</dc:creator>
  <cp:lastModifiedBy>sahithi kodali</cp:lastModifiedBy>
  <cp:revision>1</cp:revision>
  <dcterms:created xsi:type="dcterms:W3CDTF">2023-11-27T01:11:04Z</dcterms:created>
  <dcterms:modified xsi:type="dcterms:W3CDTF">2023-11-27T01:18:58Z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2023-03-22T21:13:57Z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bda2e6c9-03b7-4846-91a4-f1003d8343ea</vt:lpwstr>
  </property>
  <property fmtid="{D5CDD505-2E9C-101B-9397-08002B2CF9AE}" pid="8" name="MSIP_Label_4044bd30-2ed7-4c9d-9d12-46200872a97b_ContentBits">
    <vt:lpwstr>0</vt:lpwstr>
  </property>
</Properties>
</file>