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59" r:id="rId3"/>
    <p:sldId id="260" r:id="rId4"/>
    <p:sldId id="261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FC80"/>
    <a:srgbClr val="FFFFCC"/>
    <a:srgbClr val="86F6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4E3787-7BDC-47FE-B0F7-D97B64C6EA3F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45C3C-A86C-417A-9F89-B14A19C666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289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7BFA415-B36B-42FA-829F-4B19DBEF0C9E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A566F95-DEB9-4950-9A7B-3C8BD2478D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701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A415-B36B-42FA-829F-4B19DBEF0C9E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66F95-DEB9-4950-9A7B-3C8BD2478D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506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A415-B36B-42FA-829F-4B19DBEF0C9E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66F95-DEB9-4950-9A7B-3C8BD2478D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603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A415-B36B-42FA-829F-4B19DBEF0C9E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66F95-DEB9-4950-9A7B-3C8BD2478D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01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7BFA415-B36B-42FA-829F-4B19DBEF0C9E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0A566F95-DEB9-4950-9A7B-3C8BD2478D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1366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A415-B36B-42FA-829F-4B19DBEF0C9E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66F95-DEB9-4950-9A7B-3C8BD2478D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427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A415-B36B-42FA-829F-4B19DBEF0C9E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66F95-DEB9-4950-9A7B-3C8BD2478D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307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A415-B36B-42FA-829F-4B19DBEF0C9E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66F95-DEB9-4950-9A7B-3C8BD2478D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649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A415-B36B-42FA-829F-4B19DBEF0C9E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66F95-DEB9-4950-9A7B-3C8BD2478D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276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A415-B36B-42FA-829F-4B19DBEF0C9E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A566F95-DEB9-4950-9A7B-3C8BD2478DF5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2097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87BFA415-B36B-42FA-829F-4B19DBEF0C9E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A566F95-DEB9-4950-9A7B-3C8BD2478DF5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49972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7BFA415-B36B-42FA-829F-4B19DBEF0C9E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A566F95-DEB9-4950-9A7B-3C8BD2478D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573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81B4095-E9CD-49BC-00DB-96ACAE11C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78" y="245983"/>
            <a:ext cx="1443917" cy="143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E67C852-0296-3E20-3789-DD4B8D4A1F11}"/>
              </a:ext>
            </a:extLst>
          </p:cNvPr>
          <p:cNvSpPr/>
          <p:nvPr/>
        </p:nvSpPr>
        <p:spPr>
          <a:xfrm>
            <a:off x="2272145" y="425110"/>
            <a:ext cx="7228536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BVRIT HYDERABAD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College of Engineering for Women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5EF162-61F4-4DDF-F9AD-0A633798EC04}"/>
              </a:ext>
            </a:extLst>
          </p:cNvPr>
          <p:cNvSpPr/>
          <p:nvPr/>
        </p:nvSpPr>
        <p:spPr>
          <a:xfrm>
            <a:off x="2051449" y="3050461"/>
            <a:ext cx="808910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SMART BLIND STICK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91BA56-80C6-7D6B-E493-7C99A79788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833" y="245983"/>
            <a:ext cx="1443917" cy="152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226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5D8B32-8B09-6281-81E6-855B3FC659C2}"/>
              </a:ext>
            </a:extLst>
          </p:cNvPr>
          <p:cNvSpPr/>
          <p:nvPr/>
        </p:nvSpPr>
        <p:spPr>
          <a:xfrm>
            <a:off x="3948145" y="2689430"/>
            <a:ext cx="40446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  <a:endParaRPr lang="en-US" sz="54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2346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6F0E8B-7D14-D824-A75C-B8879FE0002F}"/>
              </a:ext>
            </a:extLst>
          </p:cNvPr>
          <p:cNvSpPr/>
          <p:nvPr/>
        </p:nvSpPr>
        <p:spPr>
          <a:xfrm>
            <a:off x="4248727" y="464281"/>
            <a:ext cx="369454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OUR</a:t>
            </a:r>
            <a:r>
              <a:rPr lang="en-US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TEAM</a:t>
            </a:r>
            <a:endParaRPr lang="en-US" sz="54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030EF2-0B39-8E97-5E5D-6B3255A1C9E2}"/>
              </a:ext>
            </a:extLst>
          </p:cNvPr>
          <p:cNvSpPr/>
          <p:nvPr/>
        </p:nvSpPr>
        <p:spPr>
          <a:xfrm>
            <a:off x="1537855" y="2133599"/>
            <a:ext cx="1921163" cy="104370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Sahithi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4056EA0-1C56-D38C-D438-A2C72724852E}"/>
              </a:ext>
            </a:extLst>
          </p:cNvPr>
          <p:cNvSpPr/>
          <p:nvPr/>
        </p:nvSpPr>
        <p:spPr>
          <a:xfrm>
            <a:off x="7418532" y="4350325"/>
            <a:ext cx="1921163" cy="1043709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solidFill>
                  <a:schemeClr val="tx1"/>
                </a:solidFill>
              </a:rPr>
              <a:t>Susmitha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6C51B13-A744-59E7-B839-B8C9120D8A8D}"/>
              </a:ext>
            </a:extLst>
          </p:cNvPr>
          <p:cNvSpPr/>
          <p:nvPr/>
        </p:nvSpPr>
        <p:spPr>
          <a:xfrm>
            <a:off x="3024909" y="4350326"/>
            <a:ext cx="1921163" cy="1043709"/>
          </a:xfrm>
          <a:prstGeom prst="roundRect">
            <a:avLst/>
          </a:prstGeom>
          <a:solidFill>
            <a:srgbClr val="80F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Jahnavi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532BC4E-2140-75C6-214F-2292B502AB29}"/>
              </a:ext>
            </a:extLst>
          </p:cNvPr>
          <p:cNvSpPr/>
          <p:nvPr/>
        </p:nvSpPr>
        <p:spPr>
          <a:xfrm>
            <a:off x="8732982" y="2133598"/>
            <a:ext cx="1921163" cy="10437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solidFill>
                  <a:schemeClr val="tx1"/>
                </a:solidFill>
              </a:rPr>
              <a:t>Supritha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2052" name="Picture 4" descr="5 Steps to Building an Effective Project Team in 2023">
            <a:extLst>
              <a:ext uri="{FF2B5EF4-FFF2-40B4-BE49-F238E27FC236}">
                <a16:creationId xmlns:a16="http://schemas.microsoft.com/office/drawing/2014/main" id="{0DAC939A-D8E0-2DD3-CC7E-9128EC5E7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741" y="1700068"/>
            <a:ext cx="285750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5959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622388-0AFD-BA8D-2CEF-422E1509823F}"/>
              </a:ext>
            </a:extLst>
          </p:cNvPr>
          <p:cNvSpPr/>
          <p:nvPr/>
        </p:nvSpPr>
        <p:spPr>
          <a:xfrm>
            <a:off x="353611" y="465154"/>
            <a:ext cx="34676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b="1" cap="none" spc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37087A-B2C9-B3BF-5207-DAA8D109F485}"/>
              </a:ext>
            </a:extLst>
          </p:cNvPr>
          <p:cNvSpPr/>
          <p:nvPr/>
        </p:nvSpPr>
        <p:spPr>
          <a:xfrm>
            <a:off x="637835" y="1720993"/>
            <a:ext cx="7979691" cy="532453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 statement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Existing solution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Limitations in existing solution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Proposed solution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Components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Uniqueness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Future proceedings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9124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F9172F-A06C-7556-28F1-2868B7095B46}"/>
              </a:ext>
            </a:extLst>
          </p:cNvPr>
          <p:cNvSpPr/>
          <p:nvPr/>
        </p:nvSpPr>
        <p:spPr>
          <a:xfrm>
            <a:off x="3338946" y="1120062"/>
            <a:ext cx="551410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PROBLEM</a:t>
            </a:r>
          </a:p>
        </p:txBody>
      </p:sp>
      <p:pic>
        <p:nvPicPr>
          <p:cNvPr id="3074" name="Picture 2" descr="Indian Blind People">
            <a:extLst>
              <a:ext uri="{FF2B5EF4-FFF2-40B4-BE49-F238E27FC236}">
                <a16:creationId xmlns:a16="http://schemas.microsoft.com/office/drawing/2014/main" id="{4D40DBC3-133C-B89B-EB6D-81669F9E8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742" y="527942"/>
            <a:ext cx="2187130" cy="2476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003BBF-3B2E-078B-DD3B-A34D9D05F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12" y="527942"/>
            <a:ext cx="2187130" cy="24767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17C5E01-41E6-B94C-FE92-5F28D590CA3B}"/>
              </a:ext>
            </a:extLst>
          </p:cNvPr>
          <p:cNvSpPr/>
          <p:nvPr/>
        </p:nvSpPr>
        <p:spPr>
          <a:xfrm>
            <a:off x="6003631" y="3641590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FF1301-C7B2-8AD2-46D0-1433BFA15002}"/>
              </a:ext>
            </a:extLst>
          </p:cNvPr>
          <p:cNvSpPr/>
          <p:nvPr/>
        </p:nvSpPr>
        <p:spPr>
          <a:xfrm>
            <a:off x="510988" y="3283070"/>
            <a:ext cx="11514396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Visually impaired people find difficulty in presence of objects in the surroundings and water on ground.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 dark surroundings, it is difficult to identify a blind person walking on the roads.</a:t>
            </a:r>
          </a:p>
          <a:p>
            <a:pPr algn="ctr"/>
            <a:endParaRPr lang="en-US" sz="3200" dirty="0"/>
          </a:p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80461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C277E7-C818-22DD-5D3E-4961D12A911E}"/>
              </a:ext>
            </a:extLst>
          </p:cNvPr>
          <p:cNvSpPr/>
          <p:nvPr/>
        </p:nvSpPr>
        <p:spPr>
          <a:xfrm>
            <a:off x="4368604" y="705359"/>
            <a:ext cx="34547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SOLUTION</a:t>
            </a:r>
            <a:endParaRPr lang="en-US" sz="54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0B36E5-F6C0-7968-DF02-5B7DB23C302B}"/>
              </a:ext>
            </a:extLst>
          </p:cNvPr>
          <p:cNvSpPr/>
          <p:nvPr/>
        </p:nvSpPr>
        <p:spPr>
          <a:xfrm>
            <a:off x="532866" y="2151546"/>
            <a:ext cx="11354334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Using ultrasonic sensors, we will detect the obstacles in the surroundings.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Using rain sensor, we will detect if water exists on the </a:t>
            </a:r>
            <a:r>
              <a:rPr lang="en-US" sz="32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ground.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95197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E1C8BF-EDD7-F4AD-3DAD-61F7E862ABB9}"/>
              </a:ext>
            </a:extLst>
          </p:cNvPr>
          <p:cNvSpPr/>
          <p:nvPr/>
        </p:nvSpPr>
        <p:spPr>
          <a:xfrm>
            <a:off x="3408798" y="125523"/>
            <a:ext cx="50337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COMPONENTS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8BFA7B3-63F6-8DD5-D7B2-3C4A4F247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956" y="1367118"/>
            <a:ext cx="2396950" cy="212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2.8 Khz Piezo Electric Buzzers, Size: 96x96, 5V at Rs 7/piece in Bengaluru  | ID: 4598646748">
            <a:extLst>
              <a:ext uri="{FF2B5EF4-FFF2-40B4-BE49-F238E27FC236}">
                <a16:creationId xmlns:a16="http://schemas.microsoft.com/office/drawing/2014/main" id="{67CF8C11-211E-AF71-B48B-406851C90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847" y="1367118"/>
            <a:ext cx="2517652" cy="212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Buy Small Piezoelectric Buzzer Online – QuartzComponents">
            <a:extLst>
              <a:ext uri="{FF2B5EF4-FFF2-40B4-BE49-F238E27FC236}">
                <a16:creationId xmlns:a16="http://schemas.microsoft.com/office/drawing/2014/main" id="{33C723FC-BC0E-34DE-2433-73C9A04C1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1748" y="1367118"/>
            <a:ext cx="2517652" cy="212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Buy Ultrasonic Sensor Range Finder Module HC-SR04">
            <a:extLst>
              <a:ext uri="{FF2B5EF4-FFF2-40B4-BE49-F238E27FC236}">
                <a16:creationId xmlns:a16="http://schemas.microsoft.com/office/drawing/2014/main" id="{3FCD6BCF-4A2E-B18E-3ADC-6A6971668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1748" y="4046726"/>
            <a:ext cx="2517652" cy="212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Rain Sensor module - ElectroPeak">
            <a:extLst>
              <a:ext uri="{FF2B5EF4-FFF2-40B4-BE49-F238E27FC236}">
                <a16:creationId xmlns:a16="http://schemas.microsoft.com/office/drawing/2014/main" id="{DE26E2C8-6E41-FA7F-8742-8D5D23A9F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956" y="4046726"/>
            <a:ext cx="2396950" cy="2192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Buy 5mm Light Sensitive Photoresistor LDR Sensor (Pack of 5) at Lowest  Price in India | Nevon Express">
            <a:extLst>
              <a:ext uri="{FF2B5EF4-FFF2-40B4-BE49-F238E27FC236}">
                <a16:creationId xmlns:a16="http://schemas.microsoft.com/office/drawing/2014/main" id="{9F81C9FD-B5C5-857C-75B8-5D3369454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001" y="4078102"/>
            <a:ext cx="2517651" cy="212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C5FB80F-DFEA-96F9-BC74-E34D57C9816A}"/>
              </a:ext>
            </a:extLst>
          </p:cNvPr>
          <p:cNvSpPr/>
          <p:nvPr/>
        </p:nvSpPr>
        <p:spPr>
          <a:xfrm>
            <a:off x="1250162" y="3497076"/>
            <a:ext cx="156966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Arduino Uno</a:t>
            </a:r>
            <a:endParaRPr 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8F22C0-87EF-8738-99A1-6ED2C1DAFF7C}"/>
              </a:ext>
            </a:extLst>
          </p:cNvPr>
          <p:cNvSpPr/>
          <p:nvPr/>
        </p:nvSpPr>
        <p:spPr>
          <a:xfrm>
            <a:off x="4777364" y="3497076"/>
            <a:ext cx="240322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Piezoelectric buzzer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96AE42-3341-C079-83E2-37EE8EFE25B5}"/>
              </a:ext>
            </a:extLst>
          </p:cNvPr>
          <p:cNvSpPr/>
          <p:nvPr/>
        </p:nvSpPr>
        <p:spPr>
          <a:xfrm>
            <a:off x="9535685" y="3542691"/>
            <a:ext cx="88998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Buzzer</a:t>
            </a:r>
            <a:endParaRPr 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520FB3-C8CF-79AC-B798-17E5807CA772}"/>
              </a:ext>
            </a:extLst>
          </p:cNvPr>
          <p:cNvSpPr/>
          <p:nvPr/>
        </p:nvSpPr>
        <p:spPr>
          <a:xfrm>
            <a:off x="1315885" y="6239437"/>
            <a:ext cx="143821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Rain sensor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1DB2B3-EBB1-E7C3-BA95-5A73E8F0EEF2}"/>
              </a:ext>
            </a:extLst>
          </p:cNvPr>
          <p:cNvSpPr/>
          <p:nvPr/>
        </p:nvSpPr>
        <p:spPr>
          <a:xfrm>
            <a:off x="5624148" y="6239437"/>
            <a:ext cx="60304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LDR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1029A5-C5C5-4D88-0881-26867F30291E}"/>
              </a:ext>
            </a:extLst>
          </p:cNvPr>
          <p:cNvSpPr/>
          <p:nvPr/>
        </p:nvSpPr>
        <p:spPr>
          <a:xfrm>
            <a:off x="8866096" y="6176684"/>
            <a:ext cx="204575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Ultrasonic sensor</a:t>
            </a:r>
          </a:p>
        </p:txBody>
      </p:sp>
    </p:spTree>
    <p:extLst>
      <p:ext uri="{BB962C8B-B14F-4D97-AF65-F5344CB8AC3E}">
        <p14:creationId xmlns:p14="http://schemas.microsoft.com/office/powerpoint/2010/main" val="3444838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EE4389-8665-508D-EEF0-60D2E9CB46AA}"/>
              </a:ext>
            </a:extLst>
          </p:cNvPr>
          <p:cNvSpPr/>
          <p:nvPr/>
        </p:nvSpPr>
        <p:spPr>
          <a:xfrm>
            <a:off x="3940602" y="385499"/>
            <a:ext cx="43107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UNIQUENESS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5D71AD-8D4A-D3E7-666C-9A0EEDA6132E}"/>
              </a:ext>
            </a:extLst>
          </p:cNvPr>
          <p:cNvSpPr/>
          <p:nvPr/>
        </p:nvSpPr>
        <p:spPr>
          <a:xfrm>
            <a:off x="888781" y="2142582"/>
            <a:ext cx="10684335" cy="35394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Low cost.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Easy to use.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Light in weight and portable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Low power consumption.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Suitable for both indoor an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 outdoor environment.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5039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62F342-E612-2E3B-7593-E33EB91DBA5F}"/>
              </a:ext>
            </a:extLst>
          </p:cNvPr>
          <p:cNvSpPr/>
          <p:nvPr/>
        </p:nvSpPr>
        <p:spPr>
          <a:xfrm>
            <a:off x="4941677" y="394465"/>
            <a:ext cx="23086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DEMO</a:t>
            </a:r>
            <a:endParaRPr lang="en-US" sz="54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D38D80-3F5A-B6D6-ACA2-CFE5AB40C249}"/>
              </a:ext>
            </a:extLst>
          </p:cNvPr>
          <p:cNvSpPr/>
          <p:nvPr/>
        </p:nvSpPr>
        <p:spPr>
          <a:xfrm>
            <a:off x="543261" y="5049048"/>
            <a:ext cx="11263258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main theme of the project is to support the blind people in travelling from one place to another place.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4C8E52-2A2D-1DD6-CAB8-72E55074B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740" y="1670627"/>
            <a:ext cx="4805084" cy="302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084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8693C8E-8EAC-768B-256A-8ECBDEADD269}"/>
              </a:ext>
            </a:extLst>
          </p:cNvPr>
          <p:cNvSpPr/>
          <p:nvPr/>
        </p:nvSpPr>
        <p:spPr>
          <a:xfrm>
            <a:off x="2307142" y="331712"/>
            <a:ext cx="75777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FUTURE PROCEEDINGS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8AC854-0C59-1B29-50D1-579BF00CA21E}"/>
              </a:ext>
            </a:extLst>
          </p:cNvPr>
          <p:cNvSpPr/>
          <p:nvPr/>
        </p:nvSpPr>
        <p:spPr>
          <a:xfrm>
            <a:off x="618305" y="1831263"/>
            <a:ext cx="11444386" cy="403187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 can upgrade this blind stick by adding </a:t>
            </a:r>
            <a:r>
              <a:rPr lang="en-US" sz="3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lDR</a:t>
            </a:r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to the blind stick so that we can identify the blind person on dark roads 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 can train this blind stick so that it can i</a:t>
            </a:r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dentify the object and give indications to the b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lind person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 can train the model so that it can help in zebra crossing.</a:t>
            </a:r>
          </a:p>
          <a:p>
            <a:pPr algn="ctr"/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161207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434</TotalTime>
  <Words>218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Garamond</vt:lpstr>
      <vt:lpstr>Savon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sahithi kolusu</dc:creator>
  <cp:lastModifiedBy>sahithi kolusu</cp:lastModifiedBy>
  <cp:revision>7</cp:revision>
  <dcterms:created xsi:type="dcterms:W3CDTF">2023-04-05T08:34:07Z</dcterms:created>
  <dcterms:modified xsi:type="dcterms:W3CDTF">2023-04-06T04:50:46Z</dcterms:modified>
</cp:coreProperties>
</file>