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sldIdLst>
    <p:sldId id="278" r:id="rId5"/>
    <p:sldId id="279" r:id="rId6"/>
    <p:sldId id="280" r:id="rId7"/>
    <p:sldId id="281" r:id="rId8"/>
    <p:sldId id="282" r:id="rId9"/>
    <p:sldId id="288" r:id="rId10"/>
    <p:sldId id="289" r:id="rId11"/>
    <p:sldId id="290" r:id="rId12"/>
    <p:sldId id="283" r:id="rId13"/>
    <p:sldId id="285" r:id="rId14"/>
    <p:sldId id="286" r:id="rId15"/>
    <p:sldId id="287" r:id="rId16"/>
    <p:sldId id="29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2" autoAdjust="0"/>
    <p:restoredTop sz="94619" autoAdjust="0"/>
  </p:normalViewPr>
  <p:slideViewPr>
    <p:cSldViewPr snapToGrid="0">
      <p:cViewPr varScale="1">
        <p:scale>
          <a:sx n="54" d="100"/>
          <a:sy n="54" d="100"/>
        </p:scale>
        <p:origin x="10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3/10/2025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6600" dirty="0" err="1"/>
              <a:t>StudBud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IN" sz="2400" dirty="0"/>
              <a:t>AI-Powered Smart Study planner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1F511-596B-92D3-F6D5-13BC05D0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94" y="427704"/>
            <a:ext cx="10903763" cy="1439196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Features and Functionalities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2D5A2-26B0-5AB7-13F8-08A98C6CA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741" y="1415845"/>
            <a:ext cx="10431815" cy="5014451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AI-Powered Study Planner:</a:t>
            </a:r>
            <a:r>
              <a:rPr lang="en-US" dirty="0"/>
              <a:t> Uses BERT to generate personalized study plans.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Customizable Inputs:</a:t>
            </a:r>
            <a:r>
              <a:rPr lang="en-US" dirty="0"/>
              <a:t> Users can provide their goals, strengths, weaknesses, and preferences.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Automated Study Schedule:</a:t>
            </a:r>
            <a:r>
              <a:rPr lang="en-US" dirty="0"/>
              <a:t> Plans tasks for each day of the week.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Web-Based Interface:</a:t>
            </a:r>
            <a:r>
              <a:rPr lang="en-US" dirty="0"/>
              <a:t> Simple and interactive form for easy input.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Dynamic Recommendations:</a:t>
            </a:r>
            <a:r>
              <a:rPr lang="en-US" dirty="0"/>
              <a:t> Adapts study plans based on user input.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User-Friendly UI:</a:t>
            </a:r>
            <a:r>
              <a:rPr lang="en-US" dirty="0"/>
              <a:t> Clean, responsive, and visually appealing design.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Interactive Plan Display:</a:t>
            </a:r>
            <a:r>
              <a:rPr lang="en-US" dirty="0"/>
              <a:t> Study plans are shown in an easy-to-read format.</a:t>
            </a:r>
          </a:p>
          <a:p>
            <a:pPr marL="36900" indent="0">
              <a:buNone/>
            </a:pPr>
            <a:endParaRPr lang="en-IN" dirty="0"/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3846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7D47E-971E-0C9F-0325-7D0FFEDFD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10657957" cy="1818968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Future Enhancements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4B104-E70A-5A21-21A0-76F0487A6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05782"/>
            <a:ext cx="10657957" cy="458183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Advanced AI Optimization:</a:t>
            </a:r>
            <a:r>
              <a:rPr lang="en-US" dirty="0"/>
              <a:t> Improve study plan recommendations with more AI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 Progress Tracking:</a:t>
            </a:r>
            <a:r>
              <a:rPr lang="en-US" dirty="0"/>
              <a:t> Monitor study progress and provide feedback.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Multiple Study Modes:</a:t>
            </a:r>
            <a:r>
              <a:rPr lang="en-US" dirty="0"/>
              <a:t> Include focus mode, revision mode, and test mode.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Mobile Compatibility:</a:t>
            </a:r>
            <a:r>
              <a:rPr lang="en-US" dirty="0"/>
              <a:t> Develop a mobile-friendly version or an app.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Personalized Notifications:</a:t>
            </a:r>
            <a:r>
              <a:rPr lang="en-US" dirty="0"/>
              <a:t> Reminders and study tips based on progress.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Integration with Study Resources:</a:t>
            </a:r>
            <a:r>
              <a:rPr lang="en-US" dirty="0"/>
              <a:t> Suggest books, videos, and articles.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9643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23216-1A84-9861-2AF9-57CBD485B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755" y="609600"/>
            <a:ext cx="10549802" cy="1995948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Conclusion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230B7-613F-B613-C351-EB7FFEE64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7" y="2094271"/>
            <a:ext cx="10628460" cy="3696928"/>
          </a:xfrm>
        </p:spPr>
        <p:txBody>
          <a:bodyPr/>
          <a:lstStyle/>
          <a:p>
            <a:pPr marL="36900" indent="0">
              <a:buNone/>
            </a:pPr>
            <a:r>
              <a:rPr lang="en-US" dirty="0" err="1"/>
              <a:t>StudBud</a:t>
            </a:r>
            <a:r>
              <a:rPr lang="en-US" dirty="0"/>
              <a:t> is an AI-powered study planner that personalizes schedules based on student goals, strengths, and weaknesses. It simplifies learning by providing structured study plans, making studying more efficient and effective. With future enhancements, </a:t>
            </a:r>
            <a:r>
              <a:rPr lang="en-US" dirty="0" err="1"/>
              <a:t>StudBud</a:t>
            </a:r>
            <a:r>
              <a:rPr lang="en-US" dirty="0"/>
              <a:t> will become even smarter, offering more interactive and adaptive learning experiences.</a:t>
            </a:r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2434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62DC8-1FF0-5C4F-C2CE-E88776587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7200" dirty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3911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229" y="706265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Team Name: </a:t>
            </a:r>
            <a:r>
              <a:rPr lang="en-US" sz="4000" b="1" dirty="0" err="1"/>
              <a:t>MindX</a:t>
            </a:r>
            <a:endParaRPr lang="en-US" sz="4000" b="1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9247" y="3529782"/>
            <a:ext cx="4962956" cy="2466109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B. SRAVYA – (23B81A6652)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P. SINDHU – (23B81A6651)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M. SAHITHI – (23B81A6641)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A. SHREYA – (23B81A6650)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41077A6-84EC-4399-0D83-934229C51E01}"/>
              </a:ext>
            </a:extLst>
          </p:cNvPr>
          <p:cNvSpPr txBox="1">
            <a:spLocks/>
          </p:cNvSpPr>
          <p:nvPr/>
        </p:nvSpPr>
        <p:spPr>
          <a:xfrm>
            <a:off x="6918365" y="2258290"/>
            <a:ext cx="4538124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4000" dirty="0"/>
              <a:t>Team members: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ACE2-AF1C-E47A-D56C-7486FC87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2D227-EFD9-05C5-9D62-E4C41D249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StudBud</a:t>
            </a:r>
            <a:r>
              <a:rPr lang="en-US" dirty="0"/>
              <a:t> is an </a:t>
            </a:r>
            <a:r>
              <a:rPr lang="en-US" b="1" dirty="0"/>
              <a:t>intelligent AI-driven study planner</a:t>
            </a:r>
            <a:r>
              <a:rPr lang="en-US" dirty="0"/>
              <a:t> designed to help students create </a:t>
            </a:r>
            <a:r>
              <a:rPr lang="en-US" b="1" dirty="0"/>
              <a:t>personalized and efficient</a:t>
            </a:r>
            <a:r>
              <a:rPr lang="en-US" dirty="0"/>
              <a:t> study schedules. </a:t>
            </a:r>
            <a:r>
              <a:rPr lang="en-US" b="1" dirty="0"/>
              <a:t>GenAI</a:t>
            </a:r>
            <a:r>
              <a:rPr lang="en-US" dirty="0"/>
              <a:t>, it tailors study plans according to a student's </a:t>
            </a:r>
            <a:r>
              <a:rPr lang="en-US" b="1" dirty="0"/>
              <a:t>goals, strengths, weaknesses, and preferences </a:t>
            </a:r>
            <a:r>
              <a:rPr lang="en-US" dirty="0"/>
              <a:t>. This innovative tool not only optimizes learning time but also ensures </a:t>
            </a:r>
            <a:r>
              <a:rPr lang="en-US" b="1" dirty="0"/>
              <a:t>better time management, productivity, and performance</a:t>
            </a:r>
            <a:r>
              <a:rPr lang="en-US" dirty="0"/>
              <a:t>. Whether preparing for exams or improving academic consistency, </a:t>
            </a:r>
            <a:r>
              <a:rPr lang="en-US" dirty="0" err="1"/>
              <a:t>StudBud</a:t>
            </a:r>
            <a:r>
              <a:rPr lang="en-US" dirty="0"/>
              <a:t> acts as a </a:t>
            </a:r>
            <a:r>
              <a:rPr lang="en-US" b="1" dirty="0"/>
              <a:t>smart companion</a:t>
            </a:r>
            <a:r>
              <a:rPr lang="en-US" dirty="0"/>
              <a:t>, making studying more structured and effective.</a:t>
            </a:r>
          </a:p>
          <a:p>
            <a:pPr marL="36900" indent="0">
              <a:buNone/>
            </a:pPr>
            <a:r>
              <a:rPr lang="en-US" b="1" dirty="0"/>
              <a:t>Key Features:</a:t>
            </a:r>
            <a:br>
              <a:rPr lang="en-US" dirty="0"/>
            </a:br>
            <a:r>
              <a:rPr lang="en-US" dirty="0"/>
              <a:t>✔ AI-powered personalized study plans</a:t>
            </a:r>
            <a:br>
              <a:rPr lang="en-US" dirty="0"/>
            </a:br>
            <a:r>
              <a:rPr lang="en-US" dirty="0"/>
              <a:t>✔ Adapts to individual learning needs</a:t>
            </a:r>
            <a:br>
              <a:rPr lang="en-US" dirty="0"/>
            </a:br>
            <a:r>
              <a:rPr lang="en-US" dirty="0"/>
              <a:t>✔ Enhances productivity &amp; focus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7453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13C70-7A9F-FB12-3A44-2F8A3A278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3" y="334297"/>
            <a:ext cx="10726783" cy="587968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4000" b="1" dirty="0"/>
              <a:t>Problem Statement: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3000" dirty="0"/>
              <a:t>Students often struggle with </a:t>
            </a:r>
            <a:r>
              <a:rPr lang="en-US" sz="3000" b="1" dirty="0"/>
              <a:t>time management, consistency, and personalized study planning</a:t>
            </a:r>
            <a:r>
              <a:rPr lang="en-US" sz="3000" dirty="0"/>
              <a:t>. Traditional study schedules fail to adapt to individual </a:t>
            </a:r>
            <a:r>
              <a:rPr lang="en-US" sz="3000" b="1" dirty="0"/>
              <a:t>strengths, weaknesses, and learning patterns</a:t>
            </a:r>
            <a:r>
              <a:rPr lang="en-US" sz="3000" dirty="0"/>
              <a:t>, leading to </a:t>
            </a:r>
            <a:r>
              <a:rPr lang="en-US" sz="3000" b="1" dirty="0"/>
              <a:t>inefficient study routines, stress, and poor academic performance</a:t>
            </a:r>
            <a:r>
              <a:rPr lang="en-US" sz="3000" dirty="0"/>
              <a:t>.</a:t>
            </a:r>
          </a:p>
          <a:p>
            <a:pPr>
              <a:buNone/>
            </a:pPr>
            <a:endParaRPr lang="en-US" sz="3000" dirty="0"/>
          </a:p>
          <a:p>
            <a:pPr>
              <a:buNone/>
            </a:pPr>
            <a:r>
              <a:rPr lang="en-US" sz="3900" b="1" dirty="0"/>
              <a:t>Solution – </a:t>
            </a:r>
            <a:r>
              <a:rPr lang="en-US" sz="3900" b="1" dirty="0" err="1"/>
              <a:t>StudBud</a:t>
            </a:r>
            <a:r>
              <a:rPr lang="en-US" sz="3900" b="1" dirty="0"/>
              <a:t>: AI-Powered Smart Study Planner</a:t>
            </a:r>
          </a:p>
          <a:p>
            <a:pPr marL="36900" indent="0">
              <a:buNone/>
            </a:pPr>
            <a:r>
              <a:rPr lang="en-US" dirty="0" err="1"/>
              <a:t>StudBud</a:t>
            </a:r>
            <a:r>
              <a:rPr lang="en-US" dirty="0"/>
              <a:t> leverages </a:t>
            </a:r>
            <a:r>
              <a:rPr lang="en-US" b="1" dirty="0"/>
              <a:t>AI and BERT-based NLP</a:t>
            </a:r>
            <a:r>
              <a:rPr lang="en-US" dirty="0"/>
              <a:t> to create </a:t>
            </a:r>
            <a:r>
              <a:rPr lang="en-US" b="1" dirty="0"/>
              <a:t>personalized, dynamic study plans</a:t>
            </a:r>
            <a:r>
              <a:rPr lang="en-US" dirty="0"/>
              <a:t> that adapt to each student's learning style and goals. It helps: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Optimize study schedules</a:t>
            </a:r>
            <a:r>
              <a:rPr lang="en-US" dirty="0"/>
              <a:t> based on subject difficulty and available time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	</a:t>
            </a:r>
            <a:r>
              <a:rPr lang="en-US" b="1" dirty="0"/>
              <a:t>Identify strengths &amp; weaknesses</a:t>
            </a:r>
            <a:r>
              <a:rPr lang="en-US" dirty="0"/>
              <a:t> to focus on areas needing improvement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	</a:t>
            </a:r>
            <a:r>
              <a:rPr lang="en-US" b="1" dirty="0"/>
              <a:t>Enhance productivity &amp; retention</a:t>
            </a:r>
            <a:r>
              <a:rPr lang="en-US" dirty="0"/>
              <a:t> with smart AI-driven recommendations</a:t>
            </a:r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776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060DA-A9BE-9B59-CDA6-89D9798FB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6" y="383458"/>
            <a:ext cx="10894142" cy="604683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3900" b="1" dirty="0"/>
              <a:t>Literature Review</a:t>
            </a:r>
          </a:p>
          <a:p>
            <a:pPr>
              <a:buNone/>
            </a:pPr>
            <a:r>
              <a:rPr lang="en-US" sz="2600" b="1" dirty="0"/>
              <a:t>	Traditional Study Methods</a:t>
            </a:r>
            <a:endParaRPr lang="en-US" sz="2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		Conventional study plans follow a </a:t>
            </a:r>
            <a:r>
              <a:rPr lang="en-US" b="1" dirty="0"/>
              <a:t>fixed schedule</a:t>
            </a:r>
            <a:r>
              <a:rPr lang="en-US" dirty="0"/>
              <a:t> that lacks adaptability.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		Studies indicate that </a:t>
            </a:r>
            <a:r>
              <a:rPr lang="en-US" b="1" dirty="0"/>
              <a:t>one-size-fits-all</a:t>
            </a:r>
            <a:r>
              <a:rPr lang="en-US" dirty="0"/>
              <a:t> approaches fail to meet individual student needs.</a:t>
            </a:r>
          </a:p>
          <a:p>
            <a:pPr>
              <a:buNone/>
            </a:pPr>
            <a:r>
              <a:rPr lang="en-US" dirty="0"/>
              <a:t> 	</a:t>
            </a:r>
            <a:r>
              <a:rPr lang="en-US" sz="2600" b="1" dirty="0"/>
              <a:t>AI &amp; Machine Learning in Education</a:t>
            </a:r>
            <a:endParaRPr lang="en-US" sz="2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		Research shows that AI-based </a:t>
            </a:r>
            <a:r>
              <a:rPr lang="en-US" b="1" dirty="0"/>
              <a:t>adaptive learning models</a:t>
            </a:r>
            <a:r>
              <a:rPr lang="en-US" dirty="0"/>
              <a:t> improve retention rates.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		Natural Language Processing (NLP) techniques, such as </a:t>
            </a:r>
            <a:r>
              <a:rPr lang="en-US" b="1" dirty="0"/>
              <a:t>BERT</a:t>
            </a:r>
            <a:r>
              <a:rPr lang="en-US" dirty="0"/>
              <a:t>, enable better understanding 		of student queries and performance analysis.</a:t>
            </a:r>
          </a:p>
          <a:p>
            <a:pPr>
              <a:buNone/>
            </a:pPr>
            <a:r>
              <a:rPr lang="en-US" dirty="0"/>
              <a:t>	 </a:t>
            </a:r>
            <a:r>
              <a:rPr lang="en-US" sz="2800" b="1" dirty="0"/>
              <a:t>Impact of Personalized Study Plans</a:t>
            </a: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		Personalized learning platforms like </a:t>
            </a:r>
            <a:r>
              <a:rPr lang="en-US" b="1" dirty="0"/>
              <a:t>Coursera and Duolingo</a:t>
            </a:r>
            <a:r>
              <a:rPr lang="en-US" dirty="0"/>
              <a:t> have demonstrated higher 			engagement and effectiveness.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		AI-driven tools help in </a:t>
            </a:r>
            <a:r>
              <a:rPr lang="en-US" b="1" dirty="0"/>
              <a:t>time management, identifying weak areas, and optimizing learning 		paths</a:t>
            </a:r>
            <a:r>
              <a:rPr lang="en-US" dirty="0"/>
              <a:t>.</a:t>
            </a:r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44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9C448-77E3-09C7-5D9A-1174E8BC8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System Architecture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37701-6F0E-4AC6-A28E-707A3D7AA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265" y="1681316"/>
            <a:ext cx="10638292" cy="475881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dirty="0"/>
              <a:t>The </a:t>
            </a:r>
            <a:r>
              <a:rPr lang="en-US" dirty="0" err="1"/>
              <a:t>StudBud</a:t>
            </a:r>
            <a:r>
              <a:rPr lang="en-US" dirty="0"/>
              <a:t> system follows a structured flow to generate personalized study plans: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User Input</a:t>
            </a:r>
            <a:r>
              <a:rPr lang="en-US" dirty="0"/>
              <a:t> – Students provide their </a:t>
            </a:r>
            <a:r>
              <a:rPr lang="en-US" b="1" dirty="0"/>
              <a:t>goals, strengths, weaknesses, and preferences</a:t>
            </a:r>
            <a:r>
              <a:rPr lang="en-US" dirty="0"/>
              <a:t> through the web interface.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Frontend (HTML, CSS, JavaScript)</a:t>
            </a:r>
            <a:r>
              <a:rPr lang="en-US" dirty="0"/>
              <a:t> – Collects user input and sends it to the backend.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Backend (Flask, Python, BERT Model)</a:t>
            </a:r>
            <a:r>
              <a:rPr lang="en-US" dirty="0"/>
              <a:t> – Processes the input and uses the </a:t>
            </a:r>
            <a:r>
              <a:rPr lang="en-US" b="1" dirty="0"/>
              <a:t>BERT model</a:t>
            </a:r>
            <a:r>
              <a:rPr lang="en-US" dirty="0"/>
              <a:t> to generate study plans.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BERT Model Processing</a:t>
            </a:r>
            <a:r>
              <a:rPr lang="en-US" dirty="0"/>
              <a:t> – Converts input into meaningful representations and generates a customized study plan.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Response Generation</a:t>
            </a:r>
            <a:r>
              <a:rPr lang="en-US" dirty="0"/>
              <a:t> – The system formats the study plan and sends it back to the frontend.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Display Study Plan</a:t>
            </a:r>
            <a:r>
              <a:rPr lang="en-US" dirty="0"/>
              <a:t> – The generated study plan is displayed on the web interface for the user.</a:t>
            </a:r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5270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4FDF10-E96D-803D-C2B7-854AF40AF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445" y="1415845"/>
            <a:ext cx="9115323" cy="4375355"/>
          </a:xfrm>
        </p:spPr>
      </p:pic>
    </p:spTree>
    <p:extLst>
      <p:ext uri="{BB962C8B-B14F-4D97-AF65-F5344CB8AC3E}">
        <p14:creationId xmlns:p14="http://schemas.microsoft.com/office/powerpoint/2010/main" val="325002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E0A11A-935E-4319-085E-B62A4AEDA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73" y="206477"/>
            <a:ext cx="11301439" cy="6826239"/>
          </a:xfrm>
        </p:spPr>
      </p:pic>
    </p:spTree>
    <p:extLst>
      <p:ext uri="{BB962C8B-B14F-4D97-AF65-F5344CB8AC3E}">
        <p14:creationId xmlns:p14="http://schemas.microsoft.com/office/powerpoint/2010/main" val="3012765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F599-A8DF-8E7B-42D4-A7717A54E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10953740" cy="1799303"/>
          </a:xfrm>
        </p:spPr>
        <p:txBody>
          <a:bodyPr>
            <a:normAutofit/>
          </a:bodyPr>
          <a:lstStyle/>
          <a:p>
            <a:pPr algn="l"/>
            <a:r>
              <a:rPr lang="en-IN" b="1" dirty="0"/>
              <a:t>Technology Stack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4F55B-76D6-235B-2BE6-14FB23C22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IN" b="1" dirty="0"/>
          </a:p>
          <a:p>
            <a:pPr marL="36900" indent="0">
              <a:buNone/>
            </a:pPr>
            <a:r>
              <a:rPr lang="en-IN" b="1" dirty="0"/>
              <a:t>Frontend:</a:t>
            </a:r>
            <a:r>
              <a:rPr lang="en-IN" dirty="0"/>
              <a:t> HTML, CSS, </a:t>
            </a:r>
          </a:p>
          <a:p>
            <a:pPr marL="36900" indent="0">
              <a:buNone/>
            </a:pPr>
            <a:r>
              <a:rPr lang="en-IN" b="1" dirty="0"/>
              <a:t>Backend:</a:t>
            </a:r>
            <a:r>
              <a:rPr lang="en-IN" dirty="0"/>
              <a:t> Flask (Python)</a:t>
            </a:r>
          </a:p>
          <a:p>
            <a:pPr marL="36900" indent="0">
              <a:buNone/>
            </a:pPr>
            <a:r>
              <a:rPr lang="en-IN" b="1" dirty="0"/>
              <a:t>Machine Learning:</a:t>
            </a:r>
            <a:r>
              <a:rPr lang="en-IN" dirty="0"/>
              <a:t> BERT (Transformers)</a:t>
            </a:r>
          </a:p>
          <a:p>
            <a:pPr marL="36900" indent="0">
              <a:buNone/>
            </a:pPr>
            <a:r>
              <a:rPr lang="en-IN" b="1" dirty="0"/>
              <a:t>Database:</a:t>
            </a:r>
            <a:r>
              <a:rPr lang="en-IN" dirty="0"/>
              <a:t> No database (JSON-based communication)</a:t>
            </a:r>
          </a:p>
          <a:p>
            <a:pPr marL="36900" indent="0">
              <a:buNone/>
            </a:pPr>
            <a:r>
              <a:rPr lang="en-IN" b="1" dirty="0"/>
              <a:t>Deployment: </a:t>
            </a:r>
            <a:r>
              <a:rPr lang="en-IN" b="1"/>
              <a:t>VS code</a:t>
            </a:r>
            <a:endParaRPr lang="en-IN" dirty="0"/>
          </a:p>
          <a:p>
            <a:pPr marL="36900" indent="0">
              <a:buNone/>
            </a:pPr>
            <a:r>
              <a:rPr lang="en-IN" b="1" dirty="0"/>
              <a:t>Libraries:</a:t>
            </a:r>
            <a:r>
              <a:rPr lang="en-IN" dirty="0"/>
              <a:t> Torch, Transformers, Flask-CORS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8122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  <ds:schemaRef ds:uri="71af3243-3dd4-4a8d-8c0d-dd76da1f02a5"/>
    <ds:schemaRef ds:uri="16c05727-aa75-4e4a-9b5f-8a80a1165891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{45B6006A-0EC9-4F45-8D40-7D2ED0269EA8}tf55705232_win32</Template>
  <TotalTime>69</TotalTime>
  <Words>778</Words>
  <Application>Microsoft Office PowerPoint</Application>
  <PresentationFormat>Widescreen</PresentationFormat>
  <Paragraphs>66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Goudy Old Style</vt:lpstr>
      <vt:lpstr>Wingdings</vt:lpstr>
      <vt:lpstr>Wingdings 2</vt:lpstr>
      <vt:lpstr>SlateVTI</vt:lpstr>
      <vt:lpstr>StudBud</vt:lpstr>
      <vt:lpstr>Team Name: MindX</vt:lpstr>
      <vt:lpstr>INTRODUCTION</vt:lpstr>
      <vt:lpstr>PowerPoint Presentation</vt:lpstr>
      <vt:lpstr>PowerPoint Presentation</vt:lpstr>
      <vt:lpstr>System Architecture </vt:lpstr>
      <vt:lpstr>PowerPoint Presentation</vt:lpstr>
      <vt:lpstr>PowerPoint Presentation</vt:lpstr>
      <vt:lpstr>Technology Stack </vt:lpstr>
      <vt:lpstr>Features and Functionalities </vt:lpstr>
      <vt:lpstr>Future Enhancements 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shravya banoth</dc:creator>
  <cp:lastModifiedBy>Sahithi Rao</cp:lastModifiedBy>
  <cp:revision>3</cp:revision>
  <dcterms:created xsi:type="dcterms:W3CDTF">2025-03-10T05:44:18Z</dcterms:created>
  <dcterms:modified xsi:type="dcterms:W3CDTF">2025-03-10T09:29:28Z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