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84" y="343099"/>
            <a:ext cx="11225839" cy="63155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20" y="544381"/>
            <a:ext cx="11297727" cy="58267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741" y="328721"/>
            <a:ext cx="11268971" cy="63443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004" y="386230"/>
            <a:ext cx="10708256" cy="6028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16" y="429362"/>
            <a:ext cx="11038934" cy="6214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my pc</cp:lastModifiedBy>
  <cp:revision>33</cp:revision>
  <dcterms:created xsi:type="dcterms:W3CDTF">2013-07-15T20:26:00Z</dcterms:created>
  <dcterms:modified xsi:type="dcterms:W3CDTF">2020-07-20T08:45:27Z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