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029B-2D5B-E0FD-A485-ED090E3F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69087-40C2-613D-CDA7-34C92B32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0770-223A-490F-86CD-F601AF5780BC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299AE-7FFB-6F19-6D50-6D8AB38D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9C916-50A1-6335-6629-F1C32661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218-8DF2-4612-BA44-0639E58E6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68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710646-5D2C-E8BF-F794-12E634AD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FDADF-B99E-2863-9CAD-7FC549933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D4A93-0DBB-A8C6-A0E3-3F073D852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60770-223A-490F-86CD-F601AF5780BC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B0AE-ED21-1DC1-6F14-E5D3CA686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76D3-F9F2-F34E-52E1-6A3269D61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28218-8DF2-4612-BA44-0639E58E6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9F7FDFA-F6D9-F4D7-95AD-6F6CA0F3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ScalarEncoder with Buckets</a:t>
            </a:r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9A1A33-11B7-A33A-B16B-F244732F07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1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90F2189-9D55-BDBF-F83B-0298078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59BA6-A888-A706-FE0F-94615FB20A72}"/>
              </a:ext>
            </a:extLst>
          </p:cNvPr>
          <p:cNvSpPr txBox="1">
            <a:spLocks/>
          </p:cNvSpPr>
          <p:nvPr/>
        </p:nvSpPr>
        <p:spPr>
          <a:xfrm>
            <a:off x="1429566" y="1045445"/>
            <a:ext cx="9238434" cy="857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OBJECTIV OBJECTIVE E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44E977-66AF-57D7-C8E1-AACDC2DD0DB7}"/>
              </a:ext>
            </a:extLst>
          </p:cNvPr>
          <p:cNvSpPr txBox="1">
            <a:spLocks/>
          </p:cNvSpPr>
          <p:nvPr/>
        </p:nvSpPr>
        <p:spPr>
          <a:xfrm>
            <a:off x="1429566" y="2286000"/>
            <a:ext cx="9238434" cy="1548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primary The primary objective of this project is to examine the Scalar Encoder with Buckets and understand the implementation by Test Cases.</a:t>
            </a:r>
          </a:p>
        </p:txBody>
      </p:sp>
    </p:spTree>
    <p:extLst>
      <p:ext uri="{BB962C8B-B14F-4D97-AF65-F5344CB8AC3E}">
        <p14:creationId xmlns:p14="http://schemas.microsoft.com/office/powerpoint/2010/main" val="114245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C996-ECEA-62D4-ECF3-FD1A279B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78" y="365125"/>
            <a:ext cx="10597022" cy="1325563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8D7E7-001A-6175-007B-518EE014CB1F}"/>
              </a:ext>
            </a:extLst>
          </p:cNvPr>
          <p:cNvSpPr txBox="1"/>
          <p:nvPr/>
        </p:nvSpPr>
        <p:spPr>
          <a:xfrm>
            <a:off x="756778" y="1690688"/>
            <a:ext cx="105970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INTRODUCTION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METHODOLGY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ENCODING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WORKING ON SPATIAL POOLER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IMPLEMENTATION (LEARNING &amp; EXECUTE TEST CASES)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CONCLUSION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074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E9985-0C35-84FD-D53E-3AA2F6025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056869" cy="94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Google Shape;4376;p36" descr="A close-up of water drops&#10;&#10;Description automatically generated with low confidence">
            <a:extLst>
              <a:ext uri="{FF2B5EF4-FFF2-40B4-BE49-F238E27FC236}">
                <a16:creationId xmlns:a16="http://schemas.microsoft.com/office/drawing/2014/main" id="{0A0BBD40-E08B-BAB0-1A16-50E3E78305E8}"/>
              </a:ext>
            </a:extLst>
          </p:cNvPr>
          <p:cNvPicPr preferRelativeResize="0"/>
          <p:nvPr/>
        </p:nvPicPr>
        <p:blipFill rotWithShape="1">
          <a:blip r:embed="rId2"/>
          <a:srcRect r="36963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CD386F-1241-0ABF-7E51-F182E8D59A4C}"/>
              </a:ext>
            </a:extLst>
          </p:cNvPr>
          <p:cNvSpPr txBox="1"/>
          <p:nvPr/>
        </p:nvSpPr>
        <p:spPr>
          <a:xfrm>
            <a:off x="643468" y="2555847"/>
            <a:ext cx="55857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Medical Science and ML engineers were working on the understanding of cortex for temporal pattern recognition.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Scalar Encoder with buckets is a technique used in natural language processing (NLP) to encode numerical values (e.g., prices, temperatures, etc.) into continuous vectors that can be used as inputs to machine learning models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4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Office Theme</vt:lpstr>
      <vt:lpstr>ScalarEncoder with Buckets</vt:lpstr>
      <vt:lpstr>PowerPoint Presentation</vt:lpstr>
      <vt:lpstr>TABLE OF CONTENTS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ScalarEncoder with Buckets</dc:title>
  <dc:creator>Anilkumar Gadiraju</dc:creator>
  <cp:lastModifiedBy>Anilkumar Gadiraju</cp:lastModifiedBy>
  <cp:revision>2</cp:revision>
  <dcterms:created xsi:type="dcterms:W3CDTF">2023-03-19T10:39:12Z</dcterms:created>
  <dcterms:modified xsi:type="dcterms:W3CDTF">2023-03-19T11:10:10Z</dcterms:modified>
</cp:coreProperties>
</file>