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61" r:id="rId4"/>
    <p:sldId id="262" r:id="rId5"/>
    <p:sldId id="263" r:id="rId6"/>
    <p:sldId id="264" r:id="rId7"/>
    <p:sldId id="265" r:id="rId8"/>
    <p:sldId id="267" r:id="rId9"/>
    <p:sldId id="266" r:id="rId10"/>
    <p:sldId id="268" r:id="rId11"/>
    <p:sldId id="26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3F718E6-62C6-4310-BFF1-E910CC4C589A}">
          <p14:sldIdLst>
            <p14:sldId id="256"/>
          </p14:sldIdLst>
        </p14:section>
        <p14:section name="Objective" id="{80E7A361-325B-4B60-8361-59CDFF0AAFF1}">
          <p14:sldIdLst>
            <p14:sldId id="260"/>
          </p14:sldIdLst>
        </p14:section>
        <p14:section name="Table Of Content" id="{6B16C430-4020-4D37-8813-7729B5CDBDDC}">
          <p14:sldIdLst>
            <p14:sldId id="261"/>
          </p14:sldIdLst>
        </p14:section>
        <p14:section name="Introduction" id="{3CCB18DD-DB03-4E98-9518-ED1A274A0614}">
          <p14:sldIdLst>
            <p14:sldId id="262"/>
            <p14:sldId id="263"/>
            <p14:sldId id="264"/>
          </p14:sldIdLst>
        </p14:section>
        <p14:section name="Methodology" id="{9B884839-C797-4D21-9AF3-1E3E2B96DFCE}">
          <p14:sldIdLst>
            <p14:sldId id="265"/>
            <p14:sldId id="267"/>
          </p14:sldIdLst>
        </p14:section>
        <p14:section name="Implementation" id="{5D0138EB-60D6-4A24-ACAE-72FD71E5354D}">
          <p14:sldIdLst>
            <p14:sldId id="266"/>
            <p14:sldId id="268"/>
            <p14:sldId id="26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2" d="100"/>
          <a:sy n="72" d="100"/>
        </p:scale>
        <p:origin x="355"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ata2.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ata3.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10" Type="http://schemas.openxmlformats.org/officeDocument/2006/relationships/image" Target="../media/image32.svg"/><Relationship Id="rId4" Type="http://schemas.openxmlformats.org/officeDocument/2006/relationships/image" Target="../media/image26.svg"/><Relationship Id="rId9" Type="http://schemas.openxmlformats.org/officeDocument/2006/relationships/image" Target="../media/image31.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rawing3.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10" Type="http://schemas.openxmlformats.org/officeDocument/2006/relationships/image" Target="../media/image32.svg"/><Relationship Id="rId4" Type="http://schemas.openxmlformats.org/officeDocument/2006/relationships/image" Target="../media/image26.svg"/><Relationship Id="rId9" Type="http://schemas.openxmlformats.org/officeDocument/2006/relationships/image" Target="../media/image31.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151689C-EC01-4C20-9B46-B0653AD058D9}"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F22295C8-C88A-4464-9CC3-9F473F069FDF}">
      <dgm:prSet custT="1"/>
      <dgm:spPr/>
      <dgm:t>
        <a:bodyPr/>
        <a:lstStyle/>
        <a:p>
          <a:pPr>
            <a:lnSpc>
              <a:spcPct val="100000"/>
            </a:lnSpc>
          </a:pPr>
          <a:r>
            <a:rPr lang="en-US" sz="1400" dirty="0">
              <a:latin typeface="Times New Roman" panose="02020603050405020304" pitchFamily="18" charset="0"/>
              <a:cs typeface="Times New Roman" panose="02020603050405020304" pitchFamily="18" charset="0"/>
            </a:rPr>
            <a:t>Because they allow for the efficient storing and processing of vast volumes of information, SDRs are a natural way for the brain to represent patterns.</a:t>
          </a:r>
        </a:p>
      </dgm:t>
    </dgm:pt>
    <dgm:pt modelId="{CA8F0E92-DA4A-403E-996F-21DE660B0D75}" type="parTrans" cxnId="{91C80BD3-CB3E-438B-8BD0-14BE90327F5F}">
      <dgm:prSet/>
      <dgm:spPr/>
      <dgm:t>
        <a:bodyPr/>
        <a:lstStyle/>
        <a:p>
          <a:endParaRPr lang="en-US" sz="1400">
            <a:latin typeface="Times New Roman" panose="02020603050405020304" pitchFamily="18" charset="0"/>
            <a:cs typeface="Times New Roman" panose="02020603050405020304" pitchFamily="18" charset="0"/>
          </a:endParaRPr>
        </a:p>
      </dgm:t>
    </dgm:pt>
    <dgm:pt modelId="{9D8FD333-4FB7-4295-ADAF-243ACD7B81A7}" type="sibTrans" cxnId="{91C80BD3-CB3E-438B-8BD0-14BE90327F5F}">
      <dgm:prSet/>
      <dgm:spPr/>
      <dgm:t>
        <a:bodyPr/>
        <a:lstStyle/>
        <a:p>
          <a:endParaRPr lang="en-US" sz="1400">
            <a:latin typeface="Times New Roman" panose="02020603050405020304" pitchFamily="18" charset="0"/>
            <a:cs typeface="Times New Roman" panose="02020603050405020304" pitchFamily="18" charset="0"/>
          </a:endParaRPr>
        </a:p>
      </dgm:t>
    </dgm:pt>
    <dgm:pt modelId="{2171AAFC-93A6-48F8-BD5C-94C1D824D729}">
      <dgm:prSet custT="1"/>
      <dgm:spPr/>
      <dgm:t>
        <a:bodyPr/>
        <a:lstStyle/>
        <a:p>
          <a:pPr>
            <a:lnSpc>
              <a:spcPct val="100000"/>
            </a:lnSpc>
          </a:pPr>
          <a:r>
            <a:rPr lang="en-US" sz="1400" dirty="0">
              <a:latin typeface="Times New Roman" panose="02020603050405020304" pitchFamily="18" charset="0"/>
              <a:cs typeface="Times New Roman" panose="02020603050405020304" pitchFamily="18" charset="0"/>
            </a:rPr>
            <a:t>To use HTM, data must first be transformed into an SDR using an encoder that captures the data's significant semantic properties.</a:t>
          </a:r>
        </a:p>
      </dgm:t>
    </dgm:pt>
    <dgm:pt modelId="{8E86D7FA-ACC7-4CDF-BD5A-BC192CD28615}" type="parTrans" cxnId="{5945DABF-507D-4437-8674-5C91A04D8F29}">
      <dgm:prSet/>
      <dgm:spPr/>
      <dgm:t>
        <a:bodyPr/>
        <a:lstStyle/>
        <a:p>
          <a:endParaRPr lang="en-US" sz="1400">
            <a:latin typeface="Times New Roman" panose="02020603050405020304" pitchFamily="18" charset="0"/>
            <a:cs typeface="Times New Roman" panose="02020603050405020304" pitchFamily="18" charset="0"/>
          </a:endParaRPr>
        </a:p>
      </dgm:t>
    </dgm:pt>
    <dgm:pt modelId="{8755ECAF-92E5-449F-A974-1939BEC82577}" type="sibTrans" cxnId="{5945DABF-507D-4437-8674-5C91A04D8F29}">
      <dgm:prSet/>
      <dgm:spPr/>
      <dgm:t>
        <a:bodyPr/>
        <a:lstStyle/>
        <a:p>
          <a:endParaRPr lang="en-US" sz="1400">
            <a:latin typeface="Times New Roman" panose="02020603050405020304" pitchFamily="18" charset="0"/>
            <a:cs typeface="Times New Roman" panose="02020603050405020304" pitchFamily="18" charset="0"/>
          </a:endParaRPr>
        </a:p>
      </dgm:t>
    </dgm:pt>
    <dgm:pt modelId="{3DBC7D19-9281-41F6-8B8A-D829BBB80987}">
      <dgm:prSet custT="1"/>
      <dgm:spPr/>
      <dgm:t>
        <a:bodyPr/>
        <a:lstStyle/>
        <a:p>
          <a:pPr>
            <a:lnSpc>
              <a:spcPct val="100000"/>
            </a:lnSpc>
          </a:pPr>
          <a:r>
            <a:rPr lang="en-US" sz="1400" b="0" i="0" dirty="0">
              <a:latin typeface="Times New Roman" panose="02020603050405020304" pitchFamily="18" charset="0"/>
              <a:cs typeface="Times New Roman" panose="02020603050405020304" pitchFamily="18" charset="0"/>
            </a:rPr>
            <a:t>The HTM model is based on how one layer of the brain functions and is designed to learn from continuous streams of input patterns to create sparse and stable representations of input sequences.</a:t>
          </a:r>
          <a:endParaRPr lang="en-US" sz="1400" dirty="0">
            <a:latin typeface="Times New Roman" panose="02020603050405020304" pitchFamily="18" charset="0"/>
            <a:cs typeface="Times New Roman" panose="02020603050405020304" pitchFamily="18" charset="0"/>
          </a:endParaRPr>
        </a:p>
      </dgm:t>
    </dgm:pt>
    <dgm:pt modelId="{C497BF27-33B5-4839-ADBC-C1673FED501B}" type="parTrans" cxnId="{7F600295-EB0F-4A6A-8608-8B79168CC9CA}">
      <dgm:prSet/>
      <dgm:spPr/>
      <dgm:t>
        <a:bodyPr/>
        <a:lstStyle/>
        <a:p>
          <a:endParaRPr lang="en-US" sz="1400">
            <a:latin typeface="Times New Roman" panose="02020603050405020304" pitchFamily="18" charset="0"/>
            <a:cs typeface="Times New Roman" panose="02020603050405020304" pitchFamily="18" charset="0"/>
          </a:endParaRPr>
        </a:p>
      </dgm:t>
    </dgm:pt>
    <dgm:pt modelId="{5ACBF004-2AC4-47ED-8A06-AFCC273446C5}" type="sibTrans" cxnId="{7F600295-EB0F-4A6A-8608-8B79168CC9CA}">
      <dgm:prSet/>
      <dgm:spPr/>
      <dgm:t>
        <a:bodyPr/>
        <a:lstStyle/>
        <a:p>
          <a:endParaRPr lang="en-US" sz="1400">
            <a:latin typeface="Times New Roman" panose="02020603050405020304" pitchFamily="18" charset="0"/>
            <a:cs typeface="Times New Roman" panose="02020603050405020304" pitchFamily="18" charset="0"/>
          </a:endParaRPr>
        </a:p>
      </dgm:t>
    </dgm:pt>
    <dgm:pt modelId="{2C0C8481-A4A6-4932-8633-75D89B5E5CC2}">
      <dgm:prSet custT="1"/>
      <dgm:spPr/>
      <dgm:t>
        <a:bodyPr/>
        <a:lstStyle/>
        <a:p>
          <a:pPr>
            <a:lnSpc>
              <a:spcPct val="100000"/>
            </a:lnSpc>
          </a:pPr>
          <a:r>
            <a:rPr lang="en-US" sz="1400" b="0" i="0" dirty="0">
              <a:latin typeface="Times New Roman" panose="02020603050405020304" pitchFamily="18" charset="0"/>
              <a:cs typeface="Times New Roman" panose="02020603050405020304" pitchFamily="18" charset="0"/>
            </a:rPr>
            <a:t>One of the key capabilities of HTM is its ability to predict future patterns based on previously learned patterns. The input patterns must be unique and not repeat to ensure the accuracy of the predictions.</a:t>
          </a:r>
          <a:endParaRPr lang="en-US" sz="1400" dirty="0">
            <a:latin typeface="Times New Roman" panose="02020603050405020304" pitchFamily="18" charset="0"/>
            <a:cs typeface="Times New Roman" panose="02020603050405020304" pitchFamily="18" charset="0"/>
          </a:endParaRPr>
        </a:p>
      </dgm:t>
    </dgm:pt>
    <dgm:pt modelId="{92817F99-3CDD-4236-964D-8F5AA1663175}" type="parTrans" cxnId="{0446E12A-0702-45E6-AFEA-DD0F44046C89}">
      <dgm:prSet/>
      <dgm:spPr/>
      <dgm:t>
        <a:bodyPr/>
        <a:lstStyle/>
        <a:p>
          <a:endParaRPr lang="en-US" sz="1400">
            <a:latin typeface="Times New Roman" panose="02020603050405020304" pitchFamily="18" charset="0"/>
            <a:cs typeface="Times New Roman" panose="02020603050405020304" pitchFamily="18" charset="0"/>
          </a:endParaRPr>
        </a:p>
      </dgm:t>
    </dgm:pt>
    <dgm:pt modelId="{7F79DB5A-08DC-4D6C-8043-5C90A1FD035A}" type="sibTrans" cxnId="{0446E12A-0702-45E6-AFEA-DD0F44046C89}">
      <dgm:prSet/>
      <dgm:spPr/>
      <dgm:t>
        <a:bodyPr/>
        <a:lstStyle/>
        <a:p>
          <a:endParaRPr lang="en-US" sz="1400">
            <a:latin typeface="Times New Roman" panose="02020603050405020304" pitchFamily="18" charset="0"/>
            <a:cs typeface="Times New Roman" panose="02020603050405020304" pitchFamily="18" charset="0"/>
          </a:endParaRPr>
        </a:p>
      </dgm:t>
    </dgm:pt>
    <dgm:pt modelId="{62EA690A-1788-4C22-AD34-0F1261B9D457}" type="pres">
      <dgm:prSet presAssocID="{3151689C-EC01-4C20-9B46-B0653AD058D9}" presName="root" presStyleCnt="0">
        <dgm:presLayoutVars>
          <dgm:dir/>
          <dgm:resizeHandles val="exact"/>
        </dgm:presLayoutVars>
      </dgm:prSet>
      <dgm:spPr/>
    </dgm:pt>
    <dgm:pt modelId="{1416C1C7-7555-4237-9FD3-85E7444639B7}" type="pres">
      <dgm:prSet presAssocID="{F22295C8-C88A-4464-9CC3-9F473F069FDF}" presName="compNode" presStyleCnt="0"/>
      <dgm:spPr/>
    </dgm:pt>
    <dgm:pt modelId="{7FAF387E-9315-45DD-BF1A-D7B56C400BAB}" type="pres">
      <dgm:prSet presAssocID="{F22295C8-C88A-4464-9CC3-9F473F069FDF}" presName="bgRect" presStyleLbl="bgShp" presStyleIdx="0" presStyleCnt="4"/>
      <dgm:spPr/>
    </dgm:pt>
    <dgm:pt modelId="{1AFB461E-93E8-42DC-BFAC-0B09254084AE}" type="pres">
      <dgm:prSet presAssocID="{F22295C8-C88A-4464-9CC3-9F473F069FDF}"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rain"/>
        </a:ext>
      </dgm:extLst>
    </dgm:pt>
    <dgm:pt modelId="{703EFB19-24CC-4B58-B005-1053AE230F97}" type="pres">
      <dgm:prSet presAssocID="{F22295C8-C88A-4464-9CC3-9F473F069FDF}" presName="spaceRect" presStyleCnt="0"/>
      <dgm:spPr/>
    </dgm:pt>
    <dgm:pt modelId="{55BCEC6F-2DFB-4582-9379-4E8908C396B8}" type="pres">
      <dgm:prSet presAssocID="{F22295C8-C88A-4464-9CC3-9F473F069FDF}" presName="parTx" presStyleLbl="revTx" presStyleIdx="0" presStyleCnt="4" custLinFactNeighborX="-1424" custLinFactNeighborY="-1054">
        <dgm:presLayoutVars>
          <dgm:chMax val="0"/>
          <dgm:chPref val="0"/>
        </dgm:presLayoutVars>
      </dgm:prSet>
      <dgm:spPr/>
    </dgm:pt>
    <dgm:pt modelId="{B32BFCA6-A332-4E12-9323-1837682AE6C0}" type="pres">
      <dgm:prSet presAssocID="{9D8FD333-4FB7-4295-ADAF-243ACD7B81A7}" presName="sibTrans" presStyleCnt="0"/>
      <dgm:spPr/>
    </dgm:pt>
    <dgm:pt modelId="{28349C8C-C546-4973-BEC6-16B9E88733EF}" type="pres">
      <dgm:prSet presAssocID="{2171AAFC-93A6-48F8-BD5C-94C1D824D729}" presName="compNode" presStyleCnt="0"/>
      <dgm:spPr/>
    </dgm:pt>
    <dgm:pt modelId="{BCB7283F-3C09-45C0-AD42-F6A028095473}" type="pres">
      <dgm:prSet presAssocID="{2171AAFC-93A6-48F8-BD5C-94C1D824D729}" presName="bgRect" presStyleLbl="bgShp" presStyleIdx="1" presStyleCnt="4"/>
      <dgm:spPr/>
    </dgm:pt>
    <dgm:pt modelId="{D5A73BFE-A001-4240-9C8E-59B2F8E42F32}" type="pres">
      <dgm:prSet presAssocID="{2171AAFC-93A6-48F8-BD5C-94C1D824D729}"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arcode"/>
        </a:ext>
      </dgm:extLst>
    </dgm:pt>
    <dgm:pt modelId="{59EB767F-B4E4-453C-A42D-E7C98A81A3F1}" type="pres">
      <dgm:prSet presAssocID="{2171AAFC-93A6-48F8-BD5C-94C1D824D729}" presName="spaceRect" presStyleCnt="0"/>
      <dgm:spPr/>
    </dgm:pt>
    <dgm:pt modelId="{5E7429DD-2EB7-4E96-9F1F-959FFD2FBD0B}" type="pres">
      <dgm:prSet presAssocID="{2171AAFC-93A6-48F8-BD5C-94C1D824D729}" presName="parTx" presStyleLbl="revTx" presStyleIdx="1" presStyleCnt="4">
        <dgm:presLayoutVars>
          <dgm:chMax val="0"/>
          <dgm:chPref val="0"/>
        </dgm:presLayoutVars>
      </dgm:prSet>
      <dgm:spPr/>
    </dgm:pt>
    <dgm:pt modelId="{DC574BEC-F092-4572-B7E4-9EE3185408CC}" type="pres">
      <dgm:prSet presAssocID="{8755ECAF-92E5-449F-A974-1939BEC82577}" presName="sibTrans" presStyleCnt="0"/>
      <dgm:spPr/>
    </dgm:pt>
    <dgm:pt modelId="{A7E7B61A-654F-4265-BC2D-21B25B476880}" type="pres">
      <dgm:prSet presAssocID="{3DBC7D19-9281-41F6-8B8A-D829BBB80987}" presName="compNode" presStyleCnt="0"/>
      <dgm:spPr/>
    </dgm:pt>
    <dgm:pt modelId="{123F2230-A88A-415F-A66F-F68C7C91411B}" type="pres">
      <dgm:prSet presAssocID="{3DBC7D19-9281-41F6-8B8A-D829BBB80987}" presName="bgRect" presStyleLbl="bgShp" presStyleIdx="2" presStyleCnt="4"/>
      <dgm:spPr/>
    </dgm:pt>
    <dgm:pt modelId="{E709677C-34B7-4C62-B8C0-13F37742A27A}" type="pres">
      <dgm:prSet presAssocID="{3DBC7D19-9281-41F6-8B8A-D829BBB80987}"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Head with Gears"/>
        </a:ext>
      </dgm:extLst>
    </dgm:pt>
    <dgm:pt modelId="{19E1274F-36F4-41A0-B513-948A140AD4A2}" type="pres">
      <dgm:prSet presAssocID="{3DBC7D19-9281-41F6-8B8A-D829BBB80987}" presName="spaceRect" presStyleCnt="0"/>
      <dgm:spPr/>
    </dgm:pt>
    <dgm:pt modelId="{23DE6D37-BEF7-48E9-9D45-B78CAE33ABB9}" type="pres">
      <dgm:prSet presAssocID="{3DBC7D19-9281-41F6-8B8A-D829BBB80987}" presName="parTx" presStyleLbl="revTx" presStyleIdx="2" presStyleCnt="4">
        <dgm:presLayoutVars>
          <dgm:chMax val="0"/>
          <dgm:chPref val="0"/>
        </dgm:presLayoutVars>
      </dgm:prSet>
      <dgm:spPr/>
    </dgm:pt>
    <dgm:pt modelId="{E49D710F-6296-4428-9307-7E35C83E68B2}" type="pres">
      <dgm:prSet presAssocID="{5ACBF004-2AC4-47ED-8A06-AFCC273446C5}" presName="sibTrans" presStyleCnt="0"/>
      <dgm:spPr/>
    </dgm:pt>
    <dgm:pt modelId="{6C470DF4-85D9-4BE2-949E-27FC6D964204}" type="pres">
      <dgm:prSet presAssocID="{2C0C8481-A4A6-4932-8633-75D89B5E5CC2}" presName="compNode" presStyleCnt="0"/>
      <dgm:spPr/>
    </dgm:pt>
    <dgm:pt modelId="{C199B162-EBE8-4982-8040-27989648C3F8}" type="pres">
      <dgm:prSet presAssocID="{2C0C8481-A4A6-4932-8633-75D89B5E5CC2}" presName="bgRect" presStyleLbl="bgShp" presStyleIdx="3" presStyleCnt="4"/>
      <dgm:spPr/>
    </dgm:pt>
    <dgm:pt modelId="{BE29FC36-2C0E-4C1F-AD3F-20E7F547F2B6}" type="pres">
      <dgm:prSet presAssocID="{2C0C8481-A4A6-4932-8633-75D89B5E5CC2}"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Presentation with Checklist"/>
        </a:ext>
      </dgm:extLst>
    </dgm:pt>
    <dgm:pt modelId="{E5F49DCC-803F-4266-98AF-620433F4897F}" type="pres">
      <dgm:prSet presAssocID="{2C0C8481-A4A6-4932-8633-75D89B5E5CC2}" presName="spaceRect" presStyleCnt="0"/>
      <dgm:spPr/>
    </dgm:pt>
    <dgm:pt modelId="{68C8C81C-6929-4187-8967-783A0A8B286C}" type="pres">
      <dgm:prSet presAssocID="{2C0C8481-A4A6-4932-8633-75D89B5E5CC2}" presName="parTx" presStyleLbl="revTx" presStyleIdx="3" presStyleCnt="4">
        <dgm:presLayoutVars>
          <dgm:chMax val="0"/>
          <dgm:chPref val="0"/>
        </dgm:presLayoutVars>
      </dgm:prSet>
      <dgm:spPr/>
    </dgm:pt>
  </dgm:ptLst>
  <dgm:cxnLst>
    <dgm:cxn modelId="{0FF70828-53F2-439F-BAEC-A54ECB54A70B}" type="presOf" srcId="{3DBC7D19-9281-41F6-8B8A-D829BBB80987}" destId="{23DE6D37-BEF7-48E9-9D45-B78CAE33ABB9}" srcOrd="0" destOrd="0" presId="urn:microsoft.com/office/officeart/2018/2/layout/IconVerticalSolidList"/>
    <dgm:cxn modelId="{0446E12A-0702-45E6-AFEA-DD0F44046C89}" srcId="{3151689C-EC01-4C20-9B46-B0653AD058D9}" destId="{2C0C8481-A4A6-4932-8633-75D89B5E5CC2}" srcOrd="3" destOrd="0" parTransId="{92817F99-3CDD-4236-964D-8F5AA1663175}" sibTransId="{7F79DB5A-08DC-4D6C-8043-5C90A1FD035A}"/>
    <dgm:cxn modelId="{DF01A366-253F-4305-AC61-357C11548F68}" type="presOf" srcId="{2171AAFC-93A6-48F8-BD5C-94C1D824D729}" destId="{5E7429DD-2EB7-4E96-9F1F-959FFD2FBD0B}" srcOrd="0" destOrd="0" presId="urn:microsoft.com/office/officeart/2018/2/layout/IconVerticalSolidList"/>
    <dgm:cxn modelId="{7F600295-EB0F-4A6A-8608-8B79168CC9CA}" srcId="{3151689C-EC01-4C20-9B46-B0653AD058D9}" destId="{3DBC7D19-9281-41F6-8B8A-D829BBB80987}" srcOrd="2" destOrd="0" parTransId="{C497BF27-33B5-4839-ADBC-C1673FED501B}" sibTransId="{5ACBF004-2AC4-47ED-8A06-AFCC273446C5}"/>
    <dgm:cxn modelId="{46D8B196-D4F0-4CE6-85D2-24D970D8F4C9}" type="presOf" srcId="{F22295C8-C88A-4464-9CC3-9F473F069FDF}" destId="{55BCEC6F-2DFB-4582-9379-4E8908C396B8}" srcOrd="0" destOrd="0" presId="urn:microsoft.com/office/officeart/2018/2/layout/IconVerticalSolidList"/>
    <dgm:cxn modelId="{5945DABF-507D-4437-8674-5C91A04D8F29}" srcId="{3151689C-EC01-4C20-9B46-B0653AD058D9}" destId="{2171AAFC-93A6-48F8-BD5C-94C1D824D729}" srcOrd="1" destOrd="0" parTransId="{8E86D7FA-ACC7-4CDF-BD5A-BC192CD28615}" sibTransId="{8755ECAF-92E5-449F-A974-1939BEC82577}"/>
    <dgm:cxn modelId="{B06600CB-048C-463B-BC6B-8DFBAFB55E1F}" type="presOf" srcId="{2C0C8481-A4A6-4932-8633-75D89B5E5CC2}" destId="{68C8C81C-6929-4187-8967-783A0A8B286C}" srcOrd="0" destOrd="0" presId="urn:microsoft.com/office/officeart/2018/2/layout/IconVerticalSolidList"/>
    <dgm:cxn modelId="{91C80BD3-CB3E-438B-8BD0-14BE90327F5F}" srcId="{3151689C-EC01-4C20-9B46-B0653AD058D9}" destId="{F22295C8-C88A-4464-9CC3-9F473F069FDF}" srcOrd="0" destOrd="0" parTransId="{CA8F0E92-DA4A-403E-996F-21DE660B0D75}" sibTransId="{9D8FD333-4FB7-4295-ADAF-243ACD7B81A7}"/>
    <dgm:cxn modelId="{B111C5E8-C113-4A46-B85B-F31841F16874}" type="presOf" srcId="{3151689C-EC01-4C20-9B46-B0653AD058D9}" destId="{62EA690A-1788-4C22-AD34-0F1261B9D457}" srcOrd="0" destOrd="0" presId="urn:microsoft.com/office/officeart/2018/2/layout/IconVerticalSolidList"/>
    <dgm:cxn modelId="{F03A80A0-7087-448C-A916-498ED0E7D13C}" type="presParOf" srcId="{62EA690A-1788-4C22-AD34-0F1261B9D457}" destId="{1416C1C7-7555-4237-9FD3-85E7444639B7}" srcOrd="0" destOrd="0" presId="urn:microsoft.com/office/officeart/2018/2/layout/IconVerticalSolidList"/>
    <dgm:cxn modelId="{8D320CC2-0964-45D8-8D07-EA268C99EA30}" type="presParOf" srcId="{1416C1C7-7555-4237-9FD3-85E7444639B7}" destId="{7FAF387E-9315-45DD-BF1A-D7B56C400BAB}" srcOrd="0" destOrd="0" presId="urn:microsoft.com/office/officeart/2018/2/layout/IconVerticalSolidList"/>
    <dgm:cxn modelId="{9AE034B5-D422-4E46-9381-4CA0C7809924}" type="presParOf" srcId="{1416C1C7-7555-4237-9FD3-85E7444639B7}" destId="{1AFB461E-93E8-42DC-BFAC-0B09254084AE}" srcOrd="1" destOrd="0" presId="urn:microsoft.com/office/officeart/2018/2/layout/IconVerticalSolidList"/>
    <dgm:cxn modelId="{CBFB51D9-291B-495C-83F1-77BCE260D432}" type="presParOf" srcId="{1416C1C7-7555-4237-9FD3-85E7444639B7}" destId="{703EFB19-24CC-4B58-B005-1053AE230F97}" srcOrd="2" destOrd="0" presId="urn:microsoft.com/office/officeart/2018/2/layout/IconVerticalSolidList"/>
    <dgm:cxn modelId="{06193E65-D340-43D7-B6A6-866DCEAF341A}" type="presParOf" srcId="{1416C1C7-7555-4237-9FD3-85E7444639B7}" destId="{55BCEC6F-2DFB-4582-9379-4E8908C396B8}" srcOrd="3" destOrd="0" presId="urn:microsoft.com/office/officeart/2018/2/layout/IconVerticalSolidList"/>
    <dgm:cxn modelId="{2A442F78-3A31-4068-8333-6C709CBE8CF4}" type="presParOf" srcId="{62EA690A-1788-4C22-AD34-0F1261B9D457}" destId="{B32BFCA6-A332-4E12-9323-1837682AE6C0}" srcOrd="1" destOrd="0" presId="urn:microsoft.com/office/officeart/2018/2/layout/IconVerticalSolidList"/>
    <dgm:cxn modelId="{9B169FFF-C734-4D1B-A9A7-5A9014CC10F7}" type="presParOf" srcId="{62EA690A-1788-4C22-AD34-0F1261B9D457}" destId="{28349C8C-C546-4973-BEC6-16B9E88733EF}" srcOrd="2" destOrd="0" presId="urn:microsoft.com/office/officeart/2018/2/layout/IconVerticalSolidList"/>
    <dgm:cxn modelId="{99F24A70-6BC7-4780-B121-F34E458E88CD}" type="presParOf" srcId="{28349C8C-C546-4973-BEC6-16B9E88733EF}" destId="{BCB7283F-3C09-45C0-AD42-F6A028095473}" srcOrd="0" destOrd="0" presId="urn:microsoft.com/office/officeart/2018/2/layout/IconVerticalSolidList"/>
    <dgm:cxn modelId="{696FD02E-2336-49BC-BD30-608968AB7A8B}" type="presParOf" srcId="{28349C8C-C546-4973-BEC6-16B9E88733EF}" destId="{D5A73BFE-A001-4240-9C8E-59B2F8E42F32}" srcOrd="1" destOrd="0" presId="urn:microsoft.com/office/officeart/2018/2/layout/IconVerticalSolidList"/>
    <dgm:cxn modelId="{CA59C18D-2A3B-4A30-99C4-0B559FDDED10}" type="presParOf" srcId="{28349C8C-C546-4973-BEC6-16B9E88733EF}" destId="{59EB767F-B4E4-453C-A42D-E7C98A81A3F1}" srcOrd="2" destOrd="0" presId="urn:microsoft.com/office/officeart/2018/2/layout/IconVerticalSolidList"/>
    <dgm:cxn modelId="{44ACF7F8-9027-4A21-AA9A-482615F319F6}" type="presParOf" srcId="{28349C8C-C546-4973-BEC6-16B9E88733EF}" destId="{5E7429DD-2EB7-4E96-9F1F-959FFD2FBD0B}" srcOrd="3" destOrd="0" presId="urn:microsoft.com/office/officeart/2018/2/layout/IconVerticalSolidList"/>
    <dgm:cxn modelId="{A9DDC02E-F2D4-406F-BA6C-DADAAAFD9994}" type="presParOf" srcId="{62EA690A-1788-4C22-AD34-0F1261B9D457}" destId="{DC574BEC-F092-4572-B7E4-9EE3185408CC}" srcOrd="3" destOrd="0" presId="urn:microsoft.com/office/officeart/2018/2/layout/IconVerticalSolidList"/>
    <dgm:cxn modelId="{232201C0-C74E-488C-879D-BEC0B0F83D59}" type="presParOf" srcId="{62EA690A-1788-4C22-AD34-0F1261B9D457}" destId="{A7E7B61A-654F-4265-BC2D-21B25B476880}" srcOrd="4" destOrd="0" presId="urn:microsoft.com/office/officeart/2018/2/layout/IconVerticalSolidList"/>
    <dgm:cxn modelId="{33CC6F8E-C40E-48C6-9B25-B4CA6F8E19A4}" type="presParOf" srcId="{A7E7B61A-654F-4265-BC2D-21B25B476880}" destId="{123F2230-A88A-415F-A66F-F68C7C91411B}" srcOrd="0" destOrd="0" presId="urn:microsoft.com/office/officeart/2018/2/layout/IconVerticalSolidList"/>
    <dgm:cxn modelId="{55B407DF-94FD-42BF-B048-33EC5C21C768}" type="presParOf" srcId="{A7E7B61A-654F-4265-BC2D-21B25B476880}" destId="{E709677C-34B7-4C62-B8C0-13F37742A27A}" srcOrd="1" destOrd="0" presId="urn:microsoft.com/office/officeart/2018/2/layout/IconVerticalSolidList"/>
    <dgm:cxn modelId="{C828D20F-9456-480B-A96A-99C6A88C42AF}" type="presParOf" srcId="{A7E7B61A-654F-4265-BC2D-21B25B476880}" destId="{19E1274F-36F4-41A0-B513-948A140AD4A2}" srcOrd="2" destOrd="0" presId="urn:microsoft.com/office/officeart/2018/2/layout/IconVerticalSolidList"/>
    <dgm:cxn modelId="{F2CFE1BA-EB7B-4F4F-895F-9279DBA8376A}" type="presParOf" srcId="{A7E7B61A-654F-4265-BC2D-21B25B476880}" destId="{23DE6D37-BEF7-48E9-9D45-B78CAE33ABB9}" srcOrd="3" destOrd="0" presId="urn:microsoft.com/office/officeart/2018/2/layout/IconVerticalSolidList"/>
    <dgm:cxn modelId="{749F11D5-40F4-4EDD-9CB0-9D203A467828}" type="presParOf" srcId="{62EA690A-1788-4C22-AD34-0F1261B9D457}" destId="{E49D710F-6296-4428-9307-7E35C83E68B2}" srcOrd="5" destOrd="0" presId="urn:microsoft.com/office/officeart/2018/2/layout/IconVerticalSolidList"/>
    <dgm:cxn modelId="{556DC684-EA7E-42C7-85D1-45B62370D986}" type="presParOf" srcId="{62EA690A-1788-4C22-AD34-0F1261B9D457}" destId="{6C470DF4-85D9-4BE2-949E-27FC6D964204}" srcOrd="6" destOrd="0" presId="urn:microsoft.com/office/officeart/2018/2/layout/IconVerticalSolidList"/>
    <dgm:cxn modelId="{C042BB62-108C-40BC-A53E-6F930E6909BF}" type="presParOf" srcId="{6C470DF4-85D9-4BE2-949E-27FC6D964204}" destId="{C199B162-EBE8-4982-8040-27989648C3F8}" srcOrd="0" destOrd="0" presId="urn:microsoft.com/office/officeart/2018/2/layout/IconVerticalSolidList"/>
    <dgm:cxn modelId="{1BEE1002-F075-4F68-B2E9-EB508F331AA7}" type="presParOf" srcId="{6C470DF4-85D9-4BE2-949E-27FC6D964204}" destId="{BE29FC36-2C0E-4C1F-AD3F-20E7F547F2B6}" srcOrd="1" destOrd="0" presId="urn:microsoft.com/office/officeart/2018/2/layout/IconVerticalSolidList"/>
    <dgm:cxn modelId="{7163C76C-B39A-4376-B7D6-A699F2ACA6C1}" type="presParOf" srcId="{6C470DF4-85D9-4BE2-949E-27FC6D964204}" destId="{E5F49DCC-803F-4266-98AF-620433F4897F}" srcOrd="2" destOrd="0" presId="urn:microsoft.com/office/officeart/2018/2/layout/IconVerticalSolidList"/>
    <dgm:cxn modelId="{747E2419-B2F5-4950-9FF7-CD054FEF1B74}" type="presParOf" srcId="{6C470DF4-85D9-4BE2-949E-27FC6D964204}" destId="{68C8C81C-6929-4187-8967-783A0A8B286C}"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1008ADA-6239-444C-A01F-425F37047D81}"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5BC37F4B-9F9D-4A4A-A737-F5C8CB0CBBC0}">
      <dgm:prSet/>
      <dgm:spPr/>
      <dgm:t>
        <a:bodyPr/>
        <a:lstStyle/>
        <a:p>
          <a:pPr>
            <a:lnSpc>
              <a:spcPct val="100000"/>
            </a:lnSpc>
          </a:pPr>
          <a:r>
            <a:rPr lang="en-US" b="0" i="0" dirty="0"/>
            <a:t>Spatial Pooler maps active columns' cells during SDR input creation.</a:t>
          </a:r>
          <a:endParaRPr lang="en-US" dirty="0"/>
        </a:p>
      </dgm:t>
    </dgm:pt>
    <dgm:pt modelId="{F6065A16-0FA7-44E2-9D90-8792A5B16CD4}" type="parTrans" cxnId="{6739C402-2568-4141-8052-E8C00ED9F7C8}">
      <dgm:prSet/>
      <dgm:spPr/>
      <dgm:t>
        <a:bodyPr/>
        <a:lstStyle/>
        <a:p>
          <a:endParaRPr lang="en-US"/>
        </a:p>
      </dgm:t>
    </dgm:pt>
    <dgm:pt modelId="{C6937BE8-9D2A-4901-8BCF-A9E1B405E505}" type="sibTrans" cxnId="{6739C402-2568-4141-8052-E8C00ED9F7C8}">
      <dgm:prSet/>
      <dgm:spPr/>
      <dgm:t>
        <a:bodyPr/>
        <a:lstStyle/>
        <a:p>
          <a:endParaRPr lang="en-US"/>
        </a:p>
      </dgm:t>
    </dgm:pt>
    <dgm:pt modelId="{51BA43B3-6195-4711-B7AD-C0F0956F4CFF}">
      <dgm:prSet/>
      <dgm:spPr/>
      <dgm:t>
        <a:bodyPr/>
        <a:lstStyle/>
        <a:p>
          <a:pPr>
            <a:lnSpc>
              <a:spcPct val="100000"/>
            </a:lnSpc>
          </a:pPr>
          <a:r>
            <a:rPr lang="en-US" b="0" i="0"/>
            <a:t>Implementing inhibitory mechanism results in constrained representation of input with similar patterns resulting in similar activation columns.</a:t>
          </a:r>
          <a:endParaRPr lang="en-US"/>
        </a:p>
      </dgm:t>
    </dgm:pt>
    <dgm:pt modelId="{88C9BFA9-EC98-43B2-A81F-DC13894AF1C0}" type="parTrans" cxnId="{E0BF57E6-EB0F-48BD-8BB9-DF0FADC6B169}">
      <dgm:prSet/>
      <dgm:spPr/>
      <dgm:t>
        <a:bodyPr/>
        <a:lstStyle/>
        <a:p>
          <a:endParaRPr lang="en-US"/>
        </a:p>
      </dgm:t>
    </dgm:pt>
    <dgm:pt modelId="{3C50C004-E5E0-4E21-AFDA-64C735BEBB99}" type="sibTrans" cxnId="{E0BF57E6-EB0F-48BD-8BB9-DF0FADC6B169}">
      <dgm:prSet/>
      <dgm:spPr/>
      <dgm:t>
        <a:bodyPr/>
        <a:lstStyle/>
        <a:p>
          <a:endParaRPr lang="en-US"/>
        </a:p>
      </dgm:t>
    </dgm:pt>
    <dgm:pt modelId="{ED6527A0-1F8A-43A8-AF89-CB98EEA50445}">
      <dgm:prSet/>
      <dgm:spPr/>
      <dgm:t>
        <a:bodyPr/>
        <a:lstStyle/>
        <a:p>
          <a:pPr>
            <a:lnSpc>
              <a:spcPct val="100000"/>
            </a:lnSpc>
          </a:pPr>
          <a:r>
            <a:rPr lang="en-US" b="0" i="0"/>
            <a:t>Learning occurs through synapse persistence updates, with active bits enhancing persistence and inactive columns being boosted to ensure participation in training.</a:t>
          </a:r>
          <a:endParaRPr lang="en-US"/>
        </a:p>
      </dgm:t>
    </dgm:pt>
    <dgm:pt modelId="{7316CFBB-FFE9-4A94-B3A2-8A0779498DB9}" type="parTrans" cxnId="{CB7CB4B4-0C23-45AD-B589-CAC0E10FF59F}">
      <dgm:prSet/>
      <dgm:spPr/>
      <dgm:t>
        <a:bodyPr/>
        <a:lstStyle/>
        <a:p>
          <a:endParaRPr lang="en-US"/>
        </a:p>
      </dgm:t>
    </dgm:pt>
    <dgm:pt modelId="{697879D6-935A-4E76-83A4-1176F8F73A2E}" type="sibTrans" cxnId="{CB7CB4B4-0C23-45AD-B589-CAC0E10FF59F}">
      <dgm:prSet/>
      <dgm:spPr/>
      <dgm:t>
        <a:bodyPr/>
        <a:lstStyle/>
        <a:p>
          <a:endParaRPr lang="en-US"/>
        </a:p>
      </dgm:t>
    </dgm:pt>
    <dgm:pt modelId="{4A177514-71FA-46A7-8887-BD4CEAD5FBD5}">
      <dgm:prSet/>
      <dgm:spPr/>
      <dgm:t>
        <a:bodyPr/>
        <a:lstStyle/>
        <a:p>
          <a:pPr>
            <a:lnSpc>
              <a:spcPct val="100000"/>
            </a:lnSpc>
          </a:pPr>
          <a:r>
            <a:rPr lang="en-US" b="0" i="0"/>
            <a:t>SDR is a sparse information organization system, meaning only a small fraction of the cells are active at any given time.</a:t>
          </a:r>
          <a:endParaRPr lang="en-US"/>
        </a:p>
      </dgm:t>
    </dgm:pt>
    <dgm:pt modelId="{DF30169F-0079-42E9-ADA0-C891A71603B0}" type="parTrans" cxnId="{FF277959-2524-4E88-BF6C-3438AA7D7136}">
      <dgm:prSet/>
      <dgm:spPr/>
      <dgm:t>
        <a:bodyPr/>
        <a:lstStyle/>
        <a:p>
          <a:endParaRPr lang="en-US"/>
        </a:p>
      </dgm:t>
    </dgm:pt>
    <dgm:pt modelId="{48ADA1D8-1285-4539-80FC-3ADCCB3CC54A}" type="sibTrans" cxnId="{FF277959-2524-4E88-BF6C-3438AA7D7136}">
      <dgm:prSet/>
      <dgm:spPr/>
      <dgm:t>
        <a:bodyPr/>
        <a:lstStyle/>
        <a:p>
          <a:endParaRPr lang="en-US"/>
        </a:p>
      </dgm:t>
    </dgm:pt>
    <dgm:pt modelId="{41582D99-C693-4623-9302-E269D4A6DB7B}" type="pres">
      <dgm:prSet presAssocID="{01008ADA-6239-444C-A01F-425F37047D81}" presName="root" presStyleCnt="0">
        <dgm:presLayoutVars>
          <dgm:dir/>
          <dgm:resizeHandles val="exact"/>
        </dgm:presLayoutVars>
      </dgm:prSet>
      <dgm:spPr/>
    </dgm:pt>
    <dgm:pt modelId="{F20D475C-4612-448C-9BC9-4BB22B1225C7}" type="pres">
      <dgm:prSet presAssocID="{5BC37F4B-9F9D-4A4A-A737-F5C8CB0CBBC0}" presName="compNode" presStyleCnt="0"/>
      <dgm:spPr/>
    </dgm:pt>
    <dgm:pt modelId="{E797F8CE-FB2E-4F1A-B080-0ADF0310C5B0}" type="pres">
      <dgm:prSet presAssocID="{5BC37F4B-9F9D-4A4A-A737-F5C8CB0CBBC0}" presName="bgRect" presStyleLbl="bgShp" presStyleIdx="0" presStyleCnt="4"/>
      <dgm:spPr/>
    </dgm:pt>
    <dgm:pt modelId="{C4DF50F6-1B9B-4EC8-8472-2795346B014E}" type="pres">
      <dgm:prSet presAssocID="{5BC37F4B-9F9D-4A4A-A737-F5C8CB0CBBC0}"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Table"/>
        </a:ext>
      </dgm:extLst>
    </dgm:pt>
    <dgm:pt modelId="{6CFCD5C5-C317-4E38-A7E5-6462FF8621D5}" type="pres">
      <dgm:prSet presAssocID="{5BC37F4B-9F9D-4A4A-A737-F5C8CB0CBBC0}" presName="spaceRect" presStyleCnt="0"/>
      <dgm:spPr/>
    </dgm:pt>
    <dgm:pt modelId="{04E6D601-E8FF-4CF1-86DD-88A11E0D526D}" type="pres">
      <dgm:prSet presAssocID="{5BC37F4B-9F9D-4A4A-A737-F5C8CB0CBBC0}" presName="parTx" presStyleLbl="revTx" presStyleIdx="0" presStyleCnt="4">
        <dgm:presLayoutVars>
          <dgm:chMax val="0"/>
          <dgm:chPref val="0"/>
        </dgm:presLayoutVars>
      </dgm:prSet>
      <dgm:spPr/>
    </dgm:pt>
    <dgm:pt modelId="{72305106-6F21-4396-BC06-A977B0943F49}" type="pres">
      <dgm:prSet presAssocID="{C6937BE8-9D2A-4901-8BCF-A9E1B405E505}" presName="sibTrans" presStyleCnt="0"/>
      <dgm:spPr/>
    </dgm:pt>
    <dgm:pt modelId="{48A274B5-E981-498B-B6C8-278BADAFA6F5}" type="pres">
      <dgm:prSet presAssocID="{51BA43B3-6195-4711-B7AD-C0F0956F4CFF}" presName="compNode" presStyleCnt="0"/>
      <dgm:spPr/>
    </dgm:pt>
    <dgm:pt modelId="{D3078BBF-43EE-4632-A4B5-6BD0071DF49D}" type="pres">
      <dgm:prSet presAssocID="{51BA43B3-6195-4711-B7AD-C0F0956F4CFF}" presName="bgRect" presStyleLbl="bgShp" presStyleIdx="1" presStyleCnt="4"/>
      <dgm:spPr/>
    </dgm:pt>
    <dgm:pt modelId="{F741733F-5D29-4D38-A492-2CDC23A8E08A}" type="pres">
      <dgm:prSet presAssocID="{51BA43B3-6195-4711-B7AD-C0F0956F4CFF}"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Flowchart"/>
        </a:ext>
      </dgm:extLst>
    </dgm:pt>
    <dgm:pt modelId="{906E0AD9-BBBA-4D82-A5F1-E98EBD5B9F12}" type="pres">
      <dgm:prSet presAssocID="{51BA43B3-6195-4711-B7AD-C0F0956F4CFF}" presName="spaceRect" presStyleCnt="0"/>
      <dgm:spPr/>
    </dgm:pt>
    <dgm:pt modelId="{9ACBF737-5EE3-49F6-BAF9-AE7E9AFF682D}" type="pres">
      <dgm:prSet presAssocID="{51BA43B3-6195-4711-B7AD-C0F0956F4CFF}" presName="parTx" presStyleLbl="revTx" presStyleIdx="1" presStyleCnt="4">
        <dgm:presLayoutVars>
          <dgm:chMax val="0"/>
          <dgm:chPref val="0"/>
        </dgm:presLayoutVars>
      </dgm:prSet>
      <dgm:spPr/>
    </dgm:pt>
    <dgm:pt modelId="{2E7DB49D-2712-4167-89D0-BFAA4E02F48A}" type="pres">
      <dgm:prSet presAssocID="{3C50C004-E5E0-4E21-AFDA-64C735BEBB99}" presName="sibTrans" presStyleCnt="0"/>
      <dgm:spPr/>
    </dgm:pt>
    <dgm:pt modelId="{C254BF12-6E6F-4273-AC48-A2A5CBE64409}" type="pres">
      <dgm:prSet presAssocID="{ED6527A0-1F8A-43A8-AF89-CB98EEA50445}" presName="compNode" presStyleCnt="0"/>
      <dgm:spPr/>
    </dgm:pt>
    <dgm:pt modelId="{3BDBA00E-1CC1-46AD-B195-768F42F3868E}" type="pres">
      <dgm:prSet presAssocID="{ED6527A0-1F8A-43A8-AF89-CB98EEA50445}" presName="bgRect" presStyleLbl="bgShp" presStyleIdx="2" presStyleCnt="4"/>
      <dgm:spPr/>
    </dgm:pt>
    <dgm:pt modelId="{A613E4CB-F9A7-4D7E-BB1F-015FB286E603}" type="pres">
      <dgm:prSet presAssocID="{ED6527A0-1F8A-43A8-AF89-CB98EEA50445}"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usiness Growth"/>
        </a:ext>
      </dgm:extLst>
    </dgm:pt>
    <dgm:pt modelId="{FFA3FA2A-5EB8-4FB2-A533-EBA6610B3DEC}" type="pres">
      <dgm:prSet presAssocID="{ED6527A0-1F8A-43A8-AF89-CB98EEA50445}" presName="spaceRect" presStyleCnt="0"/>
      <dgm:spPr/>
    </dgm:pt>
    <dgm:pt modelId="{CB1697CE-FC64-45C0-A09E-9B9CF5A689E1}" type="pres">
      <dgm:prSet presAssocID="{ED6527A0-1F8A-43A8-AF89-CB98EEA50445}" presName="parTx" presStyleLbl="revTx" presStyleIdx="2" presStyleCnt="4">
        <dgm:presLayoutVars>
          <dgm:chMax val="0"/>
          <dgm:chPref val="0"/>
        </dgm:presLayoutVars>
      </dgm:prSet>
      <dgm:spPr/>
    </dgm:pt>
    <dgm:pt modelId="{2E86EF9E-6DBF-4B30-8918-8091888D33AE}" type="pres">
      <dgm:prSet presAssocID="{697879D6-935A-4E76-83A4-1176F8F73A2E}" presName="sibTrans" presStyleCnt="0"/>
      <dgm:spPr/>
    </dgm:pt>
    <dgm:pt modelId="{8409D4DB-F262-4C05-92BC-BBF53E7356B0}" type="pres">
      <dgm:prSet presAssocID="{4A177514-71FA-46A7-8887-BD4CEAD5FBD5}" presName="compNode" presStyleCnt="0"/>
      <dgm:spPr/>
    </dgm:pt>
    <dgm:pt modelId="{CE22C5A4-0D30-4322-A8DA-65FF68FC7763}" type="pres">
      <dgm:prSet presAssocID="{4A177514-71FA-46A7-8887-BD4CEAD5FBD5}" presName="bgRect" presStyleLbl="bgShp" presStyleIdx="3" presStyleCnt="4"/>
      <dgm:spPr/>
    </dgm:pt>
    <dgm:pt modelId="{6EAE851C-F224-430E-8A4B-B5FADA2EC606}" type="pres">
      <dgm:prSet presAssocID="{4A177514-71FA-46A7-8887-BD4CEAD5FBD5}"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Server"/>
        </a:ext>
      </dgm:extLst>
    </dgm:pt>
    <dgm:pt modelId="{BA23CA02-75D6-4510-9838-D178B366719E}" type="pres">
      <dgm:prSet presAssocID="{4A177514-71FA-46A7-8887-BD4CEAD5FBD5}" presName="spaceRect" presStyleCnt="0"/>
      <dgm:spPr/>
    </dgm:pt>
    <dgm:pt modelId="{EA764F91-2218-4857-8743-1F59216A6E07}" type="pres">
      <dgm:prSet presAssocID="{4A177514-71FA-46A7-8887-BD4CEAD5FBD5}" presName="parTx" presStyleLbl="revTx" presStyleIdx="3" presStyleCnt="4">
        <dgm:presLayoutVars>
          <dgm:chMax val="0"/>
          <dgm:chPref val="0"/>
        </dgm:presLayoutVars>
      </dgm:prSet>
      <dgm:spPr/>
    </dgm:pt>
  </dgm:ptLst>
  <dgm:cxnLst>
    <dgm:cxn modelId="{6739C402-2568-4141-8052-E8C00ED9F7C8}" srcId="{01008ADA-6239-444C-A01F-425F37047D81}" destId="{5BC37F4B-9F9D-4A4A-A737-F5C8CB0CBBC0}" srcOrd="0" destOrd="0" parTransId="{F6065A16-0FA7-44E2-9D90-8792A5B16CD4}" sibTransId="{C6937BE8-9D2A-4901-8BCF-A9E1B405E505}"/>
    <dgm:cxn modelId="{C0186A0C-12F9-4D11-A2D5-5F3AE16A95F9}" type="presOf" srcId="{51BA43B3-6195-4711-B7AD-C0F0956F4CFF}" destId="{9ACBF737-5EE3-49F6-BAF9-AE7E9AFF682D}" srcOrd="0" destOrd="0" presId="urn:microsoft.com/office/officeart/2018/2/layout/IconVerticalSolidList"/>
    <dgm:cxn modelId="{30D9885D-C7A3-4CEA-B50D-3FF4D9A547B7}" type="presOf" srcId="{5BC37F4B-9F9D-4A4A-A737-F5C8CB0CBBC0}" destId="{04E6D601-E8FF-4CF1-86DD-88A11E0D526D}" srcOrd="0" destOrd="0" presId="urn:microsoft.com/office/officeart/2018/2/layout/IconVerticalSolidList"/>
    <dgm:cxn modelId="{A9C5E476-FCBE-4F04-80D9-33B200CB23EF}" type="presOf" srcId="{01008ADA-6239-444C-A01F-425F37047D81}" destId="{41582D99-C693-4623-9302-E269D4A6DB7B}" srcOrd="0" destOrd="0" presId="urn:microsoft.com/office/officeart/2018/2/layout/IconVerticalSolidList"/>
    <dgm:cxn modelId="{FF277959-2524-4E88-BF6C-3438AA7D7136}" srcId="{01008ADA-6239-444C-A01F-425F37047D81}" destId="{4A177514-71FA-46A7-8887-BD4CEAD5FBD5}" srcOrd="3" destOrd="0" parTransId="{DF30169F-0079-42E9-ADA0-C891A71603B0}" sibTransId="{48ADA1D8-1285-4539-80FC-3ADCCB3CC54A}"/>
    <dgm:cxn modelId="{4B43A892-7702-4DCC-A5CE-EB52EED2F52B}" type="presOf" srcId="{ED6527A0-1F8A-43A8-AF89-CB98EEA50445}" destId="{CB1697CE-FC64-45C0-A09E-9B9CF5A689E1}" srcOrd="0" destOrd="0" presId="urn:microsoft.com/office/officeart/2018/2/layout/IconVerticalSolidList"/>
    <dgm:cxn modelId="{CB7CB4B4-0C23-45AD-B589-CAC0E10FF59F}" srcId="{01008ADA-6239-444C-A01F-425F37047D81}" destId="{ED6527A0-1F8A-43A8-AF89-CB98EEA50445}" srcOrd="2" destOrd="0" parTransId="{7316CFBB-FFE9-4A94-B3A2-8A0779498DB9}" sibTransId="{697879D6-935A-4E76-83A4-1176F8F73A2E}"/>
    <dgm:cxn modelId="{21D19CCC-509B-4696-93BD-A5B38BBE5671}" type="presOf" srcId="{4A177514-71FA-46A7-8887-BD4CEAD5FBD5}" destId="{EA764F91-2218-4857-8743-1F59216A6E07}" srcOrd="0" destOrd="0" presId="urn:microsoft.com/office/officeart/2018/2/layout/IconVerticalSolidList"/>
    <dgm:cxn modelId="{E0BF57E6-EB0F-48BD-8BB9-DF0FADC6B169}" srcId="{01008ADA-6239-444C-A01F-425F37047D81}" destId="{51BA43B3-6195-4711-B7AD-C0F0956F4CFF}" srcOrd="1" destOrd="0" parTransId="{88C9BFA9-EC98-43B2-A81F-DC13894AF1C0}" sibTransId="{3C50C004-E5E0-4E21-AFDA-64C735BEBB99}"/>
    <dgm:cxn modelId="{0A40345C-C934-435F-94D3-AE5DFED1823F}" type="presParOf" srcId="{41582D99-C693-4623-9302-E269D4A6DB7B}" destId="{F20D475C-4612-448C-9BC9-4BB22B1225C7}" srcOrd="0" destOrd="0" presId="urn:microsoft.com/office/officeart/2018/2/layout/IconVerticalSolidList"/>
    <dgm:cxn modelId="{C095E144-98B6-4645-8326-0AA4609C6CDA}" type="presParOf" srcId="{F20D475C-4612-448C-9BC9-4BB22B1225C7}" destId="{E797F8CE-FB2E-4F1A-B080-0ADF0310C5B0}" srcOrd="0" destOrd="0" presId="urn:microsoft.com/office/officeart/2018/2/layout/IconVerticalSolidList"/>
    <dgm:cxn modelId="{45035912-C676-45E2-8757-547C76DC7ADB}" type="presParOf" srcId="{F20D475C-4612-448C-9BC9-4BB22B1225C7}" destId="{C4DF50F6-1B9B-4EC8-8472-2795346B014E}" srcOrd="1" destOrd="0" presId="urn:microsoft.com/office/officeart/2018/2/layout/IconVerticalSolidList"/>
    <dgm:cxn modelId="{86D3C5E8-DB13-46CF-BE17-E0E6F660AFB8}" type="presParOf" srcId="{F20D475C-4612-448C-9BC9-4BB22B1225C7}" destId="{6CFCD5C5-C317-4E38-A7E5-6462FF8621D5}" srcOrd="2" destOrd="0" presId="urn:microsoft.com/office/officeart/2018/2/layout/IconVerticalSolidList"/>
    <dgm:cxn modelId="{4ADBF764-196E-4291-AFC4-54A59D393D81}" type="presParOf" srcId="{F20D475C-4612-448C-9BC9-4BB22B1225C7}" destId="{04E6D601-E8FF-4CF1-86DD-88A11E0D526D}" srcOrd="3" destOrd="0" presId="urn:microsoft.com/office/officeart/2018/2/layout/IconVerticalSolidList"/>
    <dgm:cxn modelId="{BB4FBA35-80C3-440D-AF4A-D7AB1851FDE3}" type="presParOf" srcId="{41582D99-C693-4623-9302-E269D4A6DB7B}" destId="{72305106-6F21-4396-BC06-A977B0943F49}" srcOrd="1" destOrd="0" presId="urn:microsoft.com/office/officeart/2018/2/layout/IconVerticalSolidList"/>
    <dgm:cxn modelId="{E1B65197-4667-4491-B5C4-BB61DD67D680}" type="presParOf" srcId="{41582D99-C693-4623-9302-E269D4A6DB7B}" destId="{48A274B5-E981-498B-B6C8-278BADAFA6F5}" srcOrd="2" destOrd="0" presId="urn:microsoft.com/office/officeart/2018/2/layout/IconVerticalSolidList"/>
    <dgm:cxn modelId="{603D55BA-B425-4A21-A588-B0E4AD05FB83}" type="presParOf" srcId="{48A274B5-E981-498B-B6C8-278BADAFA6F5}" destId="{D3078BBF-43EE-4632-A4B5-6BD0071DF49D}" srcOrd="0" destOrd="0" presId="urn:microsoft.com/office/officeart/2018/2/layout/IconVerticalSolidList"/>
    <dgm:cxn modelId="{45A318E9-525C-4381-A56B-05BE498487C5}" type="presParOf" srcId="{48A274B5-E981-498B-B6C8-278BADAFA6F5}" destId="{F741733F-5D29-4D38-A492-2CDC23A8E08A}" srcOrd="1" destOrd="0" presId="urn:microsoft.com/office/officeart/2018/2/layout/IconVerticalSolidList"/>
    <dgm:cxn modelId="{2A79C852-987A-487D-ACB8-7122CEA197D1}" type="presParOf" srcId="{48A274B5-E981-498B-B6C8-278BADAFA6F5}" destId="{906E0AD9-BBBA-4D82-A5F1-E98EBD5B9F12}" srcOrd="2" destOrd="0" presId="urn:microsoft.com/office/officeart/2018/2/layout/IconVerticalSolidList"/>
    <dgm:cxn modelId="{9F374DEE-0AD0-493E-963A-FD37916AE8E8}" type="presParOf" srcId="{48A274B5-E981-498B-B6C8-278BADAFA6F5}" destId="{9ACBF737-5EE3-49F6-BAF9-AE7E9AFF682D}" srcOrd="3" destOrd="0" presId="urn:microsoft.com/office/officeart/2018/2/layout/IconVerticalSolidList"/>
    <dgm:cxn modelId="{7ECEA7A1-3DC8-4558-9C2B-98898F514775}" type="presParOf" srcId="{41582D99-C693-4623-9302-E269D4A6DB7B}" destId="{2E7DB49D-2712-4167-89D0-BFAA4E02F48A}" srcOrd="3" destOrd="0" presId="urn:microsoft.com/office/officeart/2018/2/layout/IconVerticalSolidList"/>
    <dgm:cxn modelId="{587E1A6A-612B-44C6-A9EC-12571B4E1D6D}" type="presParOf" srcId="{41582D99-C693-4623-9302-E269D4A6DB7B}" destId="{C254BF12-6E6F-4273-AC48-A2A5CBE64409}" srcOrd="4" destOrd="0" presId="urn:microsoft.com/office/officeart/2018/2/layout/IconVerticalSolidList"/>
    <dgm:cxn modelId="{D3A6C745-8367-4FE2-92E9-8B10DD69D808}" type="presParOf" srcId="{C254BF12-6E6F-4273-AC48-A2A5CBE64409}" destId="{3BDBA00E-1CC1-46AD-B195-768F42F3868E}" srcOrd="0" destOrd="0" presId="urn:microsoft.com/office/officeart/2018/2/layout/IconVerticalSolidList"/>
    <dgm:cxn modelId="{86AB2787-3ECB-48FA-B6B6-1C2F60EE66E3}" type="presParOf" srcId="{C254BF12-6E6F-4273-AC48-A2A5CBE64409}" destId="{A613E4CB-F9A7-4D7E-BB1F-015FB286E603}" srcOrd="1" destOrd="0" presId="urn:microsoft.com/office/officeart/2018/2/layout/IconVerticalSolidList"/>
    <dgm:cxn modelId="{BC381EEF-8549-4702-82B7-D0C927631453}" type="presParOf" srcId="{C254BF12-6E6F-4273-AC48-A2A5CBE64409}" destId="{FFA3FA2A-5EB8-4FB2-A533-EBA6610B3DEC}" srcOrd="2" destOrd="0" presId="urn:microsoft.com/office/officeart/2018/2/layout/IconVerticalSolidList"/>
    <dgm:cxn modelId="{CBE6FD91-34DF-4188-A1C9-EB8EE24CC42D}" type="presParOf" srcId="{C254BF12-6E6F-4273-AC48-A2A5CBE64409}" destId="{CB1697CE-FC64-45C0-A09E-9B9CF5A689E1}" srcOrd="3" destOrd="0" presId="urn:microsoft.com/office/officeart/2018/2/layout/IconVerticalSolidList"/>
    <dgm:cxn modelId="{6373D594-F4CC-4BDD-B41D-D86121EB070C}" type="presParOf" srcId="{41582D99-C693-4623-9302-E269D4A6DB7B}" destId="{2E86EF9E-6DBF-4B30-8918-8091888D33AE}" srcOrd="5" destOrd="0" presId="urn:microsoft.com/office/officeart/2018/2/layout/IconVerticalSolidList"/>
    <dgm:cxn modelId="{50748E1B-3B2C-401B-B571-ED497B1537CD}" type="presParOf" srcId="{41582D99-C693-4623-9302-E269D4A6DB7B}" destId="{8409D4DB-F262-4C05-92BC-BBF53E7356B0}" srcOrd="6" destOrd="0" presId="urn:microsoft.com/office/officeart/2018/2/layout/IconVerticalSolidList"/>
    <dgm:cxn modelId="{9F21CBE0-B714-4C07-8700-E78152AAB9F6}" type="presParOf" srcId="{8409D4DB-F262-4C05-92BC-BBF53E7356B0}" destId="{CE22C5A4-0D30-4322-A8DA-65FF68FC7763}" srcOrd="0" destOrd="0" presId="urn:microsoft.com/office/officeart/2018/2/layout/IconVerticalSolidList"/>
    <dgm:cxn modelId="{02F95528-F4DB-4AB9-B1FB-63025C03E0C0}" type="presParOf" srcId="{8409D4DB-F262-4C05-92BC-BBF53E7356B0}" destId="{6EAE851C-F224-430E-8A4B-B5FADA2EC606}" srcOrd="1" destOrd="0" presId="urn:microsoft.com/office/officeart/2018/2/layout/IconVerticalSolidList"/>
    <dgm:cxn modelId="{3504F78C-9157-4449-A3B9-9851BC2D3D2B}" type="presParOf" srcId="{8409D4DB-F262-4C05-92BC-BBF53E7356B0}" destId="{BA23CA02-75D6-4510-9838-D178B366719E}" srcOrd="2" destOrd="0" presId="urn:microsoft.com/office/officeart/2018/2/layout/IconVerticalSolidList"/>
    <dgm:cxn modelId="{ABA9DB5B-01C3-467E-86D3-5FFD08CE0EFB}" type="presParOf" srcId="{8409D4DB-F262-4C05-92BC-BBF53E7356B0}" destId="{EA764F91-2218-4857-8743-1F59216A6E07}"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F6FFAFB-6A86-49D6-88E3-6B840D396470}"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DDF973E0-4423-41F1-AA09-D71001A6820A}">
      <dgm:prSet/>
      <dgm:spPr/>
      <dgm:t>
        <a:bodyPr/>
        <a:lstStyle/>
        <a:p>
          <a:pPr>
            <a:lnSpc>
              <a:spcPct val="100000"/>
            </a:lnSpc>
          </a:pPr>
          <a:r>
            <a:rPr lang="en-US" b="0" i="0" dirty="0">
              <a:latin typeface="Times New Roman" panose="02020603050405020304" pitchFamily="18" charset="0"/>
              <a:cs typeface="Times New Roman" panose="02020603050405020304" pitchFamily="18" charset="0"/>
            </a:rPr>
            <a:t>Active</a:t>
          </a:r>
          <a:r>
            <a:rPr lang="en-US" b="0" i="0" dirty="0"/>
            <a:t> cells in SDR are distributed throughout the region to represent the region's activity.</a:t>
          </a:r>
          <a:endParaRPr lang="en-US" dirty="0"/>
        </a:p>
      </dgm:t>
    </dgm:pt>
    <dgm:pt modelId="{3BB1717B-62F5-4E8B-9E22-B489B4196001}" type="parTrans" cxnId="{A62A93DD-A737-48E0-BDEF-1B47C5972208}">
      <dgm:prSet/>
      <dgm:spPr/>
      <dgm:t>
        <a:bodyPr/>
        <a:lstStyle/>
        <a:p>
          <a:endParaRPr lang="en-US"/>
        </a:p>
      </dgm:t>
    </dgm:pt>
    <dgm:pt modelId="{FB659678-250E-4D95-A157-E7C0EA9CFDC5}" type="sibTrans" cxnId="{A62A93DD-A737-48E0-BDEF-1B47C5972208}">
      <dgm:prSet/>
      <dgm:spPr/>
      <dgm:t>
        <a:bodyPr/>
        <a:lstStyle/>
        <a:p>
          <a:endParaRPr lang="en-US"/>
        </a:p>
      </dgm:t>
    </dgm:pt>
    <dgm:pt modelId="{72F6018C-4D46-4FAA-A18C-7A847B368A7A}">
      <dgm:prSet/>
      <dgm:spPr/>
      <dgm:t>
        <a:bodyPr/>
        <a:lstStyle/>
        <a:p>
          <a:pPr>
            <a:lnSpc>
              <a:spcPct val="100000"/>
            </a:lnSpc>
          </a:pPr>
          <a:r>
            <a:rPr lang="en-US" b="0" i="0" dirty="0"/>
            <a:t>The binary representation of SDR in HTM is highly </a:t>
          </a:r>
          <a:r>
            <a:rPr lang="en-US" b="0" i="0" dirty="0">
              <a:latin typeface="Times New Roman" panose="02020603050405020304" pitchFamily="18" charset="0"/>
              <a:cs typeface="Times New Roman" panose="02020603050405020304" pitchFamily="18" charset="0"/>
            </a:rPr>
            <a:t>computationally</a:t>
          </a:r>
          <a:r>
            <a:rPr lang="en-US" b="0" i="0" dirty="0"/>
            <a:t> efficient and does not result in a functional loss of information due to critical features of SDR.</a:t>
          </a:r>
          <a:endParaRPr lang="en-US" dirty="0"/>
        </a:p>
      </dgm:t>
    </dgm:pt>
    <dgm:pt modelId="{A3B796BD-A96A-44E8-9247-E09C2D26115D}" type="parTrans" cxnId="{8D312637-8B6F-4F80-AC8B-F09B8693FA2F}">
      <dgm:prSet/>
      <dgm:spPr/>
      <dgm:t>
        <a:bodyPr/>
        <a:lstStyle/>
        <a:p>
          <a:endParaRPr lang="en-US"/>
        </a:p>
      </dgm:t>
    </dgm:pt>
    <dgm:pt modelId="{7AD500B4-B65D-460F-9F42-5FF4D6E4D464}" type="sibTrans" cxnId="{8D312637-8B6F-4F80-AC8B-F09B8693FA2F}">
      <dgm:prSet/>
      <dgm:spPr/>
      <dgm:t>
        <a:bodyPr/>
        <a:lstStyle/>
        <a:p>
          <a:endParaRPr lang="en-US"/>
        </a:p>
      </dgm:t>
    </dgm:pt>
    <dgm:pt modelId="{AD48B390-42AC-450A-8737-26C1DAA19745}">
      <dgm:prSet/>
      <dgm:spPr/>
      <dgm:t>
        <a:bodyPr/>
        <a:lstStyle/>
        <a:p>
          <a:pPr>
            <a:lnSpc>
              <a:spcPct val="100000"/>
            </a:lnSpc>
          </a:pPr>
          <a:r>
            <a:rPr lang="en-US" b="0" i="0" dirty="0"/>
            <a:t>Buckets are used to divide a continuous value range into consistently sized intervals.</a:t>
          </a:r>
          <a:endParaRPr lang="en-US" dirty="0"/>
        </a:p>
      </dgm:t>
    </dgm:pt>
    <dgm:pt modelId="{EDA75F72-C59C-4981-A81E-B8AFC5B077EA}" type="parTrans" cxnId="{7DCF4618-85C3-4710-837E-34B8641786A9}">
      <dgm:prSet/>
      <dgm:spPr/>
      <dgm:t>
        <a:bodyPr/>
        <a:lstStyle/>
        <a:p>
          <a:endParaRPr lang="en-US"/>
        </a:p>
      </dgm:t>
    </dgm:pt>
    <dgm:pt modelId="{3EB1FBD5-76CA-47FB-B81C-413B29FBDFA7}" type="sibTrans" cxnId="{7DCF4618-85C3-4710-837E-34B8641786A9}">
      <dgm:prSet/>
      <dgm:spPr/>
      <dgm:t>
        <a:bodyPr/>
        <a:lstStyle/>
        <a:p>
          <a:endParaRPr lang="en-US"/>
        </a:p>
      </dgm:t>
    </dgm:pt>
    <dgm:pt modelId="{3C9AB8F2-14F4-4455-9CA4-DC4DDE14701E}">
      <dgm:prSet/>
      <dgm:spPr/>
      <dgm:t>
        <a:bodyPr/>
        <a:lstStyle/>
        <a:p>
          <a:pPr>
            <a:lnSpc>
              <a:spcPct val="100000"/>
            </a:lnSpc>
          </a:pPr>
          <a:r>
            <a:rPr lang="en-US" b="0" i="0" dirty="0"/>
            <a:t>The width of each bucket is calculated by dividing the range of values by the number of buckets needed.</a:t>
          </a:r>
          <a:endParaRPr lang="en-US" dirty="0"/>
        </a:p>
      </dgm:t>
    </dgm:pt>
    <dgm:pt modelId="{AB25664F-817D-4E01-AF01-EBC3F3BF6C5E}" type="parTrans" cxnId="{3B57B98C-AC74-4A3F-B81C-6488A2714BC1}">
      <dgm:prSet/>
      <dgm:spPr/>
      <dgm:t>
        <a:bodyPr/>
        <a:lstStyle/>
        <a:p>
          <a:endParaRPr lang="en-US"/>
        </a:p>
      </dgm:t>
    </dgm:pt>
    <dgm:pt modelId="{ACB6704F-C2D0-4255-A24B-A61ED81BB6E8}" type="sibTrans" cxnId="{3B57B98C-AC74-4A3F-B81C-6488A2714BC1}">
      <dgm:prSet/>
      <dgm:spPr/>
      <dgm:t>
        <a:bodyPr/>
        <a:lstStyle/>
        <a:p>
          <a:endParaRPr lang="en-US"/>
        </a:p>
      </dgm:t>
    </dgm:pt>
    <dgm:pt modelId="{1A019083-70DA-49F8-A17B-979079231A57}">
      <dgm:prSet/>
      <dgm:spPr/>
      <dgm:t>
        <a:bodyPr/>
        <a:lstStyle/>
        <a:p>
          <a:pPr>
            <a:lnSpc>
              <a:spcPct val="100000"/>
            </a:lnSpc>
          </a:pPr>
          <a:r>
            <a:rPr lang="en-US" b="0" i="0"/>
            <a:t>Fixed-width bucketing is a basic and extensively used scalar encoding technique, although it may not be suitable for data with irregular distribution.</a:t>
          </a:r>
          <a:endParaRPr lang="en-US"/>
        </a:p>
      </dgm:t>
    </dgm:pt>
    <dgm:pt modelId="{0D8C69C5-C86C-430A-A225-8BC5935ECFDA}" type="parTrans" cxnId="{D4D5DDA6-9578-4FB1-8466-DBE71DF167FA}">
      <dgm:prSet/>
      <dgm:spPr/>
      <dgm:t>
        <a:bodyPr/>
        <a:lstStyle/>
        <a:p>
          <a:endParaRPr lang="en-US"/>
        </a:p>
      </dgm:t>
    </dgm:pt>
    <dgm:pt modelId="{BC2E4850-6D8F-45E8-8FCE-2C97B2D4F877}" type="sibTrans" cxnId="{D4D5DDA6-9578-4FB1-8466-DBE71DF167FA}">
      <dgm:prSet/>
      <dgm:spPr/>
      <dgm:t>
        <a:bodyPr/>
        <a:lstStyle/>
        <a:p>
          <a:endParaRPr lang="en-US"/>
        </a:p>
      </dgm:t>
    </dgm:pt>
    <dgm:pt modelId="{CE2F44F5-F4E5-4B60-9AB1-4E622FD01C54}" type="pres">
      <dgm:prSet presAssocID="{1F6FFAFB-6A86-49D6-88E3-6B840D396470}" presName="root" presStyleCnt="0">
        <dgm:presLayoutVars>
          <dgm:dir/>
          <dgm:resizeHandles val="exact"/>
        </dgm:presLayoutVars>
      </dgm:prSet>
      <dgm:spPr/>
    </dgm:pt>
    <dgm:pt modelId="{E6B1C8A4-634E-47B0-B8C7-922239A0011D}" type="pres">
      <dgm:prSet presAssocID="{DDF973E0-4423-41F1-AA09-D71001A6820A}" presName="compNode" presStyleCnt="0"/>
      <dgm:spPr/>
    </dgm:pt>
    <dgm:pt modelId="{E158E65E-E195-4763-8069-CB0CD1C4A59E}" type="pres">
      <dgm:prSet presAssocID="{DDF973E0-4423-41F1-AA09-D71001A6820A}" presName="bgRect" presStyleLbl="bgShp" presStyleIdx="0" presStyleCnt="5"/>
      <dgm:spPr/>
    </dgm:pt>
    <dgm:pt modelId="{13E69388-6100-46DF-8811-E910FDC2C248}" type="pres">
      <dgm:prSet presAssocID="{DDF973E0-4423-41F1-AA09-D71001A6820A}"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Network"/>
        </a:ext>
      </dgm:extLst>
    </dgm:pt>
    <dgm:pt modelId="{D3EADA13-E850-46D0-987A-F5800A1EB233}" type="pres">
      <dgm:prSet presAssocID="{DDF973E0-4423-41F1-AA09-D71001A6820A}" presName="spaceRect" presStyleCnt="0"/>
      <dgm:spPr/>
    </dgm:pt>
    <dgm:pt modelId="{FA44EA89-04AD-4182-9ECD-10280EC566A1}" type="pres">
      <dgm:prSet presAssocID="{DDF973E0-4423-41F1-AA09-D71001A6820A}" presName="parTx" presStyleLbl="revTx" presStyleIdx="0" presStyleCnt="5">
        <dgm:presLayoutVars>
          <dgm:chMax val="0"/>
          <dgm:chPref val="0"/>
        </dgm:presLayoutVars>
      </dgm:prSet>
      <dgm:spPr/>
    </dgm:pt>
    <dgm:pt modelId="{468ADB96-63DC-4487-BB2A-ACA6F2C3F042}" type="pres">
      <dgm:prSet presAssocID="{FB659678-250E-4D95-A157-E7C0EA9CFDC5}" presName="sibTrans" presStyleCnt="0"/>
      <dgm:spPr/>
    </dgm:pt>
    <dgm:pt modelId="{03C3DF57-9C72-4265-82A5-AA7673FAA708}" type="pres">
      <dgm:prSet presAssocID="{72F6018C-4D46-4FAA-A18C-7A847B368A7A}" presName="compNode" presStyleCnt="0"/>
      <dgm:spPr/>
    </dgm:pt>
    <dgm:pt modelId="{677F7392-08D0-4C8D-9AFF-84648DF61AB2}" type="pres">
      <dgm:prSet presAssocID="{72F6018C-4D46-4FAA-A18C-7A847B368A7A}" presName="bgRect" presStyleLbl="bgShp" presStyleIdx="1" presStyleCnt="5"/>
      <dgm:spPr/>
    </dgm:pt>
    <dgm:pt modelId="{75F0B080-D203-41B1-A9FB-63DC9A33908D}" type="pres">
      <dgm:prSet presAssocID="{72F6018C-4D46-4FAA-A18C-7A847B368A7A}"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rocessor"/>
        </a:ext>
      </dgm:extLst>
    </dgm:pt>
    <dgm:pt modelId="{55ACE930-1AED-4430-B920-55E86C6307CA}" type="pres">
      <dgm:prSet presAssocID="{72F6018C-4D46-4FAA-A18C-7A847B368A7A}" presName="spaceRect" presStyleCnt="0"/>
      <dgm:spPr/>
    </dgm:pt>
    <dgm:pt modelId="{F4EB67DB-C58C-4C59-A36B-C642D791F4D1}" type="pres">
      <dgm:prSet presAssocID="{72F6018C-4D46-4FAA-A18C-7A847B368A7A}" presName="parTx" presStyleLbl="revTx" presStyleIdx="1" presStyleCnt="5">
        <dgm:presLayoutVars>
          <dgm:chMax val="0"/>
          <dgm:chPref val="0"/>
        </dgm:presLayoutVars>
      </dgm:prSet>
      <dgm:spPr/>
    </dgm:pt>
    <dgm:pt modelId="{DD4E1F85-B11C-4033-B1E8-50BCCC1BCFFF}" type="pres">
      <dgm:prSet presAssocID="{7AD500B4-B65D-460F-9F42-5FF4D6E4D464}" presName="sibTrans" presStyleCnt="0"/>
      <dgm:spPr/>
    </dgm:pt>
    <dgm:pt modelId="{93CA04CF-7F13-4AA8-824C-C05B93080E1F}" type="pres">
      <dgm:prSet presAssocID="{AD48B390-42AC-450A-8737-26C1DAA19745}" presName="compNode" presStyleCnt="0"/>
      <dgm:spPr/>
    </dgm:pt>
    <dgm:pt modelId="{D47C3AFA-6823-4779-B9D7-41722A2C71C2}" type="pres">
      <dgm:prSet presAssocID="{AD48B390-42AC-450A-8737-26C1DAA19745}" presName="bgRect" presStyleLbl="bgShp" presStyleIdx="2" presStyleCnt="5" custLinFactNeighborX="-3503" custLinFactNeighborY="5657"/>
      <dgm:spPr/>
    </dgm:pt>
    <dgm:pt modelId="{EE89210B-08B8-426F-B05A-A5627CA1C593}" type="pres">
      <dgm:prSet presAssocID="{AD48B390-42AC-450A-8737-26C1DAA19745}"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Filter"/>
        </a:ext>
      </dgm:extLst>
    </dgm:pt>
    <dgm:pt modelId="{8F52B9FB-B7D9-41B0-AA95-00F6C557ED9A}" type="pres">
      <dgm:prSet presAssocID="{AD48B390-42AC-450A-8737-26C1DAA19745}" presName="spaceRect" presStyleCnt="0"/>
      <dgm:spPr/>
    </dgm:pt>
    <dgm:pt modelId="{A8A9B87E-D31B-46A6-A2B2-13CEA9263514}" type="pres">
      <dgm:prSet presAssocID="{AD48B390-42AC-450A-8737-26C1DAA19745}" presName="parTx" presStyleLbl="revTx" presStyleIdx="2" presStyleCnt="5">
        <dgm:presLayoutVars>
          <dgm:chMax val="0"/>
          <dgm:chPref val="0"/>
        </dgm:presLayoutVars>
      </dgm:prSet>
      <dgm:spPr/>
    </dgm:pt>
    <dgm:pt modelId="{7DD521E9-5F4B-4D24-94DB-D098EF899C3F}" type="pres">
      <dgm:prSet presAssocID="{3EB1FBD5-76CA-47FB-B81C-413B29FBDFA7}" presName="sibTrans" presStyleCnt="0"/>
      <dgm:spPr/>
    </dgm:pt>
    <dgm:pt modelId="{E03CB51A-A035-42B9-9AA4-608C3BF52195}" type="pres">
      <dgm:prSet presAssocID="{3C9AB8F2-14F4-4455-9CA4-DC4DDE14701E}" presName="compNode" presStyleCnt="0"/>
      <dgm:spPr/>
    </dgm:pt>
    <dgm:pt modelId="{679332C5-AEA6-41C6-8F8D-F8ED540B4E13}" type="pres">
      <dgm:prSet presAssocID="{3C9AB8F2-14F4-4455-9CA4-DC4DDE14701E}" presName="bgRect" presStyleLbl="bgShp" presStyleIdx="3" presStyleCnt="5"/>
      <dgm:spPr/>
    </dgm:pt>
    <dgm:pt modelId="{FF1E1E9B-9D36-4499-BDC9-D6A752E486F1}" type="pres">
      <dgm:prSet presAssocID="{3C9AB8F2-14F4-4455-9CA4-DC4DDE14701E}"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Calculator"/>
        </a:ext>
      </dgm:extLst>
    </dgm:pt>
    <dgm:pt modelId="{C4AFAAB4-35CE-41DE-8302-16AD362343C4}" type="pres">
      <dgm:prSet presAssocID="{3C9AB8F2-14F4-4455-9CA4-DC4DDE14701E}" presName="spaceRect" presStyleCnt="0"/>
      <dgm:spPr/>
    </dgm:pt>
    <dgm:pt modelId="{166B2BCD-0A18-4185-8E13-9A697744A879}" type="pres">
      <dgm:prSet presAssocID="{3C9AB8F2-14F4-4455-9CA4-DC4DDE14701E}" presName="parTx" presStyleLbl="revTx" presStyleIdx="3" presStyleCnt="5">
        <dgm:presLayoutVars>
          <dgm:chMax val="0"/>
          <dgm:chPref val="0"/>
        </dgm:presLayoutVars>
      </dgm:prSet>
      <dgm:spPr/>
    </dgm:pt>
    <dgm:pt modelId="{9A35A611-2860-4071-B319-BBAA9F28FD7B}" type="pres">
      <dgm:prSet presAssocID="{ACB6704F-C2D0-4255-A24B-A61ED81BB6E8}" presName="sibTrans" presStyleCnt="0"/>
      <dgm:spPr/>
    </dgm:pt>
    <dgm:pt modelId="{ADB814C3-6283-4D96-88EB-A8EF41BC1C1D}" type="pres">
      <dgm:prSet presAssocID="{1A019083-70DA-49F8-A17B-979079231A57}" presName="compNode" presStyleCnt="0"/>
      <dgm:spPr/>
    </dgm:pt>
    <dgm:pt modelId="{DBDCE346-7A59-4F90-B694-A4A281925CA6}" type="pres">
      <dgm:prSet presAssocID="{1A019083-70DA-49F8-A17B-979079231A57}" presName="bgRect" presStyleLbl="bgShp" presStyleIdx="4" presStyleCnt="5"/>
      <dgm:spPr/>
    </dgm:pt>
    <dgm:pt modelId="{D78DD208-42A2-449B-90A7-59287C7076F6}" type="pres">
      <dgm:prSet presAssocID="{1A019083-70DA-49F8-A17B-979079231A57}"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Disconnected"/>
        </a:ext>
      </dgm:extLst>
    </dgm:pt>
    <dgm:pt modelId="{D90C113E-5878-4856-8FB5-00B1DEDD4FA7}" type="pres">
      <dgm:prSet presAssocID="{1A019083-70DA-49F8-A17B-979079231A57}" presName="spaceRect" presStyleCnt="0"/>
      <dgm:spPr/>
    </dgm:pt>
    <dgm:pt modelId="{BD2F3260-1200-4402-8CC8-85E28F6E76B1}" type="pres">
      <dgm:prSet presAssocID="{1A019083-70DA-49F8-A17B-979079231A57}" presName="parTx" presStyleLbl="revTx" presStyleIdx="4" presStyleCnt="5">
        <dgm:presLayoutVars>
          <dgm:chMax val="0"/>
          <dgm:chPref val="0"/>
        </dgm:presLayoutVars>
      </dgm:prSet>
      <dgm:spPr/>
    </dgm:pt>
  </dgm:ptLst>
  <dgm:cxnLst>
    <dgm:cxn modelId="{4C1FA70F-84BA-46C7-B295-1DA43712FAA5}" type="presOf" srcId="{AD48B390-42AC-450A-8737-26C1DAA19745}" destId="{A8A9B87E-D31B-46A6-A2B2-13CEA9263514}" srcOrd="0" destOrd="0" presId="urn:microsoft.com/office/officeart/2018/2/layout/IconVerticalSolidList"/>
    <dgm:cxn modelId="{7DCF4618-85C3-4710-837E-34B8641786A9}" srcId="{1F6FFAFB-6A86-49D6-88E3-6B840D396470}" destId="{AD48B390-42AC-450A-8737-26C1DAA19745}" srcOrd="2" destOrd="0" parTransId="{EDA75F72-C59C-4981-A81E-B8AFC5B077EA}" sibTransId="{3EB1FBD5-76CA-47FB-B81C-413B29FBDFA7}"/>
    <dgm:cxn modelId="{385B0028-6D88-4760-BC8A-6EE67F59EA9C}" type="presOf" srcId="{DDF973E0-4423-41F1-AA09-D71001A6820A}" destId="{FA44EA89-04AD-4182-9ECD-10280EC566A1}" srcOrd="0" destOrd="0" presId="urn:microsoft.com/office/officeart/2018/2/layout/IconVerticalSolidList"/>
    <dgm:cxn modelId="{8D312637-8B6F-4F80-AC8B-F09B8693FA2F}" srcId="{1F6FFAFB-6A86-49D6-88E3-6B840D396470}" destId="{72F6018C-4D46-4FAA-A18C-7A847B368A7A}" srcOrd="1" destOrd="0" parTransId="{A3B796BD-A96A-44E8-9247-E09C2D26115D}" sibTransId="{7AD500B4-B65D-460F-9F42-5FF4D6E4D464}"/>
    <dgm:cxn modelId="{4FE76046-0D1B-4CAD-BFB2-6CA3A4ECA5EC}" type="presOf" srcId="{1F6FFAFB-6A86-49D6-88E3-6B840D396470}" destId="{CE2F44F5-F4E5-4B60-9AB1-4E622FD01C54}" srcOrd="0" destOrd="0" presId="urn:microsoft.com/office/officeart/2018/2/layout/IconVerticalSolidList"/>
    <dgm:cxn modelId="{980FC76A-8D66-4F37-BF2C-52C37E202FE7}" type="presOf" srcId="{72F6018C-4D46-4FAA-A18C-7A847B368A7A}" destId="{F4EB67DB-C58C-4C59-A36B-C642D791F4D1}" srcOrd="0" destOrd="0" presId="urn:microsoft.com/office/officeart/2018/2/layout/IconVerticalSolidList"/>
    <dgm:cxn modelId="{96866855-A048-44B6-A1C6-0D532DA9883C}" type="presOf" srcId="{3C9AB8F2-14F4-4455-9CA4-DC4DDE14701E}" destId="{166B2BCD-0A18-4185-8E13-9A697744A879}" srcOrd="0" destOrd="0" presId="urn:microsoft.com/office/officeart/2018/2/layout/IconVerticalSolidList"/>
    <dgm:cxn modelId="{3B57B98C-AC74-4A3F-B81C-6488A2714BC1}" srcId="{1F6FFAFB-6A86-49D6-88E3-6B840D396470}" destId="{3C9AB8F2-14F4-4455-9CA4-DC4DDE14701E}" srcOrd="3" destOrd="0" parTransId="{AB25664F-817D-4E01-AF01-EBC3F3BF6C5E}" sibTransId="{ACB6704F-C2D0-4255-A24B-A61ED81BB6E8}"/>
    <dgm:cxn modelId="{D4D5DDA6-9578-4FB1-8466-DBE71DF167FA}" srcId="{1F6FFAFB-6A86-49D6-88E3-6B840D396470}" destId="{1A019083-70DA-49F8-A17B-979079231A57}" srcOrd="4" destOrd="0" parTransId="{0D8C69C5-C86C-430A-A225-8BC5935ECFDA}" sibTransId="{BC2E4850-6D8F-45E8-8FCE-2C97B2D4F877}"/>
    <dgm:cxn modelId="{3A62D0CA-48B2-4142-BC07-017012440554}" type="presOf" srcId="{1A019083-70DA-49F8-A17B-979079231A57}" destId="{BD2F3260-1200-4402-8CC8-85E28F6E76B1}" srcOrd="0" destOrd="0" presId="urn:microsoft.com/office/officeart/2018/2/layout/IconVerticalSolidList"/>
    <dgm:cxn modelId="{A62A93DD-A737-48E0-BDEF-1B47C5972208}" srcId="{1F6FFAFB-6A86-49D6-88E3-6B840D396470}" destId="{DDF973E0-4423-41F1-AA09-D71001A6820A}" srcOrd="0" destOrd="0" parTransId="{3BB1717B-62F5-4E8B-9E22-B489B4196001}" sibTransId="{FB659678-250E-4D95-A157-E7C0EA9CFDC5}"/>
    <dgm:cxn modelId="{CE914566-7C2E-43D7-9269-D480782116FF}" type="presParOf" srcId="{CE2F44F5-F4E5-4B60-9AB1-4E622FD01C54}" destId="{E6B1C8A4-634E-47B0-B8C7-922239A0011D}" srcOrd="0" destOrd="0" presId="urn:microsoft.com/office/officeart/2018/2/layout/IconVerticalSolidList"/>
    <dgm:cxn modelId="{8F422F7A-77D5-4A1F-B9BE-B48ADAD2247A}" type="presParOf" srcId="{E6B1C8A4-634E-47B0-B8C7-922239A0011D}" destId="{E158E65E-E195-4763-8069-CB0CD1C4A59E}" srcOrd="0" destOrd="0" presId="urn:microsoft.com/office/officeart/2018/2/layout/IconVerticalSolidList"/>
    <dgm:cxn modelId="{ED040F44-1CDD-4CCE-8060-CA9150CA88B0}" type="presParOf" srcId="{E6B1C8A4-634E-47B0-B8C7-922239A0011D}" destId="{13E69388-6100-46DF-8811-E910FDC2C248}" srcOrd="1" destOrd="0" presId="urn:microsoft.com/office/officeart/2018/2/layout/IconVerticalSolidList"/>
    <dgm:cxn modelId="{BA7B1F05-BEC2-4E9D-A7F8-134954A4941A}" type="presParOf" srcId="{E6B1C8A4-634E-47B0-B8C7-922239A0011D}" destId="{D3EADA13-E850-46D0-987A-F5800A1EB233}" srcOrd="2" destOrd="0" presId="urn:microsoft.com/office/officeart/2018/2/layout/IconVerticalSolidList"/>
    <dgm:cxn modelId="{8585DD93-864A-4454-8266-19038E101AA6}" type="presParOf" srcId="{E6B1C8A4-634E-47B0-B8C7-922239A0011D}" destId="{FA44EA89-04AD-4182-9ECD-10280EC566A1}" srcOrd="3" destOrd="0" presId="urn:microsoft.com/office/officeart/2018/2/layout/IconVerticalSolidList"/>
    <dgm:cxn modelId="{D3A27EDC-CBEB-4875-830F-6F74EB866962}" type="presParOf" srcId="{CE2F44F5-F4E5-4B60-9AB1-4E622FD01C54}" destId="{468ADB96-63DC-4487-BB2A-ACA6F2C3F042}" srcOrd="1" destOrd="0" presId="urn:microsoft.com/office/officeart/2018/2/layout/IconVerticalSolidList"/>
    <dgm:cxn modelId="{99A8AD79-88E2-42B3-934B-0636F8305998}" type="presParOf" srcId="{CE2F44F5-F4E5-4B60-9AB1-4E622FD01C54}" destId="{03C3DF57-9C72-4265-82A5-AA7673FAA708}" srcOrd="2" destOrd="0" presId="urn:microsoft.com/office/officeart/2018/2/layout/IconVerticalSolidList"/>
    <dgm:cxn modelId="{AF573725-F09E-4FD1-8F89-D4DCEC9ED1FB}" type="presParOf" srcId="{03C3DF57-9C72-4265-82A5-AA7673FAA708}" destId="{677F7392-08D0-4C8D-9AFF-84648DF61AB2}" srcOrd="0" destOrd="0" presId="urn:microsoft.com/office/officeart/2018/2/layout/IconVerticalSolidList"/>
    <dgm:cxn modelId="{CBAED439-7816-45C2-A51C-516D8A2AC4A1}" type="presParOf" srcId="{03C3DF57-9C72-4265-82A5-AA7673FAA708}" destId="{75F0B080-D203-41B1-A9FB-63DC9A33908D}" srcOrd="1" destOrd="0" presId="urn:microsoft.com/office/officeart/2018/2/layout/IconVerticalSolidList"/>
    <dgm:cxn modelId="{43A9B803-8D72-4651-BE2A-5944A89AA403}" type="presParOf" srcId="{03C3DF57-9C72-4265-82A5-AA7673FAA708}" destId="{55ACE930-1AED-4430-B920-55E86C6307CA}" srcOrd="2" destOrd="0" presId="urn:microsoft.com/office/officeart/2018/2/layout/IconVerticalSolidList"/>
    <dgm:cxn modelId="{48B30E98-8E27-4BAE-BA2D-A16AE2B1AFEA}" type="presParOf" srcId="{03C3DF57-9C72-4265-82A5-AA7673FAA708}" destId="{F4EB67DB-C58C-4C59-A36B-C642D791F4D1}" srcOrd="3" destOrd="0" presId="urn:microsoft.com/office/officeart/2018/2/layout/IconVerticalSolidList"/>
    <dgm:cxn modelId="{8790CFDB-B235-4447-BE69-75DD3AF73BFF}" type="presParOf" srcId="{CE2F44F5-F4E5-4B60-9AB1-4E622FD01C54}" destId="{DD4E1F85-B11C-4033-B1E8-50BCCC1BCFFF}" srcOrd="3" destOrd="0" presId="urn:microsoft.com/office/officeart/2018/2/layout/IconVerticalSolidList"/>
    <dgm:cxn modelId="{172892F9-3743-41A4-A67E-E04BF38B3A82}" type="presParOf" srcId="{CE2F44F5-F4E5-4B60-9AB1-4E622FD01C54}" destId="{93CA04CF-7F13-4AA8-824C-C05B93080E1F}" srcOrd="4" destOrd="0" presId="urn:microsoft.com/office/officeart/2018/2/layout/IconVerticalSolidList"/>
    <dgm:cxn modelId="{624CACBD-FD5B-4D6C-A26D-4D60999807A5}" type="presParOf" srcId="{93CA04CF-7F13-4AA8-824C-C05B93080E1F}" destId="{D47C3AFA-6823-4779-B9D7-41722A2C71C2}" srcOrd="0" destOrd="0" presId="urn:microsoft.com/office/officeart/2018/2/layout/IconVerticalSolidList"/>
    <dgm:cxn modelId="{431998E8-4633-43A0-9C44-36C3614F0253}" type="presParOf" srcId="{93CA04CF-7F13-4AA8-824C-C05B93080E1F}" destId="{EE89210B-08B8-426F-B05A-A5627CA1C593}" srcOrd="1" destOrd="0" presId="urn:microsoft.com/office/officeart/2018/2/layout/IconVerticalSolidList"/>
    <dgm:cxn modelId="{0E391D29-6CA8-4ABC-A1F8-581DA90C0CF0}" type="presParOf" srcId="{93CA04CF-7F13-4AA8-824C-C05B93080E1F}" destId="{8F52B9FB-B7D9-41B0-AA95-00F6C557ED9A}" srcOrd="2" destOrd="0" presId="urn:microsoft.com/office/officeart/2018/2/layout/IconVerticalSolidList"/>
    <dgm:cxn modelId="{E7874191-2579-499F-8EC0-3C5A22DF13B4}" type="presParOf" srcId="{93CA04CF-7F13-4AA8-824C-C05B93080E1F}" destId="{A8A9B87E-D31B-46A6-A2B2-13CEA9263514}" srcOrd="3" destOrd="0" presId="urn:microsoft.com/office/officeart/2018/2/layout/IconVerticalSolidList"/>
    <dgm:cxn modelId="{3894B1B6-175E-4125-B93A-46909675B090}" type="presParOf" srcId="{CE2F44F5-F4E5-4B60-9AB1-4E622FD01C54}" destId="{7DD521E9-5F4B-4D24-94DB-D098EF899C3F}" srcOrd="5" destOrd="0" presId="urn:microsoft.com/office/officeart/2018/2/layout/IconVerticalSolidList"/>
    <dgm:cxn modelId="{170EE305-E8D7-4E6A-9B78-4E78D7BF445F}" type="presParOf" srcId="{CE2F44F5-F4E5-4B60-9AB1-4E622FD01C54}" destId="{E03CB51A-A035-42B9-9AA4-608C3BF52195}" srcOrd="6" destOrd="0" presId="urn:microsoft.com/office/officeart/2018/2/layout/IconVerticalSolidList"/>
    <dgm:cxn modelId="{36317365-B5DA-49C1-B297-87DF60682BF8}" type="presParOf" srcId="{E03CB51A-A035-42B9-9AA4-608C3BF52195}" destId="{679332C5-AEA6-41C6-8F8D-F8ED540B4E13}" srcOrd="0" destOrd="0" presId="urn:microsoft.com/office/officeart/2018/2/layout/IconVerticalSolidList"/>
    <dgm:cxn modelId="{098351E4-4145-4FEE-B17E-6BC96FEE8E74}" type="presParOf" srcId="{E03CB51A-A035-42B9-9AA4-608C3BF52195}" destId="{FF1E1E9B-9D36-4499-BDC9-D6A752E486F1}" srcOrd="1" destOrd="0" presId="urn:microsoft.com/office/officeart/2018/2/layout/IconVerticalSolidList"/>
    <dgm:cxn modelId="{E012595A-14F6-4723-B518-8021D185A560}" type="presParOf" srcId="{E03CB51A-A035-42B9-9AA4-608C3BF52195}" destId="{C4AFAAB4-35CE-41DE-8302-16AD362343C4}" srcOrd="2" destOrd="0" presId="urn:microsoft.com/office/officeart/2018/2/layout/IconVerticalSolidList"/>
    <dgm:cxn modelId="{4C47DE09-AE18-456D-A7D2-3A85D33B0163}" type="presParOf" srcId="{E03CB51A-A035-42B9-9AA4-608C3BF52195}" destId="{166B2BCD-0A18-4185-8E13-9A697744A879}" srcOrd="3" destOrd="0" presId="urn:microsoft.com/office/officeart/2018/2/layout/IconVerticalSolidList"/>
    <dgm:cxn modelId="{51D3DE89-46A9-4635-8F8F-76FF6CB023AF}" type="presParOf" srcId="{CE2F44F5-F4E5-4B60-9AB1-4E622FD01C54}" destId="{9A35A611-2860-4071-B319-BBAA9F28FD7B}" srcOrd="7" destOrd="0" presId="urn:microsoft.com/office/officeart/2018/2/layout/IconVerticalSolidList"/>
    <dgm:cxn modelId="{BD224DA6-D9D4-402B-A18F-81E383A89857}" type="presParOf" srcId="{CE2F44F5-F4E5-4B60-9AB1-4E622FD01C54}" destId="{ADB814C3-6283-4D96-88EB-A8EF41BC1C1D}" srcOrd="8" destOrd="0" presId="urn:microsoft.com/office/officeart/2018/2/layout/IconVerticalSolidList"/>
    <dgm:cxn modelId="{EDB22100-9C18-4C76-A362-F7697076619C}" type="presParOf" srcId="{ADB814C3-6283-4D96-88EB-A8EF41BC1C1D}" destId="{DBDCE346-7A59-4F90-B694-A4A281925CA6}" srcOrd="0" destOrd="0" presId="urn:microsoft.com/office/officeart/2018/2/layout/IconVerticalSolidList"/>
    <dgm:cxn modelId="{B29A1C4D-B320-4A63-8ED7-52EE5F8EE23A}" type="presParOf" srcId="{ADB814C3-6283-4D96-88EB-A8EF41BC1C1D}" destId="{D78DD208-42A2-449B-90A7-59287C7076F6}" srcOrd="1" destOrd="0" presId="urn:microsoft.com/office/officeart/2018/2/layout/IconVerticalSolidList"/>
    <dgm:cxn modelId="{7726714C-4A01-4EB4-96C9-E2259E141F2A}" type="presParOf" srcId="{ADB814C3-6283-4D96-88EB-A8EF41BC1C1D}" destId="{D90C113E-5878-4856-8FB5-00B1DEDD4FA7}" srcOrd="2" destOrd="0" presId="urn:microsoft.com/office/officeart/2018/2/layout/IconVerticalSolidList"/>
    <dgm:cxn modelId="{34C6EE62-ACEA-4A4A-808A-D171BA7AD77F}" type="presParOf" srcId="{ADB814C3-6283-4D96-88EB-A8EF41BC1C1D}" destId="{BD2F3260-1200-4402-8CC8-85E28F6E76B1}"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AF387E-9315-45DD-BF1A-D7B56C400BAB}">
      <dsp:nvSpPr>
        <dsp:cNvPr id="0" name=""/>
        <dsp:cNvSpPr/>
      </dsp:nvSpPr>
      <dsp:spPr>
        <a:xfrm>
          <a:off x="0" y="4335"/>
          <a:ext cx="6081161" cy="97840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AFB461E-93E8-42DC-BFAC-0B09254084AE}">
      <dsp:nvSpPr>
        <dsp:cNvPr id="0" name=""/>
        <dsp:cNvSpPr/>
      </dsp:nvSpPr>
      <dsp:spPr>
        <a:xfrm>
          <a:off x="295966" y="224475"/>
          <a:ext cx="538647" cy="53812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5BCEC6F-2DFB-4582-9379-4E8908C396B8}">
      <dsp:nvSpPr>
        <dsp:cNvPr id="0" name=""/>
        <dsp:cNvSpPr/>
      </dsp:nvSpPr>
      <dsp:spPr>
        <a:xfrm>
          <a:off x="1060332" y="0"/>
          <a:ext cx="4933168" cy="10089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783" tIns="106783" rIns="106783" bIns="106783" numCol="1" spcCol="1270" anchor="ctr" anchorCtr="0">
          <a:noAutofit/>
        </a:bodyPr>
        <a:lstStyle/>
        <a:p>
          <a:pPr marL="0" lvl="0" indent="0" algn="l" defTabSz="622300">
            <a:lnSpc>
              <a:spcPct val="10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Because they allow for the efficient storing and processing of vast volumes of information, SDRs are a natural way for the brain to represent patterns.</a:t>
          </a:r>
        </a:p>
      </dsp:txBody>
      <dsp:txXfrm>
        <a:off x="1060332" y="0"/>
        <a:ext cx="4933168" cy="1008977"/>
      </dsp:txXfrm>
    </dsp:sp>
    <dsp:sp modelId="{BCB7283F-3C09-45C0-AD42-F6A028095473}">
      <dsp:nvSpPr>
        <dsp:cNvPr id="0" name=""/>
        <dsp:cNvSpPr/>
      </dsp:nvSpPr>
      <dsp:spPr>
        <a:xfrm>
          <a:off x="0" y="1265557"/>
          <a:ext cx="6081161" cy="97840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5A73BFE-A001-4240-9C8E-59B2F8E42F32}">
      <dsp:nvSpPr>
        <dsp:cNvPr id="0" name=""/>
        <dsp:cNvSpPr/>
      </dsp:nvSpPr>
      <dsp:spPr>
        <a:xfrm>
          <a:off x="295966" y="1485697"/>
          <a:ext cx="538647" cy="53812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E7429DD-2EB7-4E96-9F1F-959FFD2FBD0B}">
      <dsp:nvSpPr>
        <dsp:cNvPr id="0" name=""/>
        <dsp:cNvSpPr/>
      </dsp:nvSpPr>
      <dsp:spPr>
        <a:xfrm>
          <a:off x="1130580" y="1265557"/>
          <a:ext cx="4933168" cy="10089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783" tIns="106783" rIns="106783" bIns="106783" numCol="1" spcCol="1270" anchor="ctr" anchorCtr="0">
          <a:noAutofit/>
        </a:bodyPr>
        <a:lstStyle/>
        <a:p>
          <a:pPr marL="0" lvl="0" indent="0" algn="l" defTabSz="622300">
            <a:lnSpc>
              <a:spcPct val="10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To use HTM, data must first be transformed into an SDR using an encoder that captures the data's significant semantic properties.</a:t>
          </a:r>
        </a:p>
      </dsp:txBody>
      <dsp:txXfrm>
        <a:off x="1130580" y="1265557"/>
        <a:ext cx="4933168" cy="1008977"/>
      </dsp:txXfrm>
    </dsp:sp>
    <dsp:sp modelId="{123F2230-A88A-415F-A66F-F68C7C91411B}">
      <dsp:nvSpPr>
        <dsp:cNvPr id="0" name=""/>
        <dsp:cNvSpPr/>
      </dsp:nvSpPr>
      <dsp:spPr>
        <a:xfrm>
          <a:off x="0" y="2526779"/>
          <a:ext cx="6081161" cy="97840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709677C-34B7-4C62-B8C0-13F37742A27A}">
      <dsp:nvSpPr>
        <dsp:cNvPr id="0" name=""/>
        <dsp:cNvSpPr/>
      </dsp:nvSpPr>
      <dsp:spPr>
        <a:xfrm>
          <a:off x="295966" y="2746919"/>
          <a:ext cx="538647" cy="53812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3DE6D37-BEF7-48E9-9D45-B78CAE33ABB9}">
      <dsp:nvSpPr>
        <dsp:cNvPr id="0" name=""/>
        <dsp:cNvSpPr/>
      </dsp:nvSpPr>
      <dsp:spPr>
        <a:xfrm>
          <a:off x="1130580" y="2526779"/>
          <a:ext cx="4933168" cy="10089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783" tIns="106783" rIns="106783" bIns="106783" numCol="1" spcCol="1270" anchor="ctr" anchorCtr="0">
          <a:noAutofit/>
        </a:bodyPr>
        <a:lstStyle/>
        <a:p>
          <a:pPr marL="0" lvl="0" indent="0" algn="l" defTabSz="622300">
            <a:lnSpc>
              <a:spcPct val="100000"/>
            </a:lnSpc>
            <a:spcBef>
              <a:spcPct val="0"/>
            </a:spcBef>
            <a:spcAft>
              <a:spcPct val="35000"/>
            </a:spcAft>
            <a:buNone/>
          </a:pPr>
          <a:r>
            <a:rPr lang="en-US" sz="1400" b="0" i="0" kern="1200" dirty="0">
              <a:latin typeface="Times New Roman" panose="02020603050405020304" pitchFamily="18" charset="0"/>
              <a:cs typeface="Times New Roman" panose="02020603050405020304" pitchFamily="18" charset="0"/>
            </a:rPr>
            <a:t>The HTM model is based on how one layer of the brain functions and is designed to learn from continuous streams of input patterns to create sparse and stable representations of input sequences.</a:t>
          </a:r>
          <a:endParaRPr lang="en-US" sz="1400" kern="1200" dirty="0">
            <a:latin typeface="Times New Roman" panose="02020603050405020304" pitchFamily="18" charset="0"/>
            <a:cs typeface="Times New Roman" panose="02020603050405020304" pitchFamily="18" charset="0"/>
          </a:endParaRPr>
        </a:p>
      </dsp:txBody>
      <dsp:txXfrm>
        <a:off x="1130580" y="2526779"/>
        <a:ext cx="4933168" cy="1008977"/>
      </dsp:txXfrm>
    </dsp:sp>
    <dsp:sp modelId="{C199B162-EBE8-4982-8040-27989648C3F8}">
      <dsp:nvSpPr>
        <dsp:cNvPr id="0" name=""/>
        <dsp:cNvSpPr/>
      </dsp:nvSpPr>
      <dsp:spPr>
        <a:xfrm>
          <a:off x="0" y="3788001"/>
          <a:ext cx="6081161" cy="97840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E29FC36-2C0E-4C1F-AD3F-20E7F547F2B6}">
      <dsp:nvSpPr>
        <dsp:cNvPr id="0" name=""/>
        <dsp:cNvSpPr/>
      </dsp:nvSpPr>
      <dsp:spPr>
        <a:xfrm>
          <a:off x="296256" y="4008141"/>
          <a:ext cx="538647" cy="53812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8C8C81C-6929-4187-8967-783A0A8B286C}">
      <dsp:nvSpPr>
        <dsp:cNvPr id="0" name=""/>
        <dsp:cNvSpPr/>
      </dsp:nvSpPr>
      <dsp:spPr>
        <a:xfrm>
          <a:off x="1131159" y="3788001"/>
          <a:ext cx="4914652" cy="10089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783" tIns="106783" rIns="106783" bIns="106783" numCol="1" spcCol="1270" anchor="ctr" anchorCtr="0">
          <a:noAutofit/>
        </a:bodyPr>
        <a:lstStyle/>
        <a:p>
          <a:pPr marL="0" lvl="0" indent="0" algn="l" defTabSz="622300">
            <a:lnSpc>
              <a:spcPct val="100000"/>
            </a:lnSpc>
            <a:spcBef>
              <a:spcPct val="0"/>
            </a:spcBef>
            <a:spcAft>
              <a:spcPct val="35000"/>
            </a:spcAft>
            <a:buNone/>
          </a:pPr>
          <a:r>
            <a:rPr lang="en-US" sz="1400" b="0" i="0" kern="1200" dirty="0">
              <a:latin typeface="Times New Roman" panose="02020603050405020304" pitchFamily="18" charset="0"/>
              <a:cs typeface="Times New Roman" panose="02020603050405020304" pitchFamily="18" charset="0"/>
            </a:rPr>
            <a:t>One of the key capabilities of HTM is its ability to predict future patterns based on previously learned patterns. The input patterns must be unique and not repeat to ensure the accuracy of the predictions.</a:t>
          </a:r>
          <a:endParaRPr lang="en-US" sz="1400" kern="1200" dirty="0">
            <a:latin typeface="Times New Roman" panose="02020603050405020304" pitchFamily="18" charset="0"/>
            <a:cs typeface="Times New Roman" panose="02020603050405020304" pitchFamily="18" charset="0"/>
          </a:endParaRPr>
        </a:p>
      </dsp:txBody>
      <dsp:txXfrm>
        <a:off x="1131159" y="3788001"/>
        <a:ext cx="4914652" cy="100897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97F8CE-FB2E-4F1A-B080-0ADF0310C5B0}">
      <dsp:nvSpPr>
        <dsp:cNvPr id="0" name=""/>
        <dsp:cNvSpPr/>
      </dsp:nvSpPr>
      <dsp:spPr>
        <a:xfrm>
          <a:off x="0" y="3529"/>
          <a:ext cx="5440510" cy="79648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DF50F6-1B9B-4EC8-8472-2795346B014E}">
      <dsp:nvSpPr>
        <dsp:cNvPr id="0" name=""/>
        <dsp:cNvSpPr/>
      </dsp:nvSpPr>
      <dsp:spPr>
        <a:xfrm>
          <a:off x="240936" y="182738"/>
          <a:ext cx="438494" cy="43806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4E6D601-E8FF-4CF1-86DD-88A11E0D526D}">
      <dsp:nvSpPr>
        <dsp:cNvPr id="0" name=""/>
        <dsp:cNvSpPr/>
      </dsp:nvSpPr>
      <dsp:spPr>
        <a:xfrm>
          <a:off x="920367" y="3529"/>
          <a:ext cx="4505969" cy="8213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929" tIns="86929" rIns="86929" bIns="86929" numCol="1" spcCol="1270" anchor="ctr" anchorCtr="0">
          <a:noAutofit/>
        </a:bodyPr>
        <a:lstStyle/>
        <a:p>
          <a:pPr marL="0" lvl="0" indent="0" algn="l" defTabSz="622300">
            <a:lnSpc>
              <a:spcPct val="100000"/>
            </a:lnSpc>
            <a:spcBef>
              <a:spcPct val="0"/>
            </a:spcBef>
            <a:spcAft>
              <a:spcPct val="35000"/>
            </a:spcAft>
            <a:buNone/>
          </a:pPr>
          <a:r>
            <a:rPr lang="en-US" sz="1400" b="0" i="0" kern="1200" dirty="0"/>
            <a:t>Spatial Pooler maps active columns' cells during SDR input creation.</a:t>
          </a:r>
          <a:endParaRPr lang="en-US" sz="1400" kern="1200" dirty="0"/>
        </a:p>
      </dsp:txBody>
      <dsp:txXfrm>
        <a:off x="920367" y="3529"/>
        <a:ext cx="4505969" cy="821374"/>
      </dsp:txXfrm>
    </dsp:sp>
    <dsp:sp modelId="{D3078BBF-43EE-4632-A4B5-6BD0071DF49D}">
      <dsp:nvSpPr>
        <dsp:cNvPr id="0" name=""/>
        <dsp:cNvSpPr/>
      </dsp:nvSpPr>
      <dsp:spPr>
        <a:xfrm>
          <a:off x="0" y="1030246"/>
          <a:ext cx="5440510" cy="79648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741733F-5D29-4D38-A492-2CDC23A8E08A}">
      <dsp:nvSpPr>
        <dsp:cNvPr id="0" name=""/>
        <dsp:cNvSpPr/>
      </dsp:nvSpPr>
      <dsp:spPr>
        <a:xfrm>
          <a:off x="240936" y="1209455"/>
          <a:ext cx="438494" cy="43806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ACBF737-5EE3-49F6-BAF9-AE7E9AFF682D}">
      <dsp:nvSpPr>
        <dsp:cNvPr id="0" name=""/>
        <dsp:cNvSpPr/>
      </dsp:nvSpPr>
      <dsp:spPr>
        <a:xfrm>
          <a:off x="920367" y="1030246"/>
          <a:ext cx="4505969" cy="8213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929" tIns="86929" rIns="86929" bIns="86929" numCol="1" spcCol="1270" anchor="ctr" anchorCtr="0">
          <a:noAutofit/>
        </a:bodyPr>
        <a:lstStyle/>
        <a:p>
          <a:pPr marL="0" lvl="0" indent="0" algn="l" defTabSz="622300">
            <a:lnSpc>
              <a:spcPct val="100000"/>
            </a:lnSpc>
            <a:spcBef>
              <a:spcPct val="0"/>
            </a:spcBef>
            <a:spcAft>
              <a:spcPct val="35000"/>
            </a:spcAft>
            <a:buNone/>
          </a:pPr>
          <a:r>
            <a:rPr lang="en-US" sz="1400" b="0" i="0" kern="1200"/>
            <a:t>Implementing inhibitory mechanism results in constrained representation of input with similar patterns resulting in similar activation columns.</a:t>
          </a:r>
          <a:endParaRPr lang="en-US" sz="1400" kern="1200"/>
        </a:p>
      </dsp:txBody>
      <dsp:txXfrm>
        <a:off x="920367" y="1030246"/>
        <a:ext cx="4505969" cy="821374"/>
      </dsp:txXfrm>
    </dsp:sp>
    <dsp:sp modelId="{3BDBA00E-1CC1-46AD-B195-768F42F3868E}">
      <dsp:nvSpPr>
        <dsp:cNvPr id="0" name=""/>
        <dsp:cNvSpPr/>
      </dsp:nvSpPr>
      <dsp:spPr>
        <a:xfrm>
          <a:off x="0" y="2056964"/>
          <a:ext cx="5440510" cy="79648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613E4CB-F9A7-4D7E-BB1F-015FB286E603}">
      <dsp:nvSpPr>
        <dsp:cNvPr id="0" name=""/>
        <dsp:cNvSpPr/>
      </dsp:nvSpPr>
      <dsp:spPr>
        <a:xfrm>
          <a:off x="240936" y="2236173"/>
          <a:ext cx="438494" cy="43806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B1697CE-FC64-45C0-A09E-9B9CF5A689E1}">
      <dsp:nvSpPr>
        <dsp:cNvPr id="0" name=""/>
        <dsp:cNvSpPr/>
      </dsp:nvSpPr>
      <dsp:spPr>
        <a:xfrm>
          <a:off x="920367" y="2056964"/>
          <a:ext cx="4505969" cy="8213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929" tIns="86929" rIns="86929" bIns="86929" numCol="1" spcCol="1270" anchor="ctr" anchorCtr="0">
          <a:noAutofit/>
        </a:bodyPr>
        <a:lstStyle/>
        <a:p>
          <a:pPr marL="0" lvl="0" indent="0" algn="l" defTabSz="622300">
            <a:lnSpc>
              <a:spcPct val="100000"/>
            </a:lnSpc>
            <a:spcBef>
              <a:spcPct val="0"/>
            </a:spcBef>
            <a:spcAft>
              <a:spcPct val="35000"/>
            </a:spcAft>
            <a:buNone/>
          </a:pPr>
          <a:r>
            <a:rPr lang="en-US" sz="1400" b="0" i="0" kern="1200"/>
            <a:t>Learning occurs through synapse persistence updates, with active bits enhancing persistence and inactive columns being boosted to ensure participation in training.</a:t>
          </a:r>
          <a:endParaRPr lang="en-US" sz="1400" kern="1200"/>
        </a:p>
      </dsp:txBody>
      <dsp:txXfrm>
        <a:off x="920367" y="2056964"/>
        <a:ext cx="4505969" cy="821374"/>
      </dsp:txXfrm>
    </dsp:sp>
    <dsp:sp modelId="{CE22C5A4-0D30-4322-A8DA-65FF68FC7763}">
      <dsp:nvSpPr>
        <dsp:cNvPr id="0" name=""/>
        <dsp:cNvSpPr/>
      </dsp:nvSpPr>
      <dsp:spPr>
        <a:xfrm>
          <a:off x="0" y="3083681"/>
          <a:ext cx="5440510" cy="79648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EAE851C-F224-430E-8A4B-B5FADA2EC606}">
      <dsp:nvSpPr>
        <dsp:cNvPr id="0" name=""/>
        <dsp:cNvSpPr/>
      </dsp:nvSpPr>
      <dsp:spPr>
        <a:xfrm>
          <a:off x="240936" y="3262890"/>
          <a:ext cx="438494" cy="43806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A764F91-2218-4857-8743-1F59216A6E07}">
      <dsp:nvSpPr>
        <dsp:cNvPr id="0" name=""/>
        <dsp:cNvSpPr/>
      </dsp:nvSpPr>
      <dsp:spPr>
        <a:xfrm>
          <a:off x="920367" y="3083681"/>
          <a:ext cx="4505969" cy="8213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929" tIns="86929" rIns="86929" bIns="86929" numCol="1" spcCol="1270" anchor="ctr" anchorCtr="0">
          <a:noAutofit/>
        </a:bodyPr>
        <a:lstStyle/>
        <a:p>
          <a:pPr marL="0" lvl="0" indent="0" algn="l" defTabSz="622300">
            <a:lnSpc>
              <a:spcPct val="100000"/>
            </a:lnSpc>
            <a:spcBef>
              <a:spcPct val="0"/>
            </a:spcBef>
            <a:spcAft>
              <a:spcPct val="35000"/>
            </a:spcAft>
            <a:buNone/>
          </a:pPr>
          <a:r>
            <a:rPr lang="en-US" sz="1400" b="0" i="0" kern="1200"/>
            <a:t>SDR is a sparse information organization system, meaning only a small fraction of the cells are active at any given time.</a:t>
          </a:r>
          <a:endParaRPr lang="en-US" sz="1400" kern="1200"/>
        </a:p>
      </dsp:txBody>
      <dsp:txXfrm>
        <a:off x="920367" y="3083681"/>
        <a:ext cx="4505969" cy="82137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58E65E-E195-4763-8069-CB0CD1C4A59E}">
      <dsp:nvSpPr>
        <dsp:cNvPr id="0" name=""/>
        <dsp:cNvSpPr/>
      </dsp:nvSpPr>
      <dsp:spPr>
        <a:xfrm>
          <a:off x="0" y="4264"/>
          <a:ext cx="5766886" cy="90825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3E69388-6100-46DF-8811-E910FDC2C248}">
      <dsp:nvSpPr>
        <dsp:cNvPr id="0" name=""/>
        <dsp:cNvSpPr/>
      </dsp:nvSpPr>
      <dsp:spPr>
        <a:xfrm>
          <a:off x="274747" y="208621"/>
          <a:ext cx="499541" cy="49954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A44EA89-04AD-4182-9ECD-10280EC566A1}">
      <dsp:nvSpPr>
        <dsp:cNvPr id="0" name=""/>
        <dsp:cNvSpPr/>
      </dsp:nvSpPr>
      <dsp:spPr>
        <a:xfrm>
          <a:off x="1049036" y="4264"/>
          <a:ext cx="4717849" cy="9082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124" tIns="96124" rIns="96124" bIns="96124" numCol="1" spcCol="1270" anchor="ctr" anchorCtr="0">
          <a:noAutofit/>
        </a:bodyPr>
        <a:lstStyle/>
        <a:p>
          <a:pPr marL="0" lvl="0" indent="0" algn="l" defTabSz="622300">
            <a:lnSpc>
              <a:spcPct val="100000"/>
            </a:lnSpc>
            <a:spcBef>
              <a:spcPct val="0"/>
            </a:spcBef>
            <a:spcAft>
              <a:spcPct val="35000"/>
            </a:spcAft>
            <a:buNone/>
          </a:pPr>
          <a:r>
            <a:rPr lang="en-US" sz="1400" b="0" i="0" kern="1200" dirty="0">
              <a:latin typeface="Times New Roman" panose="02020603050405020304" pitchFamily="18" charset="0"/>
              <a:cs typeface="Times New Roman" panose="02020603050405020304" pitchFamily="18" charset="0"/>
            </a:rPr>
            <a:t>Active</a:t>
          </a:r>
          <a:r>
            <a:rPr lang="en-US" sz="1400" b="0" i="0" kern="1200" dirty="0"/>
            <a:t> cells in SDR are distributed throughout the region to represent the region's activity.</a:t>
          </a:r>
          <a:endParaRPr lang="en-US" sz="1400" kern="1200" dirty="0"/>
        </a:p>
      </dsp:txBody>
      <dsp:txXfrm>
        <a:off x="1049036" y="4264"/>
        <a:ext cx="4717849" cy="908256"/>
      </dsp:txXfrm>
    </dsp:sp>
    <dsp:sp modelId="{677F7392-08D0-4C8D-9AFF-84648DF61AB2}">
      <dsp:nvSpPr>
        <dsp:cNvPr id="0" name=""/>
        <dsp:cNvSpPr/>
      </dsp:nvSpPr>
      <dsp:spPr>
        <a:xfrm>
          <a:off x="0" y="1139585"/>
          <a:ext cx="5766886" cy="90825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5F0B080-D203-41B1-A9FB-63DC9A33908D}">
      <dsp:nvSpPr>
        <dsp:cNvPr id="0" name=""/>
        <dsp:cNvSpPr/>
      </dsp:nvSpPr>
      <dsp:spPr>
        <a:xfrm>
          <a:off x="274747" y="1343943"/>
          <a:ext cx="499541" cy="49954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4EB67DB-C58C-4C59-A36B-C642D791F4D1}">
      <dsp:nvSpPr>
        <dsp:cNvPr id="0" name=""/>
        <dsp:cNvSpPr/>
      </dsp:nvSpPr>
      <dsp:spPr>
        <a:xfrm>
          <a:off x="1049036" y="1139585"/>
          <a:ext cx="4717849" cy="9082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124" tIns="96124" rIns="96124" bIns="96124" numCol="1" spcCol="1270" anchor="ctr" anchorCtr="0">
          <a:noAutofit/>
        </a:bodyPr>
        <a:lstStyle/>
        <a:p>
          <a:pPr marL="0" lvl="0" indent="0" algn="l" defTabSz="622300">
            <a:lnSpc>
              <a:spcPct val="100000"/>
            </a:lnSpc>
            <a:spcBef>
              <a:spcPct val="0"/>
            </a:spcBef>
            <a:spcAft>
              <a:spcPct val="35000"/>
            </a:spcAft>
            <a:buNone/>
          </a:pPr>
          <a:r>
            <a:rPr lang="en-US" sz="1400" b="0" i="0" kern="1200" dirty="0"/>
            <a:t>The binary representation of SDR in HTM is highly </a:t>
          </a:r>
          <a:r>
            <a:rPr lang="en-US" sz="1400" b="0" i="0" kern="1200" dirty="0">
              <a:latin typeface="Times New Roman" panose="02020603050405020304" pitchFamily="18" charset="0"/>
              <a:cs typeface="Times New Roman" panose="02020603050405020304" pitchFamily="18" charset="0"/>
            </a:rPr>
            <a:t>computationally</a:t>
          </a:r>
          <a:r>
            <a:rPr lang="en-US" sz="1400" b="0" i="0" kern="1200" dirty="0"/>
            <a:t> efficient and does not result in a functional loss of information due to critical features of SDR.</a:t>
          </a:r>
          <a:endParaRPr lang="en-US" sz="1400" kern="1200" dirty="0"/>
        </a:p>
      </dsp:txBody>
      <dsp:txXfrm>
        <a:off x="1049036" y="1139585"/>
        <a:ext cx="4717849" cy="908256"/>
      </dsp:txXfrm>
    </dsp:sp>
    <dsp:sp modelId="{D47C3AFA-6823-4779-B9D7-41722A2C71C2}">
      <dsp:nvSpPr>
        <dsp:cNvPr id="0" name=""/>
        <dsp:cNvSpPr/>
      </dsp:nvSpPr>
      <dsp:spPr>
        <a:xfrm>
          <a:off x="0" y="2326286"/>
          <a:ext cx="5766886" cy="90825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E89210B-08B8-426F-B05A-A5627CA1C593}">
      <dsp:nvSpPr>
        <dsp:cNvPr id="0" name=""/>
        <dsp:cNvSpPr/>
      </dsp:nvSpPr>
      <dsp:spPr>
        <a:xfrm>
          <a:off x="274747" y="2479264"/>
          <a:ext cx="499541" cy="49954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8A9B87E-D31B-46A6-A2B2-13CEA9263514}">
      <dsp:nvSpPr>
        <dsp:cNvPr id="0" name=""/>
        <dsp:cNvSpPr/>
      </dsp:nvSpPr>
      <dsp:spPr>
        <a:xfrm>
          <a:off x="1049036" y="2274906"/>
          <a:ext cx="4717849" cy="9082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124" tIns="96124" rIns="96124" bIns="96124" numCol="1" spcCol="1270" anchor="ctr" anchorCtr="0">
          <a:noAutofit/>
        </a:bodyPr>
        <a:lstStyle/>
        <a:p>
          <a:pPr marL="0" lvl="0" indent="0" algn="l" defTabSz="622300">
            <a:lnSpc>
              <a:spcPct val="100000"/>
            </a:lnSpc>
            <a:spcBef>
              <a:spcPct val="0"/>
            </a:spcBef>
            <a:spcAft>
              <a:spcPct val="35000"/>
            </a:spcAft>
            <a:buNone/>
          </a:pPr>
          <a:r>
            <a:rPr lang="en-US" sz="1400" b="0" i="0" kern="1200" dirty="0"/>
            <a:t>Buckets are used to divide a continuous value range into consistently sized intervals.</a:t>
          </a:r>
          <a:endParaRPr lang="en-US" sz="1400" kern="1200" dirty="0"/>
        </a:p>
      </dsp:txBody>
      <dsp:txXfrm>
        <a:off x="1049036" y="2274906"/>
        <a:ext cx="4717849" cy="908256"/>
      </dsp:txXfrm>
    </dsp:sp>
    <dsp:sp modelId="{679332C5-AEA6-41C6-8F8D-F8ED540B4E13}">
      <dsp:nvSpPr>
        <dsp:cNvPr id="0" name=""/>
        <dsp:cNvSpPr/>
      </dsp:nvSpPr>
      <dsp:spPr>
        <a:xfrm>
          <a:off x="0" y="3410227"/>
          <a:ext cx="5766886" cy="90825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F1E1E9B-9D36-4499-BDC9-D6A752E486F1}">
      <dsp:nvSpPr>
        <dsp:cNvPr id="0" name=""/>
        <dsp:cNvSpPr/>
      </dsp:nvSpPr>
      <dsp:spPr>
        <a:xfrm>
          <a:off x="274747" y="3614585"/>
          <a:ext cx="499541" cy="49954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66B2BCD-0A18-4185-8E13-9A697744A879}">
      <dsp:nvSpPr>
        <dsp:cNvPr id="0" name=""/>
        <dsp:cNvSpPr/>
      </dsp:nvSpPr>
      <dsp:spPr>
        <a:xfrm>
          <a:off x="1049036" y="3410227"/>
          <a:ext cx="4717849" cy="9082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124" tIns="96124" rIns="96124" bIns="96124" numCol="1" spcCol="1270" anchor="ctr" anchorCtr="0">
          <a:noAutofit/>
        </a:bodyPr>
        <a:lstStyle/>
        <a:p>
          <a:pPr marL="0" lvl="0" indent="0" algn="l" defTabSz="622300">
            <a:lnSpc>
              <a:spcPct val="100000"/>
            </a:lnSpc>
            <a:spcBef>
              <a:spcPct val="0"/>
            </a:spcBef>
            <a:spcAft>
              <a:spcPct val="35000"/>
            </a:spcAft>
            <a:buNone/>
          </a:pPr>
          <a:r>
            <a:rPr lang="en-US" sz="1400" b="0" i="0" kern="1200" dirty="0"/>
            <a:t>The width of each bucket is calculated by dividing the range of values by the number of buckets needed.</a:t>
          </a:r>
          <a:endParaRPr lang="en-US" sz="1400" kern="1200" dirty="0"/>
        </a:p>
      </dsp:txBody>
      <dsp:txXfrm>
        <a:off x="1049036" y="3410227"/>
        <a:ext cx="4717849" cy="908256"/>
      </dsp:txXfrm>
    </dsp:sp>
    <dsp:sp modelId="{DBDCE346-7A59-4F90-B694-A4A281925CA6}">
      <dsp:nvSpPr>
        <dsp:cNvPr id="0" name=""/>
        <dsp:cNvSpPr/>
      </dsp:nvSpPr>
      <dsp:spPr>
        <a:xfrm>
          <a:off x="0" y="4545548"/>
          <a:ext cx="5766886" cy="90825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78DD208-42A2-449B-90A7-59287C7076F6}">
      <dsp:nvSpPr>
        <dsp:cNvPr id="0" name=""/>
        <dsp:cNvSpPr/>
      </dsp:nvSpPr>
      <dsp:spPr>
        <a:xfrm>
          <a:off x="274747" y="4749906"/>
          <a:ext cx="499541" cy="49954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D2F3260-1200-4402-8CC8-85E28F6E76B1}">
      <dsp:nvSpPr>
        <dsp:cNvPr id="0" name=""/>
        <dsp:cNvSpPr/>
      </dsp:nvSpPr>
      <dsp:spPr>
        <a:xfrm>
          <a:off x="1049036" y="4545548"/>
          <a:ext cx="4717849" cy="9082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124" tIns="96124" rIns="96124" bIns="96124" numCol="1" spcCol="1270" anchor="ctr" anchorCtr="0">
          <a:noAutofit/>
        </a:bodyPr>
        <a:lstStyle/>
        <a:p>
          <a:pPr marL="0" lvl="0" indent="0" algn="l" defTabSz="622300">
            <a:lnSpc>
              <a:spcPct val="100000"/>
            </a:lnSpc>
            <a:spcBef>
              <a:spcPct val="0"/>
            </a:spcBef>
            <a:spcAft>
              <a:spcPct val="35000"/>
            </a:spcAft>
            <a:buNone/>
          </a:pPr>
          <a:r>
            <a:rPr lang="en-US" sz="1400" b="0" i="0" kern="1200"/>
            <a:t>Fixed-width bucketing is a basic and extensively used scalar encoding technique, although it may not be suitable for data with irregular distribution.</a:t>
          </a:r>
          <a:endParaRPr lang="en-US" sz="1400" kern="1200"/>
        </a:p>
      </dsp:txBody>
      <dsp:txXfrm>
        <a:off x="1049036" y="4545548"/>
        <a:ext cx="4717849" cy="908256"/>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4029B-2D5B-E0FD-A485-ED090E3FA3B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2A69087-40C2-613D-CDA7-34C92B329CE2}"/>
              </a:ext>
            </a:extLst>
          </p:cNvPr>
          <p:cNvSpPr>
            <a:spLocks noGrp="1"/>
          </p:cNvSpPr>
          <p:nvPr>
            <p:ph type="dt" sz="half" idx="10"/>
          </p:nvPr>
        </p:nvSpPr>
        <p:spPr/>
        <p:txBody>
          <a:bodyPr/>
          <a:lstStyle/>
          <a:p>
            <a:fld id="{1A460770-223A-490F-86CD-F601AF5780BC}" type="datetimeFigureOut">
              <a:rPr lang="en-IN" smtClean="0"/>
              <a:t>28-03-2023</a:t>
            </a:fld>
            <a:endParaRPr lang="en-IN"/>
          </a:p>
        </p:txBody>
      </p:sp>
      <p:sp>
        <p:nvSpPr>
          <p:cNvPr id="4" name="Footer Placeholder 3">
            <a:extLst>
              <a:ext uri="{FF2B5EF4-FFF2-40B4-BE49-F238E27FC236}">
                <a16:creationId xmlns:a16="http://schemas.microsoft.com/office/drawing/2014/main" id="{F57299AE-7FFB-6F19-6D50-6D8AB38D0E1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C99C916-50A1-6335-6629-F1C32661B76C}"/>
              </a:ext>
            </a:extLst>
          </p:cNvPr>
          <p:cNvSpPr>
            <a:spLocks noGrp="1"/>
          </p:cNvSpPr>
          <p:nvPr>
            <p:ph type="sldNum" sz="quarter" idx="12"/>
          </p:nvPr>
        </p:nvSpPr>
        <p:spPr/>
        <p:txBody>
          <a:bodyPr/>
          <a:lstStyle/>
          <a:p>
            <a:fld id="{F3D28218-8DF2-4612-BA44-0639E58E663B}" type="slidenum">
              <a:rPr lang="en-IN" smtClean="0"/>
              <a:t>‹#›</a:t>
            </a:fld>
            <a:endParaRPr lang="en-IN"/>
          </a:p>
        </p:txBody>
      </p:sp>
    </p:spTree>
    <p:extLst>
      <p:ext uri="{BB962C8B-B14F-4D97-AF65-F5344CB8AC3E}">
        <p14:creationId xmlns:p14="http://schemas.microsoft.com/office/powerpoint/2010/main" val="1732688318"/>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3710646-5D2C-E8BF-F794-12E634AD13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73FDADF-B99E-2863-9CAD-7FC5499330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7D4A93-0DBB-A8C6-A0E3-3F073D852FA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460770-223A-490F-86CD-F601AF5780BC}" type="datetimeFigureOut">
              <a:rPr lang="en-IN" smtClean="0"/>
              <a:t>28-03-2023</a:t>
            </a:fld>
            <a:endParaRPr lang="en-IN"/>
          </a:p>
        </p:txBody>
      </p:sp>
      <p:sp>
        <p:nvSpPr>
          <p:cNvPr id="5" name="Footer Placeholder 4">
            <a:extLst>
              <a:ext uri="{FF2B5EF4-FFF2-40B4-BE49-F238E27FC236}">
                <a16:creationId xmlns:a16="http://schemas.microsoft.com/office/drawing/2014/main" id="{EC8AB0AE-ED21-1DC1-6F14-E5D3CA6863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CBF76D3-F9F2-F34E-52E1-6A3269D613D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D28218-8DF2-4612-BA44-0639E58E663B}" type="slidenum">
              <a:rPr lang="en-IN" smtClean="0"/>
              <a:t>‹#›</a:t>
            </a:fld>
            <a:endParaRPr lang="en-IN"/>
          </a:p>
        </p:txBody>
      </p:sp>
    </p:spTree>
    <p:extLst>
      <p:ext uri="{BB962C8B-B14F-4D97-AF65-F5344CB8AC3E}">
        <p14:creationId xmlns:p14="http://schemas.microsoft.com/office/powerpoint/2010/main" val="358978796"/>
      </p:ext>
    </p:extLst>
  </p:cSld>
  <p:clrMap bg1="lt1" tx1="dk1" bg2="lt2" tx2="dk2" accent1="accent1" accent2="accent2" accent3="accent3" accent4="accent4" accent5="accent5" accent6="accent6" hlink="hlink" folHlink="folHlink"/>
  <p:sldLayoutIdLst>
    <p:sldLayoutId id="2147483654"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3.png"/><Relationship Id="rId1" Type="http://schemas.openxmlformats.org/officeDocument/2006/relationships/slideLayout" Target="../slideLayouts/slideLayout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22.png"/><Relationship Id="rId1" Type="http://schemas.openxmlformats.org/officeDocument/2006/relationships/slideLayout" Target="../slideLayouts/slideLayout1.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3D130F18-FBD8-01CC-7349-2F83460E21A1}"/>
              </a:ext>
            </a:extLst>
          </p:cNvPr>
          <p:cNvPicPr>
            <a:picLocks noChangeAspect="1"/>
          </p:cNvPicPr>
          <p:nvPr/>
        </p:nvPicPr>
        <p:blipFill rotWithShape="1">
          <a:blip r:embed="rId2"/>
          <a:srcRect l="23927" r="8162"/>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7"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2862" y="4409267"/>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hidden="1">
            <a:extLst>
              <a:ext uri="{FF2B5EF4-FFF2-40B4-BE49-F238E27FC236}">
                <a16:creationId xmlns:a16="http://schemas.microsoft.com/office/drawing/2014/main" id="{D9F7FDFA-F6D9-F4D7-95AD-6F6CA0F36C1A}"/>
              </a:ext>
            </a:extLst>
          </p:cNvPr>
          <p:cNvSpPr>
            <a:spLocks noGrp="1"/>
          </p:cNvSpPr>
          <p:nvPr>
            <p:ph type="title"/>
          </p:nvPr>
        </p:nvSpPr>
        <p:spPr/>
        <p:txBody>
          <a:bodyPr/>
          <a:lstStyle/>
          <a:p>
            <a:pPr algn="ctr"/>
            <a:r>
              <a:rPr lang="en-US"/>
              <a:t>ScalarEncoder with Buckets</a:t>
            </a:r>
            <a:endParaRPr lang="en-IN"/>
          </a:p>
        </p:txBody>
      </p:sp>
      <p:sp>
        <p:nvSpPr>
          <p:cNvPr id="5" name="TextBox 4">
            <a:extLst>
              <a:ext uri="{FF2B5EF4-FFF2-40B4-BE49-F238E27FC236}">
                <a16:creationId xmlns:a16="http://schemas.microsoft.com/office/drawing/2014/main" id="{6F45BF43-B978-F47B-DDC4-F261EDAE6956}"/>
              </a:ext>
            </a:extLst>
          </p:cNvPr>
          <p:cNvSpPr txBox="1"/>
          <p:nvPr/>
        </p:nvSpPr>
        <p:spPr>
          <a:xfrm>
            <a:off x="5507664" y="879526"/>
            <a:ext cx="4859080" cy="1077218"/>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Scalar Encoder with Buckets</a:t>
            </a:r>
            <a:endParaRPr lang="en-IN" sz="32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26514560-2562-D2ED-DD14-43A3F656BA03}"/>
              </a:ext>
            </a:extLst>
          </p:cNvPr>
          <p:cNvSpPr txBox="1"/>
          <p:nvPr/>
        </p:nvSpPr>
        <p:spPr>
          <a:xfrm>
            <a:off x="5637342" y="2699198"/>
            <a:ext cx="4019109" cy="1477328"/>
          </a:xfrm>
          <a:prstGeom prst="rect">
            <a:avLst/>
          </a:prstGeom>
          <a:noFill/>
        </p:spPr>
        <p:txBody>
          <a:bodyPr wrap="square" rtlCol="0">
            <a:spAutoFit/>
          </a:bodyPr>
          <a:lstStyle/>
          <a:p>
            <a:r>
              <a:rPr lang="en-US" dirty="0" err="1"/>
              <a:t>Sahith</a:t>
            </a:r>
            <a:r>
              <a:rPr lang="en-US" dirty="0"/>
              <a:t> Kumar </a:t>
            </a:r>
            <a:r>
              <a:rPr lang="en-US" dirty="0" err="1"/>
              <a:t>Singari</a:t>
            </a:r>
            <a:r>
              <a:rPr lang="en-US" dirty="0"/>
              <a:t> -1446809</a:t>
            </a:r>
          </a:p>
          <a:p>
            <a:endParaRPr lang="en-US" dirty="0"/>
          </a:p>
          <a:p>
            <a:r>
              <a:rPr lang="en-US" dirty="0"/>
              <a:t>Anil Kumar Gadiraju-1428607</a:t>
            </a:r>
          </a:p>
          <a:p>
            <a:endParaRPr lang="en-US" dirty="0"/>
          </a:p>
          <a:p>
            <a:r>
              <a:rPr lang="en-US" dirty="0"/>
              <a:t>Vinay Kumar </a:t>
            </a:r>
            <a:r>
              <a:rPr lang="en-US" dirty="0" err="1"/>
              <a:t>Bandaru</a:t>
            </a:r>
            <a:r>
              <a:rPr lang="en-US" dirty="0"/>
              <a:t> - 144</a:t>
            </a:r>
            <a:endParaRPr lang="en-IN" dirty="0"/>
          </a:p>
        </p:txBody>
      </p:sp>
    </p:spTree>
    <p:extLst>
      <p:ext uri="{BB962C8B-B14F-4D97-AF65-F5344CB8AC3E}">
        <p14:creationId xmlns:p14="http://schemas.microsoft.com/office/powerpoint/2010/main" val="36529114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9B6CD22E-2269-419F-9E81-016EA035D4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EEA7C9-5412-742E-7485-1B80D0C53A8B}"/>
              </a:ext>
            </a:extLst>
          </p:cNvPr>
          <p:cNvSpPr>
            <a:spLocks noGrp="1"/>
          </p:cNvSpPr>
          <p:nvPr>
            <p:ph type="title"/>
          </p:nvPr>
        </p:nvSpPr>
        <p:spPr>
          <a:xfrm>
            <a:off x="647132" y="457200"/>
            <a:ext cx="5895178" cy="4645477"/>
          </a:xfrm>
        </p:spPr>
        <p:txBody>
          <a:bodyPr vert="horz" lIns="91440" tIns="45720" rIns="91440" bIns="45720" rtlCol="0" anchor="b">
            <a:normAutofit fontScale="90000"/>
          </a:bodyPr>
          <a:lstStyle/>
          <a:p>
            <a:r>
              <a:rPr lang="en-US" sz="1700" b="1" kern="1200" dirty="0">
                <a:solidFill>
                  <a:schemeClr val="tx1"/>
                </a:solidFill>
                <a:latin typeface="Times New Roman" panose="02020603050405020304" pitchFamily="18" charset="0"/>
                <a:cs typeface="Times New Roman" panose="02020603050405020304" pitchFamily="18" charset="0"/>
              </a:rPr>
              <a:t>GetFirstOnBit</a:t>
            </a:r>
            <a:r>
              <a:rPr lang="en-US" sz="1700" kern="1200" dirty="0">
                <a:solidFill>
                  <a:schemeClr val="tx1"/>
                </a:solidFill>
                <a:latin typeface="Times New Roman" panose="02020603050405020304" pitchFamily="18" charset="0"/>
                <a:cs typeface="Times New Roman" panose="02020603050405020304" pitchFamily="18" charset="0"/>
              </a:rPr>
              <a:t>: Returns the bit offset of the first bit to be set in the encoder output.</a:t>
            </a:r>
            <a:br>
              <a:rPr lang="en-US" sz="1700" kern="1200" dirty="0">
                <a:solidFill>
                  <a:schemeClr val="tx1"/>
                </a:solidFill>
                <a:latin typeface="Times New Roman" panose="02020603050405020304" pitchFamily="18" charset="0"/>
                <a:cs typeface="Times New Roman" panose="02020603050405020304" pitchFamily="18" charset="0"/>
              </a:rPr>
            </a:br>
            <a:r>
              <a:rPr lang="en-US" sz="1700" b="1" kern="1200" dirty="0">
                <a:solidFill>
                  <a:schemeClr val="tx1"/>
                </a:solidFill>
                <a:latin typeface="Times New Roman" panose="02020603050405020304" pitchFamily="18" charset="0"/>
                <a:cs typeface="Times New Roman" panose="02020603050405020304" pitchFamily="18" charset="0"/>
              </a:rPr>
              <a:t>GenerateRangeDescription: </a:t>
            </a:r>
            <a:r>
              <a:rPr lang="en-US" sz="1700" kern="1200" dirty="0">
                <a:solidFill>
                  <a:schemeClr val="tx1"/>
                </a:solidFill>
                <a:latin typeface="Times New Roman" panose="02020603050405020304" pitchFamily="18" charset="0"/>
                <a:cs typeface="Times New Roman" panose="02020603050405020304" pitchFamily="18" charset="0"/>
              </a:rPr>
              <a:t>Creates a description from a range's text description.</a:t>
            </a:r>
            <a:br>
              <a:rPr lang="en-US" sz="1700" kern="1200" dirty="0">
                <a:solidFill>
                  <a:schemeClr val="tx1"/>
                </a:solidFill>
                <a:latin typeface="Times New Roman" panose="02020603050405020304" pitchFamily="18" charset="0"/>
                <a:cs typeface="Times New Roman" panose="02020603050405020304" pitchFamily="18" charset="0"/>
              </a:rPr>
            </a:br>
            <a:r>
              <a:rPr lang="en-US" sz="1700" b="1" kern="1200" dirty="0">
                <a:solidFill>
                  <a:schemeClr val="tx1"/>
                </a:solidFill>
                <a:latin typeface="Times New Roman" panose="02020603050405020304" pitchFamily="18" charset="0"/>
                <a:cs typeface="Times New Roman" panose="02020603050405020304" pitchFamily="18" charset="0"/>
              </a:rPr>
              <a:t>GetBucketIndex: </a:t>
            </a:r>
            <a:r>
              <a:rPr lang="en-US" sz="1700" kern="1200" dirty="0">
                <a:solidFill>
                  <a:schemeClr val="tx1"/>
                </a:solidFill>
                <a:latin typeface="Times New Roman" panose="02020603050405020304" pitchFamily="18" charset="0"/>
                <a:cs typeface="Times New Roman" panose="02020603050405020304" pitchFamily="18" charset="0"/>
              </a:rPr>
              <a:t>Subclasses must override this method and return a list of values for every bucket that the encoder has specified.</a:t>
            </a:r>
            <a:br>
              <a:rPr lang="en-US" sz="1700" kern="1200" dirty="0">
                <a:solidFill>
                  <a:schemeClr val="tx1"/>
                </a:solidFill>
                <a:latin typeface="Times New Roman" panose="02020603050405020304" pitchFamily="18" charset="0"/>
                <a:cs typeface="Times New Roman" panose="02020603050405020304" pitchFamily="18" charset="0"/>
              </a:rPr>
            </a:br>
            <a:r>
              <a:rPr lang="en-US" sz="1700" b="1" kern="1200" dirty="0">
                <a:solidFill>
                  <a:schemeClr val="tx1"/>
                </a:solidFill>
                <a:latin typeface="Times New Roman" panose="02020603050405020304" pitchFamily="18" charset="0"/>
                <a:cs typeface="Times New Roman" panose="02020603050405020304" pitchFamily="18" charset="0"/>
              </a:rPr>
              <a:t>GetBucketValue</a:t>
            </a:r>
            <a:r>
              <a:rPr lang="en-US" sz="1700" kern="1200" dirty="0">
                <a:solidFill>
                  <a:schemeClr val="tx1"/>
                </a:solidFill>
                <a:latin typeface="Times New Roman" panose="02020603050405020304" pitchFamily="18" charset="0"/>
                <a:cs typeface="Times New Roman" panose="02020603050405020304" pitchFamily="18" charset="0"/>
              </a:rPr>
              <a:t>: Sets the value of the bucket at the given index to the given value.</a:t>
            </a:r>
            <a:br>
              <a:rPr lang="en-US" sz="1700" kern="1200" dirty="0">
                <a:solidFill>
                  <a:schemeClr val="tx1"/>
                </a:solidFill>
                <a:latin typeface="Times New Roman" panose="02020603050405020304" pitchFamily="18" charset="0"/>
                <a:cs typeface="Times New Roman" panose="02020603050405020304" pitchFamily="18" charset="0"/>
              </a:rPr>
            </a:br>
            <a:r>
              <a:rPr lang="en-US" sz="1700" b="1" kern="1200" dirty="0">
                <a:solidFill>
                  <a:schemeClr val="tx1"/>
                </a:solidFill>
                <a:latin typeface="Times New Roman" panose="02020603050405020304" pitchFamily="18" charset="0"/>
                <a:cs typeface="Times New Roman" panose="02020603050405020304" pitchFamily="18" charset="0"/>
              </a:rPr>
              <a:t>GetBucketInfo</a:t>
            </a:r>
            <a:r>
              <a:rPr lang="en-US" sz="1700" kern="1200" dirty="0">
                <a:solidFill>
                  <a:schemeClr val="tx1"/>
                </a:solidFill>
                <a:latin typeface="Times New Roman" panose="02020603050405020304" pitchFamily="18" charset="0"/>
                <a:cs typeface="Times New Roman" panose="02020603050405020304" pitchFamily="18" charset="0"/>
              </a:rPr>
              <a:t>: Returns information about the associated bucket in the scalar encoder as an int array that is generated by passing a double input value.</a:t>
            </a:r>
            <a:br>
              <a:rPr lang="en-US" sz="1700" kern="1200" dirty="0">
                <a:solidFill>
                  <a:schemeClr val="tx1"/>
                </a:solidFill>
                <a:latin typeface="Times New Roman" panose="02020603050405020304" pitchFamily="18" charset="0"/>
                <a:cs typeface="Times New Roman" panose="02020603050405020304" pitchFamily="18" charset="0"/>
              </a:rPr>
            </a:br>
            <a:r>
              <a:rPr lang="en-US" sz="1700" b="1" kern="1200" dirty="0">
                <a:solidFill>
                  <a:schemeClr val="tx1"/>
                </a:solidFill>
                <a:latin typeface="Times New Roman" panose="02020603050405020304" pitchFamily="18" charset="0"/>
                <a:cs typeface="Times New Roman" panose="02020603050405020304" pitchFamily="18" charset="0"/>
              </a:rPr>
              <a:t>EncodeIntoArray</a:t>
            </a:r>
            <a:r>
              <a:rPr lang="en-US" sz="1700" kern="1200" dirty="0">
                <a:solidFill>
                  <a:schemeClr val="tx1"/>
                </a:solidFill>
                <a:latin typeface="Times New Roman" panose="02020603050405020304" pitchFamily="18" charset="0"/>
                <a:cs typeface="Times New Roman" panose="02020603050405020304" pitchFamily="18" charset="0"/>
              </a:rPr>
              <a:t>: Encodes input data and writes the encoded value to a 1-D array of length.</a:t>
            </a:r>
            <a:br>
              <a:rPr lang="en-US" sz="1700" kern="1200" dirty="0">
                <a:solidFill>
                  <a:schemeClr val="tx1"/>
                </a:solidFill>
                <a:latin typeface="Times New Roman" panose="02020603050405020304" pitchFamily="18" charset="0"/>
                <a:cs typeface="Times New Roman" panose="02020603050405020304" pitchFamily="18" charset="0"/>
              </a:rPr>
            </a:br>
            <a:r>
              <a:rPr lang="en-US" sz="1700" b="1" kern="1200" dirty="0">
                <a:solidFill>
                  <a:schemeClr val="tx1"/>
                </a:solidFill>
                <a:latin typeface="Times New Roman" panose="02020603050405020304" pitchFamily="18" charset="0"/>
                <a:cs typeface="Times New Roman" panose="02020603050405020304" pitchFamily="18" charset="0"/>
              </a:rPr>
              <a:t>GetEncodedValues</a:t>
            </a:r>
            <a:r>
              <a:rPr lang="en-US" sz="1700" kern="1200" dirty="0">
                <a:solidFill>
                  <a:schemeClr val="tx1"/>
                </a:solidFill>
                <a:latin typeface="Times New Roman" panose="02020603050405020304" pitchFamily="18" charset="0"/>
                <a:cs typeface="Times New Roman" panose="02020603050405020304" pitchFamily="18" charset="0"/>
              </a:rPr>
              <a:t>: Returns the input data in the same format as the "topDownCompute" method, which is the same as the input data for most encoder types.</a:t>
            </a:r>
            <a:br>
              <a:rPr lang="en-US" sz="1700" kern="1200" dirty="0">
                <a:solidFill>
                  <a:schemeClr val="tx1"/>
                </a:solidFill>
                <a:latin typeface="Times New Roman" panose="02020603050405020304" pitchFamily="18" charset="0"/>
                <a:cs typeface="Times New Roman" panose="02020603050405020304" pitchFamily="18" charset="0"/>
              </a:rPr>
            </a:br>
            <a:r>
              <a:rPr lang="en-US" sz="1700" b="1" kern="1200" dirty="0">
                <a:solidFill>
                  <a:schemeClr val="tx1"/>
                </a:solidFill>
                <a:latin typeface="Times New Roman" panose="02020603050405020304" pitchFamily="18" charset="0"/>
                <a:cs typeface="Times New Roman" panose="02020603050405020304" pitchFamily="18" charset="0"/>
              </a:rPr>
              <a:t>ClosenessScores</a:t>
            </a:r>
            <a:r>
              <a:rPr lang="en-US" sz="1700" kern="1200" dirty="0">
                <a:solidFill>
                  <a:schemeClr val="tx1"/>
                </a:solidFill>
                <a:latin typeface="Times New Roman" panose="02020603050405020304" pitchFamily="18" charset="0"/>
                <a:cs typeface="Times New Roman" panose="02020603050405020304" pitchFamily="18" charset="0"/>
              </a:rPr>
              <a:t>: Calculates ratings of proximity between the expected and actual scalar values, providing a single closeness score for each value in expValues (or actValues).</a:t>
            </a:r>
          </a:p>
        </p:txBody>
      </p:sp>
      <p:sp>
        <p:nvSpPr>
          <p:cNvPr id="9" name="Freeform: Shape 8">
            <a:extLst>
              <a:ext uri="{FF2B5EF4-FFF2-40B4-BE49-F238E27FC236}">
                <a16:creationId xmlns:a16="http://schemas.microsoft.com/office/drawing/2014/main" id="{AA607D34-E2A9-4595-9DB2-5472E077CA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7082" y="0"/>
            <a:ext cx="4884918" cy="6858000"/>
          </a:xfrm>
          <a:custGeom>
            <a:avLst/>
            <a:gdLst>
              <a:gd name="connsiteX0" fmla="*/ 1097203 w 4884918"/>
              <a:gd name="connsiteY0" fmla="*/ 0 h 6858000"/>
              <a:gd name="connsiteX1" fmla="*/ 1154155 w 4884918"/>
              <a:gd name="connsiteY1" fmla="*/ 0 h 6858000"/>
              <a:gd name="connsiteX2" fmla="*/ 972305 w 4884918"/>
              <a:gd name="connsiteY2" fmla="*/ 343212 h 6858000"/>
              <a:gd name="connsiteX3" fmla="*/ 780524 w 4884918"/>
              <a:gd name="connsiteY3" fmla="*/ 761067 h 6858000"/>
              <a:gd name="connsiteX4" fmla="*/ 737045 w 4884918"/>
              <a:gd name="connsiteY4" fmla="*/ 865164 h 6858000"/>
              <a:gd name="connsiteX5" fmla="*/ 762322 w 4884918"/>
              <a:gd name="connsiteY5" fmla="*/ 830676 h 6858000"/>
              <a:gd name="connsiteX6" fmla="*/ 1118805 w 4884918"/>
              <a:gd name="connsiteY6" fmla="*/ 160440 h 6858000"/>
              <a:gd name="connsiteX7" fmla="*/ 1221640 w 4884918"/>
              <a:gd name="connsiteY7" fmla="*/ 0 h 6858000"/>
              <a:gd name="connsiteX8" fmla="*/ 4884918 w 4884918"/>
              <a:gd name="connsiteY8" fmla="*/ 0 h 6858000"/>
              <a:gd name="connsiteX9" fmla="*/ 4884918 w 4884918"/>
              <a:gd name="connsiteY9" fmla="*/ 6857999 h 6858000"/>
              <a:gd name="connsiteX10" fmla="*/ 4884918 w 4884918"/>
              <a:gd name="connsiteY10" fmla="*/ 6858000 h 6858000"/>
              <a:gd name="connsiteX11" fmla="*/ 704817 w 4884918"/>
              <a:gd name="connsiteY11" fmla="*/ 6858000 h 6858000"/>
              <a:gd name="connsiteX12" fmla="*/ 618717 w 4884918"/>
              <a:gd name="connsiteY12" fmla="*/ 6672538 h 6858000"/>
              <a:gd name="connsiteX13" fmla="*/ 309324 w 4884918"/>
              <a:gd name="connsiteY13" fmla="*/ 5833618 h 6858000"/>
              <a:gd name="connsiteX14" fmla="*/ 209850 w 4884918"/>
              <a:gd name="connsiteY14" fmla="*/ 5484180 h 6858000"/>
              <a:gd name="connsiteX15" fmla="*/ 211619 w 4884918"/>
              <a:gd name="connsiteY15" fmla="*/ 5517653 h 6858000"/>
              <a:gd name="connsiteX16" fmla="*/ 361778 w 4884918"/>
              <a:gd name="connsiteY16" fmla="*/ 6145524 h 6858000"/>
              <a:gd name="connsiteX17" fmla="*/ 591356 w 4884918"/>
              <a:gd name="connsiteY17" fmla="*/ 6843306 h 6858000"/>
              <a:gd name="connsiteX18" fmla="*/ 597415 w 4884918"/>
              <a:gd name="connsiteY18" fmla="*/ 6858000 h 6858000"/>
              <a:gd name="connsiteX19" fmla="*/ 545224 w 4884918"/>
              <a:gd name="connsiteY19" fmla="*/ 6858000 h 6858000"/>
              <a:gd name="connsiteX20" fmla="*/ 533604 w 4884918"/>
              <a:gd name="connsiteY20" fmla="*/ 6830072 h 6858000"/>
              <a:gd name="connsiteX21" fmla="*/ 169657 w 4884918"/>
              <a:gd name="connsiteY21" fmla="*/ 5556577 h 6858000"/>
              <a:gd name="connsiteX22" fmla="*/ 12169 w 4884918"/>
              <a:gd name="connsiteY22" fmla="*/ 4362835 h 6858000"/>
              <a:gd name="connsiteX23" fmla="*/ 46168 w 4884918"/>
              <a:gd name="connsiteY23" fmla="*/ 3338487 h 6858000"/>
              <a:gd name="connsiteX24" fmla="*/ 490574 w 4884918"/>
              <a:gd name="connsiteY24" fmla="*/ 1381078 h 6858000"/>
              <a:gd name="connsiteX25" fmla="*/ 984701 w 4884918"/>
              <a:gd name="connsiteY25" fmla="*/ 20824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884918" h="6858000">
                <a:moveTo>
                  <a:pt x="1097203" y="0"/>
                </a:moveTo>
                <a:lnTo>
                  <a:pt x="1154155" y="0"/>
                </a:lnTo>
                <a:lnTo>
                  <a:pt x="972305" y="343212"/>
                </a:lnTo>
                <a:cubicBezTo>
                  <a:pt x="904739" y="480367"/>
                  <a:pt x="840941" y="619727"/>
                  <a:pt x="780524" y="761067"/>
                </a:cubicBezTo>
                <a:cubicBezTo>
                  <a:pt x="765737" y="795681"/>
                  <a:pt x="751579" y="830550"/>
                  <a:pt x="737045" y="865164"/>
                </a:cubicBezTo>
                <a:cubicBezTo>
                  <a:pt x="748306" y="856057"/>
                  <a:pt x="757014" y="844174"/>
                  <a:pt x="762322" y="830676"/>
                </a:cubicBezTo>
                <a:cubicBezTo>
                  <a:pt x="870201" y="600612"/>
                  <a:pt x="988539" y="376889"/>
                  <a:pt x="1118805" y="160440"/>
                </a:cubicBezTo>
                <a:lnTo>
                  <a:pt x="1221640" y="0"/>
                </a:lnTo>
                <a:lnTo>
                  <a:pt x="4884918" y="0"/>
                </a:lnTo>
                <a:lnTo>
                  <a:pt x="4884918" y="6857999"/>
                </a:lnTo>
                <a:lnTo>
                  <a:pt x="4884918" y="6858000"/>
                </a:lnTo>
                <a:lnTo>
                  <a:pt x="704817" y="6858000"/>
                </a:lnTo>
                <a:lnTo>
                  <a:pt x="618717" y="6672538"/>
                </a:lnTo>
                <a:cubicBezTo>
                  <a:pt x="501618" y="6400947"/>
                  <a:pt x="398622" y="6121213"/>
                  <a:pt x="309324" y="5833618"/>
                </a:cubicBezTo>
                <a:cubicBezTo>
                  <a:pt x="275071" y="5723183"/>
                  <a:pt x="246125" y="5611225"/>
                  <a:pt x="209850" y="5484180"/>
                </a:cubicBezTo>
                <a:cubicBezTo>
                  <a:pt x="209859" y="5495363"/>
                  <a:pt x="210448" y="5506534"/>
                  <a:pt x="211619" y="5517653"/>
                </a:cubicBezTo>
                <a:cubicBezTo>
                  <a:pt x="261166" y="5727113"/>
                  <a:pt x="303888" y="5938474"/>
                  <a:pt x="361778" y="6145524"/>
                </a:cubicBezTo>
                <a:cubicBezTo>
                  <a:pt x="428356" y="6383258"/>
                  <a:pt x="504422" y="6616111"/>
                  <a:pt x="591356" y="6843306"/>
                </a:cubicBezTo>
                <a:lnTo>
                  <a:pt x="597415" y="6858000"/>
                </a:lnTo>
                <a:lnTo>
                  <a:pt x="545224" y="6858000"/>
                </a:lnTo>
                <a:lnTo>
                  <a:pt x="533604" y="6830072"/>
                </a:lnTo>
                <a:cubicBezTo>
                  <a:pt x="376384" y="6416985"/>
                  <a:pt x="257344" y="5991917"/>
                  <a:pt x="169657" y="5556577"/>
                </a:cubicBezTo>
                <a:cubicBezTo>
                  <a:pt x="90154" y="5162256"/>
                  <a:pt x="43261" y="4763750"/>
                  <a:pt x="12169" y="4362835"/>
                </a:cubicBezTo>
                <a:cubicBezTo>
                  <a:pt x="-14122" y="4019865"/>
                  <a:pt x="4458" y="3679429"/>
                  <a:pt x="46168" y="3338487"/>
                </a:cubicBezTo>
                <a:cubicBezTo>
                  <a:pt x="125796" y="2672248"/>
                  <a:pt x="274744" y="2016203"/>
                  <a:pt x="490574" y="1381078"/>
                </a:cubicBezTo>
                <a:cubicBezTo>
                  <a:pt x="629230" y="976550"/>
                  <a:pt x="791584" y="584320"/>
                  <a:pt x="984701" y="208241"/>
                </a:cubicBezTo>
                <a:close/>
              </a:path>
            </a:pathLst>
          </a:custGeom>
          <a:solidFill>
            <a:schemeClr val="accent2"/>
          </a:solidFill>
          <a:ln w="6857" cap="flat">
            <a:noFill/>
            <a:prstDash val="solid"/>
            <a:miter/>
          </a:ln>
        </p:spPr>
        <p:txBody>
          <a:bodyPr wrap="square" rtlCol="0" anchor="ctr">
            <a:noAutofit/>
          </a:bodyPr>
          <a:lstStyle/>
          <a:p>
            <a:endParaRPr lang="en-US"/>
          </a:p>
        </p:txBody>
      </p:sp>
      <p:sp>
        <p:nvSpPr>
          <p:cNvPr id="11" name="sketch line">
            <a:extLst>
              <a:ext uri="{FF2B5EF4-FFF2-40B4-BE49-F238E27FC236}">
                <a16:creationId xmlns:a16="http://schemas.microsoft.com/office/drawing/2014/main" id="{63DAB858-5A0C-4AFF-AAC6-705EDF8DB7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180" y="5439978"/>
            <a:ext cx="5897880" cy="18288"/>
          </a:xfrm>
          <a:custGeom>
            <a:avLst/>
            <a:gdLst>
              <a:gd name="connsiteX0" fmla="*/ 0 w 5897880"/>
              <a:gd name="connsiteY0" fmla="*/ 0 h 18288"/>
              <a:gd name="connsiteX1" fmla="*/ 537362 w 5897880"/>
              <a:gd name="connsiteY1" fmla="*/ 0 h 18288"/>
              <a:gd name="connsiteX2" fmla="*/ 1133704 w 5897880"/>
              <a:gd name="connsiteY2" fmla="*/ 0 h 18288"/>
              <a:gd name="connsiteX3" fmla="*/ 1671066 w 5897880"/>
              <a:gd name="connsiteY3" fmla="*/ 0 h 18288"/>
              <a:gd name="connsiteX4" fmla="*/ 2385365 w 5897880"/>
              <a:gd name="connsiteY4" fmla="*/ 0 h 18288"/>
              <a:gd name="connsiteX5" fmla="*/ 3040685 w 5897880"/>
              <a:gd name="connsiteY5" fmla="*/ 0 h 18288"/>
              <a:gd name="connsiteX6" fmla="*/ 3696005 w 5897880"/>
              <a:gd name="connsiteY6" fmla="*/ 0 h 18288"/>
              <a:gd name="connsiteX7" fmla="*/ 4469282 w 5897880"/>
              <a:gd name="connsiteY7" fmla="*/ 0 h 18288"/>
              <a:gd name="connsiteX8" fmla="*/ 5183581 w 5897880"/>
              <a:gd name="connsiteY8" fmla="*/ 0 h 18288"/>
              <a:gd name="connsiteX9" fmla="*/ 5897880 w 5897880"/>
              <a:gd name="connsiteY9" fmla="*/ 0 h 18288"/>
              <a:gd name="connsiteX10" fmla="*/ 5897880 w 5897880"/>
              <a:gd name="connsiteY10" fmla="*/ 18288 h 18288"/>
              <a:gd name="connsiteX11" fmla="*/ 5419496 w 5897880"/>
              <a:gd name="connsiteY11" fmla="*/ 18288 h 18288"/>
              <a:gd name="connsiteX12" fmla="*/ 4882134 w 5897880"/>
              <a:gd name="connsiteY12" fmla="*/ 18288 h 18288"/>
              <a:gd name="connsiteX13" fmla="*/ 4167835 w 5897880"/>
              <a:gd name="connsiteY13" fmla="*/ 18288 h 18288"/>
              <a:gd name="connsiteX14" fmla="*/ 3394558 w 5897880"/>
              <a:gd name="connsiteY14" fmla="*/ 18288 h 18288"/>
              <a:gd name="connsiteX15" fmla="*/ 2798216 w 5897880"/>
              <a:gd name="connsiteY15" fmla="*/ 18288 h 18288"/>
              <a:gd name="connsiteX16" fmla="*/ 2024939 w 5897880"/>
              <a:gd name="connsiteY16" fmla="*/ 18288 h 18288"/>
              <a:gd name="connsiteX17" fmla="*/ 1487576 w 5897880"/>
              <a:gd name="connsiteY17" fmla="*/ 18288 h 18288"/>
              <a:gd name="connsiteX18" fmla="*/ 1009193 w 5897880"/>
              <a:gd name="connsiteY18" fmla="*/ 18288 h 18288"/>
              <a:gd name="connsiteX19" fmla="*/ 0 w 5897880"/>
              <a:gd name="connsiteY19" fmla="*/ 18288 h 18288"/>
              <a:gd name="connsiteX20" fmla="*/ 0 w 5897880"/>
              <a:gd name="connsiteY20"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897880" h="18288" fill="none" extrusionOk="0">
                <a:moveTo>
                  <a:pt x="0" y="0"/>
                </a:moveTo>
                <a:cubicBezTo>
                  <a:pt x="232564" y="21549"/>
                  <a:pt x="389747" y="7320"/>
                  <a:pt x="537362" y="0"/>
                </a:cubicBezTo>
                <a:cubicBezTo>
                  <a:pt x="684977" y="-7320"/>
                  <a:pt x="894159" y="-7726"/>
                  <a:pt x="1133704" y="0"/>
                </a:cubicBezTo>
                <a:cubicBezTo>
                  <a:pt x="1373249" y="7726"/>
                  <a:pt x="1440352" y="-304"/>
                  <a:pt x="1671066" y="0"/>
                </a:cubicBezTo>
                <a:cubicBezTo>
                  <a:pt x="1901780" y="304"/>
                  <a:pt x="2091497" y="765"/>
                  <a:pt x="2385365" y="0"/>
                </a:cubicBezTo>
                <a:cubicBezTo>
                  <a:pt x="2679233" y="-765"/>
                  <a:pt x="2762926" y="2802"/>
                  <a:pt x="3040685" y="0"/>
                </a:cubicBezTo>
                <a:cubicBezTo>
                  <a:pt x="3318444" y="-2802"/>
                  <a:pt x="3409726" y="9093"/>
                  <a:pt x="3696005" y="0"/>
                </a:cubicBezTo>
                <a:cubicBezTo>
                  <a:pt x="3982284" y="-9093"/>
                  <a:pt x="4087272" y="27119"/>
                  <a:pt x="4469282" y="0"/>
                </a:cubicBezTo>
                <a:cubicBezTo>
                  <a:pt x="4851292" y="-27119"/>
                  <a:pt x="4924835" y="26473"/>
                  <a:pt x="5183581" y="0"/>
                </a:cubicBezTo>
                <a:cubicBezTo>
                  <a:pt x="5442327" y="-26473"/>
                  <a:pt x="5598463" y="7328"/>
                  <a:pt x="5897880" y="0"/>
                </a:cubicBezTo>
                <a:cubicBezTo>
                  <a:pt x="5898259" y="7355"/>
                  <a:pt x="5898164" y="10249"/>
                  <a:pt x="5897880" y="18288"/>
                </a:cubicBezTo>
                <a:cubicBezTo>
                  <a:pt x="5682742" y="31268"/>
                  <a:pt x="5520014" y="14700"/>
                  <a:pt x="5419496" y="18288"/>
                </a:cubicBezTo>
                <a:cubicBezTo>
                  <a:pt x="5318978" y="21876"/>
                  <a:pt x="5012864" y="-2446"/>
                  <a:pt x="4882134" y="18288"/>
                </a:cubicBezTo>
                <a:cubicBezTo>
                  <a:pt x="4751404" y="39022"/>
                  <a:pt x="4313676" y="-3937"/>
                  <a:pt x="4167835" y="18288"/>
                </a:cubicBezTo>
                <a:cubicBezTo>
                  <a:pt x="4021994" y="40513"/>
                  <a:pt x="3715729" y="50049"/>
                  <a:pt x="3394558" y="18288"/>
                </a:cubicBezTo>
                <a:cubicBezTo>
                  <a:pt x="3073387" y="-13473"/>
                  <a:pt x="3093227" y="29828"/>
                  <a:pt x="2798216" y="18288"/>
                </a:cubicBezTo>
                <a:cubicBezTo>
                  <a:pt x="2503205" y="6748"/>
                  <a:pt x="2297615" y="22459"/>
                  <a:pt x="2024939" y="18288"/>
                </a:cubicBezTo>
                <a:cubicBezTo>
                  <a:pt x="1752263" y="14117"/>
                  <a:pt x="1629814" y="-5485"/>
                  <a:pt x="1487576" y="18288"/>
                </a:cubicBezTo>
                <a:cubicBezTo>
                  <a:pt x="1345338" y="42061"/>
                  <a:pt x="1238885" y="15810"/>
                  <a:pt x="1009193" y="18288"/>
                </a:cubicBezTo>
                <a:cubicBezTo>
                  <a:pt x="779501" y="20766"/>
                  <a:pt x="441829" y="-24679"/>
                  <a:pt x="0" y="18288"/>
                </a:cubicBezTo>
                <a:cubicBezTo>
                  <a:pt x="-384" y="12702"/>
                  <a:pt x="-513" y="4636"/>
                  <a:pt x="0" y="0"/>
                </a:cubicBezTo>
                <a:close/>
              </a:path>
              <a:path w="5897880" h="18288" stroke="0" extrusionOk="0">
                <a:moveTo>
                  <a:pt x="0" y="0"/>
                </a:moveTo>
                <a:cubicBezTo>
                  <a:pt x="196299" y="-26676"/>
                  <a:pt x="463834" y="6738"/>
                  <a:pt x="596341" y="0"/>
                </a:cubicBezTo>
                <a:cubicBezTo>
                  <a:pt x="728848" y="-6738"/>
                  <a:pt x="857267" y="1845"/>
                  <a:pt x="1074725" y="0"/>
                </a:cubicBezTo>
                <a:cubicBezTo>
                  <a:pt x="1292183" y="-1845"/>
                  <a:pt x="1545672" y="3744"/>
                  <a:pt x="1848002" y="0"/>
                </a:cubicBezTo>
                <a:cubicBezTo>
                  <a:pt x="2150332" y="-3744"/>
                  <a:pt x="2306688" y="-14526"/>
                  <a:pt x="2444344" y="0"/>
                </a:cubicBezTo>
                <a:cubicBezTo>
                  <a:pt x="2582000" y="14526"/>
                  <a:pt x="2761095" y="-11862"/>
                  <a:pt x="3040685" y="0"/>
                </a:cubicBezTo>
                <a:cubicBezTo>
                  <a:pt x="3320275" y="11862"/>
                  <a:pt x="3622320" y="-32867"/>
                  <a:pt x="3813962" y="0"/>
                </a:cubicBezTo>
                <a:cubicBezTo>
                  <a:pt x="4005604" y="32867"/>
                  <a:pt x="4117810" y="-10778"/>
                  <a:pt x="4351325" y="0"/>
                </a:cubicBezTo>
                <a:cubicBezTo>
                  <a:pt x="4584840" y="10778"/>
                  <a:pt x="4963783" y="-32384"/>
                  <a:pt x="5124602" y="0"/>
                </a:cubicBezTo>
                <a:cubicBezTo>
                  <a:pt x="5285421" y="32384"/>
                  <a:pt x="5705238" y="-29538"/>
                  <a:pt x="5897880" y="0"/>
                </a:cubicBezTo>
                <a:cubicBezTo>
                  <a:pt x="5898220" y="5688"/>
                  <a:pt x="5897711" y="13142"/>
                  <a:pt x="5897880" y="18288"/>
                </a:cubicBezTo>
                <a:cubicBezTo>
                  <a:pt x="5630425" y="-1425"/>
                  <a:pt x="5532865" y="12244"/>
                  <a:pt x="5242560" y="18288"/>
                </a:cubicBezTo>
                <a:cubicBezTo>
                  <a:pt x="4952255" y="24332"/>
                  <a:pt x="4783060" y="5748"/>
                  <a:pt x="4646219" y="18288"/>
                </a:cubicBezTo>
                <a:cubicBezTo>
                  <a:pt x="4509378" y="30828"/>
                  <a:pt x="4163771" y="-13995"/>
                  <a:pt x="3872941" y="18288"/>
                </a:cubicBezTo>
                <a:cubicBezTo>
                  <a:pt x="3582111" y="50571"/>
                  <a:pt x="3362704" y="-1402"/>
                  <a:pt x="3099664" y="18288"/>
                </a:cubicBezTo>
                <a:cubicBezTo>
                  <a:pt x="2836624" y="37978"/>
                  <a:pt x="2747441" y="19657"/>
                  <a:pt x="2562301" y="18288"/>
                </a:cubicBezTo>
                <a:cubicBezTo>
                  <a:pt x="2377161" y="16919"/>
                  <a:pt x="2104946" y="21735"/>
                  <a:pt x="1906981" y="18288"/>
                </a:cubicBezTo>
                <a:cubicBezTo>
                  <a:pt x="1709016" y="14841"/>
                  <a:pt x="1304654" y="-2323"/>
                  <a:pt x="1133704" y="18288"/>
                </a:cubicBezTo>
                <a:cubicBezTo>
                  <a:pt x="962754" y="38899"/>
                  <a:pt x="457048" y="2985"/>
                  <a:pt x="0" y="18288"/>
                </a:cubicBezTo>
                <a:cubicBezTo>
                  <a:pt x="-478" y="10520"/>
                  <a:pt x="210" y="504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ketch line 2">
            <a:extLst>
              <a:ext uri="{FF2B5EF4-FFF2-40B4-BE49-F238E27FC236}">
                <a16:creationId xmlns:a16="http://schemas.microsoft.com/office/drawing/2014/main" id="{8FFD9892-EDE5-4886-A313-66099DA8C8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0653" y="5626353"/>
            <a:ext cx="3479619" cy="18288"/>
          </a:xfrm>
          <a:custGeom>
            <a:avLst/>
            <a:gdLst>
              <a:gd name="connsiteX0" fmla="*/ 0 w 3479619"/>
              <a:gd name="connsiteY0" fmla="*/ 0 h 18288"/>
              <a:gd name="connsiteX1" fmla="*/ 661128 w 3479619"/>
              <a:gd name="connsiteY1" fmla="*/ 0 h 18288"/>
              <a:gd name="connsiteX2" fmla="*/ 1357051 w 3479619"/>
              <a:gd name="connsiteY2" fmla="*/ 0 h 18288"/>
              <a:gd name="connsiteX3" fmla="*/ 2087771 w 3479619"/>
              <a:gd name="connsiteY3" fmla="*/ 0 h 18288"/>
              <a:gd name="connsiteX4" fmla="*/ 2818491 w 3479619"/>
              <a:gd name="connsiteY4" fmla="*/ 0 h 18288"/>
              <a:gd name="connsiteX5" fmla="*/ 3479619 w 3479619"/>
              <a:gd name="connsiteY5" fmla="*/ 0 h 18288"/>
              <a:gd name="connsiteX6" fmla="*/ 3479619 w 3479619"/>
              <a:gd name="connsiteY6" fmla="*/ 18288 h 18288"/>
              <a:gd name="connsiteX7" fmla="*/ 2714103 w 3479619"/>
              <a:gd name="connsiteY7" fmla="*/ 18288 h 18288"/>
              <a:gd name="connsiteX8" fmla="*/ 1948587 w 3479619"/>
              <a:gd name="connsiteY8" fmla="*/ 18288 h 18288"/>
              <a:gd name="connsiteX9" fmla="*/ 1252663 w 3479619"/>
              <a:gd name="connsiteY9" fmla="*/ 18288 h 18288"/>
              <a:gd name="connsiteX10" fmla="*/ 0 w 3479619"/>
              <a:gd name="connsiteY10" fmla="*/ 18288 h 18288"/>
              <a:gd name="connsiteX11" fmla="*/ 0 w 3479619"/>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79619" h="18288" fill="none" extrusionOk="0">
                <a:moveTo>
                  <a:pt x="0" y="0"/>
                </a:moveTo>
                <a:cubicBezTo>
                  <a:pt x="178395" y="-3637"/>
                  <a:pt x="368619" y="-28254"/>
                  <a:pt x="661128" y="0"/>
                </a:cubicBezTo>
                <a:cubicBezTo>
                  <a:pt x="953637" y="28254"/>
                  <a:pt x="1022982" y="-4416"/>
                  <a:pt x="1357051" y="0"/>
                </a:cubicBezTo>
                <a:cubicBezTo>
                  <a:pt x="1691120" y="4416"/>
                  <a:pt x="1729558" y="27777"/>
                  <a:pt x="2087771" y="0"/>
                </a:cubicBezTo>
                <a:cubicBezTo>
                  <a:pt x="2445984" y="-27777"/>
                  <a:pt x="2592094" y="4429"/>
                  <a:pt x="2818491" y="0"/>
                </a:cubicBezTo>
                <a:cubicBezTo>
                  <a:pt x="3044888" y="-4429"/>
                  <a:pt x="3204567" y="26471"/>
                  <a:pt x="3479619" y="0"/>
                </a:cubicBezTo>
                <a:cubicBezTo>
                  <a:pt x="3478910" y="8157"/>
                  <a:pt x="3479206" y="12125"/>
                  <a:pt x="3479619" y="18288"/>
                </a:cubicBezTo>
                <a:cubicBezTo>
                  <a:pt x="3315855" y="-2963"/>
                  <a:pt x="3094885" y="26965"/>
                  <a:pt x="2714103" y="18288"/>
                </a:cubicBezTo>
                <a:cubicBezTo>
                  <a:pt x="2333321" y="9611"/>
                  <a:pt x="2260528" y="-15335"/>
                  <a:pt x="1948587" y="18288"/>
                </a:cubicBezTo>
                <a:cubicBezTo>
                  <a:pt x="1636646" y="51911"/>
                  <a:pt x="1489816" y="46369"/>
                  <a:pt x="1252663" y="18288"/>
                </a:cubicBezTo>
                <a:cubicBezTo>
                  <a:pt x="1015510" y="-9793"/>
                  <a:pt x="519812" y="-12177"/>
                  <a:pt x="0" y="18288"/>
                </a:cubicBezTo>
                <a:cubicBezTo>
                  <a:pt x="-46" y="12483"/>
                  <a:pt x="-203" y="6491"/>
                  <a:pt x="0" y="0"/>
                </a:cubicBezTo>
                <a:close/>
              </a:path>
              <a:path w="3479619" h="18288" stroke="0" extrusionOk="0">
                <a:moveTo>
                  <a:pt x="0" y="0"/>
                </a:moveTo>
                <a:cubicBezTo>
                  <a:pt x="326045" y="25020"/>
                  <a:pt x="425411" y="-17676"/>
                  <a:pt x="661128" y="0"/>
                </a:cubicBezTo>
                <a:cubicBezTo>
                  <a:pt x="896845" y="17676"/>
                  <a:pt x="1124825" y="1478"/>
                  <a:pt x="1252663" y="0"/>
                </a:cubicBezTo>
                <a:cubicBezTo>
                  <a:pt x="1380502" y="-1478"/>
                  <a:pt x="1694914" y="11788"/>
                  <a:pt x="2018179" y="0"/>
                </a:cubicBezTo>
                <a:cubicBezTo>
                  <a:pt x="2341444" y="-11788"/>
                  <a:pt x="2451167" y="12596"/>
                  <a:pt x="2679307" y="0"/>
                </a:cubicBezTo>
                <a:cubicBezTo>
                  <a:pt x="2907447" y="-12596"/>
                  <a:pt x="3094555" y="23821"/>
                  <a:pt x="3479619" y="0"/>
                </a:cubicBezTo>
                <a:cubicBezTo>
                  <a:pt x="3479355" y="4493"/>
                  <a:pt x="3480003" y="9472"/>
                  <a:pt x="3479619" y="18288"/>
                </a:cubicBezTo>
                <a:cubicBezTo>
                  <a:pt x="3311729" y="36782"/>
                  <a:pt x="3015946" y="7938"/>
                  <a:pt x="2783695" y="18288"/>
                </a:cubicBezTo>
                <a:cubicBezTo>
                  <a:pt x="2551444" y="28638"/>
                  <a:pt x="2398767" y="-13940"/>
                  <a:pt x="2018179" y="18288"/>
                </a:cubicBezTo>
                <a:cubicBezTo>
                  <a:pt x="1637591" y="50516"/>
                  <a:pt x="1634873" y="-6356"/>
                  <a:pt x="1426644" y="18288"/>
                </a:cubicBezTo>
                <a:cubicBezTo>
                  <a:pt x="1218415" y="42932"/>
                  <a:pt x="1006973" y="4094"/>
                  <a:pt x="730720" y="18288"/>
                </a:cubicBezTo>
                <a:cubicBezTo>
                  <a:pt x="454467" y="32482"/>
                  <a:pt x="291313" y="3910"/>
                  <a:pt x="0" y="18288"/>
                </a:cubicBezTo>
                <a:cubicBezTo>
                  <a:pt x="843" y="9577"/>
                  <a:pt x="371" y="6900"/>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419104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9B6CD22E-2269-419F-9E81-016EA035D4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EEA7C9-5412-742E-7485-1B80D0C53A8B}"/>
              </a:ext>
            </a:extLst>
          </p:cNvPr>
          <p:cNvSpPr>
            <a:spLocks noGrp="1"/>
          </p:cNvSpPr>
          <p:nvPr>
            <p:ph type="title"/>
          </p:nvPr>
        </p:nvSpPr>
        <p:spPr>
          <a:xfrm>
            <a:off x="647132" y="457200"/>
            <a:ext cx="5895178" cy="4645477"/>
          </a:xfrm>
        </p:spPr>
        <p:txBody>
          <a:bodyPr vert="horz" lIns="91440" tIns="45720" rIns="91440" bIns="45720" rtlCol="0" anchor="b">
            <a:normAutofit/>
          </a:bodyPr>
          <a:lstStyle/>
          <a:p>
            <a:r>
              <a:rPr lang="en-US" sz="1700" b="1" kern="1200" dirty="0">
                <a:solidFill>
                  <a:schemeClr val="tx1"/>
                </a:solidFill>
                <a:latin typeface="Times New Roman" panose="02020603050405020304" pitchFamily="18" charset="0"/>
                <a:cs typeface="Times New Roman" panose="02020603050405020304" pitchFamily="18" charset="0"/>
              </a:rPr>
              <a:t>GetFirstOnBit</a:t>
            </a:r>
            <a:r>
              <a:rPr lang="en-US" sz="1700" kern="1200" dirty="0">
                <a:solidFill>
                  <a:schemeClr val="tx1"/>
                </a:solidFill>
                <a:latin typeface="Times New Roman" panose="02020603050405020304" pitchFamily="18" charset="0"/>
                <a:cs typeface="Times New Roman" panose="02020603050405020304" pitchFamily="18" charset="0"/>
              </a:rPr>
              <a:t>: Returns the bit offset of the first bit to be set in the enc</a:t>
            </a:r>
          </a:p>
        </p:txBody>
      </p:sp>
      <p:sp>
        <p:nvSpPr>
          <p:cNvPr id="9" name="Freeform: Shape 8">
            <a:extLst>
              <a:ext uri="{FF2B5EF4-FFF2-40B4-BE49-F238E27FC236}">
                <a16:creationId xmlns:a16="http://schemas.microsoft.com/office/drawing/2014/main" id="{AA607D34-E2A9-4595-9DB2-5472E077CA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7082" y="0"/>
            <a:ext cx="4884918" cy="6858000"/>
          </a:xfrm>
          <a:custGeom>
            <a:avLst/>
            <a:gdLst>
              <a:gd name="connsiteX0" fmla="*/ 1097203 w 4884918"/>
              <a:gd name="connsiteY0" fmla="*/ 0 h 6858000"/>
              <a:gd name="connsiteX1" fmla="*/ 1154155 w 4884918"/>
              <a:gd name="connsiteY1" fmla="*/ 0 h 6858000"/>
              <a:gd name="connsiteX2" fmla="*/ 972305 w 4884918"/>
              <a:gd name="connsiteY2" fmla="*/ 343212 h 6858000"/>
              <a:gd name="connsiteX3" fmla="*/ 780524 w 4884918"/>
              <a:gd name="connsiteY3" fmla="*/ 761067 h 6858000"/>
              <a:gd name="connsiteX4" fmla="*/ 737045 w 4884918"/>
              <a:gd name="connsiteY4" fmla="*/ 865164 h 6858000"/>
              <a:gd name="connsiteX5" fmla="*/ 762322 w 4884918"/>
              <a:gd name="connsiteY5" fmla="*/ 830676 h 6858000"/>
              <a:gd name="connsiteX6" fmla="*/ 1118805 w 4884918"/>
              <a:gd name="connsiteY6" fmla="*/ 160440 h 6858000"/>
              <a:gd name="connsiteX7" fmla="*/ 1221640 w 4884918"/>
              <a:gd name="connsiteY7" fmla="*/ 0 h 6858000"/>
              <a:gd name="connsiteX8" fmla="*/ 4884918 w 4884918"/>
              <a:gd name="connsiteY8" fmla="*/ 0 h 6858000"/>
              <a:gd name="connsiteX9" fmla="*/ 4884918 w 4884918"/>
              <a:gd name="connsiteY9" fmla="*/ 6857999 h 6858000"/>
              <a:gd name="connsiteX10" fmla="*/ 4884918 w 4884918"/>
              <a:gd name="connsiteY10" fmla="*/ 6858000 h 6858000"/>
              <a:gd name="connsiteX11" fmla="*/ 704817 w 4884918"/>
              <a:gd name="connsiteY11" fmla="*/ 6858000 h 6858000"/>
              <a:gd name="connsiteX12" fmla="*/ 618717 w 4884918"/>
              <a:gd name="connsiteY12" fmla="*/ 6672538 h 6858000"/>
              <a:gd name="connsiteX13" fmla="*/ 309324 w 4884918"/>
              <a:gd name="connsiteY13" fmla="*/ 5833618 h 6858000"/>
              <a:gd name="connsiteX14" fmla="*/ 209850 w 4884918"/>
              <a:gd name="connsiteY14" fmla="*/ 5484180 h 6858000"/>
              <a:gd name="connsiteX15" fmla="*/ 211619 w 4884918"/>
              <a:gd name="connsiteY15" fmla="*/ 5517653 h 6858000"/>
              <a:gd name="connsiteX16" fmla="*/ 361778 w 4884918"/>
              <a:gd name="connsiteY16" fmla="*/ 6145524 h 6858000"/>
              <a:gd name="connsiteX17" fmla="*/ 591356 w 4884918"/>
              <a:gd name="connsiteY17" fmla="*/ 6843306 h 6858000"/>
              <a:gd name="connsiteX18" fmla="*/ 597415 w 4884918"/>
              <a:gd name="connsiteY18" fmla="*/ 6858000 h 6858000"/>
              <a:gd name="connsiteX19" fmla="*/ 545224 w 4884918"/>
              <a:gd name="connsiteY19" fmla="*/ 6858000 h 6858000"/>
              <a:gd name="connsiteX20" fmla="*/ 533604 w 4884918"/>
              <a:gd name="connsiteY20" fmla="*/ 6830072 h 6858000"/>
              <a:gd name="connsiteX21" fmla="*/ 169657 w 4884918"/>
              <a:gd name="connsiteY21" fmla="*/ 5556577 h 6858000"/>
              <a:gd name="connsiteX22" fmla="*/ 12169 w 4884918"/>
              <a:gd name="connsiteY22" fmla="*/ 4362835 h 6858000"/>
              <a:gd name="connsiteX23" fmla="*/ 46168 w 4884918"/>
              <a:gd name="connsiteY23" fmla="*/ 3338487 h 6858000"/>
              <a:gd name="connsiteX24" fmla="*/ 490574 w 4884918"/>
              <a:gd name="connsiteY24" fmla="*/ 1381078 h 6858000"/>
              <a:gd name="connsiteX25" fmla="*/ 984701 w 4884918"/>
              <a:gd name="connsiteY25" fmla="*/ 20824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884918" h="6858000">
                <a:moveTo>
                  <a:pt x="1097203" y="0"/>
                </a:moveTo>
                <a:lnTo>
                  <a:pt x="1154155" y="0"/>
                </a:lnTo>
                <a:lnTo>
                  <a:pt x="972305" y="343212"/>
                </a:lnTo>
                <a:cubicBezTo>
                  <a:pt x="904739" y="480367"/>
                  <a:pt x="840941" y="619727"/>
                  <a:pt x="780524" y="761067"/>
                </a:cubicBezTo>
                <a:cubicBezTo>
                  <a:pt x="765737" y="795681"/>
                  <a:pt x="751579" y="830550"/>
                  <a:pt x="737045" y="865164"/>
                </a:cubicBezTo>
                <a:cubicBezTo>
                  <a:pt x="748306" y="856057"/>
                  <a:pt x="757014" y="844174"/>
                  <a:pt x="762322" y="830676"/>
                </a:cubicBezTo>
                <a:cubicBezTo>
                  <a:pt x="870201" y="600612"/>
                  <a:pt x="988539" y="376889"/>
                  <a:pt x="1118805" y="160440"/>
                </a:cubicBezTo>
                <a:lnTo>
                  <a:pt x="1221640" y="0"/>
                </a:lnTo>
                <a:lnTo>
                  <a:pt x="4884918" y="0"/>
                </a:lnTo>
                <a:lnTo>
                  <a:pt x="4884918" y="6857999"/>
                </a:lnTo>
                <a:lnTo>
                  <a:pt x="4884918" y="6858000"/>
                </a:lnTo>
                <a:lnTo>
                  <a:pt x="704817" y="6858000"/>
                </a:lnTo>
                <a:lnTo>
                  <a:pt x="618717" y="6672538"/>
                </a:lnTo>
                <a:cubicBezTo>
                  <a:pt x="501618" y="6400947"/>
                  <a:pt x="398622" y="6121213"/>
                  <a:pt x="309324" y="5833618"/>
                </a:cubicBezTo>
                <a:cubicBezTo>
                  <a:pt x="275071" y="5723183"/>
                  <a:pt x="246125" y="5611225"/>
                  <a:pt x="209850" y="5484180"/>
                </a:cubicBezTo>
                <a:cubicBezTo>
                  <a:pt x="209859" y="5495363"/>
                  <a:pt x="210448" y="5506534"/>
                  <a:pt x="211619" y="5517653"/>
                </a:cubicBezTo>
                <a:cubicBezTo>
                  <a:pt x="261166" y="5727113"/>
                  <a:pt x="303888" y="5938474"/>
                  <a:pt x="361778" y="6145524"/>
                </a:cubicBezTo>
                <a:cubicBezTo>
                  <a:pt x="428356" y="6383258"/>
                  <a:pt x="504422" y="6616111"/>
                  <a:pt x="591356" y="6843306"/>
                </a:cubicBezTo>
                <a:lnTo>
                  <a:pt x="597415" y="6858000"/>
                </a:lnTo>
                <a:lnTo>
                  <a:pt x="545224" y="6858000"/>
                </a:lnTo>
                <a:lnTo>
                  <a:pt x="533604" y="6830072"/>
                </a:lnTo>
                <a:cubicBezTo>
                  <a:pt x="376384" y="6416985"/>
                  <a:pt x="257344" y="5991917"/>
                  <a:pt x="169657" y="5556577"/>
                </a:cubicBezTo>
                <a:cubicBezTo>
                  <a:pt x="90154" y="5162256"/>
                  <a:pt x="43261" y="4763750"/>
                  <a:pt x="12169" y="4362835"/>
                </a:cubicBezTo>
                <a:cubicBezTo>
                  <a:pt x="-14122" y="4019865"/>
                  <a:pt x="4458" y="3679429"/>
                  <a:pt x="46168" y="3338487"/>
                </a:cubicBezTo>
                <a:cubicBezTo>
                  <a:pt x="125796" y="2672248"/>
                  <a:pt x="274744" y="2016203"/>
                  <a:pt x="490574" y="1381078"/>
                </a:cubicBezTo>
                <a:cubicBezTo>
                  <a:pt x="629230" y="976550"/>
                  <a:pt x="791584" y="584320"/>
                  <a:pt x="984701" y="208241"/>
                </a:cubicBezTo>
                <a:close/>
              </a:path>
            </a:pathLst>
          </a:custGeom>
          <a:solidFill>
            <a:schemeClr val="accent2"/>
          </a:solidFill>
          <a:ln w="6857" cap="flat">
            <a:noFill/>
            <a:prstDash val="solid"/>
            <a:miter/>
          </a:ln>
        </p:spPr>
        <p:txBody>
          <a:bodyPr wrap="square" rtlCol="0" anchor="ctr">
            <a:noAutofit/>
          </a:bodyPr>
          <a:lstStyle/>
          <a:p>
            <a:endParaRPr lang="en-US"/>
          </a:p>
        </p:txBody>
      </p:sp>
      <p:sp>
        <p:nvSpPr>
          <p:cNvPr id="11" name="sketch line">
            <a:extLst>
              <a:ext uri="{FF2B5EF4-FFF2-40B4-BE49-F238E27FC236}">
                <a16:creationId xmlns:a16="http://schemas.microsoft.com/office/drawing/2014/main" id="{63DAB858-5A0C-4AFF-AAC6-705EDF8DB7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180" y="5439978"/>
            <a:ext cx="5897880" cy="18288"/>
          </a:xfrm>
          <a:custGeom>
            <a:avLst/>
            <a:gdLst>
              <a:gd name="connsiteX0" fmla="*/ 0 w 5897880"/>
              <a:gd name="connsiteY0" fmla="*/ 0 h 18288"/>
              <a:gd name="connsiteX1" fmla="*/ 537362 w 5897880"/>
              <a:gd name="connsiteY1" fmla="*/ 0 h 18288"/>
              <a:gd name="connsiteX2" fmla="*/ 1133704 w 5897880"/>
              <a:gd name="connsiteY2" fmla="*/ 0 h 18288"/>
              <a:gd name="connsiteX3" fmla="*/ 1671066 w 5897880"/>
              <a:gd name="connsiteY3" fmla="*/ 0 h 18288"/>
              <a:gd name="connsiteX4" fmla="*/ 2385365 w 5897880"/>
              <a:gd name="connsiteY4" fmla="*/ 0 h 18288"/>
              <a:gd name="connsiteX5" fmla="*/ 3040685 w 5897880"/>
              <a:gd name="connsiteY5" fmla="*/ 0 h 18288"/>
              <a:gd name="connsiteX6" fmla="*/ 3696005 w 5897880"/>
              <a:gd name="connsiteY6" fmla="*/ 0 h 18288"/>
              <a:gd name="connsiteX7" fmla="*/ 4469282 w 5897880"/>
              <a:gd name="connsiteY7" fmla="*/ 0 h 18288"/>
              <a:gd name="connsiteX8" fmla="*/ 5183581 w 5897880"/>
              <a:gd name="connsiteY8" fmla="*/ 0 h 18288"/>
              <a:gd name="connsiteX9" fmla="*/ 5897880 w 5897880"/>
              <a:gd name="connsiteY9" fmla="*/ 0 h 18288"/>
              <a:gd name="connsiteX10" fmla="*/ 5897880 w 5897880"/>
              <a:gd name="connsiteY10" fmla="*/ 18288 h 18288"/>
              <a:gd name="connsiteX11" fmla="*/ 5419496 w 5897880"/>
              <a:gd name="connsiteY11" fmla="*/ 18288 h 18288"/>
              <a:gd name="connsiteX12" fmla="*/ 4882134 w 5897880"/>
              <a:gd name="connsiteY12" fmla="*/ 18288 h 18288"/>
              <a:gd name="connsiteX13" fmla="*/ 4167835 w 5897880"/>
              <a:gd name="connsiteY13" fmla="*/ 18288 h 18288"/>
              <a:gd name="connsiteX14" fmla="*/ 3394558 w 5897880"/>
              <a:gd name="connsiteY14" fmla="*/ 18288 h 18288"/>
              <a:gd name="connsiteX15" fmla="*/ 2798216 w 5897880"/>
              <a:gd name="connsiteY15" fmla="*/ 18288 h 18288"/>
              <a:gd name="connsiteX16" fmla="*/ 2024939 w 5897880"/>
              <a:gd name="connsiteY16" fmla="*/ 18288 h 18288"/>
              <a:gd name="connsiteX17" fmla="*/ 1487576 w 5897880"/>
              <a:gd name="connsiteY17" fmla="*/ 18288 h 18288"/>
              <a:gd name="connsiteX18" fmla="*/ 1009193 w 5897880"/>
              <a:gd name="connsiteY18" fmla="*/ 18288 h 18288"/>
              <a:gd name="connsiteX19" fmla="*/ 0 w 5897880"/>
              <a:gd name="connsiteY19" fmla="*/ 18288 h 18288"/>
              <a:gd name="connsiteX20" fmla="*/ 0 w 5897880"/>
              <a:gd name="connsiteY20"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897880" h="18288" fill="none" extrusionOk="0">
                <a:moveTo>
                  <a:pt x="0" y="0"/>
                </a:moveTo>
                <a:cubicBezTo>
                  <a:pt x="232564" y="21549"/>
                  <a:pt x="389747" y="7320"/>
                  <a:pt x="537362" y="0"/>
                </a:cubicBezTo>
                <a:cubicBezTo>
                  <a:pt x="684977" y="-7320"/>
                  <a:pt x="894159" y="-7726"/>
                  <a:pt x="1133704" y="0"/>
                </a:cubicBezTo>
                <a:cubicBezTo>
                  <a:pt x="1373249" y="7726"/>
                  <a:pt x="1440352" y="-304"/>
                  <a:pt x="1671066" y="0"/>
                </a:cubicBezTo>
                <a:cubicBezTo>
                  <a:pt x="1901780" y="304"/>
                  <a:pt x="2091497" y="765"/>
                  <a:pt x="2385365" y="0"/>
                </a:cubicBezTo>
                <a:cubicBezTo>
                  <a:pt x="2679233" y="-765"/>
                  <a:pt x="2762926" y="2802"/>
                  <a:pt x="3040685" y="0"/>
                </a:cubicBezTo>
                <a:cubicBezTo>
                  <a:pt x="3318444" y="-2802"/>
                  <a:pt x="3409726" y="9093"/>
                  <a:pt x="3696005" y="0"/>
                </a:cubicBezTo>
                <a:cubicBezTo>
                  <a:pt x="3982284" y="-9093"/>
                  <a:pt x="4087272" y="27119"/>
                  <a:pt x="4469282" y="0"/>
                </a:cubicBezTo>
                <a:cubicBezTo>
                  <a:pt x="4851292" y="-27119"/>
                  <a:pt x="4924835" y="26473"/>
                  <a:pt x="5183581" y="0"/>
                </a:cubicBezTo>
                <a:cubicBezTo>
                  <a:pt x="5442327" y="-26473"/>
                  <a:pt x="5598463" y="7328"/>
                  <a:pt x="5897880" y="0"/>
                </a:cubicBezTo>
                <a:cubicBezTo>
                  <a:pt x="5898259" y="7355"/>
                  <a:pt x="5898164" y="10249"/>
                  <a:pt x="5897880" y="18288"/>
                </a:cubicBezTo>
                <a:cubicBezTo>
                  <a:pt x="5682742" y="31268"/>
                  <a:pt x="5520014" y="14700"/>
                  <a:pt x="5419496" y="18288"/>
                </a:cubicBezTo>
                <a:cubicBezTo>
                  <a:pt x="5318978" y="21876"/>
                  <a:pt x="5012864" y="-2446"/>
                  <a:pt x="4882134" y="18288"/>
                </a:cubicBezTo>
                <a:cubicBezTo>
                  <a:pt x="4751404" y="39022"/>
                  <a:pt x="4313676" y="-3937"/>
                  <a:pt x="4167835" y="18288"/>
                </a:cubicBezTo>
                <a:cubicBezTo>
                  <a:pt x="4021994" y="40513"/>
                  <a:pt x="3715729" y="50049"/>
                  <a:pt x="3394558" y="18288"/>
                </a:cubicBezTo>
                <a:cubicBezTo>
                  <a:pt x="3073387" y="-13473"/>
                  <a:pt x="3093227" y="29828"/>
                  <a:pt x="2798216" y="18288"/>
                </a:cubicBezTo>
                <a:cubicBezTo>
                  <a:pt x="2503205" y="6748"/>
                  <a:pt x="2297615" y="22459"/>
                  <a:pt x="2024939" y="18288"/>
                </a:cubicBezTo>
                <a:cubicBezTo>
                  <a:pt x="1752263" y="14117"/>
                  <a:pt x="1629814" y="-5485"/>
                  <a:pt x="1487576" y="18288"/>
                </a:cubicBezTo>
                <a:cubicBezTo>
                  <a:pt x="1345338" y="42061"/>
                  <a:pt x="1238885" y="15810"/>
                  <a:pt x="1009193" y="18288"/>
                </a:cubicBezTo>
                <a:cubicBezTo>
                  <a:pt x="779501" y="20766"/>
                  <a:pt x="441829" y="-24679"/>
                  <a:pt x="0" y="18288"/>
                </a:cubicBezTo>
                <a:cubicBezTo>
                  <a:pt x="-384" y="12702"/>
                  <a:pt x="-513" y="4636"/>
                  <a:pt x="0" y="0"/>
                </a:cubicBezTo>
                <a:close/>
              </a:path>
              <a:path w="5897880" h="18288" stroke="0" extrusionOk="0">
                <a:moveTo>
                  <a:pt x="0" y="0"/>
                </a:moveTo>
                <a:cubicBezTo>
                  <a:pt x="196299" y="-26676"/>
                  <a:pt x="463834" y="6738"/>
                  <a:pt x="596341" y="0"/>
                </a:cubicBezTo>
                <a:cubicBezTo>
                  <a:pt x="728848" y="-6738"/>
                  <a:pt x="857267" y="1845"/>
                  <a:pt x="1074725" y="0"/>
                </a:cubicBezTo>
                <a:cubicBezTo>
                  <a:pt x="1292183" y="-1845"/>
                  <a:pt x="1545672" y="3744"/>
                  <a:pt x="1848002" y="0"/>
                </a:cubicBezTo>
                <a:cubicBezTo>
                  <a:pt x="2150332" y="-3744"/>
                  <a:pt x="2306688" y="-14526"/>
                  <a:pt x="2444344" y="0"/>
                </a:cubicBezTo>
                <a:cubicBezTo>
                  <a:pt x="2582000" y="14526"/>
                  <a:pt x="2761095" y="-11862"/>
                  <a:pt x="3040685" y="0"/>
                </a:cubicBezTo>
                <a:cubicBezTo>
                  <a:pt x="3320275" y="11862"/>
                  <a:pt x="3622320" y="-32867"/>
                  <a:pt x="3813962" y="0"/>
                </a:cubicBezTo>
                <a:cubicBezTo>
                  <a:pt x="4005604" y="32867"/>
                  <a:pt x="4117810" y="-10778"/>
                  <a:pt x="4351325" y="0"/>
                </a:cubicBezTo>
                <a:cubicBezTo>
                  <a:pt x="4584840" y="10778"/>
                  <a:pt x="4963783" y="-32384"/>
                  <a:pt x="5124602" y="0"/>
                </a:cubicBezTo>
                <a:cubicBezTo>
                  <a:pt x="5285421" y="32384"/>
                  <a:pt x="5705238" y="-29538"/>
                  <a:pt x="5897880" y="0"/>
                </a:cubicBezTo>
                <a:cubicBezTo>
                  <a:pt x="5898220" y="5688"/>
                  <a:pt x="5897711" y="13142"/>
                  <a:pt x="5897880" y="18288"/>
                </a:cubicBezTo>
                <a:cubicBezTo>
                  <a:pt x="5630425" y="-1425"/>
                  <a:pt x="5532865" y="12244"/>
                  <a:pt x="5242560" y="18288"/>
                </a:cubicBezTo>
                <a:cubicBezTo>
                  <a:pt x="4952255" y="24332"/>
                  <a:pt x="4783060" y="5748"/>
                  <a:pt x="4646219" y="18288"/>
                </a:cubicBezTo>
                <a:cubicBezTo>
                  <a:pt x="4509378" y="30828"/>
                  <a:pt x="4163771" y="-13995"/>
                  <a:pt x="3872941" y="18288"/>
                </a:cubicBezTo>
                <a:cubicBezTo>
                  <a:pt x="3582111" y="50571"/>
                  <a:pt x="3362704" y="-1402"/>
                  <a:pt x="3099664" y="18288"/>
                </a:cubicBezTo>
                <a:cubicBezTo>
                  <a:pt x="2836624" y="37978"/>
                  <a:pt x="2747441" y="19657"/>
                  <a:pt x="2562301" y="18288"/>
                </a:cubicBezTo>
                <a:cubicBezTo>
                  <a:pt x="2377161" y="16919"/>
                  <a:pt x="2104946" y="21735"/>
                  <a:pt x="1906981" y="18288"/>
                </a:cubicBezTo>
                <a:cubicBezTo>
                  <a:pt x="1709016" y="14841"/>
                  <a:pt x="1304654" y="-2323"/>
                  <a:pt x="1133704" y="18288"/>
                </a:cubicBezTo>
                <a:cubicBezTo>
                  <a:pt x="962754" y="38899"/>
                  <a:pt x="457048" y="2985"/>
                  <a:pt x="0" y="18288"/>
                </a:cubicBezTo>
                <a:cubicBezTo>
                  <a:pt x="-478" y="10520"/>
                  <a:pt x="210" y="504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ketch line 2">
            <a:extLst>
              <a:ext uri="{FF2B5EF4-FFF2-40B4-BE49-F238E27FC236}">
                <a16:creationId xmlns:a16="http://schemas.microsoft.com/office/drawing/2014/main" id="{8FFD9892-EDE5-4886-A313-66099DA8C8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0653" y="5626353"/>
            <a:ext cx="3479619" cy="18288"/>
          </a:xfrm>
          <a:custGeom>
            <a:avLst/>
            <a:gdLst>
              <a:gd name="connsiteX0" fmla="*/ 0 w 3479619"/>
              <a:gd name="connsiteY0" fmla="*/ 0 h 18288"/>
              <a:gd name="connsiteX1" fmla="*/ 661128 w 3479619"/>
              <a:gd name="connsiteY1" fmla="*/ 0 h 18288"/>
              <a:gd name="connsiteX2" fmla="*/ 1357051 w 3479619"/>
              <a:gd name="connsiteY2" fmla="*/ 0 h 18288"/>
              <a:gd name="connsiteX3" fmla="*/ 2087771 w 3479619"/>
              <a:gd name="connsiteY3" fmla="*/ 0 h 18288"/>
              <a:gd name="connsiteX4" fmla="*/ 2818491 w 3479619"/>
              <a:gd name="connsiteY4" fmla="*/ 0 h 18288"/>
              <a:gd name="connsiteX5" fmla="*/ 3479619 w 3479619"/>
              <a:gd name="connsiteY5" fmla="*/ 0 h 18288"/>
              <a:gd name="connsiteX6" fmla="*/ 3479619 w 3479619"/>
              <a:gd name="connsiteY6" fmla="*/ 18288 h 18288"/>
              <a:gd name="connsiteX7" fmla="*/ 2714103 w 3479619"/>
              <a:gd name="connsiteY7" fmla="*/ 18288 h 18288"/>
              <a:gd name="connsiteX8" fmla="*/ 1948587 w 3479619"/>
              <a:gd name="connsiteY8" fmla="*/ 18288 h 18288"/>
              <a:gd name="connsiteX9" fmla="*/ 1252663 w 3479619"/>
              <a:gd name="connsiteY9" fmla="*/ 18288 h 18288"/>
              <a:gd name="connsiteX10" fmla="*/ 0 w 3479619"/>
              <a:gd name="connsiteY10" fmla="*/ 18288 h 18288"/>
              <a:gd name="connsiteX11" fmla="*/ 0 w 3479619"/>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79619" h="18288" fill="none" extrusionOk="0">
                <a:moveTo>
                  <a:pt x="0" y="0"/>
                </a:moveTo>
                <a:cubicBezTo>
                  <a:pt x="178395" y="-3637"/>
                  <a:pt x="368619" y="-28254"/>
                  <a:pt x="661128" y="0"/>
                </a:cubicBezTo>
                <a:cubicBezTo>
                  <a:pt x="953637" y="28254"/>
                  <a:pt x="1022982" y="-4416"/>
                  <a:pt x="1357051" y="0"/>
                </a:cubicBezTo>
                <a:cubicBezTo>
                  <a:pt x="1691120" y="4416"/>
                  <a:pt x="1729558" y="27777"/>
                  <a:pt x="2087771" y="0"/>
                </a:cubicBezTo>
                <a:cubicBezTo>
                  <a:pt x="2445984" y="-27777"/>
                  <a:pt x="2592094" y="4429"/>
                  <a:pt x="2818491" y="0"/>
                </a:cubicBezTo>
                <a:cubicBezTo>
                  <a:pt x="3044888" y="-4429"/>
                  <a:pt x="3204567" y="26471"/>
                  <a:pt x="3479619" y="0"/>
                </a:cubicBezTo>
                <a:cubicBezTo>
                  <a:pt x="3478910" y="8157"/>
                  <a:pt x="3479206" y="12125"/>
                  <a:pt x="3479619" y="18288"/>
                </a:cubicBezTo>
                <a:cubicBezTo>
                  <a:pt x="3315855" y="-2963"/>
                  <a:pt x="3094885" y="26965"/>
                  <a:pt x="2714103" y="18288"/>
                </a:cubicBezTo>
                <a:cubicBezTo>
                  <a:pt x="2333321" y="9611"/>
                  <a:pt x="2260528" y="-15335"/>
                  <a:pt x="1948587" y="18288"/>
                </a:cubicBezTo>
                <a:cubicBezTo>
                  <a:pt x="1636646" y="51911"/>
                  <a:pt x="1489816" y="46369"/>
                  <a:pt x="1252663" y="18288"/>
                </a:cubicBezTo>
                <a:cubicBezTo>
                  <a:pt x="1015510" y="-9793"/>
                  <a:pt x="519812" y="-12177"/>
                  <a:pt x="0" y="18288"/>
                </a:cubicBezTo>
                <a:cubicBezTo>
                  <a:pt x="-46" y="12483"/>
                  <a:pt x="-203" y="6491"/>
                  <a:pt x="0" y="0"/>
                </a:cubicBezTo>
                <a:close/>
              </a:path>
              <a:path w="3479619" h="18288" stroke="0" extrusionOk="0">
                <a:moveTo>
                  <a:pt x="0" y="0"/>
                </a:moveTo>
                <a:cubicBezTo>
                  <a:pt x="326045" y="25020"/>
                  <a:pt x="425411" y="-17676"/>
                  <a:pt x="661128" y="0"/>
                </a:cubicBezTo>
                <a:cubicBezTo>
                  <a:pt x="896845" y="17676"/>
                  <a:pt x="1124825" y="1478"/>
                  <a:pt x="1252663" y="0"/>
                </a:cubicBezTo>
                <a:cubicBezTo>
                  <a:pt x="1380502" y="-1478"/>
                  <a:pt x="1694914" y="11788"/>
                  <a:pt x="2018179" y="0"/>
                </a:cubicBezTo>
                <a:cubicBezTo>
                  <a:pt x="2341444" y="-11788"/>
                  <a:pt x="2451167" y="12596"/>
                  <a:pt x="2679307" y="0"/>
                </a:cubicBezTo>
                <a:cubicBezTo>
                  <a:pt x="2907447" y="-12596"/>
                  <a:pt x="3094555" y="23821"/>
                  <a:pt x="3479619" y="0"/>
                </a:cubicBezTo>
                <a:cubicBezTo>
                  <a:pt x="3479355" y="4493"/>
                  <a:pt x="3480003" y="9472"/>
                  <a:pt x="3479619" y="18288"/>
                </a:cubicBezTo>
                <a:cubicBezTo>
                  <a:pt x="3311729" y="36782"/>
                  <a:pt x="3015946" y="7938"/>
                  <a:pt x="2783695" y="18288"/>
                </a:cubicBezTo>
                <a:cubicBezTo>
                  <a:pt x="2551444" y="28638"/>
                  <a:pt x="2398767" y="-13940"/>
                  <a:pt x="2018179" y="18288"/>
                </a:cubicBezTo>
                <a:cubicBezTo>
                  <a:pt x="1637591" y="50516"/>
                  <a:pt x="1634873" y="-6356"/>
                  <a:pt x="1426644" y="18288"/>
                </a:cubicBezTo>
                <a:cubicBezTo>
                  <a:pt x="1218415" y="42932"/>
                  <a:pt x="1006973" y="4094"/>
                  <a:pt x="730720" y="18288"/>
                </a:cubicBezTo>
                <a:cubicBezTo>
                  <a:pt x="454467" y="32482"/>
                  <a:pt x="291313" y="3910"/>
                  <a:pt x="0" y="18288"/>
                </a:cubicBezTo>
                <a:cubicBezTo>
                  <a:pt x="843" y="9577"/>
                  <a:pt x="371" y="6900"/>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288893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hidden="1">
            <a:extLst>
              <a:ext uri="{FF2B5EF4-FFF2-40B4-BE49-F238E27FC236}">
                <a16:creationId xmlns:a16="http://schemas.microsoft.com/office/drawing/2014/main" id="{D90F2189-9D55-BDBF-F83B-0298078AC409}"/>
              </a:ext>
            </a:extLst>
          </p:cNvPr>
          <p:cNvSpPr>
            <a:spLocks noGrp="1"/>
          </p:cNvSpPr>
          <p:nvPr>
            <p:ph type="title"/>
          </p:nvPr>
        </p:nvSpPr>
        <p:spPr/>
        <p:txBody>
          <a:bodyPr/>
          <a:lstStyle/>
          <a:p>
            <a:endParaRPr lang="en-IN"/>
          </a:p>
        </p:txBody>
      </p:sp>
      <p:sp>
        <p:nvSpPr>
          <p:cNvPr id="4" name="Title 1">
            <a:extLst>
              <a:ext uri="{FF2B5EF4-FFF2-40B4-BE49-F238E27FC236}">
                <a16:creationId xmlns:a16="http://schemas.microsoft.com/office/drawing/2014/main" id="{C2659BA6-A888-A706-FE0F-94615FB20A72}"/>
              </a:ext>
            </a:extLst>
          </p:cNvPr>
          <p:cNvSpPr txBox="1">
            <a:spLocks/>
          </p:cNvSpPr>
          <p:nvPr/>
        </p:nvSpPr>
        <p:spPr>
          <a:xfrm>
            <a:off x="4654296" y="2067249"/>
            <a:ext cx="6903720" cy="6408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defTabSz="676656">
              <a:spcAft>
                <a:spcPts val="600"/>
              </a:spcAft>
            </a:pPr>
            <a:r>
              <a:rPr lang="en-US" sz="3256" kern="1200">
                <a:solidFill>
                  <a:schemeClr val="tx1">
                    <a:lumMod val="95000"/>
                  </a:schemeClr>
                </a:solidFill>
                <a:latin typeface="+mj-lt"/>
                <a:ea typeface="+mj-ea"/>
                <a:cs typeface="+mj-cs"/>
              </a:rPr>
              <a:t> OBJECTIVE </a:t>
            </a:r>
            <a:endParaRPr lang="en-IN">
              <a:solidFill>
                <a:schemeClr val="tx1">
                  <a:lumMod val="95000"/>
                </a:schemeClr>
              </a:solidFill>
            </a:endParaRPr>
          </a:p>
        </p:txBody>
      </p:sp>
      <p:sp>
        <p:nvSpPr>
          <p:cNvPr id="5" name="Content Placeholder 2">
            <a:extLst>
              <a:ext uri="{FF2B5EF4-FFF2-40B4-BE49-F238E27FC236}">
                <a16:creationId xmlns:a16="http://schemas.microsoft.com/office/drawing/2014/main" id="{3444E977-66AF-57D7-C8E1-AACDC2DD0DB7}"/>
              </a:ext>
            </a:extLst>
          </p:cNvPr>
          <p:cNvSpPr txBox="1">
            <a:spLocks/>
          </p:cNvSpPr>
          <p:nvPr/>
        </p:nvSpPr>
        <p:spPr>
          <a:xfrm>
            <a:off x="4654296" y="2994294"/>
            <a:ext cx="6903720" cy="179645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69164" indent="-169164" algn="just" defTabSz="676656">
              <a:spcBef>
                <a:spcPts val="740"/>
              </a:spcBef>
            </a:pPr>
            <a:r>
              <a:rPr lang="en-US" sz="1480" kern="1200" dirty="0">
                <a:solidFill>
                  <a:schemeClr val="tx1"/>
                </a:solidFill>
                <a:latin typeface="Times New Roman" panose="02020603050405020304" pitchFamily="18" charset="0"/>
                <a:ea typeface="+mn-ea"/>
                <a:cs typeface="Times New Roman" panose="02020603050405020304" pitchFamily="18" charset="0"/>
              </a:rPr>
              <a:t>The primary objective is to implement scalar encoders with buckets. It seeks to investigate the best practices for selecting the number and breadth of buckets, to compare scalar encoding with buckets to other encoding systems, and to assess the performance of scalar encoding with buckets.</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24504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0FC996-ECEA-62D4-ECF3-FD1A279B9316}"/>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sz="5400" kern="1200">
                <a:solidFill>
                  <a:schemeClr val="tx1"/>
                </a:solidFill>
                <a:latin typeface="+mj-lt"/>
                <a:ea typeface="+mj-ea"/>
                <a:cs typeface="+mj-cs"/>
              </a:rPr>
              <a:t>TABLE OF CONTENTS</a:t>
            </a:r>
          </a:p>
        </p:txBody>
      </p:sp>
      <p:sp>
        <p:nvSpPr>
          <p:cNvPr id="1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9938D7E7-001A-6175-007B-518EE014CB1F}"/>
              </a:ext>
            </a:extLst>
          </p:cNvPr>
          <p:cNvSpPr txBox="1"/>
          <p:nvPr/>
        </p:nvSpPr>
        <p:spPr>
          <a:xfrm>
            <a:off x="838200" y="1929384"/>
            <a:ext cx="10515600" cy="4251960"/>
          </a:xfrm>
          <a:prstGeom prst="rect">
            <a:avLst/>
          </a:prstGeom>
        </p:spPr>
        <p:txBody>
          <a:bodyPr vert="horz" lIns="91440" tIns="45720" rIns="91440" bIns="45720" rtlCol="0">
            <a:normAutofit/>
          </a:bodyPr>
          <a:lstStyle/>
          <a:p>
            <a:pPr marL="571500" indent="-228600">
              <a:lnSpc>
                <a:spcPct val="90000"/>
              </a:lnSpc>
              <a:spcAft>
                <a:spcPts val="600"/>
              </a:spcAft>
              <a:buFont typeface="Arial" panose="020B0604020202020204" pitchFamily="34" charset="0"/>
              <a:buChar char="•"/>
            </a:pPr>
            <a:r>
              <a:rPr lang="en-US" sz="2200"/>
              <a:t>Introduction	</a:t>
            </a:r>
          </a:p>
          <a:p>
            <a:pPr marL="571500" indent="-228600">
              <a:lnSpc>
                <a:spcPct val="90000"/>
              </a:lnSpc>
              <a:spcAft>
                <a:spcPts val="600"/>
              </a:spcAft>
              <a:buFont typeface="Arial" panose="020B0604020202020204" pitchFamily="34" charset="0"/>
              <a:buChar char="•"/>
            </a:pPr>
            <a:r>
              <a:rPr lang="en-US" sz="2200"/>
              <a:t>Methodology</a:t>
            </a:r>
          </a:p>
          <a:p>
            <a:pPr marL="571500" indent="-228600">
              <a:lnSpc>
                <a:spcPct val="90000"/>
              </a:lnSpc>
              <a:spcAft>
                <a:spcPts val="600"/>
              </a:spcAft>
              <a:buFont typeface="Arial" panose="020B0604020202020204" pitchFamily="34" charset="0"/>
              <a:buChar char="•"/>
            </a:pPr>
            <a:r>
              <a:rPr lang="en-US" sz="2200"/>
              <a:t>Implementation Buckets</a:t>
            </a:r>
          </a:p>
          <a:p>
            <a:pPr marL="571500" indent="-228600">
              <a:lnSpc>
                <a:spcPct val="90000"/>
              </a:lnSpc>
              <a:spcAft>
                <a:spcPts val="600"/>
              </a:spcAft>
              <a:buFont typeface="Arial" panose="020B0604020202020204" pitchFamily="34" charset="0"/>
              <a:buChar char="•"/>
            </a:pPr>
            <a:r>
              <a:rPr lang="en-US" sz="2200"/>
              <a:t>Testcases</a:t>
            </a:r>
          </a:p>
          <a:p>
            <a:pPr marL="571500" indent="-228600">
              <a:lnSpc>
                <a:spcPct val="90000"/>
              </a:lnSpc>
              <a:spcAft>
                <a:spcPts val="600"/>
              </a:spcAft>
              <a:buFont typeface="Arial" panose="020B0604020202020204" pitchFamily="34" charset="0"/>
              <a:buChar char="•"/>
            </a:pPr>
            <a:r>
              <a:rPr lang="en-US" sz="2200"/>
              <a:t>Results</a:t>
            </a:r>
          </a:p>
          <a:p>
            <a:pPr marL="571500" indent="-228600">
              <a:lnSpc>
                <a:spcPct val="90000"/>
              </a:lnSpc>
              <a:spcAft>
                <a:spcPts val="600"/>
              </a:spcAft>
              <a:buFont typeface="Arial" panose="020B0604020202020204" pitchFamily="34" charset="0"/>
              <a:buChar char="•"/>
            </a:pPr>
            <a:r>
              <a:rPr lang="en-US" sz="2200"/>
              <a:t>Conclusion</a:t>
            </a:r>
          </a:p>
        </p:txBody>
      </p:sp>
    </p:spTree>
    <p:extLst>
      <p:ext uri="{BB962C8B-B14F-4D97-AF65-F5344CB8AC3E}">
        <p14:creationId xmlns:p14="http://schemas.microsoft.com/office/powerpoint/2010/main" val="1707486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1">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1E9985-0C35-84FD-D53E-3AA2F6025F53}"/>
              </a:ext>
            </a:extLst>
          </p:cNvPr>
          <p:cNvSpPr>
            <a:spLocks noGrp="1"/>
          </p:cNvSpPr>
          <p:nvPr>
            <p:ph type="title"/>
          </p:nvPr>
        </p:nvSpPr>
        <p:spPr>
          <a:xfrm>
            <a:off x="820449" y="192487"/>
            <a:ext cx="4056869" cy="944701"/>
          </a:xfrm>
        </p:spPr>
        <p:txBody>
          <a:bodyPr vert="horz" lIns="91440" tIns="45720" rIns="91440" bIns="45720" rtlCol="0" anchor="b">
            <a:normAutofit/>
          </a:bodyPr>
          <a:lstStyle/>
          <a:p>
            <a:r>
              <a:rPr lang="en-US" dirty="0"/>
              <a:t>INTRODUCTION</a:t>
            </a:r>
          </a:p>
        </p:txBody>
      </p:sp>
      <p:pic>
        <p:nvPicPr>
          <p:cNvPr id="7" name="Google Shape;4376;p36" descr="A close-up of water drops&#10;&#10;Description automatically generated with low confidence">
            <a:extLst>
              <a:ext uri="{FF2B5EF4-FFF2-40B4-BE49-F238E27FC236}">
                <a16:creationId xmlns:a16="http://schemas.microsoft.com/office/drawing/2014/main" id="{0A0BBD40-E08B-BAB0-1A16-50E3E78305E8}"/>
              </a:ext>
            </a:extLst>
          </p:cNvPr>
          <p:cNvPicPr preferRelativeResize="0"/>
          <p:nvPr/>
        </p:nvPicPr>
        <p:blipFill rotWithShape="1">
          <a:blip r:embed="rId2"/>
          <a:srcRect r="36963" b="-1"/>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noFill/>
        </p:spPr>
      </p:pic>
      <p:sp>
        <p:nvSpPr>
          <p:cNvPr id="9" name="TextBox 8">
            <a:extLst>
              <a:ext uri="{FF2B5EF4-FFF2-40B4-BE49-F238E27FC236}">
                <a16:creationId xmlns:a16="http://schemas.microsoft.com/office/drawing/2014/main" id="{A2CD386F-1241-0ABF-7E51-F182E8D59A4C}"/>
              </a:ext>
            </a:extLst>
          </p:cNvPr>
          <p:cNvSpPr txBox="1"/>
          <p:nvPr/>
        </p:nvSpPr>
        <p:spPr>
          <a:xfrm>
            <a:off x="643468" y="1360762"/>
            <a:ext cx="6416093" cy="3170099"/>
          </a:xfrm>
          <a:prstGeom prst="rect">
            <a:avLst/>
          </a:prstGeom>
          <a:noFill/>
        </p:spPr>
        <p:txBody>
          <a:bodyPr wrap="square">
            <a:spAutoFit/>
          </a:bodyPr>
          <a:lstStyle/>
          <a:p>
            <a:endParaRPr lang="en-US" dirty="0"/>
          </a:p>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Scalar encoder with buckets is a method of transforming continuous data into discrete values that can be utilized for analysis, modeling, and machine learning. It entails segmenting continuous values into intervals or "buckets" and assigning them to the appropriate buckets. This method is adaptable and can be used in a variety of applications such as sensor data analysis, natural language processing, and image classification.</a:t>
            </a:r>
          </a:p>
          <a:p>
            <a:pPr marL="285750" indent="-285750">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400" b="0" i="0" dirty="0">
                <a:solidFill>
                  <a:srgbClr val="374151"/>
                </a:solidFill>
                <a:effectLst/>
                <a:latin typeface="Times New Roman" panose="02020603050405020304" pitchFamily="18" charset="0"/>
                <a:cs typeface="Times New Roman" panose="02020603050405020304" pitchFamily="18" charset="0"/>
              </a:rPr>
              <a:t>Scientists study the cortex to understand sequence learning, and models based on neural readings are used to recognize sequences. However, these models may not work in real-world situations. Hierarchical Temporal Memory (HTM) is a biomimetic model based on the neocortex's features, which has shown promise in pattern recognition and learning the sequences and flow of sensory inputs.</a:t>
            </a: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617485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41302B1-CDCF-10C4-5F3F-A7FFABE7620C}"/>
              </a:ext>
            </a:extLst>
          </p:cNvPr>
          <p:cNvSpPr txBox="1"/>
          <p:nvPr/>
        </p:nvSpPr>
        <p:spPr>
          <a:xfrm>
            <a:off x="643467" y="2043049"/>
            <a:ext cx="6737934" cy="3404712"/>
          </a:xfrm>
          <a:prstGeom prst="rect">
            <a:avLst/>
          </a:prstGeom>
        </p:spPr>
        <p:txBody>
          <a:bodyPr vert="horz" lIns="91440" tIns="45720" rIns="91440" bIns="45720" rtlCol="0">
            <a:normAutofit/>
          </a:bodyPr>
          <a:lstStyle/>
          <a:p>
            <a:pPr marL="277178" indent="-221742" defTabSz="886968">
              <a:lnSpc>
                <a:spcPct val="90000"/>
              </a:lnSpc>
              <a:spcAft>
                <a:spcPts val="582"/>
              </a:spcAft>
              <a:buFont typeface="Arial" panose="020B0604020202020204" pitchFamily="34" charset="0"/>
              <a:buChar char="•"/>
            </a:pPr>
            <a:r>
              <a:rPr lang="en-US" sz="1358" kern="1200">
                <a:solidFill>
                  <a:schemeClr val="tx1"/>
                </a:solidFill>
                <a:latin typeface="Times New Roman" panose="02020603050405020304" pitchFamily="18" charset="0"/>
                <a:ea typeface="+mn-ea"/>
                <a:cs typeface="Times New Roman" panose="02020603050405020304" pitchFamily="18" charset="0"/>
              </a:rPr>
              <a:t>The encoding mechanism in HTM is comparable to how human and animal sensory organs work.</a:t>
            </a:r>
          </a:p>
          <a:p>
            <a:pPr marL="277178" indent="-221742" defTabSz="886968">
              <a:lnSpc>
                <a:spcPct val="90000"/>
              </a:lnSpc>
              <a:spcAft>
                <a:spcPts val="582"/>
              </a:spcAft>
              <a:buFont typeface="Arial" panose="020B0604020202020204" pitchFamily="34" charset="0"/>
              <a:buChar char="•"/>
            </a:pPr>
            <a:endParaRPr lang="en-US" sz="1358" kern="1200">
              <a:solidFill>
                <a:schemeClr val="tx1"/>
              </a:solidFill>
              <a:latin typeface="Times New Roman" panose="02020603050405020304" pitchFamily="18" charset="0"/>
              <a:ea typeface="+mn-ea"/>
              <a:cs typeface="Times New Roman" panose="02020603050405020304" pitchFamily="18" charset="0"/>
            </a:endParaRPr>
          </a:p>
          <a:p>
            <a:pPr marL="277178" indent="-221742" defTabSz="886968">
              <a:lnSpc>
                <a:spcPct val="90000"/>
              </a:lnSpc>
              <a:spcAft>
                <a:spcPts val="582"/>
              </a:spcAft>
              <a:buFont typeface="Arial" panose="020B0604020202020204" pitchFamily="34" charset="0"/>
              <a:buChar char="•"/>
            </a:pPr>
            <a:r>
              <a:rPr lang="en-US" sz="1358" kern="1200">
                <a:solidFill>
                  <a:schemeClr val="tx1"/>
                </a:solidFill>
                <a:latin typeface="Times New Roman" panose="02020603050405020304" pitchFamily="18" charset="0"/>
                <a:ea typeface="+mn-ea"/>
                <a:cs typeface="Times New Roman" panose="02020603050405020304" pitchFamily="18" charset="0"/>
              </a:rPr>
              <a:t>A system that transforms environmental noises into a sparse group of active neurons is the cochlea. In HTM's language, Sparse Distributed Representations (SDRs) are employed, with a fixed number of active bits that carry semantic significance.</a:t>
            </a:r>
          </a:p>
          <a:p>
            <a:pPr marL="277178" indent="-221742" defTabSz="886968">
              <a:lnSpc>
                <a:spcPct val="90000"/>
              </a:lnSpc>
              <a:spcAft>
                <a:spcPts val="582"/>
              </a:spcAft>
              <a:buFont typeface="Arial" panose="020B0604020202020204" pitchFamily="34" charset="0"/>
              <a:buChar char="•"/>
            </a:pPr>
            <a:endParaRPr lang="en-US" sz="1358" kern="1200">
              <a:solidFill>
                <a:schemeClr val="tx1"/>
              </a:solidFill>
              <a:latin typeface="Times New Roman" panose="02020603050405020304" pitchFamily="18" charset="0"/>
              <a:ea typeface="+mn-ea"/>
              <a:cs typeface="Times New Roman" panose="02020603050405020304" pitchFamily="18" charset="0"/>
            </a:endParaRPr>
          </a:p>
          <a:p>
            <a:pPr marL="277178" indent="-221742" defTabSz="886968">
              <a:lnSpc>
                <a:spcPct val="90000"/>
              </a:lnSpc>
              <a:spcAft>
                <a:spcPts val="582"/>
              </a:spcAft>
              <a:buFont typeface="Arial" panose="020B0604020202020204" pitchFamily="34" charset="0"/>
              <a:buChar char="•"/>
            </a:pPr>
            <a:r>
              <a:rPr lang="en-US" sz="1358" kern="1200">
                <a:solidFill>
                  <a:schemeClr val="tx1"/>
                </a:solidFill>
                <a:latin typeface="Times New Roman" panose="02020603050405020304" pitchFamily="18" charset="0"/>
                <a:ea typeface="+mn-ea"/>
                <a:cs typeface="Times New Roman" panose="02020603050405020304" pitchFamily="18" charset="0"/>
              </a:rPr>
              <a:t>In SDR, which is critical in HTM learning, two inputs with comparable semantic meaning must have equal active bit representation.HTM is built on the concept of SDRs, which are high-dimensional binary vectors with only a tiny percentage of their bits set to 1.</a:t>
            </a:r>
          </a:p>
          <a:p>
            <a:pPr marL="285750" indent="-228600">
              <a:lnSpc>
                <a:spcPct val="90000"/>
              </a:lnSpc>
              <a:spcAft>
                <a:spcPts val="600"/>
              </a:spcAft>
              <a:buFont typeface="Arial" panose="020B0604020202020204" pitchFamily="34" charset="0"/>
              <a:buChar char="•"/>
            </a:pPr>
            <a:endParaRPr lang="en-US" sz="1700" dirty="0"/>
          </a:p>
        </p:txBody>
      </p:sp>
      <p:pic>
        <p:nvPicPr>
          <p:cNvPr id="12" name="Picture 11">
            <a:extLst>
              <a:ext uri="{FF2B5EF4-FFF2-40B4-BE49-F238E27FC236}">
                <a16:creationId xmlns:a16="http://schemas.microsoft.com/office/drawing/2014/main" id="{E683539E-D84E-FE98-E629-92D8A8DDF0D4}"/>
              </a:ext>
            </a:extLst>
          </p:cNvPr>
          <p:cNvPicPr>
            <a:picLocks noChangeAspect="1"/>
          </p:cNvPicPr>
          <p:nvPr/>
        </p:nvPicPr>
        <p:blipFill>
          <a:blip r:embed="rId2"/>
          <a:stretch>
            <a:fillRect/>
          </a:stretch>
        </p:blipFill>
        <p:spPr>
          <a:xfrm>
            <a:off x="7689631" y="1410238"/>
            <a:ext cx="3771098" cy="3167178"/>
          </a:xfrm>
          <a:prstGeom prst="rect">
            <a:avLst/>
          </a:prstGeom>
        </p:spPr>
      </p:pic>
      <p:sp>
        <p:nvSpPr>
          <p:cNvPr id="14" name="TextBox 13">
            <a:extLst>
              <a:ext uri="{FF2B5EF4-FFF2-40B4-BE49-F238E27FC236}">
                <a16:creationId xmlns:a16="http://schemas.microsoft.com/office/drawing/2014/main" id="{9937915D-7FC8-A15B-FCE5-CD64AB8CBEB0}"/>
              </a:ext>
            </a:extLst>
          </p:cNvPr>
          <p:cNvSpPr txBox="1"/>
          <p:nvPr/>
        </p:nvSpPr>
        <p:spPr>
          <a:xfrm>
            <a:off x="7777435" y="4981922"/>
            <a:ext cx="3771098" cy="330862"/>
          </a:xfrm>
          <a:prstGeom prst="rect">
            <a:avLst/>
          </a:prstGeom>
          <a:noFill/>
        </p:spPr>
        <p:txBody>
          <a:bodyPr wrap="square" rtlCol="0">
            <a:spAutoFit/>
          </a:bodyPr>
          <a:lstStyle/>
          <a:p>
            <a:pPr defTabSz="886968">
              <a:spcAft>
                <a:spcPts val="600"/>
              </a:spcAft>
            </a:pPr>
            <a:r>
              <a:rPr lang="en-US" sz="1552" i="1" kern="1200">
                <a:solidFill>
                  <a:schemeClr val="tx1"/>
                </a:solidFill>
                <a:latin typeface="Times New Roman" panose="02020603050405020304" pitchFamily="18" charset="0"/>
                <a:ea typeface="+mn-ea"/>
                <a:cs typeface="Times New Roman" panose="02020603050405020304" pitchFamily="18" charset="0"/>
              </a:rPr>
              <a:t>Fig 1:Innerparts of the ear.</a:t>
            </a:r>
            <a:endParaRPr lang="en-IN" sz="1600" i="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373842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ECC07320-C2CA-4E29-8481-9D9E143C7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78FB36B-5BFE-42CA-BC60-1115E0D95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Diagram&#10;&#10;Description automatically generated">
            <a:extLst>
              <a:ext uri="{FF2B5EF4-FFF2-40B4-BE49-F238E27FC236}">
                <a16:creationId xmlns:a16="http://schemas.microsoft.com/office/drawing/2014/main" id="{5D921932-D590-BFFB-BD61-9E93C1D8B803}"/>
              </a:ext>
            </a:extLst>
          </p:cNvPr>
          <p:cNvPicPr>
            <a:picLocks noChangeAspect="1"/>
          </p:cNvPicPr>
          <p:nvPr/>
        </p:nvPicPr>
        <p:blipFill>
          <a:blip r:embed="rId2"/>
          <a:stretch>
            <a:fillRect/>
          </a:stretch>
        </p:blipFill>
        <p:spPr>
          <a:xfrm>
            <a:off x="1129091" y="965565"/>
            <a:ext cx="3995928" cy="2144953"/>
          </a:xfrm>
          <a:prstGeom prst="rect">
            <a:avLst/>
          </a:prstGeom>
        </p:spPr>
      </p:pic>
      <p:sp>
        <p:nvSpPr>
          <p:cNvPr id="13" name="TextBox 12">
            <a:extLst>
              <a:ext uri="{FF2B5EF4-FFF2-40B4-BE49-F238E27FC236}">
                <a16:creationId xmlns:a16="http://schemas.microsoft.com/office/drawing/2014/main" id="{C55E2F03-2FF4-FB1D-2CE3-F583EA011973}"/>
              </a:ext>
            </a:extLst>
          </p:cNvPr>
          <p:cNvSpPr txBox="1"/>
          <p:nvPr/>
        </p:nvSpPr>
        <p:spPr>
          <a:xfrm>
            <a:off x="749393" y="3455095"/>
            <a:ext cx="4513118" cy="584775"/>
          </a:xfrm>
          <a:prstGeom prst="rect">
            <a:avLst/>
          </a:prstGeom>
          <a:noFill/>
        </p:spPr>
        <p:txBody>
          <a:bodyPr wrap="square">
            <a:spAutoFit/>
          </a:bodyPr>
          <a:lstStyle/>
          <a:p>
            <a:pPr algn="ctr"/>
            <a:r>
              <a:rPr lang="en-IN" sz="1400" i="1" dirty="0">
                <a:effectLst/>
                <a:latin typeface="Times New Roman" panose="02020603050405020304" pitchFamily="18" charset="0"/>
                <a:ea typeface="SimSun" panose="02010600030101010101" pitchFamily="2" charset="-122"/>
              </a:rPr>
              <a:t>Fig.2: </a:t>
            </a:r>
            <a:r>
              <a:rPr lang="en-US" sz="1400" i="1" dirty="0">
                <a:effectLst/>
                <a:latin typeface="Times New Roman" panose="02020603050405020304" pitchFamily="18" charset="0"/>
                <a:ea typeface="SimSun" panose="02010600030101010101" pitchFamily="2" charset="-122"/>
              </a:rPr>
              <a:t>Cochlear hair cells excite a group of neurons based on the frequency of the sound</a:t>
            </a:r>
            <a:r>
              <a:rPr lang="en-US" sz="1800" i="1" dirty="0">
                <a:effectLst/>
                <a:latin typeface="Times New Roman" panose="02020603050405020304" pitchFamily="18" charset="0"/>
                <a:ea typeface="SimSun" panose="02010600030101010101" pitchFamily="2" charset="-122"/>
              </a:rPr>
              <a:t>.</a:t>
            </a:r>
            <a:endParaRPr lang="en-IN" sz="2000" dirty="0">
              <a:effectLst/>
              <a:latin typeface="Times New Roman" panose="02020603050405020304" pitchFamily="18" charset="0"/>
              <a:ea typeface="SimSun" panose="02010600030101010101" pitchFamily="2" charset="-122"/>
            </a:endParaRPr>
          </a:p>
        </p:txBody>
      </p:sp>
      <p:graphicFrame>
        <p:nvGraphicFramePr>
          <p:cNvPr id="19" name="TextBox 10">
            <a:extLst>
              <a:ext uri="{FF2B5EF4-FFF2-40B4-BE49-F238E27FC236}">
                <a16:creationId xmlns:a16="http://schemas.microsoft.com/office/drawing/2014/main" id="{BAEEFA2E-16B7-F595-6750-00C4449AB229}"/>
              </a:ext>
            </a:extLst>
          </p:cNvPr>
          <p:cNvGraphicFramePr/>
          <p:nvPr>
            <p:extLst>
              <p:ext uri="{D42A27DB-BD31-4B8C-83A1-F6EECF244321}">
                <p14:modId xmlns:p14="http://schemas.microsoft.com/office/powerpoint/2010/main" val="2054583628"/>
              </p:ext>
            </p:extLst>
          </p:nvPr>
        </p:nvGraphicFramePr>
        <p:xfrm>
          <a:off x="5616404" y="790406"/>
          <a:ext cx="6081161" cy="480131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684167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F821940F-7A1D-4ACC-85B4-A932898A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16674508-81D3-48CF-96BF-7FC60EAA5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741994" cy="6858000"/>
          </a:xfrm>
          <a:custGeom>
            <a:avLst/>
            <a:gdLst>
              <a:gd name="connsiteX0" fmla="*/ 0 w 6568309"/>
              <a:gd name="connsiteY0" fmla="*/ 0 h 6858000"/>
              <a:gd name="connsiteX1" fmla="*/ 362841 w 6568309"/>
              <a:gd name="connsiteY1" fmla="*/ 0 h 6858000"/>
              <a:gd name="connsiteX2" fmla="*/ 523269 w 6568309"/>
              <a:gd name="connsiteY2" fmla="*/ 0 h 6858000"/>
              <a:gd name="connsiteX3" fmla="*/ 1343025 w 6568309"/>
              <a:gd name="connsiteY3" fmla="*/ 0 h 6858000"/>
              <a:gd name="connsiteX4" fmla="*/ 1705866 w 6568309"/>
              <a:gd name="connsiteY4" fmla="*/ 0 h 6858000"/>
              <a:gd name="connsiteX5" fmla="*/ 1866294 w 6568309"/>
              <a:gd name="connsiteY5" fmla="*/ 0 h 6858000"/>
              <a:gd name="connsiteX6" fmla="*/ 5225154 w 6568309"/>
              <a:gd name="connsiteY6" fmla="*/ 0 h 6858000"/>
              <a:gd name="connsiteX7" fmla="*/ 6568179 w 6568309"/>
              <a:gd name="connsiteY7" fmla="*/ 0 h 6858000"/>
              <a:gd name="connsiteX8" fmla="*/ 6568309 w 6568309"/>
              <a:gd name="connsiteY8" fmla="*/ 1 h 6858000"/>
              <a:gd name="connsiteX9" fmla="*/ 6562951 w 6568309"/>
              <a:gd name="connsiteY9" fmla="*/ 30700 h 6858000"/>
              <a:gd name="connsiteX10" fmla="*/ 6547446 w 6568309"/>
              <a:gd name="connsiteY10" fmla="*/ 310025 h 6858000"/>
              <a:gd name="connsiteX11" fmla="*/ 6558316 w 6568309"/>
              <a:gd name="connsiteY11" fmla="*/ 443960 h 6858000"/>
              <a:gd name="connsiteX12" fmla="*/ 6528896 w 6568309"/>
              <a:gd name="connsiteY12" fmla="*/ 642659 h 6858000"/>
              <a:gd name="connsiteX13" fmla="*/ 6523095 w 6568309"/>
              <a:gd name="connsiteY13" fmla="*/ 673307 h 6858000"/>
              <a:gd name="connsiteX14" fmla="*/ 6496169 w 6568309"/>
              <a:gd name="connsiteY14" fmla="*/ 839641 h 6858000"/>
              <a:gd name="connsiteX15" fmla="*/ 6450789 w 6568309"/>
              <a:gd name="connsiteY15" fmla="*/ 958357 h 6858000"/>
              <a:gd name="connsiteX16" fmla="*/ 6453996 w 6568309"/>
              <a:gd name="connsiteY16" fmla="*/ 963398 h 6858000"/>
              <a:gd name="connsiteX17" fmla="*/ 6419467 w 6568309"/>
              <a:gd name="connsiteY17" fmla="*/ 1117169 h 6858000"/>
              <a:gd name="connsiteX18" fmla="*/ 6417348 w 6568309"/>
              <a:gd name="connsiteY18" fmla="*/ 1144352 h 6858000"/>
              <a:gd name="connsiteX19" fmla="*/ 6418473 w 6568309"/>
              <a:gd name="connsiteY19" fmla="*/ 1164484 h 6858000"/>
              <a:gd name="connsiteX20" fmla="*/ 6406979 w 6568309"/>
              <a:gd name="connsiteY20" fmla="*/ 1213829 h 6858000"/>
              <a:gd name="connsiteX21" fmla="*/ 6381928 w 6568309"/>
              <a:gd name="connsiteY21" fmla="*/ 1294823 h 6858000"/>
              <a:gd name="connsiteX22" fmla="*/ 6377948 w 6568309"/>
              <a:gd name="connsiteY22" fmla="*/ 1312193 h 6858000"/>
              <a:gd name="connsiteX23" fmla="*/ 6379894 w 6568309"/>
              <a:gd name="connsiteY23" fmla="*/ 1327626 h 6858000"/>
              <a:gd name="connsiteX24" fmla="*/ 6385024 w 6568309"/>
              <a:gd name="connsiteY24" fmla="*/ 1331644 h 6858000"/>
              <a:gd name="connsiteX25" fmla="*/ 6383696 w 6568309"/>
              <a:gd name="connsiteY25" fmla="*/ 1341276 h 6858000"/>
              <a:gd name="connsiteX26" fmla="*/ 6384464 w 6568309"/>
              <a:gd name="connsiteY26" fmla="*/ 1343945 h 6858000"/>
              <a:gd name="connsiteX27" fmla="*/ 6387748 w 6568309"/>
              <a:gd name="connsiteY27" fmla="*/ 1359134 h 6858000"/>
              <a:gd name="connsiteX28" fmla="*/ 6364157 w 6568309"/>
              <a:gd name="connsiteY28" fmla="*/ 1427803 h 6858000"/>
              <a:gd name="connsiteX29" fmla="*/ 6335874 w 6568309"/>
              <a:gd name="connsiteY29" fmla="*/ 1540278 h 6858000"/>
              <a:gd name="connsiteX30" fmla="*/ 6331892 w 6568309"/>
              <a:gd name="connsiteY30" fmla="*/ 1547262 h 6858000"/>
              <a:gd name="connsiteX31" fmla="*/ 6332744 w 6568309"/>
              <a:gd name="connsiteY31" fmla="*/ 1577056 h 6858000"/>
              <a:gd name="connsiteX32" fmla="*/ 6333604 w 6568309"/>
              <a:gd name="connsiteY32" fmla="*/ 1595898 h 6858000"/>
              <a:gd name="connsiteX33" fmla="*/ 6324749 w 6568309"/>
              <a:gd name="connsiteY33" fmla="*/ 1703726 h 6858000"/>
              <a:gd name="connsiteX34" fmla="*/ 6329594 w 6568309"/>
              <a:gd name="connsiteY34" fmla="*/ 1809535 h 6858000"/>
              <a:gd name="connsiteX35" fmla="*/ 6329062 w 6568309"/>
              <a:gd name="connsiteY35" fmla="*/ 2018310 h 6858000"/>
              <a:gd name="connsiteX36" fmla="*/ 6321735 w 6568309"/>
              <a:gd name="connsiteY36" fmla="*/ 2071355 h 6858000"/>
              <a:gd name="connsiteX37" fmla="*/ 6322678 w 6568309"/>
              <a:gd name="connsiteY37" fmla="*/ 2141166 h 6858000"/>
              <a:gd name="connsiteX38" fmla="*/ 6321340 w 6568309"/>
              <a:gd name="connsiteY38" fmla="*/ 2154548 h 6858000"/>
              <a:gd name="connsiteX39" fmla="*/ 6316582 w 6568309"/>
              <a:gd name="connsiteY39" fmla="*/ 2158153 h 6858000"/>
              <a:gd name="connsiteX40" fmla="*/ 6311428 w 6568309"/>
              <a:gd name="connsiteY40" fmla="*/ 2178174 h 6858000"/>
              <a:gd name="connsiteX41" fmla="*/ 6310192 w 6568309"/>
              <a:gd name="connsiteY41" fmla="*/ 2202858 h 6858000"/>
              <a:gd name="connsiteX42" fmla="*/ 6309211 w 6568309"/>
              <a:gd name="connsiteY42" fmla="*/ 2320214 h 6858000"/>
              <a:gd name="connsiteX43" fmla="*/ 6300151 w 6568309"/>
              <a:gd name="connsiteY43" fmla="*/ 2417011 h 6858000"/>
              <a:gd name="connsiteX44" fmla="*/ 6295176 w 6568309"/>
              <a:gd name="connsiteY44" fmla="*/ 2454207 h 6858000"/>
              <a:gd name="connsiteX45" fmla="*/ 6293727 w 6568309"/>
              <a:gd name="connsiteY45" fmla="*/ 2487203 h 6858000"/>
              <a:gd name="connsiteX46" fmla="*/ 6285477 w 6568309"/>
              <a:gd name="connsiteY46" fmla="*/ 2512282 h 6858000"/>
              <a:gd name="connsiteX47" fmla="*/ 6286205 w 6568309"/>
              <a:gd name="connsiteY47" fmla="*/ 2514318 h 6858000"/>
              <a:gd name="connsiteX48" fmla="*/ 6304629 w 6568309"/>
              <a:gd name="connsiteY48" fmla="*/ 2574334 h 6858000"/>
              <a:gd name="connsiteX49" fmla="*/ 6303842 w 6568309"/>
              <a:gd name="connsiteY49" fmla="*/ 2579877 h 6858000"/>
              <a:gd name="connsiteX50" fmla="*/ 6303953 w 6568309"/>
              <a:gd name="connsiteY50" fmla="*/ 2608928 h 6858000"/>
              <a:gd name="connsiteX51" fmla="*/ 6303530 w 6568309"/>
              <a:gd name="connsiteY51" fmla="*/ 2613111 h 6858000"/>
              <a:gd name="connsiteX52" fmla="*/ 6297474 w 6568309"/>
              <a:gd name="connsiteY52" fmla="*/ 2621996 h 6858000"/>
              <a:gd name="connsiteX53" fmla="*/ 6299263 w 6568309"/>
              <a:gd name="connsiteY53" fmla="*/ 2634265 h 6858000"/>
              <a:gd name="connsiteX54" fmla="*/ 6293065 w 6568309"/>
              <a:gd name="connsiteY54" fmla="*/ 2647237 h 6858000"/>
              <a:gd name="connsiteX55" fmla="*/ 6297496 w 6568309"/>
              <a:gd name="connsiteY55" fmla="*/ 2650786 h 6858000"/>
              <a:gd name="connsiteX56" fmla="*/ 6301708 w 6568309"/>
              <a:gd name="connsiteY56" fmla="*/ 2661993 h 6858000"/>
              <a:gd name="connsiteX57" fmla="*/ 6295884 w 6568309"/>
              <a:gd name="connsiteY57" fmla="*/ 2670949 h 6858000"/>
              <a:gd name="connsiteX58" fmla="*/ 6291714 w 6568309"/>
              <a:gd name="connsiteY58" fmla="*/ 2690255 h 6858000"/>
              <a:gd name="connsiteX59" fmla="*/ 6292327 w 6568309"/>
              <a:gd name="connsiteY59" fmla="*/ 2695683 h 6858000"/>
              <a:gd name="connsiteX60" fmla="*/ 6284410 w 6568309"/>
              <a:gd name="connsiteY60" fmla="*/ 2713964 h 6858000"/>
              <a:gd name="connsiteX61" fmla="*/ 6280410 w 6568309"/>
              <a:gd name="connsiteY61" fmla="*/ 2730175 h 6858000"/>
              <a:gd name="connsiteX62" fmla="*/ 6288082 w 6568309"/>
              <a:gd name="connsiteY62" fmla="*/ 2763497 h 6858000"/>
              <a:gd name="connsiteX63" fmla="*/ 6260924 w 6568309"/>
              <a:gd name="connsiteY63" fmla="*/ 3051539 h 6858000"/>
              <a:gd name="connsiteX64" fmla="*/ 6210151 w 6568309"/>
              <a:gd name="connsiteY64" fmla="*/ 3335396 h 6858000"/>
              <a:gd name="connsiteX65" fmla="*/ 6212034 w 6568309"/>
              <a:gd name="connsiteY65" fmla="*/ 3456509 h 6858000"/>
              <a:gd name="connsiteX66" fmla="*/ 6197490 w 6568309"/>
              <a:gd name="connsiteY66" fmla="*/ 3531827 h 6858000"/>
              <a:gd name="connsiteX67" fmla="*/ 6208018 w 6568309"/>
              <a:gd name="connsiteY67" fmla="*/ 3570877 h 6858000"/>
              <a:gd name="connsiteX68" fmla="*/ 6205920 w 6568309"/>
              <a:gd name="connsiteY68" fmla="*/ 3583849 h 6858000"/>
              <a:gd name="connsiteX69" fmla="*/ 6199616 w 6568309"/>
              <a:gd name="connsiteY69" fmla="*/ 3592763 h 6858000"/>
              <a:gd name="connsiteX70" fmla="*/ 6181288 w 6568309"/>
              <a:gd name="connsiteY70" fmla="*/ 3653485 h 6858000"/>
              <a:gd name="connsiteX71" fmla="*/ 6175963 w 6568309"/>
              <a:gd name="connsiteY71" fmla="*/ 3670528 h 6858000"/>
              <a:gd name="connsiteX72" fmla="*/ 6176722 w 6568309"/>
              <a:gd name="connsiteY72" fmla="*/ 3685990 h 6858000"/>
              <a:gd name="connsiteX73" fmla="*/ 6181549 w 6568309"/>
              <a:gd name="connsiteY73" fmla="*/ 3690283 h 6858000"/>
              <a:gd name="connsiteX74" fmla="*/ 6179476 w 6568309"/>
              <a:gd name="connsiteY74" fmla="*/ 3699787 h 6858000"/>
              <a:gd name="connsiteX75" fmla="*/ 6180040 w 6568309"/>
              <a:gd name="connsiteY75" fmla="*/ 3702486 h 6858000"/>
              <a:gd name="connsiteX76" fmla="*/ 6182155 w 6568309"/>
              <a:gd name="connsiteY76" fmla="*/ 3717784 h 6858000"/>
              <a:gd name="connsiteX77" fmla="*/ 6158980 w 6568309"/>
              <a:gd name="connsiteY77" fmla="*/ 3746229 h 6858000"/>
              <a:gd name="connsiteX78" fmla="*/ 6096049 w 6568309"/>
              <a:gd name="connsiteY78" fmla="*/ 3924910 h 6858000"/>
              <a:gd name="connsiteX79" fmla="*/ 6069712 w 6568309"/>
              <a:gd name="connsiteY79" fmla="*/ 3989353 h 6858000"/>
              <a:gd name="connsiteX80" fmla="*/ 6067330 w 6568309"/>
              <a:gd name="connsiteY80" fmla="*/ 4033899 h 6858000"/>
              <a:gd name="connsiteX81" fmla="*/ 6061081 w 6568309"/>
              <a:gd name="connsiteY81" fmla="*/ 4142250 h 6858000"/>
              <a:gd name="connsiteX82" fmla="*/ 6042858 w 6568309"/>
              <a:gd name="connsiteY82" fmla="*/ 4329442 h 6858000"/>
              <a:gd name="connsiteX83" fmla="*/ 6034182 w 6568309"/>
              <a:gd name="connsiteY83" fmla="*/ 4456184 h 6858000"/>
              <a:gd name="connsiteX84" fmla="*/ 6029178 w 6568309"/>
              <a:gd name="connsiteY84" fmla="*/ 4468478 h 6858000"/>
              <a:gd name="connsiteX85" fmla="*/ 6029974 w 6568309"/>
              <a:gd name="connsiteY85" fmla="*/ 4469862 h 6858000"/>
              <a:gd name="connsiteX86" fmla="*/ 6028340 w 6568309"/>
              <a:gd name="connsiteY86" fmla="*/ 4483797 h 6858000"/>
              <a:gd name="connsiteX87" fmla="*/ 6025168 w 6568309"/>
              <a:gd name="connsiteY87" fmla="*/ 4487091 h 6858000"/>
              <a:gd name="connsiteX88" fmla="*/ 6023164 w 6568309"/>
              <a:gd name="connsiteY88" fmla="*/ 4496728 h 6858000"/>
              <a:gd name="connsiteX89" fmla="*/ 6016839 w 6568309"/>
              <a:gd name="connsiteY89" fmla="*/ 4515918 h 6858000"/>
              <a:gd name="connsiteX90" fmla="*/ 6017886 w 6568309"/>
              <a:gd name="connsiteY90" fmla="*/ 4519316 h 6858000"/>
              <a:gd name="connsiteX91" fmla="*/ 6011819 w 6568309"/>
              <a:gd name="connsiteY91" fmla="*/ 4547957 h 6858000"/>
              <a:gd name="connsiteX92" fmla="*/ 6012791 w 6568309"/>
              <a:gd name="connsiteY92" fmla="*/ 4548262 h 6858000"/>
              <a:gd name="connsiteX93" fmla="*/ 6015703 w 6568309"/>
              <a:gd name="connsiteY93" fmla="*/ 4555939 h 6858000"/>
              <a:gd name="connsiteX94" fmla="*/ 6018854 w 6568309"/>
              <a:gd name="connsiteY94" fmla="*/ 4570815 h 6858000"/>
              <a:gd name="connsiteX95" fmla="*/ 6033000 w 6568309"/>
              <a:gd name="connsiteY95" fmla="*/ 4633846 h 6858000"/>
              <a:gd name="connsiteX96" fmla="*/ 6032325 w 6568309"/>
              <a:gd name="connsiteY96" fmla="*/ 4639816 h 6858000"/>
              <a:gd name="connsiteX97" fmla="*/ 6032549 w 6568309"/>
              <a:gd name="connsiteY97" fmla="*/ 4639923 h 6858000"/>
              <a:gd name="connsiteX98" fmla="*/ 6032309 w 6568309"/>
              <a:gd name="connsiteY98" fmla="*/ 4646192 h 6858000"/>
              <a:gd name="connsiteX99" fmla="*/ 6031095 w 6568309"/>
              <a:gd name="connsiteY99" fmla="*/ 4650706 h 6858000"/>
              <a:gd name="connsiteX100" fmla="*/ 6029786 w 6568309"/>
              <a:gd name="connsiteY100" fmla="*/ 4662290 h 6858000"/>
              <a:gd name="connsiteX101" fmla="*/ 6030911 w 6568309"/>
              <a:gd name="connsiteY101" fmla="*/ 4666180 h 6858000"/>
              <a:gd name="connsiteX102" fmla="*/ 6033630 w 6568309"/>
              <a:gd name="connsiteY102" fmla="*/ 4667585 h 6858000"/>
              <a:gd name="connsiteX103" fmla="*/ 6033189 w 6568309"/>
              <a:gd name="connsiteY103" fmla="*/ 4668660 h 6858000"/>
              <a:gd name="connsiteX104" fmla="*/ 6038764 w 6568309"/>
              <a:gd name="connsiteY104" fmla="*/ 4689807 h 6858000"/>
              <a:gd name="connsiteX105" fmla="*/ 6042217 w 6568309"/>
              <a:gd name="connsiteY105" fmla="*/ 4737890 h 6858000"/>
              <a:gd name="connsiteX106" fmla="*/ 6040543 w 6568309"/>
              <a:gd name="connsiteY106" fmla="*/ 4765657 h 6858000"/>
              <a:gd name="connsiteX107" fmla="*/ 6039956 w 6568309"/>
              <a:gd name="connsiteY107" fmla="*/ 4841463 h 6858000"/>
              <a:gd name="connsiteX108" fmla="*/ 6057123 w 6568309"/>
              <a:gd name="connsiteY108" fmla="*/ 4969863 h 6858000"/>
              <a:gd name="connsiteX109" fmla="*/ 6055039 w 6568309"/>
              <a:gd name="connsiteY109" fmla="*/ 4974028 h 6858000"/>
              <a:gd name="connsiteX110" fmla="*/ 6053462 w 6568309"/>
              <a:gd name="connsiteY110" fmla="*/ 4980318 h 6858000"/>
              <a:gd name="connsiteX111" fmla="*/ 6053643 w 6568309"/>
              <a:gd name="connsiteY111" fmla="*/ 4980501 h 6858000"/>
              <a:gd name="connsiteX112" fmla="*/ 6051733 w 6568309"/>
              <a:gd name="connsiteY112" fmla="*/ 4986338 h 6858000"/>
              <a:gd name="connsiteX113" fmla="*/ 6049602 w 6568309"/>
              <a:gd name="connsiteY113" fmla="*/ 4991296 h 6858000"/>
              <a:gd name="connsiteX114" fmla="*/ 6075165 w 6568309"/>
              <a:gd name="connsiteY114" fmla="*/ 5076895 h 6858000"/>
              <a:gd name="connsiteX115" fmla="*/ 6073751 w 6568309"/>
              <a:gd name="connsiteY115" fmla="*/ 5081568 h 6858000"/>
              <a:gd name="connsiteX116" fmla="*/ 6073150 w 6568309"/>
              <a:gd name="connsiteY116" fmla="*/ 5088173 h 6858000"/>
              <a:gd name="connsiteX117" fmla="*/ 6073355 w 6568309"/>
              <a:gd name="connsiteY117" fmla="*/ 5088300 h 6858000"/>
              <a:gd name="connsiteX118" fmla="*/ 6072362 w 6568309"/>
              <a:gd name="connsiteY118" fmla="*/ 5094558 h 6858000"/>
              <a:gd name="connsiteX119" fmla="*/ 6064726 w 6568309"/>
              <a:gd name="connsiteY119" fmla="*/ 5125620 h 6858000"/>
              <a:gd name="connsiteX120" fmla="*/ 6065415 w 6568309"/>
              <a:gd name="connsiteY120" fmla="*/ 5268004 h 6858000"/>
              <a:gd name="connsiteX121" fmla="*/ 6066081 w 6568309"/>
              <a:gd name="connsiteY121" fmla="*/ 5269530 h 6858000"/>
              <a:gd name="connsiteX122" fmla="*/ 6043407 w 6568309"/>
              <a:gd name="connsiteY122" fmla="*/ 5390941 h 6858000"/>
              <a:gd name="connsiteX123" fmla="*/ 6025377 w 6568309"/>
              <a:gd name="connsiteY123" fmla="*/ 5539927 h 6858000"/>
              <a:gd name="connsiteX124" fmla="*/ 6010052 w 6568309"/>
              <a:gd name="connsiteY124" fmla="*/ 5791594 h 6858000"/>
              <a:gd name="connsiteX125" fmla="*/ 5994220 w 6568309"/>
              <a:gd name="connsiteY125" fmla="*/ 5855206 h 6858000"/>
              <a:gd name="connsiteX126" fmla="*/ 5982580 w 6568309"/>
              <a:gd name="connsiteY126" fmla="*/ 5873582 h 6858000"/>
              <a:gd name="connsiteX127" fmla="*/ 5983608 w 6568309"/>
              <a:gd name="connsiteY127" fmla="*/ 5876037 h 6858000"/>
              <a:gd name="connsiteX128" fmla="*/ 5983535 w 6568309"/>
              <a:gd name="connsiteY128" fmla="*/ 5886534 h 6858000"/>
              <a:gd name="connsiteX129" fmla="*/ 5988737 w 6568309"/>
              <a:gd name="connsiteY129" fmla="*/ 5888644 h 6858000"/>
              <a:gd name="connsiteX130" fmla="*/ 5992371 w 6568309"/>
              <a:gd name="connsiteY130" fmla="*/ 5903832 h 6858000"/>
              <a:gd name="connsiteX131" fmla="*/ 5990780 w 6568309"/>
              <a:gd name="connsiteY131" fmla="*/ 5923391 h 6858000"/>
              <a:gd name="connsiteX132" fmla="*/ 5993870 w 6568309"/>
              <a:gd name="connsiteY132" fmla="*/ 6013205 h 6858000"/>
              <a:gd name="connsiteX133" fmla="*/ 5997673 w 6568309"/>
              <a:gd name="connsiteY133" fmla="*/ 6074018 h 6858000"/>
              <a:gd name="connsiteX134" fmla="*/ 6014840 w 6568309"/>
              <a:gd name="connsiteY134" fmla="*/ 6130837 h 6858000"/>
              <a:gd name="connsiteX135" fmla="*/ 6010704 w 6568309"/>
              <a:gd name="connsiteY135" fmla="*/ 6152982 h 6858000"/>
              <a:gd name="connsiteX136" fmla="*/ 6038294 w 6568309"/>
              <a:gd name="connsiteY136" fmla="*/ 6221100 h 6858000"/>
              <a:gd name="connsiteX137" fmla="*/ 6052331 w 6568309"/>
              <a:gd name="connsiteY137" fmla="*/ 6287550 h 6858000"/>
              <a:gd name="connsiteX138" fmla="*/ 6074143 w 6568309"/>
              <a:gd name="connsiteY138" fmla="*/ 6401595 h 6858000"/>
              <a:gd name="connsiteX139" fmla="*/ 6060199 w 6568309"/>
              <a:gd name="connsiteY139" fmla="*/ 6487110 h 6858000"/>
              <a:gd name="connsiteX140" fmla="*/ 6081156 w 6568309"/>
              <a:gd name="connsiteY140" fmla="*/ 6588589 h 6858000"/>
              <a:gd name="connsiteX141" fmla="*/ 6114944 w 6568309"/>
              <a:gd name="connsiteY141" fmla="*/ 6769963 h 6858000"/>
              <a:gd name="connsiteX142" fmla="*/ 6128950 w 6568309"/>
              <a:gd name="connsiteY142" fmla="*/ 6835814 h 6858000"/>
              <a:gd name="connsiteX143" fmla="*/ 6132536 w 6568309"/>
              <a:gd name="connsiteY143" fmla="*/ 6858000 h 6858000"/>
              <a:gd name="connsiteX144" fmla="*/ 4789511 w 6568309"/>
              <a:gd name="connsiteY144" fmla="*/ 6858000 h 6858000"/>
              <a:gd name="connsiteX145" fmla="*/ 1866294 w 6568309"/>
              <a:gd name="connsiteY145" fmla="*/ 6858000 h 6858000"/>
              <a:gd name="connsiteX146" fmla="*/ 1705866 w 6568309"/>
              <a:gd name="connsiteY146" fmla="*/ 6858000 h 6858000"/>
              <a:gd name="connsiteX147" fmla="*/ 1343025 w 6568309"/>
              <a:gd name="connsiteY147" fmla="*/ 6858000 h 6858000"/>
              <a:gd name="connsiteX148" fmla="*/ 523269 w 6568309"/>
              <a:gd name="connsiteY148" fmla="*/ 6858000 h 6858000"/>
              <a:gd name="connsiteX149" fmla="*/ 362841 w 6568309"/>
              <a:gd name="connsiteY149" fmla="*/ 6858000 h 6858000"/>
              <a:gd name="connsiteX150" fmla="*/ 0 w 6568309"/>
              <a:gd name="connsiteY15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Lst>
            <a:rect l="l" t="t" r="r" b="b"/>
            <a:pathLst>
              <a:path w="6568309" h="6858000">
                <a:moveTo>
                  <a:pt x="0" y="0"/>
                </a:moveTo>
                <a:lnTo>
                  <a:pt x="362841" y="0"/>
                </a:lnTo>
                <a:lnTo>
                  <a:pt x="523269" y="0"/>
                </a:lnTo>
                <a:lnTo>
                  <a:pt x="1343025" y="0"/>
                </a:lnTo>
                <a:lnTo>
                  <a:pt x="1705866" y="0"/>
                </a:lnTo>
                <a:lnTo>
                  <a:pt x="1866294" y="0"/>
                </a:lnTo>
                <a:lnTo>
                  <a:pt x="5225154" y="0"/>
                </a:lnTo>
                <a:lnTo>
                  <a:pt x="6568179" y="0"/>
                </a:lnTo>
                <a:lnTo>
                  <a:pt x="6568309" y="1"/>
                </a:lnTo>
                <a:lnTo>
                  <a:pt x="6562951" y="30700"/>
                </a:lnTo>
                <a:cubicBezTo>
                  <a:pt x="6559126" y="84364"/>
                  <a:pt x="6548218" y="241149"/>
                  <a:pt x="6547446" y="310025"/>
                </a:cubicBezTo>
                <a:cubicBezTo>
                  <a:pt x="6550151" y="367544"/>
                  <a:pt x="6557712" y="408251"/>
                  <a:pt x="6558316" y="443960"/>
                </a:cubicBezTo>
                <a:cubicBezTo>
                  <a:pt x="6555224" y="499397"/>
                  <a:pt x="6534767" y="604434"/>
                  <a:pt x="6528896" y="642659"/>
                </a:cubicBezTo>
                <a:cubicBezTo>
                  <a:pt x="6535204" y="657287"/>
                  <a:pt x="6515365" y="658191"/>
                  <a:pt x="6523095" y="673307"/>
                </a:cubicBezTo>
                <a:cubicBezTo>
                  <a:pt x="6523388" y="693769"/>
                  <a:pt x="6506868" y="797295"/>
                  <a:pt x="6496169" y="839641"/>
                </a:cubicBezTo>
                <a:cubicBezTo>
                  <a:pt x="6484119" y="887148"/>
                  <a:pt x="6457817" y="937731"/>
                  <a:pt x="6450789" y="958357"/>
                </a:cubicBezTo>
                <a:cubicBezTo>
                  <a:pt x="6443760" y="978983"/>
                  <a:pt x="6459217" y="936930"/>
                  <a:pt x="6453996" y="963398"/>
                </a:cubicBezTo>
                <a:cubicBezTo>
                  <a:pt x="6448777" y="989867"/>
                  <a:pt x="6425575" y="1087010"/>
                  <a:pt x="6419467" y="1117169"/>
                </a:cubicBezTo>
                <a:cubicBezTo>
                  <a:pt x="6431540" y="1118586"/>
                  <a:pt x="6409651" y="1135372"/>
                  <a:pt x="6417348" y="1144352"/>
                </a:cubicBezTo>
                <a:cubicBezTo>
                  <a:pt x="6424109" y="1150681"/>
                  <a:pt x="6419047" y="1157251"/>
                  <a:pt x="6418473" y="1164484"/>
                </a:cubicBezTo>
                <a:cubicBezTo>
                  <a:pt x="6423767" y="1173524"/>
                  <a:pt x="6413947" y="1205209"/>
                  <a:pt x="6406979" y="1213829"/>
                </a:cubicBezTo>
                <a:cubicBezTo>
                  <a:pt x="6382818" y="1235037"/>
                  <a:pt x="6400452" y="1277327"/>
                  <a:pt x="6381928" y="1294823"/>
                </a:cubicBezTo>
                <a:cubicBezTo>
                  <a:pt x="6379195" y="1300845"/>
                  <a:pt x="6378069" y="1306615"/>
                  <a:pt x="6377948" y="1312193"/>
                </a:cubicBezTo>
                <a:lnTo>
                  <a:pt x="6379894" y="1327626"/>
                </a:lnTo>
                <a:lnTo>
                  <a:pt x="6385024" y="1331644"/>
                </a:lnTo>
                <a:lnTo>
                  <a:pt x="6383696" y="1341276"/>
                </a:lnTo>
                <a:cubicBezTo>
                  <a:pt x="6383952" y="1342166"/>
                  <a:pt x="6384208" y="1343055"/>
                  <a:pt x="6384464" y="1343945"/>
                </a:cubicBezTo>
                <a:cubicBezTo>
                  <a:pt x="6385957" y="1349040"/>
                  <a:pt x="6387253" y="1354080"/>
                  <a:pt x="6387748" y="1359134"/>
                </a:cubicBezTo>
                <a:cubicBezTo>
                  <a:pt x="6384363" y="1373109"/>
                  <a:pt x="6372802" y="1397612"/>
                  <a:pt x="6364157" y="1427803"/>
                </a:cubicBezTo>
                <a:cubicBezTo>
                  <a:pt x="6348141" y="1460349"/>
                  <a:pt x="6348362" y="1505076"/>
                  <a:pt x="6335874" y="1540278"/>
                </a:cubicBezTo>
                <a:lnTo>
                  <a:pt x="6331892" y="1547262"/>
                </a:lnTo>
                <a:lnTo>
                  <a:pt x="6332744" y="1577056"/>
                </a:lnTo>
                <a:cubicBezTo>
                  <a:pt x="6335859" y="1582205"/>
                  <a:pt x="6336674" y="1589568"/>
                  <a:pt x="6333604" y="1595898"/>
                </a:cubicBezTo>
                <a:lnTo>
                  <a:pt x="6324749" y="1703726"/>
                </a:lnTo>
                <a:cubicBezTo>
                  <a:pt x="6324080" y="1739332"/>
                  <a:pt x="6318019" y="1754453"/>
                  <a:pt x="6329594" y="1809535"/>
                </a:cubicBezTo>
                <a:cubicBezTo>
                  <a:pt x="6344930" y="1868036"/>
                  <a:pt x="6323725" y="1952670"/>
                  <a:pt x="6329062" y="2018310"/>
                </a:cubicBezTo>
                <a:cubicBezTo>
                  <a:pt x="6308075" y="2053162"/>
                  <a:pt x="6326925" y="2034561"/>
                  <a:pt x="6321735" y="2071355"/>
                </a:cubicBezTo>
                <a:lnTo>
                  <a:pt x="6322678" y="2141166"/>
                </a:lnTo>
                <a:lnTo>
                  <a:pt x="6321340" y="2154548"/>
                </a:lnTo>
                <a:lnTo>
                  <a:pt x="6316582" y="2158153"/>
                </a:lnTo>
                <a:lnTo>
                  <a:pt x="6311428" y="2178174"/>
                </a:lnTo>
                <a:cubicBezTo>
                  <a:pt x="6310177" y="2185696"/>
                  <a:pt x="6309622" y="2193828"/>
                  <a:pt x="6310192" y="2202858"/>
                </a:cubicBezTo>
                <a:cubicBezTo>
                  <a:pt x="6319667" y="2232772"/>
                  <a:pt x="6296459" y="2283357"/>
                  <a:pt x="6309211" y="2320214"/>
                </a:cubicBezTo>
                <a:cubicBezTo>
                  <a:pt x="6307537" y="2355906"/>
                  <a:pt x="6302490" y="2394678"/>
                  <a:pt x="6300151" y="2417011"/>
                </a:cubicBezTo>
                <a:cubicBezTo>
                  <a:pt x="6292303" y="2426377"/>
                  <a:pt x="6304439" y="2456509"/>
                  <a:pt x="6295176" y="2454207"/>
                </a:cubicBezTo>
                <a:cubicBezTo>
                  <a:pt x="6299335" y="2464947"/>
                  <a:pt x="6297305" y="2476105"/>
                  <a:pt x="6293727" y="2487203"/>
                </a:cubicBezTo>
                <a:lnTo>
                  <a:pt x="6285477" y="2512282"/>
                </a:lnTo>
                <a:cubicBezTo>
                  <a:pt x="6285720" y="2512961"/>
                  <a:pt x="6285962" y="2513640"/>
                  <a:pt x="6286205" y="2514318"/>
                </a:cubicBezTo>
                <a:cubicBezTo>
                  <a:pt x="6292347" y="2534324"/>
                  <a:pt x="6298487" y="2554328"/>
                  <a:pt x="6304629" y="2574334"/>
                </a:cubicBezTo>
                <a:lnTo>
                  <a:pt x="6303842" y="2579877"/>
                </a:lnTo>
                <a:cubicBezTo>
                  <a:pt x="6303729" y="2585644"/>
                  <a:pt x="6304006" y="2603388"/>
                  <a:pt x="6303953" y="2608928"/>
                </a:cubicBezTo>
                <a:lnTo>
                  <a:pt x="6303530" y="2613111"/>
                </a:lnTo>
                <a:lnTo>
                  <a:pt x="6297474" y="2621996"/>
                </a:lnTo>
                <a:lnTo>
                  <a:pt x="6299263" y="2634265"/>
                </a:lnTo>
                <a:lnTo>
                  <a:pt x="6293065" y="2647237"/>
                </a:lnTo>
                <a:cubicBezTo>
                  <a:pt x="6294685" y="2648158"/>
                  <a:pt x="6296180" y="2649356"/>
                  <a:pt x="6297496" y="2650786"/>
                </a:cubicBezTo>
                <a:lnTo>
                  <a:pt x="6301708" y="2661993"/>
                </a:lnTo>
                <a:lnTo>
                  <a:pt x="6295884" y="2670949"/>
                </a:lnTo>
                <a:cubicBezTo>
                  <a:pt x="6304913" y="2672007"/>
                  <a:pt x="6294429" y="2681695"/>
                  <a:pt x="6291714" y="2690255"/>
                </a:cubicBezTo>
                <a:lnTo>
                  <a:pt x="6292327" y="2695683"/>
                </a:lnTo>
                <a:lnTo>
                  <a:pt x="6284410" y="2713964"/>
                </a:lnTo>
                <a:lnTo>
                  <a:pt x="6280410" y="2730175"/>
                </a:lnTo>
                <a:lnTo>
                  <a:pt x="6288082" y="2763497"/>
                </a:lnTo>
                <a:lnTo>
                  <a:pt x="6260924" y="3051539"/>
                </a:lnTo>
                <a:cubicBezTo>
                  <a:pt x="6251455" y="3165645"/>
                  <a:pt x="6222174" y="3216611"/>
                  <a:pt x="6210151" y="3335396"/>
                </a:cubicBezTo>
                <a:lnTo>
                  <a:pt x="6212034" y="3456509"/>
                </a:lnTo>
                <a:lnTo>
                  <a:pt x="6197490" y="3531827"/>
                </a:lnTo>
                <a:lnTo>
                  <a:pt x="6208018" y="3570877"/>
                </a:lnTo>
                <a:lnTo>
                  <a:pt x="6205920" y="3583849"/>
                </a:lnTo>
                <a:lnTo>
                  <a:pt x="6199616" y="3592763"/>
                </a:lnTo>
                <a:cubicBezTo>
                  <a:pt x="6191839" y="3613948"/>
                  <a:pt x="6196204" y="3641245"/>
                  <a:pt x="6181288" y="3653485"/>
                </a:cubicBezTo>
                <a:cubicBezTo>
                  <a:pt x="6178087" y="3659316"/>
                  <a:pt x="6176516" y="3664985"/>
                  <a:pt x="6175963" y="3670528"/>
                </a:cubicBezTo>
                <a:lnTo>
                  <a:pt x="6176722" y="3685990"/>
                </a:lnTo>
                <a:lnTo>
                  <a:pt x="6181549" y="3690283"/>
                </a:lnTo>
                <a:lnTo>
                  <a:pt x="6179476" y="3699787"/>
                </a:lnTo>
                <a:cubicBezTo>
                  <a:pt x="6179664" y="3700686"/>
                  <a:pt x="6179852" y="3701586"/>
                  <a:pt x="6180040" y="3702486"/>
                </a:cubicBezTo>
                <a:cubicBezTo>
                  <a:pt x="6181140" y="3707637"/>
                  <a:pt x="6182047" y="3712728"/>
                  <a:pt x="6182155" y="3717784"/>
                </a:cubicBezTo>
                <a:cubicBezTo>
                  <a:pt x="6156678" y="3711701"/>
                  <a:pt x="6178864" y="3759789"/>
                  <a:pt x="6158980" y="3746229"/>
                </a:cubicBezTo>
                <a:cubicBezTo>
                  <a:pt x="6144630" y="3780750"/>
                  <a:pt x="6117520" y="3867558"/>
                  <a:pt x="6096049" y="3924910"/>
                </a:cubicBezTo>
                <a:lnTo>
                  <a:pt x="6069712" y="3989353"/>
                </a:lnTo>
                <a:lnTo>
                  <a:pt x="6067330" y="4033899"/>
                </a:lnTo>
                <a:cubicBezTo>
                  <a:pt x="6065506" y="4070470"/>
                  <a:pt x="6063599" y="4110146"/>
                  <a:pt x="6061081" y="4142250"/>
                </a:cubicBezTo>
                <a:cubicBezTo>
                  <a:pt x="6055260" y="4200007"/>
                  <a:pt x="6045907" y="4278998"/>
                  <a:pt x="6042858" y="4329442"/>
                </a:cubicBezTo>
                <a:cubicBezTo>
                  <a:pt x="6038376" y="4381764"/>
                  <a:pt x="6036461" y="4433012"/>
                  <a:pt x="6034182" y="4456184"/>
                </a:cubicBezTo>
                <a:lnTo>
                  <a:pt x="6029178" y="4468478"/>
                </a:lnTo>
                <a:lnTo>
                  <a:pt x="6029974" y="4469862"/>
                </a:lnTo>
                <a:cubicBezTo>
                  <a:pt x="6031287" y="4476321"/>
                  <a:pt x="6030316" y="4480555"/>
                  <a:pt x="6028340" y="4483797"/>
                </a:cubicBezTo>
                <a:lnTo>
                  <a:pt x="6025168" y="4487091"/>
                </a:lnTo>
                <a:lnTo>
                  <a:pt x="6023164" y="4496728"/>
                </a:lnTo>
                <a:lnTo>
                  <a:pt x="6016839" y="4515918"/>
                </a:lnTo>
                <a:cubicBezTo>
                  <a:pt x="6017189" y="4517049"/>
                  <a:pt x="6017537" y="4518182"/>
                  <a:pt x="6017886" y="4519316"/>
                </a:cubicBezTo>
                <a:lnTo>
                  <a:pt x="6011819" y="4547957"/>
                </a:lnTo>
                <a:lnTo>
                  <a:pt x="6012791" y="4548262"/>
                </a:lnTo>
                <a:cubicBezTo>
                  <a:pt x="6014837" y="4549595"/>
                  <a:pt x="6016087" y="4551811"/>
                  <a:pt x="6015703" y="4555939"/>
                </a:cubicBezTo>
                <a:cubicBezTo>
                  <a:pt x="6031790" y="4548276"/>
                  <a:pt x="6021405" y="4557977"/>
                  <a:pt x="6018854" y="4570815"/>
                </a:cubicBezTo>
                <a:cubicBezTo>
                  <a:pt x="6021736" y="4583801"/>
                  <a:pt x="6030754" y="4622347"/>
                  <a:pt x="6033000" y="4633846"/>
                </a:cubicBezTo>
                <a:lnTo>
                  <a:pt x="6032325" y="4639816"/>
                </a:lnTo>
                <a:lnTo>
                  <a:pt x="6032549" y="4639923"/>
                </a:lnTo>
                <a:cubicBezTo>
                  <a:pt x="6032911" y="4641190"/>
                  <a:pt x="6032878" y="4643141"/>
                  <a:pt x="6032309" y="4646192"/>
                </a:cubicBezTo>
                <a:lnTo>
                  <a:pt x="6031095" y="4650706"/>
                </a:lnTo>
                <a:lnTo>
                  <a:pt x="6029786" y="4662290"/>
                </a:lnTo>
                <a:cubicBezTo>
                  <a:pt x="6030161" y="4663587"/>
                  <a:pt x="6030536" y="4664883"/>
                  <a:pt x="6030911" y="4666180"/>
                </a:cubicBezTo>
                <a:lnTo>
                  <a:pt x="6033630" y="4667585"/>
                </a:lnTo>
                <a:lnTo>
                  <a:pt x="6033189" y="4668660"/>
                </a:lnTo>
                <a:cubicBezTo>
                  <a:pt x="6027286" y="4676831"/>
                  <a:pt x="6019767" y="4679345"/>
                  <a:pt x="6038764" y="4689807"/>
                </a:cubicBezTo>
                <a:cubicBezTo>
                  <a:pt x="6028616" y="4708535"/>
                  <a:pt x="6040474" y="4712235"/>
                  <a:pt x="6042217" y="4737890"/>
                </a:cubicBezTo>
                <a:cubicBezTo>
                  <a:pt x="6033362" y="4748600"/>
                  <a:pt x="6035273" y="4757223"/>
                  <a:pt x="6040543" y="4765657"/>
                </a:cubicBezTo>
                <a:cubicBezTo>
                  <a:pt x="6034416" y="4790618"/>
                  <a:pt x="6040696" y="4813399"/>
                  <a:pt x="6039956" y="4841463"/>
                </a:cubicBezTo>
                <a:lnTo>
                  <a:pt x="6057123" y="4969863"/>
                </a:lnTo>
                <a:lnTo>
                  <a:pt x="6055039" y="4974028"/>
                </a:lnTo>
                <a:cubicBezTo>
                  <a:pt x="6053860" y="4976933"/>
                  <a:pt x="6053409" y="4978909"/>
                  <a:pt x="6053462" y="4980318"/>
                </a:cubicBezTo>
                <a:lnTo>
                  <a:pt x="6053643" y="4980501"/>
                </a:lnTo>
                <a:lnTo>
                  <a:pt x="6051733" y="4986338"/>
                </a:lnTo>
                <a:lnTo>
                  <a:pt x="6049602" y="4991296"/>
                </a:lnTo>
                <a:cubicBezTo>
                  <a:pt x="6058123" y="5019829"/>
                  <a:pt x="6066643" y="5048361"/>
                  <a:pt x="6075165" y="5076895"/>
                </a:cubicBezTo>
                <a:lnTo>
                  <a:pt x="6073751" y="5081568"/>
                </a:lnTo>
                <a:cubicBezTo>
                  <a:pt x="6073034" y="5084748"/>
                  <a:pt x="6072888" y="5086810"/>
                  <a:pt x="6073150" y="5088173"/>
                </a:cubicBezTo>
                <a:lnTo>
                  <a:pt x="6073355" y="5088300"/>
                </a:lnTo>
                <a:lnTo>
                  <a:pt x="6072362" y="5094558"/>
                </a:lnTo>
                <a:cubicBezTo>
                  <a:pt x="6070184" y="5105196"/>
                  <a:pt x="6067588" y="5115626"/>
                  <a:pt x="6064726" y="5125620"/>
                </a:cubicBezTo>
                <a:cubicBezTo>
                  <a:pt x="6063568" y="5154527"/>
                  <a:pt x="6065189" y="5244020"/>
                  <a:pt x="6065415" y="5268004"/>
                </a:cubicBezTo>
                <a:cubicBezTo>
                  <a:pt x="6065637" y="5268513"/>
                  <a:pt x="6065860" y="5269021"/>
                  <a:pt x="6066081" y="5269530"/>
                </a:cubicBezTo>
                <a:lnTo>
                  <a:pt x="6043407" y="5390941"/>
                </a:lnTo>
                <a:cubicBezTo>
                  <a:pt x="6032545" y="5438194"/>
                  <a:pt x="6020942" y="5465286"/>
                  <a:pt x="6025377" y="5539927"/>
                </a:cubicBezTo>
                <a:cubicBezTo>
                  <a:pt x="6019787" y="5610775"/>
                  <a:pt x="6013913" y="5740573"/>
                  <a:pt x="6010052" y="5791594"/>
                </a:cubicBezTo>
                <a:cubicBezTo>
                  <a:pt x="5989401" y="5787060"/>
                  <a:pt x="6018524" y="5849672"/>
                  <a:pt x="5994220" y="5855206"/>
                </a:cubicBezTo>
                <a:cubicBezTo>
                  <a:pt x="5995282" y="5860240"/>
                  <a:pt x="5980598" y="5868910"/>
                  <a:pt x="5982580" y="5873582"/>
                </a:cubicBezTo>
                <a:cubicBezTo>
                  <a:pt x="5982922" y="5874401"/>
                  <a:pt x="5983265" y="5875218"/>
                  <a:pt x="5983608" y="5876037"/>
                </a:cubicBezTo>
                <a:lnTo>
                  <a:pt x="5983535" y="5886534"/>
                </a:lnTo>
                <a:lnTo>
                  <a:pt x="5988737" y="5888644"/>
                </a:lnTo>
                <a:cubicBezTo>
                  <a:pt x="5989948" y="5893707"/>
                  <a:pt x="5991159" y="5898769"/>
                  <a:pt x="5992371" y="5903832"/>
                </a:cubicBezTo>
                <a:cubicBezTo>
                  <a:pt x="5992924" y="5909651"/>
                  <a:pt x="5992578" y="5916068"/>
                  <a:pt x="5990780" y="5923391"/>
                </a:cubicBezTo>
                <a:cubicBezTo>
                  <a:pt x="5975822" y="5948880"/>
                  <a:pt x="6013580" y="5981626"/>
                  <a:pt x="5993870" y="6013205"/>
                </a:cubicBezTo>
                <a:cubicBezTo>
                  <a:pt x="5988486" y="6024901"/>
                  <a:pt x="5991718" y="6066777"/>
                  <a:pt x="5997673" y="6074018"/>
                </a:cubicBezTo>
                <a:cubicBezTo>
                  <a:pt x="5998007" y="6081731"/>
                  <a:pt x="6007861" y="6126985"/>
                  <a:pt x="6014840" y="6130837"/>
                </a:cubicBezTo>
                <a:cubicBezTo>
                  <a:pt x="6022998" y="6137057"/>
                  <a:pt x="5999420" y="6156330"/>
                  <a:pt x="6010704" y="6152982"/>
                </a:cubicBezTo>
                <a:cubicBezTo>
                  <a:pt x="6008682" y="6186619"/>
                  <a:pt x="6039938" y="6191636"/>
                  <a:pt x="6038294" y="6221100"/>
                </a:cubicBezTo>
                <a:cubicBezTo>
                  <a:pt x="6039643" y="6222126"/>
                  <a:pt x="6046356" y="6257468"/>
                  <a:pt x="6052331" y="6287550"/>
                </a:cubicBezTo>
                <a:cubicBezTo>
                  <a:pt x="6058307" y="6317632"/>
                  <a:pt x="6082079" y="6391312"/>
                  <a:pt x="6074143" y="6401595"/>
                </a:cubicBezTo>
                <a:cubicBezTo>
                  <a:pt x="6074931" y="6423902"/>
                  <a:pt x="6059614" y="6432919"/>
                  <a:pt x="6060199" y="6487110"/>
                </a:cubicBezTo>
                <a:cubicBezTo>
                  <a:pt x="6075583" y="6574474"/>
                  <a:pt x="6076150" y="6553611"/>
                  <a:pt x="6081156" y="6588589"/>
                </a:cubicBezTo>
                <a:cubicBezTo>
                  <a:pt x="6102088" y="6637976"/>
                  <a:pt x="6067660" y="6687723"/>
                  <a:pt x="6114944" y="6769963"/>
                </a:cubicBezTo>
                <a:cubicBezTo>
                  <a:pt x="6130462" y="6819284"/>
                  <a:pt x="6119243" y="6817955"/>
                  <a:pt x="6128950" y="6835814"/>
                </a:cubicBezTo>
                <a:lnTo>
                  <a:pt x="6132536" y="6858000"/>
                </a:lnTo>
                <a:lnTo>
                  <a:pt x="4789511" y="6858000"/>
                </a:lnTo>
                <a:lnTo>
                  <a:pt x="1866294" y="6858000"/>
                </a:lnTo>
                <a:lnTo>
                  <a:pt x="1705866" y="6858000"/>
                </a:lnTo>
                <a:lnTo>
                  <a:pt x="1343025" y="6858000"/>
                </a:lnTo>
                <a:lnTo>
                  <a:pt x="523269" y="6858000"/>
                </a:lnTo>
                <a:lnTo>
                  <a:pt x="362841"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9451C40-5629-BDDE-DC99-E998A2B6BF08}"/>
              </a:ext>
            </a:extLst>
          </p:cNvPr>
          <p:cNvSpPr>
            <a:spLocks noGrp="1"/>
          </p:cNvSpPr>
          <p:nvPr>
            <p:ph type="title"/>
          </p:nvPr>
        </p:nvSpPr>
        <p:spPr>
          <a:xfrm>
            <a:off x="1137034" y="609600"/>
            <a:ext cx="4784796" cy="1330840"/>
          </a:xfrm>
        </p:spPr>
        <p:txBody>
          <a:bodyPr vert="horz" lIns="91440" tIns="45720" rIns="91440" bIns="45720" rtlCol="0" anchor="ctr">
            <a:normAutofit/>
          </a:bodyPr>
          <a:lstStyle/>
          <a:p>
            <a:r>
              <a:rPr lang="en-US" kern="1200" dirty="0">
                <a:solidFill>
                  <a:schemeClr val="tx1"/>
                </a:solidFill>
                <a:latin typeface="+mj-lt"/>
                <a:ea typeface="+mj-ea"/>
                <a:cs typeface="+mj-cs"/>
              </a:rPr>
              <a:t>Methodology</a:t>
            </a:r>
          </a:p>
        </p:txBody>
      </p:sp>
      <p:pic>
        <p:nvPicPr>
          <p:cNvPr id="12" name="Picture 11" descr="Chart, radar chart&#10;&#10;Description automatically generated">
            <a:extLst>
              <a:ext uri="{FF2B5EF4-FFF2-40B4-BE49-F238E27FC236}">
                <a16:creationId xmlns:a16="http://schemas.microsoft.com/office/drawing/2014/main" id="{D9178CC4-7889-EBBF-DD0E-82CB2335AD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80610" y="2107644"/>
            <a:ext cx="4737650" cy="2664927"/>
          </a:xfrm>
          <a:prstGeom prst="rect">
            <a:avLst/>
          </a:prstGeom>
        </p:spPr>
      </p:pic>
      <p:sp>
        <p:nvSpPr>
          <p:cNvPr id="7" name="AutoShape 6" descr="Hierarchical Temporal Memory Xceedance">
            <a:extLst>
              <a:ext uri="{FF2B5EF4-FFF2-40B4-BE49-F238E27FC236}">
                <a16:creationId xmlns:a16="http://schemas.microsoft.com/office/drawing/2014/main" id="{8A602C3F-D2A3-9B4F-2004-7B5BE2F07387}"/>
              </a:ext>
            </a:extLst>
          </p:cNvPr>
          <p:cNvSpPr>
            <a:spLocks noChangeAspect="1" noChangeArrowheads="1"/>
          </p:cNvSpPr>
          <p:nvPr/>
        </p:nvSpPr>
        <p:spPr bwMode="auto">
          <a:xfrm>
            <a:off x="5943599" y="3276599"/>
            <a:ext cx="3626427" cy="362642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sz="1400"/>
          </a:p>
        </p:txBody>
      </p:sp>
      <p:sp>
        <p:nvSpPr>
          <p:cNvPr id="14" name="TextBox 13">
            <a:extLst>
              <a:ext uri="{FF2B5EF4-FFF2-40B4-BE49-F238E27FC236}">
                <a16:creationId xmlns:a16="http://schemas.microsoft.com/office/drawing/2014/main" id="{5C975A40-D14E-985C-FF00-A0C2918EBE76}"/>
              </a:ext>
            </a:extLst>
          </p:cNvPr>
          <p:cNvSpPr txBox="1"/>
          <p:nvPr/>
        </p:nvSpPr>
        <p:spPr>
          <a:xfrm>
            <a:off x="6982691" y="5174673"/>
            <a:ext cx="4301836" cy="338554"/>
          </a:xfrm>
          <a:prstGeom prst="rect">
            <a:avLst/>
          </a:prstGeom>
          <a:noFill/>
        </p:spPr>
        <p:txBody>
          <a:bodyPr wrap="square" rtlCol="0">
            <a:spAutoFit/>
          </a:bodyPr>
          <a:lstStyle/>
          <a:p>
            <a:r>
              <a:rPr lang="en-US" sz="1600" i="1" dirty="0">
                <a:latin typeface="Times New Roman" panose="02020603050405020304" pitchFamily="18" charset="0"/>
                <a:cs typeface="Times New Roman" panose="02020603050405020304" pitchFamily="18" charset="0"/>
              </a:rPr>
              <a:t>Fig3:SDR Diagram contains Active columns</a:t>
            </a:r>
            <a:endParaRPr lang="en-IN" sz="1600" i="1" dirty="0">
              <a:latin typeface="Times New Roman" panose="02020603050405020304" pitchFamily="18" charset="0"/>
              <a:cs typeface="Times New Roman" panose="02020603050405020304" pitchFamily="18" charset="0"/>
            </a:endParaRPr>
          </a:p>
        </p:txBody>
      </p:sp>
      <p:graphicFrame>
        <p:nvGraphicFramePr>
          <p:cNvPr id="38" name="TextBox 4">
            <a:extLst>
              <a:ext uri="{FF2B5EF4-FFF2-40B4-BE49-F238E27FC236}">
                <a16:creationId xmlns:a16="http://schemas.microsoft.com/office/drawing/2014/main" id="{442DE87D-31D2-B6EB-79DC-8C756083F5F2}"/>
              </a:ext>
            </a:extLst>
          </p:cNvPr>
          <p:cNvGraphicFramePr/>
          <p:nvPr>
            <p:extLst>
              <p:ext uri="{D42A27DB-BD31-4B8C-83A1-F6EECF244321}">
                <p14:modId xmlns:p14="http://schemas.microsoft.com/office/powerpoint/2010/main" val="306397978"/>
              </p:ext>
            </p:extLst>
          </p:nvPr>
        </p:nvGraphicFramePr>
        <p:xfrm>
          <a:off x="262390" y="2107644"/>
          <a:ext cx="5440511" cy="390858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407080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Structure of a typical HTM neural network. HTM: hierarchical temporal... |  Download Scientific Diagram">
            <a:extLst>
              <a:ext uri="{FF2B5EF4-FFF2-40B4-BE49-F238E27FC236}">
                <a16:creationId xmlns:a16="http://schemas.microsoft.com/office/drawing/2014/main" id="{A11144DC-F1F3-B09F-FF2F-523910C3E4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2025" y="1448335"/>
            <a:ext cx="3519055" cy="2670464"/>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052" name="TextBox 7">
            <a:extLst>
              <a:ext uri="{FF2B5EF4-FFF2-40B4-BE49-F238E27FC236}">
                <a16:creationId xmlns:a16="http://schemas.microsoft.com/office/drawing/2014/main" id="{5B51C2AC-5E89-5D8C-9379-65858545E906}"/>
              </a:ext>
            </a:extLst>
          </p:cNvPr>
          <p:cNvGraphicFramePr/>
          <p:nvPr>
            <p:extLst>
              <p:ext uri="{D42A27DB-BD31-4B8C-83A1-F6EECF244321}">
                <p14:modId xmlns:p14="http://schemas.microsoft.com/office/powerpoint/2010/main" val="3191073658"/>
              </p:ext>
            </p:extLst>
          </p:nvPr>
        </p:nvGraphicFramePr>
        <p:xfrm>
          <a:off x="5656521" y="797442"/>
          <a:ext cx="5766886" cy="545807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TextBox 9">
            <a:extLst>
              <a:ext uri="{FF2B5EF4-FFF2-40B4-BE49-F238E27FC236}">
                <a16:creationId xmlns:a16="http://schemas.microsoft.com/office/drawing/2014/main" id="{7CD007BC-E6B4-A2ED-90EA-9476A70E544F}"/>
              </a:ext>
            </a:extLst>
          </p:cNvPr>
          <p:cNvSpPr txBox="1"/>
          <p:nvPr/>
        </p:nvSpPr>
        <p:spPr>
          <a:xfrm>
            <a:off x="1792025" y="4288919"/>
            <a:ext cx="3717348" cy="338554"/>
          </a:xfrm>
          <a:prstGeom prst="rect">
            <a:avLst/>
          </a:prstGeom>
          <a:noFill/>
        </p:spPr>
        <p:txBody>
          <a:bodyPr wrap="square">
            <a:spAutoFit/>
          </a:bodyPr>
          <a:lstStyle/>
          <a:p>
            <a:r>
              <a:rPr lang="en-US" sz="1600" i="1" dirty="0">
                <a:latin typeface="Times New Roman" panose="02020603050405020304" pitchFamily="18" charset="0"/>
                <a:cs typeface="Times New Roman" panose="02020603050405020304" pitchFamily="18" charset="0"/>
              </a:rPr>
              <a:t>Fig5:A Section Of  HTM Region</a:t>
            </a:r>
            <a:endParaRPr lang="en-IN" sz="16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97497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451C40-5629-BDDE-DC99-E998A2B6BF08}"/>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sz="5400" kern="1200" dirty="0">
                <a:solidFill>
                  <a:schemeClr val="tx1"/>
                </a:solidFill>
                <a:latin typeface="+mj-lt"/>
                <a:ea typeface="+mj-ea"/>
                <a:cs typeface="+mj-cs"/>
              </a:rPr>
              <a:t>Implementation</a:t>
            </a:r>
          </a:p>
        </p:txBody>
      </p:sp>
      <p:sp>
        <p:nvSpPr>
          <p:cNvPr id="2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700FEB74-14B7-C9FC-58EC-995F70EF0939}"/>
              </a:ext>
            </a:extLst>
          </p:cNvPr>
          <p:cNvSpPr txBox="1"/>
          <p:nvPr/>
        </p:nvSpPr>
        <p:spPr>
          <a:xfrm>
            <a:off x="838200" y="1929384"/>
            <a:ext cx="10515600" cy="4251960"/>
          </a:xfrm>
          <a:prstGeom prst="rect">
            <a:avLst/>
          </a:prstGeom>
        </p:spPr>
        <p:txBody>
          <a:bodyPr vert="horz" lIns="91440" tIns="45720" rIns="91440" bIns="45720" rtlCol="0">
            <a:normAutofit/>
          </a:bodyPr>
          <a:lstStyle/>
          <a:p>
            <a:pPr marL="285750" indent="-228600">
              <a:lnSpc>
                <a:spcPct val="90000"/>
              </a:lnSpc>
              <a:spcAft>
                <a:spcPts val="600"/>
              </a:spcAft>
              <a:buFont typeface="Arial" panose="020B0604020202020204" pitchFamily="34" charset="0"/>
              <a:buChar char="•"/>
            </a:pPr>
            <a:r>
              <a:rPr lang="en-US" sz="2000" b="0" i="0" dirty="0">
                <a:effectLst/>
              </a:rPr>
              <a:t>Understand the components of your data to design an effective encoder.</a:t>
            </a:r>
          </a:p>
          <a:p>
            <a:pPr indent="-228600">
              <a:lnSpc>
                <a:spcPct val="90000"/>
              </a:lnSpc>
              <a:spcAft>
                <a:spcPts val="600"/>
              </a:spcAft>
              <a:buFont typeface="Arial" panose="020B0604020202020204" pitchFamily="34" charset="0"/>
              <a:buChar char="•"/>
            </a:pPr>
            <a:endParaRPr lang="en-US" sz="2000" b="0" i="0" dirty="0">
              <a:effectLst/>
            </a:endParaRPr>
          </a:p>
          <a:p>
            <a:pPr marL="285750" indent="-228600">
              <a:lnSpc>
                <a:spcPct val="90000"/>
              </a:lnSpc>
              <a:spcAft>
                <a:spcPts val="600"/>
              </a:spcAft>
              <a:buFont typeface="Arial" panose="020B0604020202020204" pitchFamily="34" charset="0"/>
              <a:buChar char="•"/>
            </a:pPr>
            <a:r>
              <a:rPr lang="en-US" sz="2000" b="0" i="0" dirty="0">
                <a:effectLst/>
              </a:rPr>
              <a:t>Divide the value range into buckets and map them to active cells to build the encoder implementation.</a:t>
            </a:r>
          </a:p>
          <a:p>
            <a:pPr marL="285750" indent="-228600">
              <a:lnSpc>
                <a:spcPct val="90000"/>
              </a:lnSpc>
              <a:spcAft>
                <a:spcPts val="600"/>
              </a:spcAft>
              <a:buFont typeface="Arial" panose="020B0604020202020204" pitchFamily="34" charset="0"/>
              <a:buChar char="•"/>
            </a:pPr>
            <a:endParaRPr lang="en-US" sz="2000" dirty="0"/>
          </a:p>
          <a:p>
            <a:pPr marL="285750" indent="-228600">
              <a:lnSpc>
                <a:spcPct val="90000"/>
              </a:lnSpc>
              <a:spcAft>
                <a:spcPts val="600"/>
              </a:spcAft>
              <a:buFont typeface="Arial" panose="020B0604020202020204" pitchFamily="34" charset="0"/>
              <a:buChar char="•"/>
            </a:pPr>
            <a:r>
              <a:rPr lang="en-US" sz="2000" b="0" i="0" dirty="0">
                <a:effectLst/>
              </a:rPr>
              <a:t>A scalar encoder is a device that converts a numeric (floating point) value to a bit array. The output is entirely 0's with the exception of a continuous block of 1's whose placement changes in real time as the input value changes.</a:t>
            </a:r>
          </a:p>
          <a:p>
            <a:pPr marL="285750" indent="-228600">
              <a:lnSpc>
                <a:spcPct val="90000"/>
              </a:lnSpc>
              <a:spcAft>
                <a:spcPts val="600"/>
              </a:spcAft>
              <a:buFont typeface="Arial" panose="020B0604020202020204" pitchFamily="34" charset="0"/>
              <a:buChar char="•"/>
            </a:pPr>
            <a:endParaRPr lang="en-US" sz="2000" dirty="0"/>
          </a:p>
          <a:p>
            <a:pPr marL="285750" indent="-228600">
              <a:lnSpc>
                <a:spcPct val="90000"/>
              </a:lnSpc>
              <a:spcAft>
                <a:spcPts val="600"/>
              </a:spcAft>
              <a:buFont typeface="Arial" panose="020B0604020202020204" pitchFamily="34" charset="0"/>
              <a:buChar char="•"/>
            </a:pPr>
            <a:r>
              <a:rPr lang="en-US" sz="2000" b="0" i="0" dirty="0">
                <a:effectLst/>
              </a:rPr>
              <a:t>Linear encoding is employed, although nonlinear encoding is possible by modifying the scalar before encoding (e.g., with a logarithm function).Binding the data as a pre-processing step is not recommended because it loses information and prevents neighboring values in the result from overlapping. A </a:t>
            </a:r>
          </a:p>
          <a:p>
            <a:pPr indent="-228600">
              <a:lnSpc>
                <a:spcPct val="90000"/>
              </a:lnSpc>
              <a:spcAft>
                <a:spcPts val="600"/>
              </a:spcAft>
              <a:buFont typeface="Arial" panose="020B0604020202020204" pitchFamily="34" charset="0"/>
              <a:buChar char="•"/>
            </a:pPr>
            <a:endParaRPr lang="en-US" sz="2000" dirty="0"/>
          </a:p>
        </p:txBody>
      </p:sp>
    </p:spTree>
    <p:extLst>
      <p:ext uri="{BB962C8B-B14F-4D97-AF65-F5344CB8AC3E}">
        <p14:creationId xmlns:p14="http://schemas.microsoft.com/office/powerpoint/2010/main" val="33486986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316</TotalTime>
  <Words>989</Words>
  <Application>Microsoft Office PowerPoint</Application>
  <PresentationFormat>Widescreen</PresentationFormat>
  <Paragraphs>55</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Times New Roman</vt:lpstr>
      <vt:lpstr>Office Theme</vt:lpstr>
      <vt:lpstr>ScalarEncoder with Buckets</vt:lpstr>
      <vt:lpstr>PowerPoint Presentation</vt:lpstr>
      <vt:lpstr>TABLE OF CONTENTS</vt:lpstr>
      <vt:lpstr>INTRODUCTION</vt:lpstr>
      <vt:lpstr>PowerPoint Presentation</vt:lpstr>
      <vt:lpstr>PowerPoint Presentation</vt:lpstr>
      <vt:lpstr>Methodology</vt:lpstr>
      <vt:lpstr>PowerPoint Presentation</vt:lpstr>
      <vt:lpstr>Implementation</vt:lpstr>
      <vt:lpstr>GetFirstOnBit: Returns the bit offset of the first bit to be set in the encoder output. GenerateRangeDescription: Creates a description from a range's text description. GetBucketIndex: Subclasses must override this method and return a list of values for every bucket that the encoder has specified. GetBucketValue: Sets the value of the bucket at the given index to the given value. GetBucketInfo: Returns information about the associated bucket in the scalar encoder as an int array that is generated by passing a double input value. EncodeIntoArray: Encodes input data and writes the encoded value to a 1-D array of length. GetEncodedValues: Returns the input data in the same format as the "topDownCompute" method, which is the same as the input data for most encoder types. ClosenessScores: Calculates ratings of proximity between the expected and actual scalar values, providing a single closeness score for each value in expValues (or actValues).</vt:lpstr>
      <vt:lpstr>GetFirstOnBit: Returns the bit offset of the first bit to be set in the enc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ScalarEncoder with Buckets</dc:title>
  <dc:creator>Anilkumar Gadiraju</dc:creator>
  <cp:lastModifiedBy>Anilkumar Gadiraju</cp:lastModifiedBy>
  <cp:revision>8</cp:revision>
  <dcterms:created xsi:type="dcterms:W3CDTF">2023-03-19T10:39:12Z</dcterms:created>
  <dcterms:modified xsi:type="dcterms:W3CDTF">2023-03-28T22:31:23Z</dcterms:modified>
</cp:coreProperties>
</file>