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0" r:id="rId3"/>
    <p:sldId id="261" r:id="rId4"/>
    <p:sldId id="262" r:id="rId5"/>
    <p:sldId id="263" r:id="rId6"/>
    <p:sldId id="264" r:id="rId7"/>
    <p:sldId id="265" r:id="rId8"/>
    <p:sldId id="267" r:id="rId9"/>
    <p:sldId id="266" r:id="rId10"/>
    <p:sldId id="268" r:id="rId11"/>
    <p:sldId id="272" r:id="rId12"/>
    <p:sldId id="273" r:id="rId13"/>
    <p:sldId id="274"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2"/>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2" y="3877513"/>
            <a:ext cx="4238257" cy="1261995"/>
          </a:xfrm>
          <a:prstGeom prst="rect">
            <a:avLst/>
          </a:prstGeom>
        </p:spPr>
        <p:txBody>
          <a:bodyPr vert="horz" lIns="91440" tIns="45720" rIns="91440" bIns="45720" rtlCol="0" anchor="t">
            <a:normAutofit fontScale="92500" lnSpcReduction="10000"/>
          </a:bodyPr>
          <a:lstStyle/>
          <a:p>
            <a:pPr algn="ctr">
              <a:lnSpc>
                <a:spcPct val="90000"/>
              </a:lnSpc>
              <a:spcAft>
                <a:spcPts val="600"/>
              </a:spcAft>
            </a:pPr>
            <a:r>
              <a:rPr lang="en-US" sz="2000" b="1" i="1" dirty="0" err="1"/>
              <a:t>Team_SpiralGanglions</a:t>
            </a:r>
            <a:endParaRPr lang="en-US" sz="2000" b="1" i="1" dirty="0"/>
          </a:p>
          <a:p>
            <a:pPr indent="-228600">
              <a:lnSpc>
                <a:spcPct val="90000"/>
              </a:lnSpc>
              <a:spcAft>
                <a:spcPts val="600"/>
              </a:spcAft>
              <a:buFont typeface="Arial" panose="020B0604020202020204" pitchFamily="34" charset="0"/>
              <a:buChar char="•"/>
            </a:pPr>
            <a:r>
              <a:rPr lang="en-US" sz="2000" b="1" i="1" dirty="0" err="1"/>
              <a:t>Sahith</a:t>
            </a:r>
            <a:r>
              <a:rPr lang="en-US" sz="2000" b="1" i="1" dirty="0"/>
              <a:t> Kumar </a:t>
            </a:r>
            <a:r>
              <a:rPr lang="en-US" sz="2000" b="1" i="1" dirty="0" err="1"/>
              <a:t>Singari</a:t>
            </a:r>
            <a:r>
              <a:rPr lang="en-US" sz="2000" b="1" i="1" dirty="0"/>
              <a:t> -1446809</a:t>
            </a:r>
          </a:p>
          <a:p>
            <a:pPr indent="-228600">
              <a:lnSpc>
                <a:spcPct val="90000"/>
              </a:lnSpc>
              <a:spcAft>
                <a:spcPts val="600"/>
              </a:spcAft>
              <a:buFont typeface="Arial" panose="020B0604020202020204" pitchFamily="34" charset="0"/>
              <a:buChar char="•"/>
            </a:pPr>
            <a:r>
              <a:rPr lang="en-US" sz="2000" b="1" i="1" dirty="0"/>
              <a:t>Anil Kumar Gadiraju-1428607</a:t>
            </a:r>
          </a:p>
          <a:p>
            <a:pPr indent="-228600">
              <a:lnSpc>
                <a:spcPct val="90000"/>
              </a:lnSpc>
              <a:spcAft>
                <a:spcPts val="600"/>
              </a:spcAft>
              <a:buFont typeface="Arial" panose="020B0604020202020204" pitchFamily="34" charset="0"/>
              <a:buChar char="•"/>
            </a:pPr>
            <a:r>
              <a:rPr lang="en-US" sz="2000" b="1" i="1" dirty="0"/>
              <a:t>Vinay Kumar </a:t>
            </a:r>
            <a:r>
              <a:rPr lang="en-US" sz="2000" b="1" i="1" dirty="0" err="1"/>
              <a:t>Bandaru</a:t>
            </a:r>
            <a:r>
              <a:rPr lang="en-US" sz="2000" b="1" i="1" dirty="0"/>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1523999" y="1389321"/>
            <a:ext cx="9144000" cy="3274592"/>
          </a:xfrm>
        </p:spPr>
        <p:txBody>
          <a:bodyPr vert="horz" lIns="91440" tIns="45720" rIns="91440" bIns="45720" rtlCol="0" anchor="ctr">
            <a:normAutofit fontScale="90000"/>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GetFirstOnBit</a:t>
            </a:r>
            <a:r>
              <a:rPr lang="en-US" sz="18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GenerateRangeDescription: </a:t>
            </a:r>
            <a:r>
              <a:rPr lang="en-US" sz="18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GetBucketIndex: </a:t>
            </a:r>
            <a:r>
              <a:rPr lang="en-US" sz="18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GetBucketValue</a:t>
            </a:r>
            <a:r>
              <a:rPr lang="en-US" sz="18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GetBucketInfo</a:t>
            </a:r>
            <a:r>
              <a:rPr lang="en-US" sz="18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EncodeIntoArray</a:t>
            </a:r>
            <a:r>
              <a:rPr lang="en-US" sz="18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GetEncodedValues</a:t>
            </a:r>
            <a:r>
              <a:rPr lang="en-US" sz="18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ClosenessScores</a:t>
            </a:r>
            <a:r>
              <a:rPr lang="en-US" sz="18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1F6AF-00BC-E206-DFCA-99284344892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2300" kern="1200">
                <a:solidFill>
                  <a:schemeClr val="tx1"/>
                </a:solidFill>
                <a:latin typeface="+mj-lt"/>
                <a:ea typeface="+mj-ea"/>
                <a:cs typeface="+mj-cs"/>
              </a:rPr>
              <a:t>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62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1067813" y="904009"/>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1067813" y="1818409"/>
            <a:ext cx="6094268" cy="424731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all the testcases carried out in the training phase</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Increased Precision: The Scalar Encoder with Buckets maps input values to continuous ranges of buckets rather than individual buckets, providing for greater data encoding precision.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Flexibility: It automatically determines parameters like the number of buckets and bucket size based on the input data, making it more adaptable to varied datasets.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Scalar Encoder with Buckets provides periodic encoding of values, which allows for better handling of cyclical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Scalar Encoder with Buckets encodes continuous data in a more flexible and accurate manner, making it a superior choice for many practical uses.</a:t>
            </a:r>
          </a:p>
        </p:txBody>
      </p:sp>
    </p:spTree>
    <p:extLst>
      <p:ext uri="{BB962C8B-B14F-4D97-AF65-F5344CB8AC3E}">
        <p14:creationId xmlns:p14="http://schemas.microsoft.com/office/powerpoint/2010/main" val="65747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b="0" i="0" dirty="0">
                <a:solidFill>
                  <a:srgbClr val="374151"/>
                </a:solidFill>
                <a:effectLst/>
                <a:latin typeface="Söhne"/>
              </a:rPr>
              <a:t>The Scalar Encoder with Buckets is an effective method for encoding continuous data into a sparse distributed representation suitable for use in HTM systems. It overcomes the limitations of the Scalar Encoder by utilizing testcases to transform continuous input values into a definite number of buckets, resulting in high precision while encoding data. Its successful implementation suggests its potential for application in a variety of domains, including anomaly detection, prediction, and classification. The test cases performed indicate that the Scalar Encoder with Buckets is functioning as expected and accurately encodes and decodes scalar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to improve its versatility and adaptability to varied datasets. The paper aims to address the challenge of converting continuous quantities into discrete values, which is often required in machine learning and data analysis. </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531610" y="2434201"/>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a:t>Introduction	</a:t>
            </a:r>
          </a:p>
          <a:p>
            <a:pPr marL="571500" indent="-228600">
              <a:lnSpc>
                <a:spcPct val="90000"/>
              </a:lnSpc>
              <a:spcAft>
                <a:spcPts val="600"/>
              </a:spcAft>
              <a:buFont typeface="Arial" panose="020B0604020202020204" pitchFamily="34" charset="0"/>
              <a:buChar char="•"/>
            </a:pPr>
            <a:r>
              <a:rPr lang="en-US" sz="2000"/>
              <a:t>Methodology</a:t>
            </a:r>
          </a:p>
          <a:p>
            <a:pPr marL="571500" indent="-228600">
              <a:lnSpc>
                <a:spcPct val="90000"/>
              </a:lnSpc>
              <a:spcAft>
                <a:spcPts val="600"/>
              </a:spcAft>
              <a:buFont typeface="Arial" panose="020B0604020202020204" pitchFamily="34" charset="0"/>
              <a:buChar char="•"/>
            </a:pPr>
            <a:r>
              <a:rPr lang="en-US" sz="2000"/>
              <a:t>Implementation Buckets</a:t>
            </a:r>
          </a:p>
          <a:p>
            <a:pPr marL="571500" indent="-228600">
              <a:lnSpc>
                <a:spcPct val="90000"/>
              </a:lnSpc>
              <a:spcAft>
                <a:spcPts val="600"/>
              </a:spcAft>
              <a:buFont typeface="Arial" panose="020B0604020202020204" pitchFamily="34" charset="0"/>
              <a:buChar char="•"/>
            </a:pPr>
            <a:r>
              <a:rPr lang="en-US" sz="2000"/>
              <a:t>Testcases</a:t>
            </a:r>
          </a:p>
          <a:p>
            <a:pPr marL="571500" indent="-228600">
              <a:lnSpc>
                <a:spcPct val="90000"/>
              </a:lnSpc>
              <a:spcAft>
                <a:spcPts val="600"/>
              </a:spcAft>
              <a:buFont typeface="Arial" panose="020B0604020202020204" pitchFamily="34" charset="0"/>
              <a:buChar char="•"/>
            </a:pPr>
            <a:r>
              <a:rPr lang="en-US" sz="2000"/>
              <a:t>Results</a:t>
            </a:r>
          </a:p>
          <a:p>
            <a:pPr marL="571500" indent="-228600">
              <a:lnSpc>
                <a:spcPct val="90000"/>
              </a:lnSpc>
              <a:spcAft>
                <a:spcPts val="600"/>
              </a:spcAft>
              <a:buFont typeface="Arial" panose="020B0604020202020204" pitchFamily="34" charset="0"/>
              <a:buChar char="•"/>
            </a:pPr>
            <a:r>
              <a:rPr lang="en-US" sz="20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0" i="0">
                <a:effectLst/>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0" i="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1700" b="0" i="0">
              <a:effectLst/>
            </a:endParaRPr>
          </a:p>
          <a:p>
            <a:pPr marL="285750" indent="-228600">
              <a:lnSpc>
                <a:spcPct val="90000"/>
              </a:lnSpc>
              <a:spcAft>
                <a:spcPts val="600"/>
              </a:spcAft>
              <a:buFont typeface="Arial" panose="020B0604020202020204" pitchFamily="34" charset="0"/>
              <a:buChar char="•"/>
            </a:pPr>
            <a:r>
              <a:rPr lang="en-US" sz="1700" b="0" i="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1500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  </vt:lpstr>
      <vt:lpstr>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11</cp:revision>
  <dcterms:created xsi:type="dcterms:W3CDTF">2023-03-19T10:39:12Z</dcterms:created>
  <dcterms:modified xsi:type="dcterms:W3CDTF">2023-03-29T22:36:51Z</dcterms:modified>
</cp:coreProperties>
</file>