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029B-2D5B-E0FD-A485-ED090E3F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69087-40C2-613D-CDA7-34C92B32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0770-223A-490F-86CD-F601AF5780BC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299AE-7FFB-6F19-6D50-6D8AB38D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9C916-50A1-6335-6629-F1C32661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8218-8DF2-4612-BA44-0639E58E6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68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710646-5D2C-E8BF-F794-12E634AD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FDADF-B99E-2863-9CAD-7FC549933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D4A93-0DBB-A8C6-A0E3-3F073D852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60770-223A-490F-86CD-F601AF5780BC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B0AE-ED21-1DC1-6F14-E5D3CA686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76D3-F9F2-F34E-52E1-6A3269D61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28218-8DF2-4612-BA44-0639E58E6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9F7FDFA-F6D9-F4D7-95AD-6F6CA0F3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ScalarEncoder with Buckets</a:t>
            </a:r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9A1A33-11B7-A33A-B16B-F244732F07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1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90F2189-9D55-BDBF-F83B-0298078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95B9A4-63A1-0C91-E098-8EC8DA3956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3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495F65F-E78B-3D38-291E-7754EDB8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1C7846-7C64-75D5-6CFC-F3473C3751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2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889103D-A786-196B-444A-0DFADCAE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E76EE-2491-BA68-9233-E3614A9A0B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4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ScalarEncoder with Buckets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ScalarEncoder with Buckets</dc:title>
  <dc:creator>Anilkumar Gadiraju</dc:creator>
  <cp:lastModifiedBy>Anilkumar Gadiraju</cp:lastModifiedBy>
  <cp:revision>1</cp:revision>
  <dcterms:created xsi:type="dcterms:W3CDTF">2023-03-19T10:39:12Z</dcterms:created>
  <dcterms:modified xsi:type="dcterms:W3CDTF">2023-03-19T10:39:12Z</dcterms:modified>
</cp:coreProperties>
</file>