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7" r:id="rId9"/>
    <p:sldId id="266"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a:t>Fixed-width bucketing is a basic and extensively used scalar encoding technique, although it may not be suitable for data with irregular distribution.</a:t>
          </a:r>
          <a:endParaRPr lang="en-US"/>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CE2F44F5-F4E5-4B60-9AB1-4E622FD01C54}" type="pres">
      <dgm:prSet presAssocID="{1F6FFAFB-6A86-49D6-88E3-6B840D396470}" presName="root" presStyleCnt="0">
        <dgm:presLayoutVars>
          <dgm:dir/>
          <dgm:resizeHandles val="exact"/>
        </dgm:presLayoutVars>
      </dgm:prSet>
      <dgm:spPr/>
    </dgm:pt>
    <dgm:pt modelId="{E6B1C8A4-634E-47B0-B8C7-922239A0011D}" type="pres">
      <dgm:prSet presAssocID="{DDF973E0-4423-41F1-AA09-D71001A6820A}" presName="compNode" presStyleCnt="0"/>
      <dgm:spPr/>
    </dgm:pt>
    <dgm:pt modelId="{E158E65E-E195-4763-8069-CB0CD1C4A59E}" type="pres">
      <dgm:prSet presAssocID="{DDF973E0-4423-41F1-AA09-D71001A6820A}" presName="bgRect" presStyleLbl="bgShp" presStyleIdx="0" presStyleCnt="5"/>
      <dgm:spPr/>
    </dgm:pt>
    <dgm:pt modelId="{13E69388-6100-46DF-8811-E910FDC2C248}"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D3EADA13-E850-46D0-987A-F5800A1EB233}" type="pres">
      <dgm:prSet presAssocID="{DDF973E0-4423-41F1-AA09-D71001A6820A}" presName="spaceRect" presStyleCnt="0"/>
      <dgm:spPr/>
    </dgm:pt>
    <dgm:pt modelId="{FA44EA89-04AD-4182-9ECD-10280EC566A1}" type="pres">
      <dgm:prSet presAssocID="{DDF973E0-4423-41F1-AA09-D71001A6820A}" presName="parTx" presStyleLbl="revTx" presStyleIdx="0" presStyleCnt="5">
        <dgm:presLayoutVars>
          <dgm:chMax val="0"/>
          <dgm:chPref val="0"/>
        </dgm:presLayoutVars>
      </dgm:prSet>
      <dgm:spPr/>
    </dgm:pt>
    <dgm:pt modelId="{468ADB96-63DC-4487-BB2A-ACA6F2C3F042}" type="pres">
      <dgm:prSet presAssocID="{FB659678-250E-4D95-A157-E7C0EA9CFDC5}" presName="sibTrans" presStyleCnt="0"/>
      <dgm:spPr/>
    </dgm:pt>
    <dgm:pt modelId="{03C3DF57-9C72-4265-82A5-AA7673FAA708}" type="pres">
      <dgm:prSet presAssocID="{72F6018C-4D46-4FAA-A18C-7A847B368A7A}" presName="compNode" presStyleCnt="0"/>
      <dgm:spPr/>
    </dgm:pt>
    <dgm:pt modelId="{677F7392-08D0-4C8D-9AFF-84648DF61AB2}" type="pres">
      <dgm:prSet presAssocID="{72F6018C-4D46-4FAA-A18C-7A847B368A7A}" presName="bgRect" presStyleLbl="bgShp" presStyleIdx="1" presStyleCnt="5"/>
      <dgm:spPr/>
    </dgm:pt>
    <dgm:pt modelId="{75F0B080-D203-41B1-A9FB-63DC9A33908D}"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5ACE930-1AED-4430-B920-55E86C6307CA}" type="pres">
      <dgm:prSet presAssocID="{72F6018C-4D46-4FAA-A18C-7A847B368A7A}" presName="spaceRect" presStyleCnt="0"/>
      <dgm:spPr/>
    </dgm:pt>
    <dgm:pt modelId="{F4EB67DB-C58C-4C59-A36B-C642D791F4D1}" type="pres">
      <dgm:prSet presAssocID="{72F6018C-4D46-4FAA-A18C-7A847B368A7A}" presName="parTx" presStyleLbl="revTx" presStyleIdx="1" presStyleCnt="5">
        <dgm:presLayoutVars>
          <dgm:chMax val="0"/>
          <dgm:chPref val="0"/>
        </dgm:presLayoutVars>
      </dgm:prSet>
      <dgm:spPr/>
    </dgm:pt>
    <dgm:pt modelId="{DD4E1F85-B11C-4033-B1E8-50BCCC1BCFFF}" type="pres">
      <dgm:prSet presAssocID="{7AD500B4-B65D-460F-9F42-5FF4D6E4D464}" presName="sibTrans" presStyleCnt="0"/>
      <dgm:spPr/>
    </dgm:pt>
    <dgm:pt modelId="{93CA04CF-7F13-4AA8-824C-C05B93080E1F}" type="pres">
      <dgm:prSet presAssocID="{AD48B390-42AC-450A-8737-26C1DAA19745}" presName="compNode" presStyleCnt="0"/>
      <dgm:spPr/>
    </dgm:pt>
    <dgm:pt modelId="{D47C3AFA-6823-4779-B9D7-41722A2C71C2}" type="pres">
      <dgm:prSet presAssocID="{AD48B390-42AC-450A-8737-26C1DAA19745}" presName="bgRect" presStyleLbl="bgShp" presStyleIdx="2" presStyleCnt="5" custLinFactNeighborX="-3503" custLinFactNeighborY="5657"/>
      <dgm:spPr/>
    </dgm:pt>
    <dgm:pt modelId="{EE89210B-08B8-426F-B05A-A5627CA1C593}"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F52B9FB-B7D9-41B0-AA95-00F6C557ED9A}" type="pres">
      <dgm:prSet presAssocID="{AD48B390-42AC-450A-8737-26C1DAA19745}" presName="spaceRect" presStyleCnt="0"/>
      <dgm:spPr/>
    </dgm:pt>
    <dgm:pt modelId="{A8A9B87E-D31B-46A6-A2B2-13CEA9263514}" type="pres">
      <dgm:prSet presAssocID="{AD48B390-42AC-450A-8737-26C1DAA19745}" presName="parTx" presStyleLbl="revTx" presStyleIdx="2" presStyleCnt="5">
        <dgm:presLayoutVars>
          <dgm:chMax val="0"/>
          <dgm:chPref val="0"/>
        </dgm:presLayoutVars>
      </dgm:prSet>
      <dgm:spPr/>
    </dgm:pt>
    <dgm:pt modelId="{7DD521E9-5F4B-4D24-94DB-D098EF899C3F}" type="pres">
      <dgm:prSet presAssocID="{3EB1FBD5-76CA-47FB-B81C-413B29FBDFA7}" presName="sibTrans" presStyleCnt="0"/>
      <dgm:spPr/>
    </dgm:pt>
    <dgm:pt modelId="{E03CB51A-A035-42B9-9AA4-608C3BF52195}" type="pres">
      <dgm:prSet presAssocID="{3C9AB8F2-14F4-4455-9CA4-DC4DDE14701E}" presName="compNode" presStyleCnt="0"/>
      <dgm:spPr/>
    </dgm:pt>
    <dgm:pt modelId="{679332C5-AEA6-41C6-8F8D-F8ED540B4E13}" type="pres">
      <dgm:prSet presAssocID="{3C9AB8F2-14F4-4455-9CA4-DC4DDE14701E}" presName="bgRect" presStyleLbl="bgShp" presStyleIdx="3" presStyleCnt="5"/>
      <dgm:spPr/>
    </dgm:pt>
    <dgm:pt modelId="{FF1E1E9B-9D36-4499-BDC9-D6A752E486F1}" type="pres">
      <dgm:prSet presAssocID="{3C9AB8F2-14F4-4455-9CA4-DC4DDE1470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4AFAAB4-35CE-41DE-8302-16AD362343C4}" type="pres">
      <dgm:prSet presAssocID="{3C9AB8F2-14F4-4455-9CA4-DC4DDE14701E}" presName="spaceRect" presStyleCnt="0"/>
      <dgm:spPr/>
    </dgm:pt>
    <dgm:pt modelId="{166B2BCD-0A18-4185-8E13-9A697744A879}" type="pres">
      <dgm:prSet presAssocID="{3C9AB8F2-14F4-4455-9CA4-DC4DDE14701E}" presName="parTx" presStyleLbl="revTx" presStyleIdx="3" presStyleCnt="5">
        <dgm:presLayoutVars>
          <dgm:chMax val="0"/>
          <dgm:chPref val="0"/>
        </dgm:presLayoutVars>
      </dgm:prSet>
      <dgm:spPr/>
    </dgm:pt>
    <dgm:pt modelId="{9A35A611-2860-4071-B319-BBAA9F28FD7B}" type="pres">
      <dgm:prSet presAssocID="{ACB6704F-C2D0-4255-A24B-A61ED81BB6E8}" presName="sibTrans" presStyleCnt="0"/>
      <dgm:spPr/>
    </dgm:pt>
    <dgm:pt modelId="{ADB814C3-6283-4D96-88EB-A8EF41BC1C1D}" type="pres">
      <dgm:prSet presAssocID="{1A019083-70DA-49F8-A17B-979079231A57}" presName="compNode" presStyleCnt="0"/>
      <dgm:spPr/>
    </dgm:pt>
    <dgm:pt modelId="{DBDCE346-7A59-4F90-B694-A4A281925CA6}" type="pres">
      <dgm:prSet presAssocID="{1A019083-70DA-49F8-A17B-979079231A57}" presName="bgRect" presStyleLbl="bgShp" presStyleIdx="4" presStyleCnt="5"/>
      <dgm:spPr/>
    </dgm:pt>
    <dgm:pt modelId="{D78DD208-42A2-449B-90A7-59287C7076F6}"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90C113E-5878-4856-8FB5-00B1DEDD4FA7}" type="pres">
      <dgm:prSet presAssocID="{1A019083-70DA-49F8-A17B-979079231A57}" presName="spaceRect" presStyleCnt="0"/>
      <dgm:spPr/>
    </dgm:pt>
    <dgm:pt modelId="{BD2F3260-1200-4402-8CC8-85E28F6E76B1}" type="pres">
      <dgm:prSet presAssocID="{1A019083-70DA-49F8-A17B-979079231A57}" presName="parTx" presStyleLbl="revTx" presStyleIdx="4" presStyleCnt="5">
        <dgm:presLayoutVars>
          <dgm:chMax val="0"/>
          <dgm:chPref val="0"/>
        </dgm:presLayoutVars>
      </dgm:prSet>
      <dgm:spPr/>
    </dgm:pt>
  </dgm:ptLst>
  <dgm:cxnLst>
    <dgm:cxn modelId="{4C1FA70F-84BA-46C7-B295-1DA43712FAA5}" type="presOf" srcId="{AD48B390-42AC-450A-8737-26C1DAA19745}" destId="{A8A9B87E-D31B-46A6-A2B2-13CEA9263514}" srcOrd="0" destOrd="0" presId="urn:microsoft.com/office/officeart/2018/2/layout/IconVerticalSolidList"/>
    <dgm:cxn modelId="{7DCF4618-85C3-4710-837E-34B8641786A9}" srcId="{1F6FFAFB-6A86-49D6-88E3-6B840D396470}" destId="{AD48B390-42AC-450A-8737-26C1DAA19745}" srcOrd="2" destOrd="0" parTransId="{EDA75F72-C59C-4981-A81E-B8AFC5B077EA}" sibTransId="{3EB1FBD5-76CA-47FB-B81C-413B29FBDFA7}"/>
    <dgm:cxn modelId="{385B0028-6D88-4760-BC8A-6EE67F59EA9C}" type="presOf" srcId="{DDF973E0-4423-41F1-AA09-D71001A6820A}" destId="{FA44EA89-04AD-4182-9ECD-10280EC566A1}" srcOrd="0" destOrd="0" presId="urn:microsoft.com/office/officeart/2018/2/layout/IconVerticalSolidList"/>
    <dgm:cxn modelId="{8D312637-8B6F-4F80-AC8B-F09B8693FA2F}" srcId="{1F6FFAFB-6A86-49D6-88E3-6B840D396470}" destId="{72F6018C-4D46-4FAA-A18C-7A847B368A7A}" srcOrd="1" destOrd="0" parTransId="{A3B796BD-A96A-44E8-9247-E09C2D26115D}" sibTransId="{7AD500B4-B65D-460F-9F42-5FF4D6E4D464}"/>
    <dgm:cxn modelId="{4FE76046-0D1B-4CAD-BFB2-6CA3A4ECA5EC}" type="presOf" srcId="{1F6FFAFB-6A86-49D6-88E3-6B840D396470}" destId="{CE2F44F5-F4E5-4B60-9AB1-4E622FD01C54}" srcOrd="0" destOrd="0" presId="urn:microsoft.com/office/officeart/2018/2/layout/IconVerticalSolidList"/>
    <dgm:cxn modelId="{980FC76A-8D66-4F37-BF2C-52C37E202FE7}" type="presOf" srcId="{72F6018C-4D46-4FAA-A18C-7A847B368A7A}" destId="{F4EB67DB-C58C-4C59-A36B-C642D791F4D1}" srcOrd="0" destOrd="0" presId="urn:microsoft.com/office/officeart/2018/2/layout/IconVerticalSolidList"/>
    <dgm:cxn modelId="{96866855-A048-44B6-A1C6-0D532DA9883C}" type="presOf" srcId="{3C9AB8F2-14F4-4455-9CA4-DC4DDE14701E}" destId="{166B2BCD-0A18-4185-8E13-9A697744A879}" srcOrd="0" destOrd="0" presId="urn:microsoft.com/office/officeart/2018/2/layout/IconVerticalSolid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3A62D0CA-48B2-4142-BC07-017012440554}" type="presOf" srcId="{1A019083-70DA-49F8-A17B-979079231A57}" destId="{BD2F3260-1200-4402-8CC8-85E28F6E76B1}" srcOrd="0" destOrd="0" presId="urn:microsoft.com/office/officeart/2018/2/layout/IconVerticalSolidList"/>
    <dgm:cxn modelId="{A62A93DD-A737-48E0-BDEF-1B47C5972208}" srcId="{1F6FFAFB-6A86-49D6-88E3-6B840D396470}" destId="{DDF973E0-4423-41F1-AA09-D71001A6820A}" srcOrd="0" destOrd="0" parTransId="{3BB1717B-62F5-4E8B-9E22-B489B4196001}" sibTransId="{FB659678-250E-4D95-A157-E7C0EA9CFDC5}"/>
    <dgm:cxn modelId="{CE914566-7C2E-43D7-9269-D480782116FF}" type="presParOf" srcId="{CE2F44F5-F4E5-4B60-9AB1-4E622FD01C54}" destId="{E6B1C8A4-634E-47B0-B8C7-922239A0011D}" srcOrd="0" destOrd="0" presId="urn:microsoft.com/office/officeart/2018/2/layout/IconVerticalSolidList"/>
    <dgm:cxn modelId="{8F422F7A-77D5-4A1F-B9BE-B48ADAD2247A}" type="presParOf" srcId="{E6B1C8A4-634E-47B0-B8C7-922239A0011D}" destId="{E158E65E-E195-4763-8069-CB0CD1C4A59E}" srcOrd="0" destOrd="0" presId="urn:microsoft.com/office/officeart/2018/2/layout/IconVerticalSolidList"/>
    <dgm:cxn modelId="{ED040F44-1CDD-4CCE-8060-CA9150CA88B0}" type="presParOf" srcId="{E6B1C8A4-634E-47B0-B8C7-922239A0011D}" destId="{13E69388-6100-46DF-8811-E910FDC2C248}" srcOrd="1" destOrd="0" presId="urn:microsoft.com/office/officeart/2018/2/layout/IconVerticalSolidList"/>
    <dgm:cxn modelId="{BA7B1F05-BEC2-4E9D-A7F8-134954A4941A}" type="presParOf" srcId="{E6B1C8A4-634E-47B0-B8C7-922239A0011D}" destId="{D3EADA13-E850-46D0-987A-F5800A1EB233}" srcOrd="2" destOrd="0" presId="urn:microsoft.com/office/officeart/2018/2/layout/IconVerticalSolidList"/>
    <dgm:cxn modelId="{8585DD93-864A-4454-8266-19038E101AA6}" type="presParOf" srcId="{E6B1C8A4-634E-47B0-B8C7-922239A0011D}" destId="{FA44EA89-04AD-4182-9ECD-10280EC566A1}" srcOrd="3" destOrd="0" presId="urn:microsoft.com/office/officeart/2018/2/layout/IconVerticalSolidList"/>
    <dgm:cxn modelId="{D3A27EDC-CBEB-4875-830F-6F74EB866962}" type="presParOf" srcId="{CE2F44F5-F4E5-4B60-9AB1-4E622FD01C54}" destId="{468ADB96-63DC-4487-BB2A-ACA6F2C3F042}" srcOrd="1" destOrd="0" presId="urn:microsoft.com/office/officeart/2018/2/layout/IconVerticalSolidList"/>
    <dgm:cxn modelId="{99A8AD79-88E2-42B3-934B-0636F8305998}" type="presParOf" srcId="{CE2F44F5-F4E5-4B60-9AB1-4E622FD01C54}" destId="{03C3DF57-9C72-4265-82A5-AA7673FAA708}" srcOrd="2" destOrd="0" presId="urn:microsoft.com/office/officeart/2018/2/layout/IconVerticalSolidList"/>
    <dgm:cxn modelId="{AF573725-F09E-4FD1-8F89-D4DCEC9ED1FB}" type="presParOf" srcId="{03C3DF57-9C72-4265-82A5-AA7673FAA708}" destId="{677F7392-08D0-4C8D-9AFF-84648DF61AB2}" srcOrd="0" destOrd="0" presId="urn:microsoft.com/office/officeart/2018/2/layout/IconVerticalSolidList"/>
    <dgm:cxn modelId="{CBAED439-7816-45C2-A51C-516D8A2AC4A1}" type="presParOf" srcId="{03C3DF57-9C72-4265-82A5-AA7673FAA708}" destId="{75F0B080-D203-41B1-A9FB-63DC9A33908D}" srcOrd="1" destOrd="0" presId="urn:microsoft.com/office/officeart/2018/2/layout/IconVerticalSolidList"/>
    <dgm:cxn modelId="{43A9B803-8D72-4651-BE2A-5944A89AA403}" type="presParOf" srcId="{03C3DF57-9C72-4265-82A5-AA7673FAA708}" destId="{55ACE930-1AED-4430-B920-55E86C6307CA}" srcOrd="2" destOrd="0" presId="urn:microsoft.com/office/officeart/2018/2/layout/IconVerticalSolidList"/>
    <dgm:cxn modelId="{48B30E98-8E27-4BAE-BA2D-A16AE2B1AFEA}" type="presParOf" srcId="{03C3DF57-9C72-4265-82A5-AA7673FAA708}" destId="{F4EB67DB-C58C-4C59-A36B-C642D791F4D1}" srcOrd="3" destOrd="0" presId="urn:microsoft.com/office/officeart/2018/2/layout/IconVerticalSolidList"/>
    <dgm:cxn modelId="{8790CFDB-B235-4447-BE69-75DD3AF73BFF}" type="presParOf" srcId="{CE2F44F5-F4E5-4B60-9AB1-4E622FD01C54}" destId="{DD4E1F85-B11C-4033-B1E8-50BCCC1BCFFF}" srcOrd="3" destOrd="0" presId="urn:microsoft.com/office/officeart/2018/2/layout/IconVerticalSolidList"/>
    <dgm:cxn modelId="{172892F9-3743-41A4-A67E-E04BF38B3A82}" type="presParOf" srcId="{CE2F44F5-F4E5-4B60-9AB1-4E622FD01C54}" destId="{93CA04CF-7F13-4AA8-824C-C05B93080E1F}" srcOrd="4" destOrd="0" presId="urn:microsoft.com/office/officeart/2018/2/layout/IconVerticalSolidList"/>
    <dgm:cxn modelId="{624CACBD-FD5B-4D6C-A26D-4D60999807A5}" type="presParOf" srcId="{93CA04CF-7F13-4AA8-824C-C05B93080E1F}" destId="{D47C3AFA-6823-4779-B9D7-41722A2C71C2}" srcOrd="0" destOrd="0" presId="urn:microsoft.com/office/officeart/2018/2/layout/IconVerticalSolidList"/>
    <dgm:cxn modelId="{431998E8-4633-43A0-9C44-36C3614F0253}" type="presParOf" srcId="{93CA04CF-7F13-4AA8-824C-C05B93080E1F}" destId="{EE89210B-08B8-426F-B05A-A5627CA1C593}" srcOrd="1" destOrd="0" presId="urn:microsoft.com/office/officeart/2018/2/layout/IconVerticalSolidList"/>
    <dgm:cxn modelId="{0E391D29-6CA8-4ABC-A1F8-581DA90C0CF0}" type="presParOf" srcId="{93CA04CF-7F13-4AA8-824C-C05B93080E1F}" destId="{8F52B9FB-B7D9-41B0-AA95-00F6C557ED9A}" srcOrd="2" destOrd="0" presId="urn:microsoft.com/office/officeart/2018/2/layout/IconVerticalSolidList"/>
    <dgm:cxn modelId="{E7874191-2579-499F-8EC0-3C5A22DF13B4}" type="presParOf" srcId="{93CA04CF-7F13-4AA8-824C-C05B93080E1F}" destId="{A8A9B87E-D31B-46A6-A2B2-13CEA9263514}" srcOrd="3" destOrd="0" presId="urn:microsoft.com/office/officeart/2018/2/layout/IconVerticalSolidList"/>
    <dgm:cxn modelId="{3894B1B6-175E-4125-B93A-46909675B090}" type="presParOf" srcId="{CE2F44F5-F4E5-4B60-9AB1-4E622FD01C54}" destId="{7DD521E9-5F4B-4D24-94DB-D098EF899C3F}" srcOrd="5" destOrd="0" presId="urn:microsoft.com/office/officeart/2018/2/layout/IconVerticalSolidList"/>
    <dgm:cxn modelId="{170EE305-E8D7-4E6A-9B78-4E78D7BF445F}" type="presParOf" srcId="{CE2F44F5-F4E5-4B60-9AB1-4E622FD01C54}" destId="{E03CB51A-A035-42B9-9AA4-608C3BF52195}" srcOrd="6" destOrd="0" presId="urn:microsoft.com/office/officeart/2018/2/layout/IconVerticalSolidList"/>
    <dgm:cxn modelId="{36317365-B5DA-49C1-B297-87DF60682BF8}" type="presParOf" srcId="{E03CB51A-A035-42B9-9AA4-608C3BF52195}" destId="{679332C5-AEA6-41C6-8F8D-F8ED540B4E13}" srcOrd="0" destOrd="0" presId="urn:microsoft.com/office/officeart/2018/2/layout/IconVerticalSolidList"/>
    <dgm:cxn modelId="{098351E4-4145-4FEE-B17E-6BC96FEE8E74}" type="presParOf" srcId="{E03CB51A-A035-42B9-9AA4-608C3BF52195}" destId="{FF1E1E9B-9D36-4499-BDC9-D6A752E486F1}" srcOrd="1" destOrd="0" presId="urn:microsoft.com/office/officeart/2018/2/layout/IconVerticalSolidList"/>
    <dgm:cxn modelId="{E012595A-14F6-4723-B518-8021D185A560}" type="presParOf" srcId="{E03CB51A-A035-42B9-9AA4-608C3BF52195}" destId="{C4AFAAB4-35CE-41DE-8302-16AD362343C4}" srcOrd="2" destOrd="0" presId="urn:microsoft.com/office/officeart/2018/2/layout/IconVerticalSolidList"/>
    <dgm:cxn modelId="{4C47DE09-AE18-456D-A7D2-3A85D33B0163}" type="presParOf" srcId="{E03CB51A-A035-42B9-9AA4-608C3BF52195}" destId="{166B2BCD-0A18-4185-8E13-9A697744A879}" srcOrd="3" destOrd="0" presId="urn:microsoft.com/office/officeart/2018/2/layout/IconVerticalSolidList"/>
    <dgm:cxn modelId="{51D3DE89-46A9-4635-8F8F-76FF6CB023AF}" type="presParOf" srcId="{CE2F44F5-F4E5-4B60-9AB1-4E622FD01C54}" destId="{9A35A611-2860-4071-B319-BBAA9F28FD7B}" srcOrd="7" destOrd="0" presId="urn:microsoft.com/office/officeart/2018/2/layout/IconVerticalSolidList"/>
    <dgm:cxn modelId="{BD224DA6-D9D4-402B-A18F-81E383A89857}" type="presParOf" srcId="{CE2F44F5-F4E5-4B60-9AB1-4E622FD01C54}" destId="{ADB814C3-6283-4D96-88EB-A8EF41BC1C1D}" srcOrd="8" destOrd="0" presId="urn:microsoft.com/office/officeart/2018/2/layout/IconVerticalSolidList"/>
    <dgm:cxn modelId="{EDB22100-9C18-4C76-A362-F7697076619C}" type="presParOf" srcId="{ADB814C3-6283-4D96-88EB-A8EF41BC1C1D}" destId="{DBDCE346-7A59-4F90-B694-A4A281925CA6}" srcOrd="0" destOrd="0" presId="urn:microsoft.com/office/officeart/2018/2/layout/IconVerticalSolidList"/>
    <dgm:cxn modelId="{B29A1C4D-B320-4A63-8ED7-52EE5F8EE23A}" type="presParOf" srcId="{ADB814C3-6283-4D96-88EB-A8EF41BC1C1D}" destId="{D78DD208-42A2-449B-90A7-59287C7076F6}" srcOrd="1" destOrd="0" presId="urn:microsoft.com/office/officeart/2018/2/layout/IconVerticalSolidList"/>
    <dgm:cxn modelId="{7726714C-4A01-4EB4-96C9-E2259E141F2A}" type="presParOf" srcId="{ADB814C3-6283-4D96-88EB-A8EF41BC1C1D}" destId="{D90C113E-5878-4856-8FB5-00B1DEDD4FA7}" srcOrd="2" destOrd="0" presId="urn:microsoft.com/office/officeart/2018/2/layout/IconVerticalSolidList"/>
    <dgm:cxn modelId="{34C6EE62-ACEA-4A4A-808A-D171BA7AD77F}" type="presParOf" srcId="{ADB814C3-6283-4D96-88EB-A8EF41BC1C1D}" destId="{BD2F3260-1200-4402-8CC8-85E28F6E76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E65E-E195-4763-8069-CB0CD1C4A59E}">
      <dsp:nvSpPr>
        <dsp:cNvPr id="0" name=""/>
        <dsp:cNvSpPr/>
      </dsp:nvSpPr>
      <dsp:spPr>
        <a:xfrm>
          <a:off x="0" y="4264"/>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69388-6100-46DF-8811-E910FDC2C248}">
      <dsp:nvSpPr>
        <dsp:cNvPr id="0" name=""/>
        <dsp:cNvSpPr/>
      </dsp:nvSpPr>
      <dsp:spPr>
        <a:xfrm>
          <a:off x="274747" y="208621"/>
          <a:ext cx="499541" cy="49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4EA89-04AD-4182-9ECD-10280EC566A1}">
      <dsp:nvSpPr>
        <dsp:cNvPr id="0" name=""/>
        <dsp:cNvSpPr/>
      </dsp:nvSpPr>
      <dsp:spPr>
        <a:xfrm>
          <a:off x="1049036" y="4264"/>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Active</a:t>
          </a:r>
          <a:r>
            <a:rPr lang="en-US" sz="1400" b="0" i="0" kern="1200" dirty="0"/>
            <a:t> cells in SDR are distributed throughout the region to represent the region's activity.</a:t>
          </a:r>
          <a:endParaRPr lang="en-US" sz="1400" kern="1200" dirty="0"/>
        </a:p>
      </dsp:txBody>
      <dsp:txXfrm>
        <a:off x="1049036" y="4264"/>
        <a:ext cx="4717849" cy="908256"/>
      </dsp:txXfrm>
    </dsp:sp>
    <dsp:sp modelId="{677F7392-08D0-4C8D-9AFF-84648DF61AB2}">
      <dsp:nvSpPr>
        <dsp:cNvPr id="0" name=""/>
        <dsp:cNvSpPr/>
      </dsp:nvSpPr>
      <dsp:spPr>
        <a:xfrm>
          <a:off x="0" y="1139585"/>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080-D203-41B1-A9FB-63DC9A33908D}">
      <dsp:nvSpPr>
        <dsp:cNvPr id="0" name=""/>
        <dsp:cNvSpPr/>
      </dsp:nvSpPr>
      <dsp:spPr>
        <a:xfrm>
          <a:off x="274747" y="1343943"/>
          <a:ext cx="499541" cy="49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67DB-C58C-4C59-A36B-C642D791F4D1}">
      <dsp:nvSpPr>
        <dsp:cNvPr id="0" name=""/>
        <dsp:cNvSpPr/>
      </dsp:nvSpPr>
      <dsp:spPr>
        <a:xfrm>
          <a:off x="1049036" y="1139585"/>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binary representation of SDR in HTM is highly </a:t>
          </a:r>
          <a:r>
            <a:rPr lang="en-US" sz="1400" b="0" i="0" kern="1200" dirty="0">
              <a:latin typeface="Times New Roman" panose="02020603050405020304" pitchFamily="18" charset="0"/>
              <a:cs typeface="Times New Roman" panose="02020603050405020304" pitchFamily="18" charset="0"/>
            </a:rPr>
            <a:t>computationally</a:t>
          </a:r>
          <a:r>
            <a:rPr lang="en-US" sz="1400" b="0" i="0" kern="1200" dirty="0"/>
            <a:t> efficient and does not result in a functional loss of information due to critical features of SDR.</a:t>
          </a:r>
          <a:endParaRPr lang="en-US" sz="1400" kern="1200" dirty="0"/>
        </a:p>
      </dsp:txBody>
      <dsp:txXfrm>
        <a:off x="1049036" y="1139585"/>
        <a:ext cx="4717849" cy="908256"/>
      </dsp:txXfrm>
    </dsp:sp>
    <dsp:sp modelId="{D47C3AFA-6823-4779-B9D7-41722A2C71C2}">
      <dsp:nvSpPr>
        <dsp:cNvPr id="0" name=""/>
        <dsp:cNvSpPr/>
      </dsp:nvSpPr>
      <dsp:spPr>
        <a:xfrm>
          <a:off x="0" y="2326286"/>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9210B-08B8-426F-B05A-A5627CA1C593}">
      <dsp:nvSpPr>
        <dsp:cNvPr id="0" name=""/>
        <dsp:cNvSpPr/>
      </dsp:nvSpPr>
      <dsp:spPr>
        <a:xfrm>
          <a:off x="274747" y="2479264"/>
          <a:ext cx="499541" cy="49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9B87E-D31B-46A6-A2B2-13CEA9263514}">
      <dsp:nvSpPr>
        <dsp:cNvPr id="0" name=""/>
        <dsp:cNvSpPr/>
      </dsp:nvSpPr>
      <dsp:spPr>
        <a:xfrm>
          <a:off x="1049036" y="2274906"/>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Buckets are used to divide a continuous value range into consistently sized intervals.</a:t>
          </a:r>
          <a:endParaRPr lang="en-US" sz="1400" kern="1200" dirty="0"/>
        </a:p>
      </dsp:txBody>
      <dsp:txXfrm>
        <a:off x="1049036" y="2274906"/>
        <a:ext cx="4717849" cy="908256"/>
      </dsp:txXfrm>
    </dsp:sp>
    <dsp:sp modelId="{679332C5-AEA6-41C6-8F8D-F8ED540B4E13}">
      <dsp:nvSpPr>
        <dsp:cNvPr id="0" name=""/>
        <dsp:cNvSpPr/>
      </dsp:nvSpPr>
      <dsp:spPr>
        <a:xfrm>
          <a:off x="0" y="3410227"/>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E1E9B-9D36-4499-BDC9-D6A752E486F1}">
      <dsp:nvSpPr>
        <dsp:cNvPr id="0" name=""/>
        <dsp:cNvSpPr/>
      </dsp:nvSpPr>
      <dsp:spPr>
        <a:xfrm>
          <a:off x="274747" y="3614585"/>
          <a:ext cx="499541" cy="49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2BCD-0A18-4185-8E13-9A697744A879}">
      <dsp:nvSpPr>
        <dsp:cNvPr id="0" name=""/>
        <dsp:cNvSpPr/>
      </dsp:nvSpPr>
      <dsp:spPr>
        <a:xfrm>
          <a:off x="1049036" y="3410227"/>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width of each bucket is calculated by dividing the range of values by the number of buckets needed.</a:t>
          </a:r>
          <a:endParaRPr lang="en-US" sz="1400" kern="1200" dirty="0"/>
        </a:p>
      </dsp:txBody>
      <dsp:txXfrm>
        <a:off x="1049036" y="3410227"/>
        <a:ext cx="4717849" cy="908256"/>
      </dsp:txXfrm>
    </dsp:sp>
    <dsp:sp modelId="{DBDCE346-7A59-4F90-B694-A4A281925CA6}">
      <dsp:nvSpPr>
        <dsp:cNvPr id="0" name=""/>
        <dsp:cNvSpPr/>
      </dsp:nvSpPr>
      <dsp:spPr>
        <a:xfrm>
          <a:off x="0" y="4545548"/>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DD208-42A2-449B-90A7-59287C7076F6}">
      <dsp:nvSpPr>
        <dsp:cNvPr id="0" name=""/>
        <dsp:cNvSpPr/>
      </dsp:nvSpPr>
      <dsp:spPr>
        <a:xfrm>
          <a:off x="274747" y="4749906"/>
          <a:ext cx="499541" cy="49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3260-1200-4402-8CC8-85E28F6E76B1}">
      <dsp:nvSpPr>
        <dsp:cNvPr id="0" name=""/>
        <dsp:cNvSpPr/>
      </dsp:nvSpPr>
      <dsp:spPr>
        <a:xfrm>
          <a:off x="1049036" y="4545548"/>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a:t>Fixed-width bucketing is a basic and extensively used scalar encoding technique, although it may not be suitable for data with irregular distribution.</a:t>
          </a:r>
          <a:endParaRPr lang="en-US" sz="1400" kern="1200"/>
        </a:p>
      </dsp:txBody>
      <dsp:txXfrm>
        <a:off x="1049036" y="4545548"/>
        <a:ext cx="4717849" cy="908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ryonedwards/4128380265/" TargetMode="External"/><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130F18-FBD8-01CC-7349-2F83460E21A1}"/>
              </a:ext>
            </a:extLst>
          </p:cNvPr>
          <p:cNvPicPr>
            <a:picLocks noChangeAspect="1"/>
          </p:cNvPicPr>
          <p:nvPr/>
        </p:nvPicPr>
        <p:blipFill rotWithShape="1">
          <a:blip r:embed="rId2"/>
          <a:srcRect l="23927" r="81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sp>
        <p:nvSpPr>
          <p:cNvPr id="5" name="TextBox 4">
            <a:extLst>
              <a:ext uri="{FF2B5EF4-FFF2-40B4-BE49-F238E27FC236}">
                <a16:creationId xmlns:a16="http://schemas.microsoft.com/office/drawing/2014/main" id="{6F45BF43-B978-F47B-DDC4-F261EDAE6956}"/>
              </a:ext>
            </a:extLst>
          </p:cNvPr>
          <p:cNvSpPr txBox="1"/>
          <p:nvPr/>
        </p:nvSpPr>
        <p:spPr>
          <a:xfrm>
            <a:off x="5507664" y="879526"/>
            <a:ext cx="485908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Scalar Encoder with Buckets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514560-2562-D2ED-DD14-43A3F656BA03}"/>
              </a:ext>
            </a:extLst>
          </p:cNvPr>
          <p:cNvSpPr txBox="1"/>
          <p:nvPr/>
        </p:nvSpPr>
        <p:spPr>
          <a:xfrm>
            <a:off x="5637342" y="2699198"/>
            <a:ext cx="4019109" cy="1477328"/>
          </a:xfrm>
          <a:prstGeom prst="rect">
            <a:avLst/>
          </a:prstGeom>
          <a:noFill/>
        </p:spPr>
        <p:txBody>
          <a:bodyPr wrap="square" rtlCol="0">
            <a:spAutoFit/>
          </a:bodyPr>
          <a:lstStyle/>
          <a:p>
            <a:r>
              <a:rPr lang="en-US" dirty="0" err="1"/>
              <a:t>Sahith</a:t>
            </a:r>
            <a:r>
              <a:rPr lang="en-US" dirty="0"/>
              <a:t> Kumar </a:t>
            </a:r>
            <a:r>
              <a:rPr lang="en-US" dirty="0" err="1"/>
              <a:t>Singari</a:t>
            </a:r>
            <a:r>
              <a:rPr lang="en-US" dirty="0"/>
              <a:t> -1446809</a:t>
            </a:r>
          </a:p>
          <a:p>
            <a:endParaRPr lang="en-US" dirty="0"/>
          </a:p>
          <a:p>
            <a:r>
              <a:rPr lang="en-US" dirty="0"/>
              <a:t>Anil Kumar Gadiraju-1428607</a:t>
            </a:r>
          </a:p>
          <a:p>
            <a:endParaRPr lang="en-US" dirty="0"/>
          </a:p>
          <a:p>
            <a:r>
              <a:rPr lang="en-US" dirty="0"/>
              <a:t>Vinay Kumar </a:t>
            </a:r>
            <a:r>
              <a:rPr lang="en-US" dirty="0" err="1"/>
              <a:t>Bandaru</a:t>
            </a:r>
            <a:r>
              <a:rPr lang="en-US" dirty="0"/>
              <a:t> </a:t>
            </a:r>
            <a:r>
              <a:rPr lang="en-US"/>
              <a:t>- 1447125</a:t>
            </a:r>
            <a:endParaRPr lang="en-IN" dirty="0"/>
          </a:p>
        </p:txBody>
      </p:sp>
    </p:spTree>
    <p:extLst>
      <p:ext uri="{BB962C8B-B14F-4D97-AF65-F5344CB8AC3E}">
        <p14:creationId xmlns:p14="http://schemas.microsoft.com/office/powerpoint/2010/main" val="36529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fontScale="90000"/>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GenerateRangeDescription: </a:t>
            </a:r>
            <a:r>
              <a:rPr lang="en-US" sz="17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GetBucketIndex: </a:t>
            </a:r>
            <a:r>
              <a:rPr lang="en-US" sz="17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GetBucketValue</a:t>
            </a:r>
            <a:r>
              <a:rPr lang="en-US" sz="17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GetBucketInfo</a:t>
            </a:r>
            <a:r>
              <a:rPr lang="en-US" sz="17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EncodeIntoArray</a:t>
            </a:r>
            <a:r>
              <a:rPr lang="en-US" sz="17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GetEncodedValues</a:t>
            </a:r>
            <a:r>
              <a:rPr lang="en-US" sz="17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ClosenessScores</a:t>
            </a:r>
            <a:r>
              <a:rPr lang="en-US" sz="17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8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E03D-AC20-2C61-137F-F508BA760ADE}"/>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18488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ext&#10;&#10;Description automatically generated with medium confidence">
            <a:extLst>
              <a:ext uri="{FF2B5EF4-FFF2-40B4-BE49-F238E27FC236}">
                <a16:creationId xmlns:a16="http://schemas.microsoft.com/office/drawing/2014/main" id="{2F0975CD-EE9A-3129-3982-BB88B539113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781"/>
          <a:stretch/>
        </p:blipFill>
        <p:spPr>
          <a:xfrm>
            <a:off x="1114427" y="10"/>
            <a:ext cx="9846740" cy="6777862"/>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374982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a:solidFill>
                  <a:schemeClr val="tx1">
                    <a:lumMod val="95000"/>
                  </a:schemeClr>
                </a:solidFill>
                <a:latin typeface="+mj-lt"/>
                <a:ea typeface="+mj-ea"/>
                <a:cs typeface="+mj-cs"/>
              </a:rPr>
              <a:t> OBJECTIVE </a:t>
            </a:r>
            <a:endParaRPr lang="en-IN">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1480" kern="1200" dirty="0">
                <a:solidFill>
                  <a:schemeClr val="tx1"/>
                </a:solidFill>
                <a:latin typeface="Times New Roman" panose="02020603050405020304" pitchFamily="18" charset="0"/>
                <a:ea typeface="+mn-ea"/>
                <a:cs typeface="Times New Roman" panose="02020603050405020304" pitchFamily="18" charset="0"/>
              </a:rPr>
              <a:t>The primary objective 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TABLE OF CONTENTS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38D7E7-001A-6175-007B-518EE014CB1F}"/>
              </a:ext>
            </a:extLst>
          </p:cNvPr>
          <p:cNvSpPr txBox="1"/>
          <p:nvPr/>
        </p:nvSpPr>
        <p:spPr>
          <a:xfrm>
            <a:off x="838200" y="1929384"/>
            <a:ext cx="10515600" cy="425196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200"/>
              <a:t>Introduction	</a:t>
            </a:r>
          </a:p>
          <a:p>
            <a:pPr marL="571500" indent="-228600">
              <a:lnSpc>
                <a:spcPct val="90000"/>
              </a:lnSpc>
              <a:spcAft>
                <a:spcPts val="600"/>
              </a:spcAft>
              <a:buFont typeface="Arial" panose="020B0604020202020204" pitchFamily="34" charset="0"/>
              <a:buChar char="•"/>
            </a:pPr>
            <a:r>
              <a:rPr lang="en-US" sz="2200"/>
              <a:t>Methodology</a:t>
            </a:r>
          </a:p>
          <a:p>
            <a:pPr marL="571500" indent="-228600">
              <a:lnSpc>
                <a:spcPct val="90000"/>
              </a:lnSpc>
              <a:spcAft>
                <a:spcPts val="600"/>
              </a:spcAft>
              <a:buFont typeface="Arial" panose="020B0604020202020204" pitchFamily="34" charset="0"/>
              <a:buChar char="•"/>
            </a:pPr>
            <a:r>
              <a:rPr lang="en-US" sz="2200"/>
              <a:t>Implementation Buckets</a:t>
            </a:r>
          </a:p>
          <a:p>
            <a:pPr marL="571500" indent="-228600">
              <a:lnSpc>
                <a:spcPct val="90000"/>
              </a:lnSpc>
              <a:spcAft>
                <a:spcPts val="600"/>
              </a:spcAft>
              <a:buFont typeface="Arial" panose="020B0604020202020204" pitchFamily="34" charset="0"/>
              <a:buChar char="•"/>
            </a:pPr>
            <a:r>
              <a:rPr lang="en-US" sz="2200"/>
              <a:t>Testcases</a:t>
            </a:r>
          </a:p>
          <a:p>
            <a:pPr marL="571500" indent="-228600">
              <a:lnSpc>
                <a:spcPct val="90000"/>
              </a:lnSpc>
              <a:spcAft>
                <a:spcPts val="600"/>
              </a:spcAft>
              <a:buFont typeface="Arial" panose="020B0604020202020204" pitchFamily="34" charset="0"/>
              <a:buChar char="•"/>
            </a:pPr>
            <a:r>
              <a:rPr lang="en-US" sz="2200"/>
              <a:t>Results</a:t>
            </a:r>
          </a:p>
          <a:p>
            <a:pPr marL="571500" indent="-228600">
              <a:lnSpc>
                <a:spcPct val="90000"/>
              </a:lnSpc>
              <a:spcAft>
                <a:spcPts val="600"/>
              </a:spcAft>
              <a:buFont typeface="Arial" panose="020B0604020202020204" pitchFamily="34" charset="0"/>
              <a:buChar char="•"/>
            </a:pPr>
            <a:r>
              <a:rPr lang="en-US" sz="22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3170099"/>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02B1-CDCF-10C4-5F3F-A7FFABE7620C}"/>
              </a:ext>
            </a:extLst>
          </p:cNvPr>
          <p:cNvSpPr txBox="1"/>
          <p:nvPr/>
        </p:nvSpPr>
        <p:spPr>
          <a:xfrm>
            <a:off x="643467" y="2043049"/>
            <a:ext cx="6737934" cy="3404712"/>
          </a:xfrm>
          <a:prstGeom prst="rect">
            <a:avLst/>
          </a:prstGeom>
        </p:spPr>
        <p:txBody>
          <a:bodyPr vert="horz" lIns="91440" tIns="45720" rIns="91440" bIns="45720" rtlCol="0">
            <a:normAutofit/>
          </a:bodyPr>
          <a:lstStyle/>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17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7689631" y="1410238"/>
            <a:ext cx="3771098" cy="3167178"/>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7777435" y="4981922"/>
            <a:ext cx="3771098" cy="330862"/>
          </a:xfrm>
          <a:prstGeom prst="rect">
            <a:avLst/>
          </a:prstGeom>
          <a:noFill/>
        </p:spPr>
        <p:txBody>
          <a:bodyPr wrap="square" rtlCol="0">
            <a:spAutoFit/>
          </a:bodyPr>
          <a:lstStyle/>
          <a:p>
            <a:pPr defTabSz="886968">
              <a:spcAft>
                <a:spcPts val="600"/>
              </a:spcAft>
            </a:pPr>
            <a:r>
              <a:rPr lang="en-US" sz="1552" i="1" kern="120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25" y="1448335"/>
            <a:ext cx="3519055" cy="26704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3191073658"/>
              </p:ext>
            </p:extLst>
          </p:nvPr>
        </p:nvGraphicFramePr>
        <p:xfrm>
          <a:off x="5656521" y="797442"/>
          <a:ext cx="5766886" cy="5458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CD007BC-E6B4-A2ED-90EA-9476A70E544F}"/>
              </a:ext>
            </a:extLst>
          </p:cNvPr>
          <p:cNvSpPr txBox="1"/>
          <p:nvPr/>
        </p:nvSpPr>
        <p:spPr>
          <a:xfrm>
            <a:off x="1792025" y="4288919"/>
            <a:ext cx="3717348"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Fig5:A Section Of  HTM Region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Implementation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991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ScalarEncoder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vt:lpstr>
      <vt:lpstr>GetFirstOnBit: Returns the bit offset of the first bit to be set in the enc</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Vinay kumar Bandaru</cp:lastModifiedBy>
  <cp:revision>11</cp:revision>
  <dcterms:created xsi:type="dcterms:W3CDTF">2023-03-19T10:39:12Z</dcterms:created>
  <dcterms:modified xsi:type="dcterms:W3CDTF">2023-03-28T22:47:07Z</dcterms:modified>
</cp:coreProperties>
</file>