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2" d="100"/>
          <a:sy n="92" d="100"/>
        </p:scale>
        <p:origin x="44" y="-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928C-9408-4D0F-8A5D-2859E6B4D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DBB1F-1B30-44C5-9B05-0F5D8AA75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5DCED-ADB7-4B1B-B019-2881186E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4204-17AE-4D0B-849F-831974715292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E0BC7-DD00-4022-843A-645CB856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881C2-4B67-4490-B91F-649FE98E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2FA5-BA72-484C-872D-3003F313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91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4A24-69F6-4B22-8A5B-C94A2AB5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5C717-E5EC-48A2-9265-5C84DF5D5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E6A84-4DD8-4242-8FBA-3D1B2700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4204-17AE-4D0B-849F-831974715292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8807F-1252-4320-9787-7EF29052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E84F6-B7FE-4499-94EA-1E7C1BA6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2FA5-BA72-484C-872D-3003F313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72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CF298-ABF9-452B-AC8E-FBB0ABCC9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DCEC5-751A-4BEF-BB66-7DBE5ECE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E6374-C4C3-456B-B8C8-509672D0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4204-17AE-4D0B-849F-831974715292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CF0B3-EDD4-4453-ACEC-770E3065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113EC-0CB8-4205-813A-15070F87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2FA5-BA72-484C-872D-3003F313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78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F9AF-D905-438C-BFDC-30D7865E9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AF97-4A62-4BA1-BF17-427D76589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0E53-37F3-4372-ADA8-EA7B210E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4204-17AE-4D0B-849F-831974715292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D40E8-463D-454D-9AC5-F10EDC2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03D16-10EE-4A56-AA7D-A91B8E26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2FA5-BA72-484C-872D-3003F313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38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27C4-092F-4403-BE46-30882208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5930E-85FF-4971-AFDE-86F48E077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FEFA1-25A4-4D99-84E1-35D3E311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4204-17AE-4D0B-849F-831974715292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EB70-E62B-4DC7-A184-B4692F9D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8EBF1-4C6F-4E31-90F5-EBD910D3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2FA5-BA72-484C-872D-3003F313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54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8312-4140-42D3-A077-277CB203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E9239-C477-4456-AEC5-00D0FE1F0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68055-53CD-4771-B0EE-C45B7DF43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F7A47-2E32-4A4F-B88F-554D22A0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4204-17AE-4D0B-849F-831974715292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90433-24EB-4772-A8E2-851BED26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628BD-D7B1-4BD9-A4ED-909349DF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2FA5-BA72-484C-872D-3003F313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87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E1F9-7553-4A42-92DD-89ED00CD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6B3BC-0C1B-4856-A367-C62DD005A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6F862-80CB-4B00-9757-D312A671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75A48-A896-4CB9-9BE3-5C65D7B14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82A27-C2B3-4E95-9F06-DF2472B19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D3930-25C5-48BB-8B13-029E3EE7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4204-17AE-4D0B-849F-831974715292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E5ADE-A59B-4B36-9DFD-AFF12251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84E73-E133-4FD8-AAAC-EEFF4B2A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2FA5-BA72-484C-872D-3003F313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23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395D-32A0-48D9-B26D-EA240894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23D1D-FF6F-44CD-A738-720C7C9B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4204-17AE-4D0B-849F-831974715292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43420-51C8-4A57-9251-39264482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EC224-B79D-4B6A-98FD-7004D7AE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2FA5-BA72-484C-872D-3003F313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58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9279F-45DF-41B5-B673-0F5A2171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4204-17AE-4D0B-849F-831974715292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3F1D9-E59F-4036-9790-7D38C8F6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4112-E922-40A0-9FA8-3D522D8B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2FA5-BA72-484C-872D-3003F313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08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28C3-B61F-4150-A851-59A38C41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098F1-D9F5-4AC6-A1FE-F2B1DA0A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738A3-42C6-4385-93AB-B2CB1E97B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CC776-A13D-4B2B-B25A-07AED206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4204-17AE-4D0B-849F-831974715292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34DC2-D4CA-4CAD-B6EA-79D7D15C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F292E-DA34-4769-8CB8-538C8AC3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2FA5-BA72-484C-872D-3003F313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17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F7EF-1004-411D-8774-957DE3CF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1EA2E-3BE9-404B-9AAC-CD5A7D1F9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725C3-6BFE-4D04-80CC-1B6E1C231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1ADDA-E8AA-4DF7-93F1-7CE3E2F4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4204-17AE-4D0B-849F-831974715292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7748F-49DA-4A37-A16E-2C898467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2A8A9-4CAC-4759-A5F1-A328F037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2FA5-BA72-484C-872D-3003F313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6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9570EF-D9FD-42CF-B879-E504F3FC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298BF-D954-43A2-AC66-DD7697E46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91791-8367-4074-A1EE-56C02650F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94204-17AE-4D0B-849F-831974715292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7E30F-CE8B-468D-AEDF-91AE7052C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694C-9D99-4256-93AF-B3D89CB10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32FA5-BA72-484C-872D-3003F313C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90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129.xml"/><Relationship Id="rId21" Type="http://schemas.openxmlformats.org/officeDocument/2006/relationships/tags" Target="../tags/tag124.xml"/><Relationship Id="rId42" Type="http://schemas.openxmlformats.org/officeDocument/2006/relationships/tags" Target="../tags/tag145.xml"/><Relationship Id="rId47" Type="http://schemas.openxmlformats.org/officeDocument/2006/relationships/tags" Target="../tags/tag150.xml"/><Relationship Id="rId63" Type="http://schemas.openxmlformats.org/officeDocument/2006/relationships/tags" Target="../tags/tag166.xml"/><Relationship Id="rId68" Type="http://schemas.openxmlformats.org/officeDocument/2006/relationships/tags" Target="../tags/tag171.xml"/><Relationship Id="rId84" Type="http://schemas.openxmlformats.org/officeDocument/2006/relationships/tags" Target="../tags/tag187.xml"/><Relationship Id="rId89" Type="http://schemas.openxmlformats.org/officeDocument/2006/relationships/tags" Target="../tags/tag192.xml"/><Relationship Id="rId7" Type="http://schemas.openxmlformats.org/officeDocument/2006/relationships/tags" Target="../tags/tag110.xml"/><Relationship Id="rId71" Type="http://schemas.openxmlformats.org/officeDocument/2006/relationships/tags" Target="../tags/tag174.xml"/><Relationship Id="rId92" Type="http://schemas.openxmlformats.org/officeDocument/2006/relationships/tags" Target="../tags/tag195.xml"/><Relationship Id="rId2" Type="http://schemas.openxmlformats.org/officeDocument/2006/relationships/tags" Target="../tags/tag105.xml"/><Relationship Id="rId16" Type="http://schemas.openxmlformats.org/officeDocument/2006/relationships/tags" Target="../tags/tag119.xml"/><Relationship Id="rId29" Type="http://schemas.openxmlformats.org/officeDocument/2006/relationships/tags" Target="../tags/tag132.xml"/><Relationship Id="rId107" Type="http://schemas.openxmlformats.org/officeDocument/2006/relationships/slideLayout" Target="../slideLayouts/slideLayout7.xml"/><Relationship Id="rId11" Type="http://schemas.openxmlformats.org/officeDocument/2006/relationships/tags" Target="../tags/tag114.xml"/><Relationship Id="rId24" Type="http://schemas.openxmlformats.org/officeDocument/2006/relationships/tags" Target="../tags/tag127.xml"/><Relationship Id="rId32" Type="http://schemas.openxmlformats.org/officeDocument/2006/relationships/tags" Target="../tags/tag135.xml"/><Relationship Id="rId37" Type="http://schemas.openxmlformats.org/officeDocument/2006/relationships/tags" Target="../tags/tag140.xml"/><Relationship Id="rId40" Type="http://schemas.openxmlformats.org/officeDocument/2006/relationships/tags" Target="../tags/tag143.xml"/><Relationship Id="rId45" Type="http://schemas.openxmlformats.org/officeDocument/2006/relationships/tags" Target="../tags/tag148.xml"/><Relationship Id="rId53" Type="http://schemas.openxmlformats.org/officeDocument/2006/relationships/tags" Target="../tags/tag156.xml"/><Relationship Id="rId58" Type="http://schemas.openxmlformats.org/officeDocument/2006/relationships/tags" Target="../tags/tag161.xml"/><Relationship Id="rId66" Type="http://schemas.openxmlformats.org/officeDocument/2006/relationships/tags" Target="../tags/tag169.xml"/><Relationship Id="rId74" Type="http://schemas.openxmlformats.org/officeDocument/2006/relationships/tags" Target="../tags/tag177.xml"/><Relationship Id="rId79" Type="http://schemas.openxmlformats.org/officeDocument/2006/relationships/tags" Target="../tags/tag182.xml"/><Relationship Id="rId87" Type="http://schemas.openxmlformats.org/officeDocument/2006/relationships/tags" Target="../tags/tag190.xml"/><Relationship Id="rId102" Type="http://schemas.openxmlformats.org/officeDocument/2006/relationships/tags" Target="../tags/tag205.xml"/><Relationship Id="rId5" Type="http://schemas.openxmlformats.org/officeDocument/2006/relationships/tags" Target="../tags/tag108.xml"/><Relationship Id="rId61" Type="http://schemas.openxmlformats.org/officeDocument/2006/relationships/tags" Target="../tags/tag164.xml"/><Relationship Id="rId82" Type="http://schemas.openxmlformats.org/officeDocument/2006/relationships/tags" Target="../tags/tag185.xml"/><Relationship Id="rId90" Type="http://schemas.openxmlformats.org/officeDocument/2006/relationships/tags" Target="../tags/tag193.xml"/><Relationship Id="rId95" Type="http://schemas.openxmlformats.org/officeDocument/2006/relationships/tags" Target="../tags/tag198.xml"/><Relationship Id="rId19" Type="http://schemas.openxmlformats.org/officeDocument/2006/relationships/tags" Target="../tags/tag122.xml"/><Relationship Id="rId14" Type="http://schemas.openxmlformats.org/officeDocument/2006/relationships/tags" Target="../tags/tag117.xml"/><Relationship Id="rId22" Type="http://schemas.openxmlformats.org/officeDocument/2006/relationships/tags" Target="../tags/tag125.xml"/><Relationship Id="rId27" Type="http://schemas.openxmlformats.org/officeDocument/2006/relationships/tags" Target="../tags/tag130.xml"/><Relationship Id="rId30" Type="http://schemas.openxmlformats.org/officeDocument/2006/relationships/tags" Target="../tags/tag133.xml"/><Relationship Id="rId35" Type="http://schemas.openxmlformats.org/officeDocument/2006/relationships/tags" Target="../tags/tag138.xml"/><Relationship Id="rId43" Type="http://schemas.openxmlformats.org/officeDocument/2006/relationships/tags" Target="../tags/tag146.xml"/><Relationship Id="rId48" Type="http://schemas.openxmlformats.org/officeDocument/2006/relationships/tags" Target="../tags/tag151.xml"/><Relationship Id="rId56" Type="http://schemas.openxmlformats.org/officeDocument/2006/relationships/tags" Target="../tags/tag159.xml"/><Relationship Id="rId64" Type="http://schemas.openxmlformats.org/officeDocument/2006/relationships/tags" Target="../tags/tag167.xml"/><Relationship Id="rId69" Type="http://schemas.openxmlformats.org/officeDocument/2006/relationships/tags" Target="../tags/tag172.xml"/><Relationship Id="rId77" Type="http://schemas.openxmlformats.org/officeDocument/2006/relationships/tags" Target="../tags/tag180.xml"/><Relationship Id="rId100" Type="http://schemas.openxmlformats.org/officeDocument/2006/relationships/tags" Target="../tags/tag203.xml"/><Relationship Id="rId105" Type="http://schemas.openxmlformats.org/officeDocument/2006/relationships/tags" Target="../tags/tag208.xml"/><Relationship Id="rId8" Type="http://schemas.openxmlformats.org/officeDocument/2006/relationships/tags" Target="../tags/tag111.xml"/><Relationship Id="rId51" Type="http://schemas.openxmlformats.org/officeDocument/2006/relationships/tags" Target="../tags/tag154.xml"/><Relationship Id="rId72" Type="http://schemas.openxmlformats.org/officeDocument/2006/relationships/tags" Target="../tags/tag175.xml"/><Relationship Id="rId80" Type="http://schemas.openxmlformats.org/officeDocument/2006/relationships/tags" Target="../tags/tag183.xml"/><Relationship Id="rId85" Type="http://schemas.openxmlformats.org/officeDocument/2006/relationships/tags" Target="../tags/tag188.xml"/><Relationship Id="rId93" Type="http://schemas.openxmlformats.org/officeDocument/2006/relationships/tags" Target="../tags/tag196.xml"/><Relationship Id="rId98" Type="http://schemas.openxmlformats.org/officeDocument/2006/relationships/tags" Target="../tags/tag201.xml"/><Relationship Id="rId3" Type="http://schemas.openxmlformats.org/officeDocument/2006/relationships/tags" Target="../tags/tag106.xml"/><Relationship Id="rId12" Type="http://schemas.openxmlformats.org/officeDocument/2006/relationships/tags" Target="../tags/tag115.xml"/><Relationship Id="rId17" Type="http://schemas.openxmlformats.org/officeDocument/2006/relationships/tags" Target="../tags/tag120.xml"/><Relationship Id="rId25" Type="http://schemas.openxmlformats.org/officeDocument/2006/relationships/tags" Target="../tags/tag128.xml"/><Relationship Id="rId33" Type="http://schemas.openxmlformats.org/officeDocument/2006/relationships/tags" Target="../tags/tag136.xml"/><Relationship Id="rId38" Type="http://schemas.openxmlformats.org/officeDocument/2006/relationships/tags" Target="../tags/tag141.xml"/><Relationship Id="rId46" Type="http://schemas.openxmlformats.org/officeDocument/2006/relationships/tags" Target="../tags/tag149.xml"/><Relationship Id="rId59" Type="http://schemas.openxmlformats.org/officeDocument/2006/relationships/tags" Target="../tags/tag162.xml"/><Relationship Id="rId67" Type="http://schemas.openxmlformats.org/officeDocument/2006/relationships/tags" Target="../tags/tag170.xml"/><Relationship Id="rId103" Type="http://schemas.openxmlformats.org/officeDocument/2006/relationships/tags" Target="../tags/tag206.xml"/><Relationship Id="rId20" Type="http://schemas.openxmlformats.org/officeDocument/2006/relationships/tags" Target="../tags/tag123.xml"/><Relationship Id="rId41" Type="http://schemas.openxmlformats.org/officeDocument/2006/relationships/tags" Target="../tags/tag144.xml"/><Relationship Id="rId54" Type="http://schemas.openxmlformats.org/officeDocument/2006/relationships/tags" Target="../tags/tag157.xml"/><Relationship Id="rId62" Type="http://schemas.openxmlformats.org/officeDocument/2006/relationships/tags" Target="../tags/tag165.xml"/><Relationship Id="rId70" Type="http://schemas.openxmlformats.org/officeDocument/2006/relationships/tags" Target="../tags/tag173.xml"/><Relationship Id="rId75" Type="http://schemas.openxmlformats.org/officeDocument/2006/relationships/tags" Target="../tags/tag178.xml"/><Relationship Id="rId83" Type="http://schemas.openxmlformats.org/officeDocument/2006/relationships/tags" Target="../tags/tag186.xml"/><Relationship Id="rId88" Type="http://schemas.openxmlformats.org/officeDocument/2006/relationships/tags" Target="../tags/tag191.xml"/><Relationship Id="rId91" Type="http://schemas.openxmlformats.org/officeDocument/2006/relationships/tags" Target="../tags/tag194.xml"/><Relationship Id="rId96" Type="http://schemas.openxmlformats.org/officeDocument/2006/relationships/tags" Target="../tags/tag199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5" Type="http://schemas.openxmlformats.org/officeDocument/2006/relationships/tags" Target="../tags/tag118.xml"/><Relationship Id="rId23" Type="http://schemas.openxmlformats.org/officeDocument/2006/relationships/tags" Target="../tags/tag126.xml"/><Relationship Id="rId28" Type="http://schemas.openxmlformats.org/officeDocument/2006/relationships/tags" Target="../tags/tag131.xml"/><Relationship Id="rId36" Type="http://schemas.openxmlformats.org/officeDocument/2006/relationships/tags" Target="../tags/tag139.xml"/><Relationship Id="rId49" Type="http://schemas.openxmlformats.org/officeDocument/2006/relationships/tags" Target="../tags/tag152.xml"/><Relationship Id="rId57" Type="http://schemas.openxmlformats.org/officeDocument/2006/relationships/tags" Target="../tags/tag160.xml"/><Relationship Id="rId106" Type="http://schemas.openxmlformats.org/officeDocument/2006/relationships/tags" Target="../tags/tag209.xml"/><Relationship Id="rId10" Type="http://schemas.openxmlformats.org/officeDocument/2006/relationships/tags" Target="../tags/tag113.xml"/><Relationship Id="rId31" Type="http://schemas.openxmlformats.org/officeDocument/2006/relationships/tags" Target="../tags/tag134.xml"/><Relationship Id="rId44" Type="http://schemas.openxmlformats.org/officeDocument/2006/relationships/tags" Target="../tags/tag147.xml"/><Relationship Id="rId52" Type="http://schemas.openxmlformats.org/officeDocument/2006/relationships/tags" Target="../tags/tag155.xml"/><Relationship Id="rId60" Type="http://schemas.openxmlformats.org/officeDocument/2006/relationships/tags" Target="../tags/tag163.xml"/><Relationship Id="rId65" Type="http://schemas.openxmlformats.org/officeDocument/2006/relationships/tags" Target="../tags/tag168.xml"/><Relationship Id="rId73" Type="http://schemas.openxmlformats.org/officeDocument/2006/relationships/tags" Target="../tags/tag176.xml"/><Relationship Id="rId78" Type="http://schemas.openxmlformats.org/officeDocument/2006/relationships/tags" Target="../tags/tag181.xml"/><Relationship Id="rId81" Type="http://schemas.openxmlformats.org/officeDocument/2006/relationships/tags" Target="../tags/tag184.xml"/><Relationship Id="rId86" Type="http://schemas.openxmlformats.org/officeDocument/2006/relationships/tags" Target="../tags/tag189.xml"/><Relationship Id="rId94" Type="http://schemas.openxmlformats.org/officeDocument/2006/relationships/tags" Target="../tags/tag197.xml"/><Relationship Id="rId99" Type="http://schemas.openxmlformats.org/officeDocument/2006/relationships/tags" Target="../tags/tag202.xml"/><Relationship Id="rId101" Type="http://schemas.openxmlformats.org/officeDocument/2006/relationships/tags" Target="../tags/tag204.xml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3" Type="http://schemas.openxmlformats.org/officeDocument/2006/relationships/tags" Target="../tags/tag116.xml"/><Relationship Id="rId18" Type="http://schemas.openxmlformats.org/officeDocument/2006/relationships/tags" Target="../tags/tag121.xml"/><Relationship Id="rId39" Type="http://schemas.openxmlformats.org/officeDocument/2006/relationships/tags" Target="../tags/tag142.xml"/><Relationship Id="rId34" Type="http://schemas.openxmlformats.org/officeDocument/2006/relationships/tags" Target="../tags/tag137.xml"/><Relationship Id="rId50" Type="http://schemas.openxmlformats.org/officeDocument/2006/relationships/tags" Target="../tags/tag153.xml"/><Relationship Id="rId55" Type="http://schemas.openxmlformats.org/officeDocument/2006/relationships/tags" Target="../tags/tag158.xml"/><Relationship Id="rId76" Type="http://schemas.openxmlformats.org/officeDocument/2006/relationships/tags" Target="../tags/tag179.xml"/><Relationship Id="rId97" Type="http://schemas.openxmlformats.org/officeDocument/2006/relationships/tags" Target="../tags/tag200.xml"/><Relationship Id="rId104" Type="http://schemas.openxmlformats.org/officeDocument/2006/relationships/tags" Target="../tags/tag20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17.xml"/><Relationship Id="rId13" Type="http://schemas.openxmlformats.org/officeDocument/2006/relationships/tags" Target="../tags/tag222.xml"/><Relationship Id="rId18" Type="http://schemas.openxmlformats.org/officeDocument/2006/relationships/tags" Target="../tags/tag227.xml"/><Relationship Id="rId3" Type="http://schemas.openxmlformats.org/officeDocument/2006/relationships/tags" Target="../tags/tag212.xml"/><Relationship Id="rId7" Type="http://schemas.openxmlformats.org/officeDocument/2006/relationships/tags" Target="../tags/tag216.xml"/><Relationship Id="rId12" Type="http://schemas.openxmlformats.org/officeDocument/2006/relationships/tags" Target="../tags/tag221.xml"/><Relationship Id="rId17" Type="http://schemas.openxmlformats.org/officeDocument/2006/relationships/tags" Target="../tags/tag226.xml"/><Relationship Id="rId2" Type="http://schemas.openxmlformats.org/officeDocument/2006/relationships/tags" Target="../tags/tag211.xml"/><Relationship Id="rId16" Type="http://schemas.openxmlformats.org/officeDocument/2006/relationships/tags" Target="../tags/tag225.xml"/><Relationship Id="rId1" Type="http://schemas.openxmlformats.org/officeDocument/2006/relationships/tags" Target="../tags/tag210.xml"/><Relationship Id="rId6" Type="http://schemas.openxmlformats.org/officeDocument/2006/relationships/tags" Target="../tags/tag215.xml"/><Relationship Id="rId11" Type="http://schemas.openxmlformats.org/officeDocument/2006/relationships/tags" Target="../tags/tag220.xml"/><Relationship Id="rId5" Type="http://schemas.openxmlformats.org/officeDocument/2006/relationships/tags" Target="../tags/tag214.xml"/><Relationship Id="rId15" Type="http://schemas.openxmlformats.org/officeDocument/2006/relationships/tags" Target="../tags/tag224.xml"/><Relationship Id="rId10" Type="http://schemas.openxmlformats.org/officeDocument/2006/relationships/tags" Target="../tags/tag219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213.xml"/><Relationship Id="rId9" Type="http://schemas.openxmlformats.org/officeDocument/2006/relationships/tags" Target="../tags/tag218.xml"/><Relationship Id="rId14" Type="http://schemas.openxmlformats.org/officeDocument/2006/relationships/tags" Target="../tags/tag2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13" Type="http://schemas.openxmlformats.org/officeDocument/2006/relationships/tags" Target="../tags/tag240.xml"/><Relationship Id="rId18" Type="http://schemas.openxmlformats.org/officeDocument/2006/relationships/tags" Target="../tags/tag245.xml"/><Relationship Id="rId3" Type="http://schemas.openxmlformats.org/officeDocument/2006/relationships/tags" Target="../tags/tag230.xml"/><Relationship Id="rId21" Type="http://schemas.openxmlformats.org/officeDocument/2006/relationships/tags" Target="../tags/tag248.xml"/><Relationship Id="rId7" Type="http://schemas.openxmlformats.org/officeDocument/2006/relationships/tags" Target="../tags/tag234.xml"/><Relationship Id="rId12" Type="http://schemas.openxmlformats.org/officeDocument/2006/relationships/tags" Target="../tags/tag239.xml"/><Relationship Id="rId17" Type="http://schemas.openxmlformats.org/officeDocument/2006/relationships/tags" Target="../tags/tag244.xml"/><Relationship Id="rId2" Type="http://schemas.openxmlformats.org/officeDocument/2006/relationships/tags" Target="../tags/tag229.xml"/><Relationship Id="rId16" Type="http://schemas.openxmlformats.org/officeDocument/2006/relationships/tags" Target="../tags/tag243.xml"/><Relationship Id="rId20" Type="http://schemas.openxmlformats.org/officeDocument/2006/relationships/tags" Target="../tags/tag247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1" Type="http://schemas.openxmlformats.org/officeDocument/2006/relationships/tags" Target="../tags/tag238.xml"/><Relationship Id="rId5" Type="http://schemas.openxmlformats.org/officeDocument/2006/relationships/tags" Target="../tags/tag232.xml"/><Relationship Id="rId15" Type="http://schemas.openxmlformats.org/officeDocument/2006/relationships/tags" Target="../tags/tag242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237.xml"/><Relationship Id="rId19" Type="http://schemas.openxmlformats.org/officeDocument/2006/relationships/tags" Target="../tags/tag246.xml"/><Relationship Id="rId4" Type="http://schemas.openxmlformats.org/officeDocument/2006/relationships/tags" Target="../tags/tag231.xml"/><Relationship Id="rId9" Type="http://schemas.openxmlformats.org/officeDocument/2006/relationships/tags" Target="../tags/tag236.xml"/><Relationship Id="rId14" Type="http://schemas.openxmlformats.org/officeDocument/2006/relationships/tags" Target="../tags/tag241.xml"/><Relationship Id="rId22" Type="http://schemas.openxmlformats.org/officeDocument/2006/relationships/tags" Target="../tags/tag2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TLSHAPE_M_a9a010a4ce0e4f0ab398aff35de05384_Shape">
            <a:extLst>
              <a:ext uri="{FF2B5EF4-FFF2-40B4-BE49-F238E27FC236}">
                <a16:creationId xmlns:a16="http://schemas.microsoft.com/office/drawing/2014/main" id="{64D5DC52-CA87-4F77-A2AB-D493223D3A9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183788" y="2794000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OTLSHAPE_M_8fe57aff11374be084d8f87f0f1aa0af_Date">
            <a:extLst>
              <a:ext uri="{FF2B5EF4-FFF2-40B4-BE49-F238E27FC236}">
                <a16:creationId xmlns:a16="http://schemas.microsoft.com/office/drawing/2014/main" id="{3CC35625-B8FB-4B68-98CA-9B89F3224734}"/>
              </a:ext>
            </a:extLst>
          </p:cNvPr>
          <p:cNvSpPr txBox="1"/>
          <p:nvPr/>
        </p:nvSpPr>
        <p:spPr>
          <a:xfrm>
            <a:off x="10107588" y="2632959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Mar 26</a:t>
            </a:r>
          </a:p>
        </p:txBody>
      </p:sp>
      <p:sp>
        <p:nvSpPr>
          <p:cNvPr id="105" name="OTLSHAPE_M_8fe57aff11374be084d8f87f0f1aa0af_Title">
            <a:extLst>
              <a:ext uri="{FF2B5EF4-FFF2-40B4-BE49-F238E27FC236}">
                <a16:creationId xmlns:a16="http://schemas.microsoft.com/office/drawing/2014/main" id="{0141AE2E-40FF-4957-9E6B-C102275FCA26}"/>
              </a:ext>
            </a:extLst>
          </p:cNvPr>
          <p:cNvSpPr txBox="1"/>
          <p:nvPr/>
        </p:nvSpPr>
        <p:spPr>
          <a:xfrm>
            <a:off x="9705947" y="2459432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Fiinal Report Submission</a:t>
            </a:r>
          </a:p>
        </p:txBody>
      </p:sp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B49FE614-8B16-461A-8D9F-7F33524C89A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b="1" spc="-38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931DDDF0-4683-4B9A-8067-ECAA18CEA98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411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b="1" spc="-38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cxnSp>
        <p:nvCxnSpPr>
          <p:cNvPr id="13" name="OTLSHAPE_T_0fda22a9820f47a59c1586baf42708c3_HorizontalConnector1">
            <a:extLst>
              <a:ext uri="{FF2B5EF4-FFF2-40B4-BE49-F238E27FC236}">
                <a16:creationId xmlns:a16="http://schemas.microsoft.com/office/drawing/2014/main" id="{CA75D766-CFDF-43CE-8E48-8CE8DFCE851F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1438445" y="4046855"/>
            <a:ext cx="133544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83ec8a15f553423696bd9aa4983ab912_HorizontalConnector1">
            <a:extLst>
              <a:ext uri="{FF2B5EF4-FFF2-40B4-BE49-F238E27FC236}">
                <a16:creationId xmlns:a16="http://schemas.microsoft.com/office/drawing/2014/main" id="{92296EE4-5FE1-4035-A206-41837F74996B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1383538" y="4313555"/>
            <a:ext cx="253268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1856e9f2f92840009fada5904098889f_HorizontalConnector1">
            <a:extLst>
              <a:ext uri="{FF2B5EF4-FFF2-40B4-BE49-F238E27FC236}">
                <a16:creationId xmlns:a16="http://schemas.microsoft.com/office/drawing/2014/main" id="{0CA65208-49DC-4772-8686-3E35C06F6C40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4386121" y="4580255"/>
            <a:ext cx="10372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0686a363678141fe873e2c392961fbbb_HorizontalConnector1">
            <a:extLst>
              <a:ext uri="{FF2B5EF4-FFF2-40B4-BE49-F238E27FC236}">
                <a16:creationId xmlns:a16="http://schemas.microsoft.com/office/drawing/2014/main" id="{494C318C-B01A-4281-9B1C-56298EAA23A2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3578056" y="4846955"/>
            <a:ext cx="171486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29bb5f7433fd493f91efc181ecbb7ec8_HorizontalConnector1">
            <a:extLst>
              <a:ext uri="{FF2B5EF4-FFF2-40B4-BE49-F238E27FC236}">
                <a16:creationId xmlns:a16="http://schemas.microsoft.com/office/drawing/2014/main" id="{0D7F9302-9B0B-4E85-A7E9-3C12198BCC7A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1742609" y="5113655"/>
            <a:ext cx="435339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2a87f878ceb34789b82222dc8abaa8b5_HorizontalConnector1">
            <a:extLst>
              <a:ext uri="{FF2B5EF4-FFF2-40B4-BE49-F238E27FC236}">
                <a16:creationId xmlns:a16="http://schemas.microsoft.com/office/drawing/2014/main" id="{AC36A59C-1600-449B-8A44-CFE0179A9EC6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2422689" y="5380355"/>
            <a:ext cx="413221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6cf06f17c35b42afa9294a1f09c13cde_HorizontalConnector1">
            <a:extLst>
              <a:ext uri="{FF2B5EF4-FFF2-40B4-BE49-F238E27FC236}">
                <a16:creationId xmlns:a16="http://schemas.microsoft.com/office/drawing/2014/main" id="{DA43C43B-E86F-423E-B31D-4E483B025DA1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3144478" y="5647055"/>
            <a:ext cx="467240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b5a91edbfcd24b288c1a3fb2856fadae_HorizontalConnector1">
            <a:extLst>
              <a:ext uri="{FF2B5EF4-FFF2-40B4-BE49-F238E27FC236}">
                <a16:creationId xmlns:a16="http://schemas.microsoft.com/office/drawing/2014/main" id="{52963A97-E559-4D78-BA03-144B45903844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2010791" y="5913755"/>
            <a:ext cx="603553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58cde13e423a4d5fa91e05ef631cbd37_HorizontalConnector1">
            <a:extLst>
              <a:ext uri="{FF2B5EF4-FFF2-40B4-BE49-F238E27FC236}">
                <a16:creationId xmlns:a16="http://schemas.microsoft.com/office/drawing/2014/main" id="{6A7D0DE0-2BBD-4FE7-AA80-C8EF19D716BA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1387221" y="6180455"/>
            <a:ext cx="700328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060a6d50d06f44039ca78022297860fe_HorizontalConnector1">
            <a:extLst>
              <a:ext uri="{FF2B5EF4-FFF2-40B4-BE49-F238E27FC236}">
                <a16:creationId xmlns:a16="http://schemas.microsoft.com/office/drawing/2014/main" id="{092714C8-A9A0-4B18-9CB0-1DC8C9EC5CF7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1980861" y="6447155"/>
            <a:ext cx="663909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AAEA7381-46AD-4CB7-980C-C13CF80CA15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A7061C27-3FE1-42C2-B1D8-31F217ABE3A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33365" y="3352800"/>
            <a:ext cx="41402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E88B41BF-1D29-419D-9B2C-B3C56EC9CEF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5011606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6D4AA626-AD27-4D45-94E1-E2E3D7BEC29B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4885906" y="35560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6CC0A25A-F420-407B-9107-960DCD25267B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996865" y="3145473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F801E831-A582-401C-A05F-4BA88E8A17AE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4553347" y="3145473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4A4AC906-0FF2-4974-B585-3FC962FE5E10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7765654" y="314547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34FAD926-338A-47B5-A59F-30A8C9F95658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4489846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3E03D606-5230-4818-8E5F-26E72432B492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7702152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TLSHAPE_T_0fda22a9820f47a59c1586baf42708c3_Shape">
            <a:extLst>
              <a:ext uri="{FF2B5EF4-FFF2-40B4-BE49-F238E27FC236}">
                <a16:creationId xmlns:a16="http://schemas.microsoft.com/office/drawing/2014/main" id="{3008AC89-FCD0-4099-AF2F-9B408527BD00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572046" y="3945255"/>
            <a:ext cx="2413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TLSHAPE_T_83ec8a15f553423696bd9aa4983ab912_Shape">
            <a:extLst>
              <a:ext uri="{FF2B5EF4-FFF2-40B4-BE49-F238E27FC236}">
                <a16:creationId xmlns:a16="http://schemas.microsoft.com/office/drawing/2014/main" id="{1C392BE2-CE11-4C5A-ADD4-4EB331E7DF82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916221" y="4211955"/>
            <a:ext cx="4699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TLSHAPE_T_1856e9f2f92840009fada5904098889f_Shape">
            <a:extLst>
              <a:ext uri="{FF2B5EF4-FFF2-40B4-BE49-F238E27FC236}">
                <a16:creationId xmlns:a16="http://schemas.microsoft.com/office/drawing/2014/main" id="{5DDB5D60-425C-46EC-BFE6-2B966DDB8290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4489847" y="4478655"/>
            <a:ext cx="9271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TLSHAPE_T_0686a363678141fe873e2c392961fbbb_Shape">
            <a:extLst>
              <a:ext uri="{FF2B5EF4-FFF2-40B4-BE49-F238E27FC236}">
                <a16:creationId xmlns:a16="http://schemas.microsoft.com/office/drawing/2014/main" id="{91341433-B261-4E98-A1AF-0358365B13CB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5292924" y="4745355"/>
            <a:ext cx="9271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TLSHAPE_T_29bb5f7433fd493f91efc181ecbb7ec8_Shape">
            <a:extLst>
              <a:ext uri="{FF2B5EF4-FFF2-40B4-BE49-F238E27FC236}">
                <a16:creationId xmlns:a16="http://schemas.microsoft.com/office/drawing/2014/main" id="{D82CF103-7964-44D6-978A-B9FD949F860E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6096001" y="5012055"/>
            <a:ext cx="17272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TLSHAPE_T_2a87f878ceb34789b82222dc8abaa8b5_Shape">
            <a:extLst>
              <a:ext uri="{FF2B5EF4-FFF2-40B4-BE49-F238E27FC236}">
                <a16:creationId xmlns:a16="http://schemas.microsoft.com/office/drawing/2014/main" id="{78CEDAEA-48D1-4D60-B562-21E163BFEC56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6554901" y="5278755"/>
            <a:ext cx="16129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TLSHAPE_T_6cf06f17c35b42afa9294a1f09c13cde_Shape">
            <a:extLst>
              <a:ext uri="{FF2B5EF4-FFF2-40B4-BE49-F238E27FC236}">
                <a16:creationId xmlns:a16="http://schemas.microsoft.com/office/drawing/2014/main" id="{E62EFF35-F786-41B0-A101-AB42B9FEF18C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7816879" y="5545455"/>
            <a:ext cx="3556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TLSHAPE_T_b5a91edbfcd24b288c1a3fb2856fadae_Shape">
            <a:extLst>
              <a:ext uri="{FF2B5EF4-FFF2-40B4-BE49-F238E27FC236}">
                <a16:creationId xmlns:a16="http://schemas.microsoft.com/office/drawing/2014/main" id="{40F0E210-8369-4907-9EBE-4D218D4B2CC1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8046330" y="5812155"/>
            <a:ext cx="3556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OTLSHAPE_T_58cde13e423a4d5fa91e05ef631cbd37_Shape">
            <a:extLst>
              <a:ext uri="{FF2B5EF4-FFF2-40B4-BE49-F238E27FC236}">
                <a16:creationId xmlns:a16="http://schemas.microsoft.com/office/drawing/2014/main" id="{2B02D5B8-DEB3-4AD8-92A9-81DE1ACD2701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8390505" y="6078855"/>
            <a:ext cx="3556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OTLSHAPE_T_060a6d50d06f44039ca78022297860fe_Shape">
            <a:extLst>
              <a:ext uri="{FF2B5EF4-FFF2-40B4-BE49-F238E27FC236}">
                <a16:creationId xmlns:a16="http://schemas.microsoft.com/office/drawing/2014/main" id="{D73275BD-84B3-4438-BCDE-DE19F08936A2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8619956" y="6345555"/>
            <a:ext cx="2413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OTLSHAPE_T_83ec8a15f553423696bd9aa4983ab912_ShapePercentage" hidden="1">
            <a:extLst>
              <a:ext uri="{FF2B5EF4-FFF2-40B4-BE49-F238E27FC236}">
                <a16:creationId xmlns:a16="http://schemas.microsoft.com/office/drawing/2014/main" id="{B8803F97-34D6-46C1-BEC7-14DF4ABA9934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3916221" y="42119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OTLSHAPE_T_1856e9f2f92840009fada5904098889f_ShapePercentage" hidden="1">
            <a:extLst>
              <a:ext uri="{FF2B5EF4-FFF2-40B4-BE49-F238E27FC236}">
                <a16:creationId xmlns:a16="http://schemas.microsoft.com/office/drawing/2014/main" id="{BE7E7AE7-BA27-4D52-B142-BFA13A4EE3D9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4489847" y="44786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OTLSHAPE_T_0fda22a9820f47a59c1586baf42708c3_ShapePercentage" hidden="1">
            <a:extLst>
              <a:ext uri="{FF2B5EF4-FFF2-40B4-BE49-F238E27FC236}">
                <a16:creationId xmlns:a16="http://schemas.microsoft.com/office/drawing/2014/main" id="{311618F9-23E5-41E6-B659-27990546B0A6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3572046" y="39452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OTLSHAPE_T_0686a363678141fe873e2c392961fbbb_ShapePercentage" hidden="1">
            <a:extLst>
              <a:ext uri="{FF2B5EF4-FFF2-40B4-BE49-F238E27FC236}">
                <a16:creationId xmlns:a16="http://schemas.microsoft.com/office/drawing/2014/main" id="{4BAAB40B-86B7-4FFF-90D9-027A8417F4AE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5292924" y="47453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OTLSHAPE_T_29bb5f7433fd493f91efc181ecbb7ec8_ShapePercentage" hidden="1">
            <a:extLst>
              <a:ext uri="{FF2B5EF4-FFF2-40B4-BE49-F238E27FC236}">
                <a16:creationId xmlns:a16="http://schemas.microsoft.com/office/drawing/2014/main" id="{289383FE-7422-4B38-8B8C-A44D211F0960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6096001" y="50120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OTLSHAPE_T_2a87f878ceb34789b82222dc8abaa8b5_ShapePercentage" hidden="1">
            <a:extLst>
              <a:ext uri="{FF2B5EF4-FFF2-40B4-BE49-F238E27FC236}">
                <a16:creationId xmlns:a16="http://schemas.microsoft.com/office/drawing/2014/main" id="{3C4C270B-8633-401A-9765-6E026DD4D625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6554901" y="52787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OTLSHAPE_T_6cf06f17c35b42afa9294a1f09c13cde_ShapePercentage" hidden="1">
            <a:extLst>
              <a:ext uri="{FF2B5EF4-FFF2-40B4-BE49-F238E27FC236}">
                <a16:creationId xmlns:a16="http://schemas.microsoft.com/office/drawing/2014/main" id="{6980B019-9544-4953-9553-3D130374B057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7816879" y="55454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OTLSHAPE_T_b5a91edbfcd24b288c1a3fb2856fadae_ShapePercentage" hidden="1">
            <a:extLst>
              <a:ext uri="{FF2B5EF4-FFF2-40B4-BE49-F238E27FC236}">
                <a16:creationId xmlns:a16="http://schemas.microsoft.com/office/drawing/2014/main" id="{70BAE406-87BF-4C6B-9610-F9ADC93147DC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8046330" y="58121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OTLSHAPE_T_58cde13e423a4d5fa91e05ef631cbd37_ShapePercentage" hidden="1">
            <a:extLst>
              <a:ext uri="{FF2B5EF4-FFF2-40B4-BE49-F238E27FC236}">
                <a16:creationId xmlns:a16="http://schemas.microsoft.com/office/drawing/2014/main" id="{29896940-C4B5-4CDA-9663-4D49A2580582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8390505" y="60788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OTLSHAPE_T_060a6d50d06f44039ca78022297860fe_ShapePercentage" hidden="1">
            <a:extLst>
              <a:ext uri="{FF2B5EF4-FFF2-40B4-BE49-F238E27FC236}">
                <a16:creationId xmlns:a16="http://schemas.microsoft.com/office/drawing/2014/main" id="{88E0DB0A-0419-403C-91ED-AD9279F3EF04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8619956" y="63455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TLSHAPE_T_0fda22a9820f47a59c1586baf42708c3_Duration" hidden="1">
            <a:extLst>
              <a:ext uri="{FF2B5EF4-FFF2-40B4-BE49-F238E27FC236}">
                <a16:creationId xmlns:a16="http://schemas.microsoft.com/office/drawing/2014/main" id="{C79FEB18-099B-4C32-8CD3-CC5AC0D6D4C8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26" name="OTLSHAPE_T_0fda22a9820f47a59c1586baf42708c3_StartDate" hidden="1">
            <a:extLst>
              <a:ext uri="{FF2B5EF4-FFF2-40B4-BE49-F238E27FC236}">
                <a16:creationId xmlns:a16="http://schemas.microsoft.com/office/drawing/2014/main" id="{A2B9BBD0-6BAE-4875-9ED0-47D764EB3419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TLSHAPE_T_0fda22a9820f47a59c1586baf42708c3_EndDate" hidden="1">
            <a:extLst>
              <a:ext uri="{FF2B5EF4-FFF2-40B4-BE49-F238E27FC236}">
                <a16:creationId xmlns:a16="http://schemas.microsoft.com/office/drawing/2014/main" id="{2889E9D9-A14F-4C9C-BF00-B697CFE2E481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T_0fda22a9820f47a59c1586baf42708c3_JoinedDate">
            <a:extLst>
              <a:ext uri="{FF2B5EF4-FFF2-40B4-BE49-F238E27FC236}">
                <a16:creationId xmlns:a16="http://schemas.microsoft.com/office/drawing/2014/main" id="{F44179CC-1DF4-4884-B4B7-B95BED10C82D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2773893" y="3969343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IN" sz="1000" spc="-4">
                <a:solidFill>
                  <a:schemeClr val="dk2"/>
                </a:solidFill>
                <a:latin typeface="Calibri" panose="020F0502020204030204" pitchFamily="34" charset="0"/>
              </a:rPr>
              <a:t>Jan 24 - Jan 25</a:t>
            </a:r>
          </a:p>
        </p:txBody>
      </p:sp>
      <p:sp>
        <p:nvSpPr>
          <p:cNvPr id="30" name="OTLSHAPE_T_0fda22a9820f47a59c1586baf42708c3_Title">
            <a:extLst>
              <a:ext uri="{FF2B5EF4-FFF2-40B4-BE49-F238E27FC236}">
                <a16:creationId xmlns:a16="http://schemas.microsoft.com/office/drawing/2014/main" id="{5E5C1F44-CC86-48D8-A45D-F1179E11F9F3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0" y="3961596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4">
                <a:solidFill>
                  <a:schemeClr val="dk1"/>
                </a:solidFill>
                <a:latin typeface="Calibri" panose="020F0502020204030204" pitchFamily="34" charset="0"/>
              </a:rPr>
              <a:t>Initial Project Proposal</a:t>
            </a:r>
          </a:p>
        </p:txBody>
      </p:sp>
      <p:sp>
        <p:nvSpPr>
          <p:cNvPr id="33" name="OTLSHAPE_T_83ec8a15f553423696bd9aa4983ab912_Duration" hidden="1">
            <a:extLst>
              <a:ext uri="{FF2B5EF4-FFF2-40B4-BE49-F238E27FC236}">
                <a16:creationId xmlns:a16="http://schemas.microsoft.com/office/drawing/2014/main" id="{F31A8284-47EA-46CA-8998-1EF78759B19B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34" name="OTLSHAPE_T_83ec8a15f553423696bd9aa4983ab912_StartDate" hidden="1">
            <a:extLst>
              <a:ext uri="{FF2B5EF4-FFF2-40B4-BE49-F238E27FC236}">
                <a16:creationId xmlns:a16="http://schemas.microsoft.com/office/drawing/2014/main" id="{BCEE27AA-7124-4E03-ACF9-9AC8CB1435EF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T_83ec8a15f553423696bd9aa4983ab912_EndDate" hidden="1">
            <a:extLst>
              <a:ext uri="{FF2B5EF4-FFF2-40B4-BE49-F238E27FC236}">
                <a16:creationId xmlns:a16="http://schemas.microsoft.com/office/drawing/2014/main" id="{2361C6A4-F6CF-4A3B-9229-0DB6C7448EF7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T_83ec8a15f553423696bd9aa4983ab912_JoinedDate">
            <a:extLst>
              <a:ext uri="{FF2B5EF4-FFF2-40B4-BE49-F238E27FC236}">
                <a16:creationId xmlns:a16="http://schemas.microsoft.com/office/drawing/2014/main" id="{B154C58E-FF1E-4678-84AA-6AEA49F28E5A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4425843" y="4236043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4">
                <a:solidFill>
                  <a:schemeClr val="dk2"/>
                </a:solidFill>
                <a:latin typeface="Calibri" panose="020F0502020204030204" pitchFamily="34" charset="0"/>
              </a:rPr>
              <a:t>Jan 27 - Jan 30</a:t>
            </a:r>
          </a:p>
        </p:txBody>
      </p:sp>
      <p:sp>
        <p:nvSpPr>
          <p:cNvPr id="38" name="OTLSHAPE_T_83ec8a15f553423696bd9aa4983ab912_Title">
            <a:extLst>
              <a:ext uri="{FF2B5EF4-FFF2-40B4-BE49-F238E27FC236}">
                <a16:creationId xmlns:a16="http://schemas.microsoft.com/office/drawing/2014/main" id="{01760CD8-45B3-4194-B2A0-AABEAD1344F8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0" y="4228296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Final Project Proposal</a:t>
            </a:r>
          </a:p>
        </p:txBody>
      </p:sp>
      <p:sp>
        <p:nvSpPr>
          <p:cNvPr id="41" name="OTLSHAPE_T_1856e9f2f92840009fada5904098889f_Duration" hidden="1">
            <a:extLst>
              <a:ext uri="{FF2B5EF4-FFF2-40B4-BE49-F238E27FC236}">
                <a16:creationId xmlns:a16="http://schemas.microsoft.com/office/drawing/2014/main" id="{AF68F682-A060-4CF8-A6F1-4F75A6E04719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42" name="OTLSHAPE_T_1856e9f2f92840009fada5904098889f_StartDate" hidden="1">
            <a:extLst>
              <a:ext uri="{FF2B5EF4-FFF2-40B4-BE49-F238E27FC236}">
                <a16:creationId xmlns:a16="http://schemas.microsoft.com/office/drawing/2014/main" id="{1ECEB34E-4B01-4696-8A94-D4746BDA592D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T_1856e9f2f92840009fada5904098889f_EndDate" hidden="1">
            <a:extLst>
              <a:ext uri="{FF2B5EF4-FFF2-40B4-BE49-F238E27FC236}">
                <a16:creationId xmlns:a16="http://schemas.microsoft.com/office/drawing/2014/main" id="{C570E405-2718-472B-883D-FFE0F0D5EC93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T_1856e9f2f92840009fada5904098889f_JoinedDate">
            <a:extLst>
              <a:ext uri="{FF2B5EF4-FFF2-40B4-BE49-F238E27FC236}">
                <a16:creationId xmlns:a16="http://schemas.microsoft.com/office/drawing/2014/main" id="{33E37E49-77CF-444F-9E98-A20DC2BEE76D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5458370" y="4502743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6">
                <a:solidFill>
                  <a:schemeClr val="dk2"/>
                </a:solidFill>
                <a:latin typeface="Calibri" panose="020F0502020204030204" pitchFamily="34" charset="0"/>
              </a:rPr>
              <a:t>Feb 1 - Feb 8</a:t>
            </a:r>
          </a:p>
        </p:txBody>
      </p:sp>
      <p:sp>
        <p:nvSpPr>
          <p:cNvPr id="46" name="OTLSHAPE_T_1856e9f2f92840009fada5904098889f_Title">
            <a:extLst>
              <a:ext uri="{FF2B5EF4-FFF2-40B4-BE49-F238E27FC236}">
                <a16:creationId xmlns:a16="http://schemas.microsoft.com/office/drawing/2014/main" id="{5D51EEA3-637C-4124-9582-68ED856DBCF1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0" y="4487869"/>
            <a:ext cx="452041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ML algorithm to classify data and validate data collected from the devices</a:t>
            </a:r>
          </a:p>
        </p:txBody>
      </p:sp>
      <p:sp>
        <p:nvSpPr>
          <p:cNvPr id="49" name="OTLSHAPE_T_0686a363678141fe873e2c392961fbbb_Duration" hidden="1">
            <a:extLst>
              <a:ext uri="{FF2B5EF4-FFF2-40B4-BE49-F238E27FC236}">
                <a16:creationId xmlns:a16="http://schemas.microsoft.com/office/drawing/2014/main" id="{DE75CC14-9974-4367-BF4F-8E0EE1A7C30C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50" name="OTLSHAPE_T_0686a363678141fe873e2c392961fbbb_StartDate" hidden="1">
            <a:extLst>
              <a:ext uri="{FF2B5EF4-FFF2-40B4-BE49-F238E27FC236}">
                <a16:creationId xmlns:a16="http://schemas.microsoft.com/office/drawing/2014/main" id="{FB2BAC37-6F4D-4C7E-97DB-3BA59195A058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T_0686a363678141fe873e2c392961fbbb_EndDate" hidden="1">
            <a:extLst>
              <a:ext uri="{FF2B5EF4-FFF2-40B4-BE49-F238E27FC236}">
                <a16:creationId xmlns:a16="http://schemas.microsoft.com/office/drawing/2014/main" id="{0272F5CC-E7E4-409B-AEA1-2B1EC9EDF111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T_0686a363678141fe873e2c392961fbbb_JoinedDate">
            <a:extLst>
              <a:ext uri="{FF2B5EF4-FFF2-40B4-BE49-F238E27FC236}">
                <a16:creationId xmlns:a16="http://schemas.microsoft.com/office/drawing/2014/main" id="{7EB09FE5-345E-4D3D-8ABC-26169A096711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6261446" y="4769443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6">
                <a:solidFill>
                  <a:schemeClr val="dk2"/>
                </a:solidFill>
                <a:latin typeface="Calibri" panose="020F0502020204030204" pitchFamily="34" charset="0"/>
              </a:rPr>
              <a:t>Feb 8 - Feb 15</a:t>
            </a:r>
          </a:p>
        </p:txBody>
      </p:sp>
      <p:sp>
        <p:nvSpPr>
          <p:cNvPr id="54" name="OTLSHAPE_T_0686a363678141fe873e2c392961fbbb_Title">
            <a:extLst>
              <a:ext uri="{FF2B5EF4-FFF2-40B4-BE49-F238E27FC236}">
                <a16:creationId xmlns:a16="http://schemas.microsoft.com/office/drawing/2014/main" id="{73859F6D-FC08-48F6-B4E8-B7C947AABFE6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0" y="4761696"/>
            <a:ext cx="345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Database integrity and secure storage in cloud environment</a:t>
            </a:r>
            <a:endParaRPr lang="en-IN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29bb5f7433fd493f91efc181ecbb7ec8_Duration" hidden="1">
            <a:extLst>
              <a:ext uri="{FF2B5EF4-FFF2-40B4-BE49-F238E27FC236}">
                <a16:creationId xmlns:a16="http://schemas.microsoft.com/office/drawing/2014/main" id="{08AEB139-0145-4984-A587-DB013263A396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58" name="OTLSHAPE_T_29bb5f7433fd493f91efc181ecbb7ec8_StartDate" hidden="1">
            <a:extLst>
              <a:ext uri="{FF2B5EF4-FFF2-40B4-BE49-F238E27FC236}">
                <a16:creationId xmlns:a16="http://schemas.microsoft.com/office/drawing/2014/main" id="{A68BD3F3-DC76-49E6-A7BA-6119DF6F3AF3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T_29bb5f7433fd493f91efc181ecbb7ec8_EndDate" hidden="1">
            <a:extLst>
              <a:ext uri="{FF2B5EF4-FFF2-40B4-BE49-F238E27FC236}">
                <a16:creationId xmlns:a16="http://schemas.microsoft.com/office/drawing/2014/main" id="{DD320A83-858A-43F5-8182-AC8B356897B2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T_29bb5f7433fd493f91efc181ecbb7ec8_JoinedDate">
            <a:extLst>
              <a:ext uri="{FF2B5EF4-FFF2-40B4-BE49-F238E27FC236}">
                <a16:creationId xmlns:a16="http://schemas.microsoft.com/office/drawing/2014/main" id="{3E3D93D4-4406-4FB0-9DF2-1817B53B6E25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7867600" y="5036143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4">
                <a:solidFill>
                  <a:schemeClr val="dk2"/>
                </a:solidFill>
                <a:latin typeface="Calibri" panose="020F0502020204030204" pitchFamily="34" charset="0"/>
              </a:rPr>
              <a:t>Feb 15 - Mar 1</a:t>
            </a:r>
          </a:p>
        </p:txBody>
      </p:sp>
      <p:sp>
        <p:nvSpPr>
          <p:cNvPr id="62" name="OTLSHAPE_T_29bb5f7433fd493f91efc181ecbb7ec8_Title">
            <a:extLst>
              <a:ext uri="{FF2B5EF4-FFF2-40B4-BE49-F238E27FC236}">
                <a16:creationId xmlns:a16="http://schemas.microsoft.com/office/drawing/2014/main" id="{AE8C3314-FD36-4335-84B8-9B6AA101710F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0" y="5028396"/>
            <a:ext cx="162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Classifying quality user data</a:t>
            </a:r>
          </a:p>
        </p:txBody>
      </p:sp>
      <p:sp>
        <p:nvSpPr>
          <p:cNvPr id="65" name="OTLSHAPE_T_2a87f878ceb34789b82222dc8abaa8b5_Duration" hidden="1">
            <a:extLst>
              <a:ext uri="{FF2B5EF4-FFF2-40B4-BE49-F238E27FC236}">
                <a16:creationId xmlns:a16="http://schemas.microsoft.com/office/drawing/2014/main" id="{97115C64-11B7-4EBA-AAAD-D49C09134056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66" name="OTLSHAPE_T_2a87f878ceb34789b82222dc8abaa8b5_StartDate" hidden="1">
            <a:extLst>
              <a:ext uri="{FF2B5EF4-FFF2-40B4-BE49-F238E27FC236}">
                <a16:creationId xmlns:a16="http://schemas.microsoft.com/office/drawing/2014/main" id="{8992CB93-0181-4C8D-959E-49FB116190C4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T_2a87f878ceb34789b82222dc8abaa8b5_EndDate" hidden="1">
            <a:extLst>
              <a:ext uri="{FF2B5EF4-FFF2-40B4-BE49-F238E27FC236}">
                <a16:creationId xmlns:a16="http://schemas.microsoft.com/office/drawing/2014/main" id="{99389753-B1A0-4292-BEC1-24CBA09E0AEB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2a87f878ceb34789b82222dc8abaa8b5_JoinedDate">
            <a:extLst>
              <a:ext uri="{FF2B5EF4-FFF2-40B4-BE49-F238E27FC236}">
                <a16:creationId xmlns:a16="http://schemas.microsoft.com/office/drawing/2014/main" id="{FBBBFB4B-0C53-49B7-8081-E2D536820917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8211776" y="5302843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4">
                <a:solidFill>
                  <a:schemeClr val="dk2"/>
                </a:solidFill>
                <a:latin typeface="Calibri" panose="020F0502020204030204" pitchFamily="34" charset="0"/>
              </a:rPr>
              <a:t>Feb 19 - Mar 4</a:t>
            </a:r>
          </a:p>
        </p:txBody>
      </p:sp>
      <p:sp>
        <p:nvSpPr>
          <p:cNvPr id="70" name="OTLSHAPE_T_2a87f878ceb34789b82222dc8abaa8b5_Title">
            <a:extLst>
              <a:ext uri="{FF2B5EF4-FFF2-40B4-BE49-F238E27FC236}">
                <a16:creationId xmlns:a16="http://schemas.microsoft.com/office/drawing/2014/main" id="{53BC685B-B576-437B-B033-5A03DFD115B8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0" y="5295096"/>
            <a:ext cx="426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Personal health data sharing system</a:t>
            </a:r>
            <a:endParaRPr lang="en-IN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6cf06f17c35b42afa9294a1f09c13cde_Duration" hidden="1">
            <a:extLst>
              <a:ext uri="{FF2B5EF4-FFF2-40B4-BE49-F238E27FC236}">
                <a16:creationId xmlns:a16="http://schemas.microsoft.com/office/drawing/2014/main" id="{B835F7D7-05E3-46F3-B179-304FF5611249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74" name="OTLSHAPE_T_6cf06f17c35b42afa9294a1f09c13cde_StartDate" hidden="1">
            <a:extLst>
              <a:ext uri="{FF2B5EF4-FFF2-40B4-BE49-F238E27FC236}">
                <a16:creationId xmlns:a16="http://schemas.microsoft.com/office/drawing/2014/main" id="{44877145-7F50-429B-8712-23C4C653CD48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T_6cf06f17c35b42afa9294a1f09c13cde_EndDate" hidden="1">
            <a:extLst>
              <a:ext uri="{FF2B5EF4-FFF2-40B4-BE49-F238E27FC236}">
                <a16:creationId xmlns:a16="http://schemas.microsoft.com/office/drawing/2014/main" id="{6EC1FF2D-95E0-4AED-9A84-E68FACCA40E5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6cf06f17c35b42afa9294a1f09c13cde_JoinedDate">
            <a:extLst>
              <a:ext uri="{FF2B5EF4-FFF2-40B4-BE49-F238E27FC236}">
                <a16:creationId xmlns:a16="http://schemas.microsoft.com/office/drawing/2014/main" id="{06E686B7-EABC-4DD7-91EA-20F9A841AB44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8211776" y="5569543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2">
                <a:solidFill>
                  <a:schemeClr val="dk2"/>
                </a:solidFill>
                <a:latin typeface="Calibri" panose="020F0502020204030204" pitchFamily="34" charset="0"/>
              </a:rPr>
              <a:t>Mar 2 - Mar 4</a:t>
            </a:r>
          </a:p>
        </p:txBody>
      </p:sp>
      <p:sp>
        <p:nvSpPr>
          <p:cNvPr id="78" name="OTLSHAPE_T_6cf06f17c35b42afa9294a1f09c13cde_Title">
            <a:extLst>
              <a:ext uri="{FF2B5EF4-FFF2-40B4-BE49-F238E27FC236}">
                <a16:creationId xmlns:a16="http://schemas.microsoft.com/office/drawing/2014/main" id="{99F28AEC-7029-4B73-9A3B-AC1D7C11F7CC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0" y="5561796"/>
            <a:ext cx="3022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Secure access control mechanism in untrusted cloud</a:t>
            </a:r>
            <a:endParaRPr lang="en-IN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b5a91edbfcd24b288c1a3fb2856fadae_Duration" hidden="1">
            <a:extLst>
              <a:ext uri="{FF2B5EF4-FFF2-40B4-BE49-F238E27FC236}">
                <a16:creationId xmlns:a16="http://schemas.microsoft.com/office/drawing/2014/main" id="{19027ABC-7D12-48D0-BABE-15DC5D81D86B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82" name="OTLSHAPE_T_b5a91edbfcd24b288c1a3fb2856fadae_StartDate" hidden="1">
            <a:extLst>
              <a:ext uri="{FF2B5EF4-FFF2-40B4-BE49-F238E27FC236}">
                <a16:creationId xmlns:a16="http://schemas.microsoft.com/office/drawing/2014/main" id="{7FDA3F5C-C51A-40DC-B9DF-4DEDE664467B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T_b5a91edbfcd24b288c1a3fb2856fadae_EndDate" hidden="1">
            <a:extLst>
              <a:ext uri="{FF2B5EF4-FFF2-40B4-BE49-F238E27FC236}">
                <a16:creationId xmlns:a16="http://schemas.microsoft.com/office/drawing/2014/main" id="{EE6E297F-8997-4F83-A137-FA04ABF59FB2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_b5a91edbfcd24b288c1a3fb2856fadae_JoinedDate">
            <a:extLst>
              <a:ext uri="{FF2B5EF4-FFF2-40B4-BE49-F238E27FC236}">
                <a16:creationId xmlns:a16="http://schemas.microsoft.com/office/drawing/2014/main" id="{5E01917F-BBB6-421E-8151-4E1099F11906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8441226" y="5836243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2">
                <a:solidFill>
                  <a:schemeClr val="dk2"/>
                </a:solidFill>
                <a:latin typeface="Calibri" panose="020F0502020204030204" pitchFamily="34" charset="0"/>
              </a:rPr>
              <a:t>Mar 4 - Mar 6</a:t>
            </a:r>
          </a:p>
        </p:txBody>
      </p:sp>
      <p:sp>
        <p:nvSpPr>
          <p:cNvPr id="86" name="OTLSHAPE_T_b5a91edbfcd24b288c1a3fb2856fadae_Title">
            <a:extLst>
              <a:ext uri="{FF2B5EF4-FFF2-40B4-BE49-F238E27FC236}">
                <a16:creationId xmlns:a16="http://schemas.microsoft.com/office/drawing/2014/main" id="{43212685-35A0-479D-B87D-260762A2A3A4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0" y="5828496"/>
            <a:ext cx="189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Secure auditing using blockchain</a:t>
            </a:r>
          </a:p>
        </p:txBody>
      </p:sp>
      <p:sp>
        <p:nvSpPr>
          <p:cNvPr id="89" name="OTLSHAPE_T_58cde13e423a4d5fa91e05ef631cbd37_Duration" hidden="1">
            <a:extLst>
              <a:ext uri="{FF2B5EF4-FFF2-40B4-BE49-F238E27FC236}">
                <a16:creationId xmlns:a16="http://schemas.microsoft.com/office/drawing/2014/main" id="{887CB80B-1BA8-4CE5-BCE3-D213EA383B23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90" name="OTLSHAPE_T_58cde13e423a4d5fa91e05ef631cbd37_StartDate" hidden="1">
            <a:extLst>
              <a:ext uri="{FF2B5EF4-FFF2-40B4-BE49-F238E27FC236}">
                <a16:creationId xmlns:a16="http://schemas.microsoft.com/office/drawing/2014/main" id="{293863D1-BAFC-40FF-8DFA-48A20040FE9F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T_58cde13e423a4d5fa91e05ef631cbd37_EndDate" hidden="1">
            <a:extLst>
              <a:ext uri="{FF2B5EF4-FFF2-40B4-BE49-F238E27FC236}">
                <a16:creationId xmlns:a16="http://schemas.microsoft.com/office/drawing/2014/main" id="{EF3E2150-96D4-4F80-8566-C20A42994314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58cde13e423a4d5fa91e05ef631cbd37_JoinedDate">
            <a:extLst>
              <a:ext uri="{FF2B5EF4-FFF2-40B4-BE49-F238E27FC236}">
                <a16:creationId xmlns:a16="http://schemas.microsoft.com/office/drawing/2014/main" id="{CE9C5093-970E-4E2C-BFDA-91C9060FB124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8785401" y="6102943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2">
                <a:solidFill>
                  <a:schemeClr val="dk2"/>
                </a:solidFill>
                <a:latin typeface="Calibri" panose="020F0502020204030204" pitchFamily="34" charset="0"/>
              </a:rPr>
              <a:t>Mar 7 - Mar 9</a:t>
            </a:r>
          </a:p>
        </p:txBody>
      </p:sp>
      <p:sp>
        <p:nvSpPr>
          <p:cNvPr id="94" name="OTLSHAPE_T_58cde13e423a4d5fa91e05ef631cbd37_Title">
            <a:extLst>
              <a:ext uri="{FF2B5EF4-FFF2-40B4-BE49-F238E27FC236}">
                <a16:creationId xmlns:a16="http://schemas.microsoft.com/office/drawing/2014/main" id="{D2C6C6E9-EF2D-4952-9468-F075AB709A28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0" y="6095196"/>
            <a:ext cx="1270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6">
                <a:solidFill>
                  <a:schemeClr val="dk1"/>
                </a:solidFill>
                <a:latin typeface="Calibri" panose="020F0502020204030204" pitchFamily="34" charset="0"/>
              </a:rPr>
              <a:t>Identity Management</a:t>
            </a:r>
          </a:p>
        </p:txBody>
      </p:sp>
      <p:sp>
        <p:nvSpPr>
          <p:cNvPr id="97" name="OTLSHAPE_T_060a6d50d06f44039ca78022297860fe_Duration" hidden="1">
            <a:extLst>
              <a:ext uri="{FF2B5EF4-FFF2-40B4-BE49-F238E27FC236}">
                <a16:creationId xmlns:a16="http://schemas.microsoft.com/office/drawing/2014/main" id="{B28DCA96-1AC1-4920-BAD4-4269D8F80F06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98" name="OTLSHAPE_T_060a6d50d06f44039ca78022297860fe_StartDate" hidden="1">
            <a:extLst>
              <a:ext uri="{FF2B5EF4-FFF2-40B4-BE49-F238E27FC236}">
                <a16:creationId xmlns:a16="http://schemas.microsoft.com/office/drawing/2014/main" id="{69AA6EAC-BEC9-4A45-BC36-AEDE7A10933F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T_060a6d50d06f44039ca78022297860fe_EndDate" hidden="1">
            <a:extLst>
              <a:ext uri="{FF2B5EF4-FFF2-40B4-BE49-F238E27FC236}">
                <a16:creationId xmlns:a16="http://schemas.microsoft.com/office/drawing/2014/main" id="{46EE22CD-D381-493A-B814-7DE881AF7549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T_060a6d50d06f44039ca78022297860fe_JoinedDate">
            <a:extLst>
              <a:ext uri="{FF2B5EF4-FFF2-40B4-BE49-F238E27FC236}">
                <a16:creationId xmlns:a16="http://schemas.microsoft.com/office/drawing/2014/main" id="{0C08CB5C-5735-46A4-8DB2-4C8963D2BA5D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8900127" y="6369643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10</a:t>
            </a:r>
          </a:p>
        </p:txBody>
      </p:sp>
      <p:sp>
        <p:nvSpPr>
          <p:cNvPr id="102" name="OTLSHAPE_T_060a6d50d06f44039ca78022297860fe_Title">
            <a:extLst>
              <a:ext uri="{FF2B5EF4-FFF2-40B4-BE49-F238E27FC236}">
                <a16:creationId xmlns:a16="http://schemas.microsoft.com/office/drawing/2014/main" id="{23A2F5FD-F5E7-485A-8FAC-8264A1613C26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0" y="6361896"/>
            <a:ext cx="185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Use cases in Medical Healthcare</a:t>
            </a:r>
            <a:endParaRPr lang="en-IN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T_83ec8a15f553423696bd9aa4983ab912_TextPercentage" hidden="1">
            <a:extLst>
              <a:ext uri="{FF2B5EF4-FFF2-40B4-BE49-F238E27FC236}">
                <a16:creationId xmlns:a16="http://schemas.microsoft.com/office/drawing/2014/main" id="{EDA70E0A-89C1-4FA5-B9B0-D94A08F80248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-156577"/>
            <a:ext cx="292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116" name="OTLSHAPE_T_1856e9f2f92840009fada5904098889f_TextPercentage" hidden="1">
            <a:extLst>
              <a:ext uri="{FF2B5EF4-FFF2-40B4-BE49-F238E27FC236}">
                <a16:creationId xmlns:a16="http://schemas.microsoft.com/office/drawing/2014/main" id="{765DE360-C88C-4A89-821E-42F929A2C0B9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-79633"/>
            <a:ext cx="228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EEECE1"/>
                </a:solidFill>
                <a:latin typeface="Calibri" panose="020F0502020204030204" pitchFamily="34" charset="0"/>
              </a:rPr>
              <a:t>80%</a:t>
            </a:r>
          </a:p>
        </p:txBody>
      </p:sp>
      <p:sp>
        <p:nvSpPr>
          <p:cNvPr id="118" name="OTLSHAPE_T_0fda22a9820f47a59c1586baf42708c3_TextPercentage" hidden="1">
            <a:extLst>
              <a:ext uri="{FF2B5EF4-FFF2-40B4-BE49-F238E27FC236}">
                <a16:creationId xmlns:a16="http://schemas.microsoft.com/office/drawing/2014/main" id="{C75902C1-1B35-445E-8FF7-FAA9EA6B4001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-156577"/>
            <a:ext cx="292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120" name="OTLSHAPE_T_0686a363678141fe873e2c392961fbbb_TextPercentage" hidden="1">
            <a:extLst>
              <a:ext uri="{FF2B5EF4-FFF2-40B4-BE49-F238E27FC236}">
                <a16:creationId xmlns:a16="http://schemas.microsoft.com/office/drawing/2014/main" id="{34BFF439-9B56-4789-A00C-0B0355CD5A3C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-2689"/>
            <a:ext cx="165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EEECE1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122" name="OTLSHAPE_T_29bb5f7433fd493f91efc181ecbb7ec8_TextPercentage" hidden="1">
            <a:extLst>
              <a:ext uri="{FF2B5EF4-FFF2-40B4-BE49-F238E27FC236}">
                <a16:creationId xmlns:a16="http://schemas.microsoft.com/office/drawing/2014/main" id="{27958884-2D62-43D3-BE12-20235A76C194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-2689"/>
            <a:ext cx="165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EEECE1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124" name="OTLSHAPE_T_2a87f878ceb34789b82222dc8abaa8b5_TextPercentage" hidden="1">
            <a:extLst>
              <a:ext uri="{FF2B5EF4-FFF2-40B4-BE49-F238E27FC236}">
                <a16:creationId xmlns:a16="http://schemas.microsoft.com/office/drawing/2014/main" id="{29DAA976-7775-4B93-B6BA-8D32179AD032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-2689"/>
            <a:ext cx="165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EEECE1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126" name="OTLSHAPE_T_6cf06f17c35b42afa9294a1f09c13cde_TextPercentage" hidden="1">
            <a:extLst>
              <a:ext uri="{FF2B5EF4-FFF2-40B4-BE49-F238E27FC236}">
                <a16:creationId xmlns:a16="http://schemas.microsoft.com/office/drawing/2014/main" id="{A3F5DBD1-D9C9-43BE-BCE9-41BF26D76B02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-2689"/>
            <a:ext cx="165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EEECE1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128" name="OTLSHAPE_T_b5a91edbfcd24b288c1a3fb2856fadae_TextPercentage" hidden="1">
            <a:extLst>
              <a:ext uri="{FF2B5EF4-FFF2-40B4-BE49-F238E27FC236}">
                <a16:creationId xmlns:a16="http://schemas.microsoft.com/office/drawing/2014/main" id="{5F27E2CD-1202-4DD0-BDBC-DE2687333D7D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-2689"/>
            <a:ext cx="165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EEECE1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130" name="OTLSHAPE_T_58cde13e423a4d5fa91e05ef631cbd37_TextPercentage" hidden="1">
            <a:extLst>
              <a:ext uri="{FF2B5EF4-FFF2-40B4-BE49-F238E27FC236}">
                <a16:creationId xmlns:a16="http://schemas.microsoft.com/office/drawing/2014/main" id="{010E6C86-65DD-4907-969C-4C95FBB57540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-2689"/>
            <a:ext cx="165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EEECE1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132" name="OTLSHAPE_T_060a6d50d06f44039ca78022297860fe_TextPercentage" hidden="1">
            <a:extLst>
              <a:ext uri="{FF2B5EF4-FFF2-40B4-BE49-F238E27FC236}">
                <a16:creationId xmlns:a16="http://schemas.microsoft.com/office/drawing/2014/main" id="{7D3E8E12-75FD-4CCE-BBAB-63AB551D2C88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-2689"/>
            <a:ext cx="165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EEECE1"/>
                </a:solidFill>
                <a:latin typeface="Calibri" panose="020F0502020204030204" pitchFamily="34" charset="0"/>
              </a:rPr>
              <a:t>0%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645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45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TLSHAPE_M_8fe57aff11374be084d8f87f0f1aa0af_Title">
            <a:extLst>
              <a:ext uri="{FF2B5EF4-FFF2-40B4-BE49-F238E27FC236}">
                <a16:creationId xmlns:a16="http://schemas.microsoft.com/office/drawing/2014/main" id="{802C4195-761F-45DB-913C-564D6579D2AC}"/>
              </a:ext>
            </a:extLst>
          </p:cNvPr>
          <p:cNvSpPr txBox="1"/>
          <p:nvPr/>
        </p:nvSpPr>
        <p:spPr>
          <a:xfrm>
            <a:off x="9964141" y="2493857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Fiinal Report Submission</a:t>
            </a:r>
          </a:p>
        </p:txBody>
      </p:sp>
      <p:sp>
        <p:nvSpPr>
          <p:cNvPr id="104" name="OTLSHAPE_M_8fe57aff11374be084d8f87f0f1aa0af_Date">
            <a:extLst>
              <a:ext uri="{FF2B5EF4-FFF2-40B4-BE49-F238E27FC236}">
                <a16:creationId xmlns:a16="http://schemas.microsoft.com/office/drawing/2014/main" id="{C350A072-7E8D-46BA-9C47-4F6ACCBD0DA7}"/>
              </a:ext>
            </a:extLst>
          </p:cNvPr>
          <p:cNvSpPr txBox="1"/>
          <p:nvPr/>
        </p:nvSpPr>
        <p:spPr>
          <a:xfrm>
            <a:off x="10492991" y="2677075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Mar 26</a:t>
            </a:r>
          </a:p>
        </p:txBody>
      </p:sp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599143BF-C7A0-4811-BA7C-EB33FE27583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b="1" spc="-38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B3FDC7A7-0A20-4445-897A-C3FD742DE2C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11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b="1" spc="-38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cxnSp>
        <p:nvCxnSpPr>
          <p:cNvPr id="13" name="OTLSHAPE_T_bdabb327558a46f19f2d8b10b6556031_HorizontalConnector1">
            <a:extLst>
              <a:ext uri="{FF2B5EF4-FFF2-40B4-BE49-F238E27FC236}">
                <a16:creationId xmlns:a16="http://schemas.microsoft.com/office/drawing/2014/main" id="{9AF9DF27-62F3-4043-9C25-D0C0BF0EC425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438444" y="4046855"/>
            <a:ext cx="213360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e09ef64f51484592af19cc40d86123a0_HorizontalConnector1">
            <a:extLst>
              <a:ext uri="{FF2B5EF4-FFF2-40B4-BE49-F238E27FC236}">
                <a16:creationId xmlns:a16="http://schemas.microsoft.com/office/drawing/2014/main" id="{DE7A835A-7C49-48A0-AF9A-3EF41615025D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1383538" y="4313555"/>
            <a:ext cx="253268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bd4c1cadaafc4849b3664123087fc0c8_HorizontalConnector1">
            <a:extLst>
              <a:ext uri="{FF2B5EF4-FFF2-40B4-BE49-F238E27FC236}">
                <a16:creationId xmlns:a16="http://schemas.microsoft.com/office/drawing/2014/main" id="{B45D7DB1-6B2F-4FD6-9026-EB2C114A34E6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4384167" y="4580255"/>
            <a:ext cx="10568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0ac135534cdf468a8c187a13b469fc67_HorizontalConnector1">
            <a:extLst>
              <a:ext uri="{FF2B5EF4-FFF2-40B4-BE49-F238E27FC236}">
                <a16:creationId xmlns:a16="http://schemas.microsoft.com/office/drawing/2014/main" id="{A8D69B5E-179E-4F78-86F2-61DFCCC4616D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3578056" y="4846955"/>
            <a:ext cx="171486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236b5afc7ead4230a5b637b6b47eb089_HorizontalConnector1">
            <a:extLst>
              <a:ext uri="{FF2B5EF4-FFF2-40B4-BE49-F238E27FC236}">
                <a16:creationId xmlns:a16="http://schemas.microsoft.com/office/drawing/2014/main" id="{CF213985-93CF-4082-BDC5-C7F2661B60D5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742609" y="5113655"/>
            <a:ext cx="435339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8cd19c8a83304493987ec77ae4e34611_HorizontalConnector1">
            <a:extLst>
              <a:ext uri="{FF2B5EF4-FFF2-40B4-BE49-F238E27FC236}">
                <a16:creationId xmlns:a16="http://schemas.microsoft.com/office/drawing/2014/main" id="{0F6FD122-06FE-44EF-BD94-2D06BEC12F1D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2211874" y="5380355"/>
            <a:ext cx="434302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83661083be2941d5926e842f07f4434e_HorizontalConnector1">
            <a:extLst>
              <a:ext uri="{FF2B5EF4-FFF2-40B4-BE49-F238E27FC236}">
                <a16:creationId xmlns:a16="http://schemas.microsoft.com/office/drawing/2014/main" id="{A8E82976-9EB9-4793-A7A8-920ED5731B40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3144478" y="5647055"/>
            <a:ext cx="352514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a94904bc02fd4b6ea3eac1805a44e350_HorizontalConnector1">
            <a:extLst>
              <a:ext uri="{FF2B5EF4-FFF2-40B4-BE49-F238E27FC236}">
                <a16:creationId xmlns:a16="http://schemas.microsoft.com/office/drawing/2014/main" id="{B6C1C275-0CC7-4EF3-AD97-C316A94AC364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2014135" y="5913755"/>
            <a:ext cx="465549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a0a7a0692304d25b8be7e4433939671_HorizontalConnector1">
            <a:extLst>
              <a:ext uri="{FF2B5EF4-FFF2-40B4-BE49-F238E27FC236}">
                <a16:creationId xmlns:a16="http://schemas.microsoft.com/office/drawing/2014/main" id="{D5200685-EA88-48EB-8C8C-1189EC7EABC9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1378754" y="6180455"/>
            <a:ext cx="529087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e486906a0d814f5684bf3201696c55c6_HorizontalConnector1">
            <a:extLst>
              <a:ext uri="{FF2B5EF4-FFF2-40B4-BE49-F238E27FC236}">
                <a16:creationId xmlns:a16="http://schemas.microsoft.com/office/drawing/2014/main" id="{94D6FBA7-3961-4CDB-A79D-7EC0560B4D57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1972395" y="6447155"/>
            <a:ext cx="469723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06B10299-42FA-4AAC-9AC2-2E698E095937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DE21492B-559C-4700-A6BF-CA5BF7A6E7EF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933365" y="3352800"/>
            <a:ext cx="41910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735BF4A0-F2CB-489C-A555-83997CD56AE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5068379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5E1802B3-C7DA-494B-8509-6D0657E700AF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4942680" y="35560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5396337E-3FF2-4B19-B6B6-08133EF84AD0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96865" y="3145473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19B0DCE1-B456-4DC1-BCE3-68115F02DD39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4553347" y="3145473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8F63381D-8134-479D-BED3-F928B782F737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7765654" y="314547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6068250A-3A28-4AAF-9B7E-DFF2FECC2FEC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4489846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72762B70-CCE4-41C7-8173-997714E0590C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7702152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TLSHAPE_T_bdabb327558a46f19f2d8b10b6556031_Shape">
            <a:extLst>
              <a:ext uri="{FF2B5EF4-FFF2-40B4-BE49-F238E27FC236}">
                <a16:creationId xmlns:a16="http://schemas.microsoft.com/office/drawing/2014/main" id="{F191C9C2-0150-4B24-8003-CFD64AD19348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3572046" y="3945255"/>
            <a:ext cx="2413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TLSHAPE_T_e09ef64f51484592af19cc40d86123a0_Shape">
            <a:extLst>
              <a:ext uri="{FF2B5EF4-FFF2-40B4-BE49-F238E27FC236}">
                <a16:creationId xmlns:a16="http://schemas.microsoft.com/office/drawing/2014/main" id="{5B01F17C-FB64-4F14-A07F-4E0EBE05A49A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916221" y="4211955"/>
            <a:ext cx="4699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TLSHAPE_T_bd4c1cadaafc4849b3664123087fc0c8_Shape">
            <a:extLst>
              <a:ext uri="{FF2B5EF4-FFF2-40B4-BE49-F238E27FC236}">
                <a16:creationId xmlns:a16="http://schemas.microsoft.com/office/drawing/2014/main" id="{9511CC6D-5D43-4BF9-B1A3-4D41E033D797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4489847" y="4478655"/>
            <a:ext cx="9271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TLSHAPE_T_0ac135534cdf468a8c187a13b469fc67_Shape">
            <a:extLst>
              <a:ext uri="{FF2B5EF4-FFF2-40B4-BE49-F238E27FC236}">
                <a16:creationId xmlns:a16="http://schemas.microsoft.com/office/drawing/2014/main" id="{B0817C19-009C-48BC-AE34-E3536CAC7709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5292924" y="4745355"/>
            <a:ext cx="9271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TLSHAPE_T_236b5afc7ead4230a5b637b6b47eb089_Shape">
            <a:extLst>
              <a:ext uri="{FF2B5EF4-FFF2-40B4-BE49-F238E27FC236}">
                <a16:creationId xmlns:a16="http://schemas.microsoft.com/office/drawing/2014/main" id="{DFFD756B-4979-45B6-8E00-363CB60B72C5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6096001" y="5012055"/>
            <a:ext cx="17272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TLSHAPE_T_8cd19c8a83304493987ec77ae4e34611_Shape">
            <a:extLst>
              <a:ext uri="{FF2B5EF4-FFF2-40B4-BE49-F238E27FC236}">
                <a16:creationId xmlns:a16="http://schemas.microsoft.com/office/drawing/2014/main" id="{6C550CE3-454B-483D-B1F3-CDFA1BE9111A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6554901" y="5278755"/>
            <a:ext cx="16129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TLSHAPE_T_83661083be2941d5926e842f07f4434e_Shape">
            <a:extLst>
              <a:ext uri="{FF2B5EF4-FFF2-40B4-BE49-F238E27FC236}">
                <a16:creationId xmlns:a16="http://schemas.microsoft.com/office/drawing/2014/main" id="{E28EF8CF-689D-4525-86D5-B53880A44722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6669627" y="5545455"/>
            <a:ext cx="14986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TLSHAPE_T_a94904bc02fd4b6ea3eac1805a44e350_Shape">
            <a:extLst>
              <a:ext uri="{FF2B5EF4-FFF2-40B4-BE49-F238E27FC236}">
                <a16:creationId xmlns:a16="http://schemas.microsoft.com/office/drawing/2014/main" id="{607C3307-5964-46F4-954F-CE9C6E249037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669627" y="5812155"/>
            <a:ext cx="17272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OTLSHAPE_T_1a0a7a0692304d25b8be7e4433939671_Shape">
            <a:extLst>
              <a:ext uri="{FF2B5EF4-FFF2-40B4-BE49-F238E27FC236}">
                <a16:creationId xmlns:a16="http://schemas.microsoft.com/office/drawing/2014/main" id="{02CD5004-E04A-4571-B63F-635741459409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669627" y="6078855"/>
            <a:ext cx="20701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OTLSHAPE_T_e486906a0d814f5684bf3201696c55c6_Shape">
            <a:extLst>
              <a:ext uri="{FF2B5EF4-FFF2-40B4-BE49-F238E27FC236}">
                <a16:creationId xmlns:a16="http://schemas.microsoft.com/office/drawing/2014/main" id="{C7CD43C3-EB6E-49B3-95B6-0BEE6F17871E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6669627" y="6345555"/>
            <a:ext cx="21844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TLSHAPE_T_bdabb327558a46f19f2d8b10b6556031_ShapePercentage" hidden="1">
            <a:extLst>
              <a:ext uri="{FF2B5EF4-FFF2-40B4-BE49-F238E27FC236}">
                <a16:creationId xmlns:a16="http://schemas.microsoft.com/office/drawing/2014/main" id="{463302C3-02C5-40AC-95E4-E5F5166C704E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3572046" y="39452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TLSHAPE_T_e09ef64f51484592af19cc40d86123a0_ShapePercentage" hidden="1">
            <a:extLst>
              <a:ext uri="{FF2B5EF4-FFF2-40B4-BE49-F238E27FC236}">
                <a16:creationId xmlns:a16="http://schemas.microsoft.com/office/drawing/2014/main" id="{41C8D085-9751-4169-8569-C4EB78CF8B54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3916221" y="42119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TLSHAPE_T_bd4c1cadaafc4849b3664123087fc0c8_ShapePercentage" hidden="1">
            <a:extLst>
              <a:ext uri="{FF2B5EF4-FFF2-40B4-BE49-F238E27FC236}">
                <a16:creationId xmlns:a16="http://schemas.microsoft.com/office/drawing/2014/main" id="{7C5D691F-B3A6-4B3D-B57F-B58A552D865D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4489847" y="44786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TLSHAPE_T_0ac135534cdf468a8c187a13b469fc67_ShapePercentage" hidden="1">
            <a:extLst>
              <a:ext uri="{FF2B5EF4-FFF2-40B4-BE49-F238E27FC236}">
                <a16:creationId xmlns:a16="http://schemas.microsoft.com/office/drawing/2014/main" id="{0BE3A315-D4EC-480A-84C8-D49F6FC16DE6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5292924" y="47453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TLSHAPE_T_236b5afc7ead4230a5b637b6b47eb089_ShapePercentage" hidden="1">
            <a:extLst>
              <a:ext uri="{FF2B5EF4-FFF2-40B4-BE49-F238E27FC236}">
                <a16:creationId xmlns:a16="http://schemas.microsoft.com/office/drawing/2014/main" id="{2F1DF37F-ECF4-4A97-8B54-162F2F1AE0C0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6096001" y="50120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TLSHAPE_T_8cd19c8a83304493987ec77ae4e34611_ShapePercentage" hidden="1">
            <a:extLst>
              <a:ext uri="{FF2B5EF4-FFF2-40B4-BE49-F238E27FC236}">
                <a16:creationId xmlns:a16="http://schemas.microsoft.com/office/drawing/2014/main" id="{1B4170F4-2E86-46EB-B9B5-6F145D7F667E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6554901" y="52787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TLSHAPE_T_83661083be2941d5926e842f07f4434e_ShapePercentage" hidden="1">
            <a:extLst>
              <a:ext uri="{FF2B5EF4-FFF2-40B4-BE49-F238E27FC236}">
                <a16:creationId xmlns:a16="http://schemas.microsoft.com/office/drawing/2014/main" id="{A60F2BBA-9EB1-499A-A7CF-1936B392C0DB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6669627" y="55454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TLSHAPE_T_a94904bc02fd4b6ea3eac1805a44e350_ShapePercentage" hidden="1">
            <a:extLst>
              <a:ext uri="{FF2B5EF4-FFF2-40B4-BE49-F238E27FC236}">
                <a16:creationId xmlns:a16="http://schemas.microsoft.com/office/drawing/2014/main" id="{16D4324E-05DE-4673-8314-581F4E4C387A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6669627" y="58121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OTLSHAPE_T_1a0a7a0692304d25b8be7e4433939671_ShapePercentage" hidden="1">
            <a:extLst>
              <a:ext uri="{FF2B5EF4-FFF2-40B4-BE49-F238E27FC236}">
                <a16:creationId xmlns:a16="http://schemas.microsoft.com/office/drawing/2014/main" id="{9758A5DC-18C1-42B1-8C48-05C7A47185BA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6669627" y="60788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OTLSHAPE_T_e486906a0d814f5684bf3201696c55c6_ShapePercentage" hidden="1">
            <a:extLst>
              <a:ext uri="{FF2B5EF4-FFF2-40B4-BE49-F238E27FC236}">
                <a16:creationId xmlns:a16="http://schemas.microsoft.com/office/drawing/2014/main" id="{D968632D-90C5-4C0F-B0FC-0C4E79220F17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6669627" y="63455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TLSHAPE_T_bdabb327558a46f19f2d8b10b6556031_Duration" hidden="1">
            <a:extLst>
              <a:ext uri="{FF2B5EF4-FFF2-40B4-BE49-F238E27FC236}">
                <a16:creationId xmlns:a16="http://schemas.microsoft.com/office/drawing/2014/main" id="{8365486F-0A4B-4D7F-BAF4-4A9C2B157F7A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26" name="OTLSHAPE_T_bdabb327558a46f19f2d8b10b6556031_TextPercentage" hidden="1">
            <a:extLst>
              <a:ext uri="{FF2B5EF4-FFF2-40B4-BE49-F238E27FC236}">
                <a16:creationId xmlns:a16="http://schemas.microsoft.com/office/drawing/2014/main" id="{050F7105-9859-4126-87B6-FE29F2277F3C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TLSHAPE_T_bdabb327558a46f19f2d8b10b6556031_StartDate" hidden="1">
            <a:extLst>
              <a:ext uri="{FF2B5EF4-FFF2-40B4-BE49-F238E27FC236}">
                <a16:creationId xmlns:a16="http://schemas.microsoft.com/office/drawing/2014/main" id="{33B22CAC-F511-4654-927A-271BD86C3034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T_bdabb327558a46f19f2d8b10b6556031_EndDate" hidden="1">
            <a:extLst>
              <a:ext uri="{FF2B5EF4-FFF2-40B4-BE49-F238E27FC236}">
                <a16:creationId xmlns:a16="http://schemas.microsoft.com/office/drawing/2014/main" id="{1BF3554F-4B74-4E3A-9647-A6C6B0B9AD14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OTLSHAPE_T_bdabb327558a46f19f2d8b10b6556031_JoinedDate">
            <a:extLst>
              <a:ext uri="{FF2B5EF4-FFF2-40B4-BE49-F238E27FC236}">
                <a16:creationId xmlns:a16="http://schemas.microsoft.com/office/drawing/2014/main" id="{E2A6764E-FFB2-4D18-AB73-6CD279134E7B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3852216" y="3969343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4">
                <a:solidFill>
                  <a:schemeClr val="dk2"/>
                </a:solidFill>
                <a:latin typeface="Calibri" panose="020F0502020204030204" pitchFamily="34" charset="0"/>
              </a:rPr>
              <a:t>Jan 24 - Jan 25</a:t>
            </a:r>
          </a:p>
        </p:txBody>
      </p:sp>
      <p:sp>
        <p:nvSpPr>
          <p:cNvPr id="30" name="OTLSHAPE_T_bdabb327558a46f19f2d8b10b6556031_Title">
            <a:extLst>
              <a:ext uri="{FF2B5EF4-FFF2-40B4-BE49-F238E27FC236}">
                <a16:creationId xmlns:a16="http://schemas.microsoft.com/office/drawing/2014/main" id="{257ED365-491C-47B0-9F6A-6543439A5989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0" y="3961596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4">
                <a:solidFill>
                  <a:schemeClr val="dk1"/>
                </a:solidFill>
                <a:latin typeface="Calibri" panose="020F0502020204030204" pitchFamily="34" charset="0"/>
              </a:rPr>
              <a:t>Initial Project Proposal</a:t>
            </a:r>
          </a:p>
        </p:txBody>
      </p:sp>
      <p:sp>
        <p:nvSpPr>
          <p:cNvPr id="33" name="OTLSHAPE_T_e09ef64f51484592af19cc40d86123a0_Duration" hidden="1">
            <a:extLst>
              <a:ext uri="{FF2B5EF4-FFF2-40B4-BE49-F238E27FC236}">
                <a16:creationId xmlns:a16="http://schemas.microsoft.com/office/drawing/2014/main" id="{3F42F11C-32FA-4B48-AE2B-13FFE8A7B935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34" name="OTLSHAPE_T_e09ef64f51484592af19cc40d86123a0_TextPercentage" hidden="1">
            <a:extLst>
              <a:ext uri="{FF2B5EF4-FFF2-40B4-BE49-F238E27FC236}">
                <a16:creationId xmlns:a16="http://schemas.microsoft.com/office/drawing/2014/main" id="{5AD6F3BD-8A27-4E64-A27B-2E55E1695C74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T_e09ef64f51484592af19cc40d86123a0_StartDate" hidden="1">
            <a:extLst>
              <a:ext uri="{FF2B5EF4-FFF2-40B4-BE49-F238E27FC236}">
                <a16:creationId xmlns:a16="http://schemas.microsoft.com/office/drawing/2014/main" id="{EB50EA4C-033A-4F9D-A48B-C65947672B53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T_e09ef64f51484592af19cc40d86123a0_EndDate" hidden="1">
            <a:extLst>
              <a:ext uri="{FF2B5EF4-FFF2-40B4-BE49-F238E27FC236}">
                <a16:creationId xmlns:a16="http://schemas.microsoft.com/office/drawing/2014/main" id="{EE570F54-F168-405F-832C-26DE6E151E4A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T_e09ef64f51484592af19cc40d86123a0_JoinedDate">
            <a:extLst>
              <a:ext uri="{FF2B5EF4-FFF2-40B4-BE49-F238E27FC236}">
                <a16:creationId xmlns:a16="http://schemas.microsoft.com/office/drawing/2014/main" id="{57011513-9C57-4E8C-A8C5-B5D0DD164341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4425843" y="4236043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4">
                <a:solidFill>
                  <a:schemeClr val="dk2"/>
                </a:solidFill>
                <a:latin typeface="Calibri" panose="020F0502020204030204" pitchFamily="34" charset="0"/>
              </a:rPr>
              <a:t>Jan 27 - Jan 30</a:t>
            </a:r>
          </a:p>
        </p:txBody>
      </p:sp>
      <p:sp>
        <p:nvSpPr>
          <p:cNvPr id="38" name="OTLSHAPE_T_e09ef64f51484592af19cc40d86123a0_Title">
            <a:extLst>
              <a:ext uri="{FF2B5EF4-FFF2-40B4-BE49-F238E27FC236}">
                <a16:creationId xmlns:a16="http://schemas.microsoft.com/office/drawing/2014/main" id="{567573D8-294F-40FD-B76B-1D9226D515E3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0" y="4228296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Final Project Proposal</a:t>
            </a:r>
          </a:p>
        </p:txBody>
      </p:sp>
      <p:sp>
        <p:nvSpPr>
          <p:cNvPr id="41" name="OTLSHAPE_T_bd4c1cadaafc4849b3664123087fc0c8_Duration" hidden="1">
            <a:extLst>
              <a:ext uri="{FF2B5EF4-FFF2-40B4-BE49-F238E27FC236}">
                <a16:creationId xmlns:a16="http://schemas.microsoft.com/office/drawing/2014/main" id="{04066B3B-C199-4E2D-8BC0-10F01707FA74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42" name="OTLSHAPE_T_bd4c1cadaafc4849b3664123087fc0c8_TextPercentage" hidden="1">
            <a:extLst>
              <a:ext uri="{FF2B5EF4-FFF2-40B4-BE49-F238E27FC236}">
                <a16:creationId xmlns:a16="http://schemas.microsoft.com/office/drawing/2014/main" id="{502D2AC8-DEAB-439C-A035-6A186BF4A124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T_bd4c1cadaafc4849b3664123087fc0c8_StartDate" hidden="1">
            <a:extLst>
              <a:ext uri="{FF2B5EF4-FFF2-40B4-BE49-F238E27FC236}">
                <a16:creationId xmlns:a16="http://schemas.microsoft.com/office/drawing/2014/main" id="{35A5DE31-43FA-4439-96B5-D7DBEC72E80F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T_bd4c1cadaafc4849b3664123087fc0c8_EndDate" hidden="1">
            <a:extLst>
              <a:ext uri="{FF2B5EF4-FFF2-40B4-BE49-F238E27FC236}">
                <a16:creationId xmlns:a16="http://schemas.microsoft.com/office/drawing/2014/main" id="{9E1E3FCA-5C7F-40D8-B4FB-85141513DD13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T_bd4c1cadaafc4849b3664123087fc0c8_JoinedDate">
            <a:extLst>
              <a:ext uri="{FF2B5EF4-FFF2-40B4-BE49-F238E27FC236}">
                <a16:creationId xmlns:a16="http://schemas.microsoft.com/office/drawing/2014/main" id="{0DB89A97-759A-46AC-9DF5-FC5EB7C11ECD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5458370" y="4502743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6">
                <a:solidFill>
                  <a:schemeClr val="dk2"/>
                </a:solidFill>
                <a:latin typeface="Calibri" panose="020F0502020204030204" pitchFamily="34" charset="0"/>
              </a:rPr>
              <a:t>Feb 1 - Feb 8</a:t>
            </a:r>
          </a:p>
        </p:txBody>
      </p:sp>
      <p:sp>
        <p:nvSpPr>
          <p:cNvPr id="46" name="OTLSHAPE_T_bd4c1cadaafc4849b3664123087fc0c8_Title">
            <a:extLst>
              <a:ext uri="{FF2B5EF4-FFF2-40B4-BE49-F238E27FC236}">
                <a16:creationId xmlns:a16="http://schemas.microsoft.com/office/drawing/2014/main" id="{D44B31F0-BC1E-4576-947C-0BBB710CFD2F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0" y="4494996"/>
            <a:ext cx="426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ML algorithm to classify data and validate data collected from the devices</a:t>
            </a:r>
            <a:endParaRPr lang="en-IN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0ac135534cdf468a8c187a13b469fc67_Duration" hidden="1">
            <a:extLst>
              <a:ext uri="{FF2B5EF4-FFF2-40B4-BE49-F238E27FC236}">
                <a16:creationId xmlns:a16="http://schemas.microsoft.com/office/drawing/2014/main" id="{EC43D88B-BD49-4E39-85EC-ED24A63D0DDD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50" name="OTLSHAPE_T_0ac135534cdf468a8c187a13b469fc67_TextPercentage" hidden="1">
            <a:extLst>
              <a:ext uri="{FF2B5EF4-FFF2-40B4-BE49-F238E27FC236}">
                <a16:creationId xmlns:a16="http://schemas.microsoft.com/office/drawing/2014/main" id="{EB3E7BBC-2CDC-4001-9D86-83E95529CD47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T_0ac135534cdf468a8c187a13b469fc67_StartDate" hidden="1">
            <a:extLst>
              <a:ext uri="{FF2B5EF4-FFF2-40B4-BE49-F238E27FC236}">
                <a16:creationId xmlns:a16="http://schemas.microsoft.com/office/drawing/2014/main" id="{7DF4A6F8-EC2E-4288-BA5F-28C722A33C43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T_0ac135534cdf468a8c187a13b469fc67_EndDate" hidden="1">
            <a:extLst>
              <a:ext uri="{FF2B5EF4-FFF2-40B4-BE49-F238E27FC236}">
                <a16:creationId xmlns:a16="http://schemas.microsoft.com/office/drawing/2014/main" id="{16757C8F-9FED-4402-82A3-C704A207E3D5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0ac135534cdf468a8c187a13b469fc67_JoinedDate">
            <a:extLst>
              <a:ext uri="{FF2B5EF4-FFF2-40B4-BE49-F238E27FC236}">
                <a16:creationId xmlns:a16="http://schemas.microsoft.com/office/drawing/2014/main" id="{51BA8E6F-7EB0-4707-B8F5-7903424FAFB2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6261446" y="4769443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6">
                <a:solidFill>
                  <a:schemeClr val="dk2"/>
                </a:solidFill>
                <a:latin typeface="Calibri" panose="020F0502020204030204" pitchFamily="34" charset="0"/>
              </a:rPr>
              <a:t>Feb 8 - Feb 15</a:t>
            </a:r>
          </a:p>
        </p:txBody>
      </p:sp>
      <p:sp>
        <p:nvSpPr>
          <p:cNvPr id="54" name="OTLSHAPE_T_0ac135534cdf468a8c187a13b469fc67_Title">
            <a:extLst>
              <a:ext uri="{FF2B5EF4-FFF2-40B4-BE49-F238E27FC236}">
                <a16:creationId xmlns:a16="http://schemas.microsoft.com/office/drawing/2014/main" id="{9ED7E566-83B0-47F1-B2CF-BF67FD29CB6F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0" y="4761696"/>
            <a:ext cx="345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Database integrity and secure storage in cloud environment</a:t>
            </a:r>
            <a:endParaRPr lang="en-IN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236b5afc7ead4230a5b637b6b47eb089_Duration" hidden="1">
            <a:extLst>
              <a:ext uri="{FF2B5EF4-FFF2-40B4-BE49-F238E27FC236}">
                <a16:creationId xmlns:a16="http://schemas.microsoft.com/office/drawing/2014/main" id="{E763CB1C-83AE-4CED-AC1F-6AE0EE2B7DBD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58" name="OTLSHAPE_T_236b5afc7ead4230a5b637b6b47eb089_TextPercentage" hidden="1">
            <a:extLst>
              <a:ext uri="{FF2B5EF4-FFF2-40B4-BE49-F238E27FC236}">
                <a16:creationId xmlns:a16="http://schemas.microsoft.com/office/drawing/2014/main" id="{50799B3A-0A65-4FE9-A773-29097F2C801A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T_236b5afc7ead4230a5b637b6b47eb089_StartDate" hidden="1">
            <a:extLst>
              <a:ext uri="{FF2B5EF4-FFF2-40B4-BE49-F238E27FC236}">
                <a16:creationId xmlns:a16="http://schemas.microsoft.com/office/drawing/2014/main" id="{78FCCFE3-2F7C-4897-B5DE-461CC8796EC1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T_236b5afc7ead4230a5b637b6b47eb089_EndDate" hidden="1">
            <a:extLst>
              <a:ext uri="{FF2B5EF4-FFF2-40B4-BE49-F238E27FC236}">
                <a16:creationId xmlns:a16="http://schemas.microsoft.com/office/drawing/2014/main" id="{114DA54C-4DC3-4D94-83DF-902B4734EE95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236b5afc7ead4230a5b637b6b47eb089_JoinedDate">
            <a:extLst>
              <a:ext uri="{FF2B5EF4-FFF2-40B4-BE49-F238E27FC236}">
                <a16:creationId xmlns:a16="http://schemas.microsoft.com/office/drawing/2014/main" id="{27B6C879-7036-4914-8C1B-AF1EDD7446B6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7867600" y="5036143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4">
                <a:solidFill>
                  <a:schemeClr val="dk2"/>
                </a:solidFill>
                <a:latin typeface="Calibri" panose="020F0502020204030204" pitchFamily="34" charset="0"/>
              </a:rPr>
              <a:t>Feb 15 - Mar 1</a:t>
            </a:r>
          </a:p>
        </p:txBody>
      </p:sp>
      <p:sp>
        <p:nvSpPr>
          <p:cNvPr id="62" name="OTLSHAPE_T_236b5afc7ead4230a5b637b6b47eb089_Title">
            <a:extLst>
              <a:ext uri="{FF2B5EF4-FFF2-40B4-BE49-F238E27FC236}">
                <a16:creationId xmlns:a16="http://schemas.microsoft.com/office/drawing/2014/main" id="{BBB303DE-6FCB-45A9-89E3-057F14BEB5FE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0" y="5028396"/>
            <a:ext cx="162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Classifying quality user data</a:t>
            </a:r>
          </a:p>
        </p:txBody>
      </p:sp>
      <p:sp>
        <p:nvSpPr>
          <p:cNvPr id="65" name="OTLSHAPE_T_8cd19c8a83304493987ec77ae4e34611_Duration" hidden="1">
            <a:extLst>
              <a:ext uri="{FF2B5EF4-FFF2-40B4-BE49-F238E27FC236}">
                <a16:creationId xmlns:a16="http://schemas.microsoft.com/office/drawing/2014/main" id="{2187130C-C1CE-411E-A465-F056C6D6D364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66" name="OTLSHAPE_T_8cd19c8a83304493987ec77ae4e34611_TextPercentage" hidden="1">
            <a:extLst>
              <a:ext uri="{FF2B5EF4-FFF2-40B4-BE49-F238E27FC236}">
                <a16:creationId xmlns:a16="http://schemas.microsoft.com/office/drawing/2014/main" id="{6EC6DEDC-C9DD-40BB-B02E-E2795FFFC56F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T_8cd19c8a83304493987ec77ae4e34611_StartDate" hidden="1">
            <a:extLst>
              <a:ext uri="{FF2B5EF4-FFF2-40B4-BE49-F238E27FC236}">
                <a16:creationId xmlns:a16="http://schemas.microsoft.com/office/drawing/2014/main" id="{7022922F-862A-406B-A73C-584DDF74D4C5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8cd19c8a83304493987ec77ae4e34611_EndDate" hidden="1">
            <a:extLst>
              <a:ext uri="{FF2B5EF4-FFF2-40B4-BE49-F238E27FC236}">
                <a16:creationId xmlns:a16="http://schemas.microsoft.com/office/drawing/2014/main" id="{7BCFC54E-3329-4E1A-AFEF-8F6ED04B686E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8cd19c8a83304493987ec77ae4e34611_JoinedDate">
            <a:extLst>
              <a:ext uri="{FF2B5EF4-FFF2-40B4-BE49-F238E27FC236}">
                <a16:creationId xmlns:a16="http://schemas.microsoft.com/office/drawing/2014/main" id="{984095A5-FD34-4085-800D-6BA5E8C0E244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8211776" y="5302843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4">
                <a:solidFill>
                  <a:schemeClr val="dk2"/>
                </a:solidFill>
                <a:latin typeface="Calibri" panose="020F0502020204030204" pitchFamily="34" charset="0"/>
              </a:rPr>
              <a:t>Feb 19 - Mar 4</a:t>
            </a:r>
          </a:p>
        </p:txBody>
      </p:sp>
      <p:sp>
        <p:nvSpPr>
          <p:cNvPr id="70" name="OTLSHAPE_T_8cd19c8a83304493987ec77ae4e34611_Title">
            <a:extLst>
              <a:ext uri="{FF2B5EF4-FFF2-40B4-BE49-F238E27FC236}">
                <a16:creationId xmlns:a16="http://schemas.microsoft.com/office/drawing/2014/main" id="{3EA6949A-AD3A-447D-87B6-B6706E55C75F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0" y="5295096"/>
            <a:ext cx="209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Personal health data sharing system</a:t>
            </a:r>
            <a:endParaRPr lang="en-IN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83661083be2941d5926e842f07f4434e_Duration" hidden="1">
            <a:extLst>
              <a:ext uri="{FF2B5EF4-FFF2-40B4-BE49-F238E27FC236}">
                <a16:creationId xmlns:a16="http://schemas.microsoft.com/office/drawing/2014/main" id="{6B95DAD3-CEC7-48E0-9D07-EA0599A436D2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9 days</a:t>
            </a:r>
          </a:p>
        </p:txBody>
      </p:sp>
      <p:sp>
        <p:nvSpPr>
          <p:cNvPr id="74" name="OTLSHAPE_T_83661083be2941d5926e842f07f4434e_TextPercentage" hidden="1">
            <a:extLst>
              <a:ext uri="{FF2B5EF4-FFF2-40B4-BE49-F238E27FC236}">
                <a16:creationId xmlns:a16="http://schemas.microsoft.com/office/drawing/2014/main" id="{BA1A51BC-A65C-4C60-AF69-67EFF81F4551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T_83661083be2941d5926e842f07f4434e_StartDate" hidden="1">
            <a:extLst>
              <a:ext uri="{FF2B5EF4-FFF2-40B4-BE49-F238E27FC236}">
                <a16:creationId xmlns:a16="http://schemas.microsoft.com/office/drawing/2014/main" id="{8EC5A670-1649-47F3-A9A7-2A99AE52FC01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83661083be2941d5926e842f07f4434e_EndDate" hidden="1">
            <a:extLst>
              <a:ext uri="{FF2B5EF4-FFF2-40B4-BE49-F238E27FC236}">
                <a16:creationId xmlns:a16="http://schemas.microsoft.com/office/drawing/2014/main" id="{DE06A77B-3654-402A-B6AE-0816EFBBB717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T_83661083be2941d5926e842f07f4434e_JoinedDate">
            <a:extLst>
              <a:ext uri="{FF2B5EF4-FFF2-40B4-BE49-F238E27FC236}">
                <a16:creationId xmlns:a16="http://schemas.microsoft.com/office/drawing/2014/main" id="{15AA01E2-2B48-464E-9702-D0D6416281FC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8211776" y="5569543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4">
                <a:solidFill>
                  <a:schemeClr val="dk2"/>
                </a:solidFill>
                <a:latin typeface="Calibri" panose="020F0502020204030204" pitchFamily="34" charset="0"/>
              </a:rPr>
              <a:t>Feb 20 - Mar 4</a:t>
            </a:r>
          </a:p>
        </p:txBody>
      </p:sp>
      <p:sp>
        <p:nvSpPr>
          <p:cNvPr id="78" name="OTLSHAPE_T_83661083be2941d5926e842f07f4434e_Title">
            <a:extLst>
              <a:ext uri="{FF2B5EF4-FFF2-40B4-BE49-F238E27FC236}">
                <a16:creationId xmlns:a16="http://schemas.microsoft.com/office/drawing/2014/main" id="{9039ACAD-5819-4D5C-B042-B41447EF5A15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0" y="5561796"/>
            <a:ext cx="3022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Secure access control mechanism in untrusted cloud</a:t>
            </a:r>
            <a:endParaRPr lang="en-IN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a94904bc02fd4b6ea3eac1805a44e350_Duration" hidden="1">
            <a:extLst>
              <a:ext uri="{FF2B5EF4-FFF2-40B4-BE49-F238E27FC236}">
                <a16:creationId xmlns:a16="http://schemas.microsoft.com/office/drawing/2014/main" id="{492FE669-9FD1-46DC-91AD-4FADE2B4122C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82" name="OTLSHAPE_T_a94904bc02fd4b6ea3eac1805a44e350_TextPercentage" hidden="1">
            <a:extLst>
              <a:ext uri="{FF2B5EF4-FFF2-40B4-BE49-F238E27FC236}">
                <a16:creationId xmlns:a16="http://schemas.microsoft.com/office/drawing/2014/main" id="{EA041DD9-917A-486D-A83B-7F4789E7470E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T_a94904bc02fd4b6ea3eac1805a44e350_StartDate" hidden="1">
            <a:extLst>
              <a:ext uri="{FF2B5EF4-FFF2-40B4-BE49-F238E27FC236}">
                <a16:creationId xmlns:a16="http://schemas.microsoft.com/office/drawing/2014/main" id="{B9DF8CD9-F327-46C0-A6E6-6AE354E888A5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_a94904bc02fd4b6ea3eac1805a44e350_EndDate" hidden="1">
            <a:extLst>
              <a:ext uri="{FF2B5EF4-FFF2-40B4-BE49-F238E27FC236}">
                <a16:creationId xmlns:a16="http://schemas.microsoft.com/office/drawing/2014/main" id="{ABB9CD08-0C9E-436E-8D7B-F7DDEB1CFC78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T_a94904bc02fd4b6ea3eac1805a44e350_JoinedDate">
            <a:extLst>
              <a:ext uri="{FF2B5EF4-FFF2-40B4-BE49-F238E27FC236}">
                <a16:creationId xmlns:a16="http://schemas.microsoft.com/office/drawing/2014/main" id="{8A090B74-C3E7-4ECC-AF5B-CB649C13A8BD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8441226" y="5836243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4">
                <a:solidFill>
                  <a:schemeClr val="dk2"/>
                </a:solidFill>
                <a:latin typeface="Calibri" panose="020F0502020204030204" pitchFamily="34" charset="0"/>
              </a:rPr>
              <a:t>Feb 20 - Mar 6</a:t>
            </a:r>
          </a:p>
        </p:txBody>
      </p:sp>
      <p:sp>
        <p:nvSpPr>
          <p:cNvPr id="86" name="OTLSHAPE_T_a94904bc02fd4b6ea3eac1805a44e350_Title">
            <a:extLst>
              <a:ext uri="{FF2B5EF4-FFF2-40B4-BE49-F238E27FC236}">
                <a16:creationId xmlns:a16="http://schemas.microsoft.com/office/drawing/2014/main" id="{6FDFE561-29BB-486B-9C54-D23707F049C3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0" y="5828496"/>
            <a:ext cx="189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Secure auditing using Blockchain</a:t>
            </a:r>
          </a:p>
        </p:txBody>
      </p:sp>
      <p:sp>
        <p:nvSpPr>
          <p:cNvPr id="89" name="OTLSHAPE_T_1a0a7a0692304d25b8be7e4433939671_Duration" hidden="1">
            <a:extLst>
              <a:ext uri="{FF2B5EF4-FFF2-40B4-BE49-F238E27FC236}">
                <a16:creationId xmlns:a16="http://schemas.microsoft.com/office/drawing/2014/main" id="{34706671-0088-4DB0-854C-E32046EE05DD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12 days</a:t>
            </a:r>
          </a:p>
        </p:txBody>
      </p:sp>
      <p:sp>
        <p:nvSpPr>
          <p:cNvPr id="90" name="OTLSHAPE_T_1a0a7a0692304d25b8be7e4433939671_TextPercentage" hidden="1">
            <a:extLst>
              <a:ext uri="{FF2B5EF4-FFF2-40B4-BE49-F238E27FC236}">
                <a16:creationId xmlns:a16="http://schemas.microsoft.com/office/drawing/2014/main" id="{2CD62877-109B-465E-8296-01396BF57701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T_1a0a7a0692304d25b8be7e4433939671_StartDate" hidden="1">
            <a:extLst>
              <a:ext uri="{FF2B5EF4-FFF2-40B4-BE49-F238E27FC236}">
                <a16:creationId xmlns:a16="http://schemas.microsoft.com/office/drawing/2014/main" id="{C1969FF2-517B-44D0-AC23-A9F24EB368AA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1a0a7a0692304d25b8be7e4433939671_EndDate" hidden="1">
            <a:extLst>
              <a:ext uri="{FF2B5EF4-FFF2-40B4-BE49-F238E27FC236}">
                <a16:creationId xmlns:a16="http://schemas.microsoft.com/office/drawing/2014/main" id="{8A1A3CEC-FC7D-4ADC-8247-924497E1C796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T_1a0a7a0692304d25b8be7e4433939671_JoinedDate">
            <a:extLst>
              <a:ext uri="{FF2B5EF4-FFF2-40B4-BE49-F238E27FC236}">
                <a16:creationId xmlns:a16="http://schemas.microsoft.com/office/drawing/2014/main" id="{25D278EB-C34D-408C-8DB0-0451376D48BF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8785401" y="6102943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4">
                <a:solidFill>
                  <a:schemeClr val="dk2"/>
                </a:solidFill>
                <a:latin typeface="Calibri" panose="020F0502020204030204" pitchFamily="34" charset="0"/>
              </a:rPr>
              <a:t>Feb 20 - Mar 9</a:t>
            </a:r>
          </a:p>
        </p:txBody>
      </p:sp>
      <p:sp>
        <p:nvSpPr>
          <p:cNvPr id="94" name="OTLSHAPE_T_1a0a7a0692304d25b8be7e4433939671_Title">
            <a:extLst>
              <a:ext uri="{FF2B5EF4-FFF2-40B4-BE49-F238E27FC236}">
                <a16:creationId xmlns:a16="http://schemas.microsoft.com/office/drawing/2014/main" id="{B19F71EE-EFDC-491A-AB96-2A32680DA55F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0" y="6095196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6">
                <a:solidFill>
                  <a:schemeClr val="dk1"/>
                </a:solidFill>
                <a:latin typeface="Calibri" panose="020F0502020204030204" pitchFamily="34" charset="0"/>
              </a:rPr>
              <a:t>Identity management</a:t>
            </a:r>
          </a:p>
        </p:txBody>
      </p:sp>
      <p:sp>
        <p:nvSpPr>
          <p:cNvPr id="97" name="OTLSHAPE_T_e486906a0d814f5684bf3201696c55c6_Duration" hidden="1">
            <a:extLst>
              <a:ext uri="{FF2B5EF4-FFF2-40B4-BE49-F238E27FC236}">
                <a16:creationId xmlns:a16="http://schemas.microsoft.com/office/drawing/2014/main" id="{13F7698F-1D84-465F-96CC-744C1C07F3D7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13 days</a:t>
            </a:r>
          </a:p>
        </p:txBody>
      </p:sp>
      <p:sp>
        <p:nvSpPr>
          <p:cNvPr id="98" name="OTLSHAPE_T_e486906a0d814f5684bf3201696c55c6_TextPercentage" hidden="1">
            <a:extLst>
              <a:ext uri="{FF2B5EF4-FFF2-40B4-BE49-F238E27FC236}">
                <a16:creationId xmlns:a16="http://schemas.microsoft.com/office/drawing/2014/main" id="{96D1359B-CF0A-45C5-8647-3C5E3DE78E0E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T_e486906a0d814f5684bf3201696c55c6_StartDate" hidden="1">
            <a:extLst>
              <a:ext uri="{FF2B5EF4-FFF2-40B4-BE49-F238E27FC236}">
                <a16:creationId xmlns:a16="http://schemas.microsoft.com/office/drawing/2014/main" id="{EEB1D4F4-9B85-4DD7-AA0F-2FBD119CD267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T_e486906a0d814f5684bf3201696c55c6_EndDate" hidden="1">
            <a:extLst>
              <a:ext uri="{FF2B5EF4-FFF2-40B4-BE49-F238E27FC236}">
                <a16:creationId xmlns:a16="http://schemas.microsoft.com/office/drawing/2014/main" id="{4BDBC132-4C05-4130-9086-3141DDE4E6F7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T_e486906a0d814f5684bf3201696c55c6_JoinedDate">
            <a:extLst>
              <a:ext uri="{FF2B5EF4-FFF2-40B4-BE49-F238E27FC236}">
                <a16:creationId xmlns:a16="http://schemas.microsoft.com/office/drawing/2014/main" id="{48B2269E-0425-4F29-94C3-3814D9F1B7BB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8900127" y="6369643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4">
                <a:solidFill>
                  <a:schemeClr val="dk2"/>
                </a:solidFill>
                <a:latin typeface="Calibri" panose="020F0502020204030204" pitchFamily="34" charset="0"/>
              </a:rPr>
              <a:t>Feb 20 - Mar 10</a:t>
            </a:r>
          </a:p>
        </p:txBody>
      </p:sp>
      <p:sp>
        <p:nvSpPr>
          <p:cNvPr id="102" name="OTLSHAPE_T_e486906a0d814f5684bf3201696c55c6_Title">
            <a:extLst>
              <a:ext uri="{FF2B5EF4-FFF2-40B4-BE49-F238E27FC236}">
                <a16:creationId xmlns:a16="http://schemas.microsoft.com/office/drawing/2014/main" id="{84C7ECC4-AC1F-4E94-8E67-507C387A38E3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0" y="6361896"/>
            <a:ext cx="185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Use cases in medical Healthcare</a:t>
            </a:r>
            <a:endParaRPr lang="en-IN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OTLSHAPE_M_c70aaf7510d04ab8b5a95f66b5469132_Shape">
            <a:extLst>
              <a:ext uri="{FF2B5EF4-FFF2-40B4-BE49-F238E27FC236}">
                <a16:creationId xmlns:a16="http://schemas.microsoft.com/office/drawing/2014/main" id="{0E7DCB14-CE3B-4C8D-B4D9-95F41B3B5F17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>
            <a:off x="3801842" y="2857500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OTLSHAPE_M_57e4ed76656a46a6a3edf286eebfffd6_Shape">
            <a:extLst>
              <a:ext uri="{FF2B5EF4-FFF2-40B4-BE49-F238E27FC236}">
                <a16:creationId xmlns:a16="http://schemas.microsoft.com/office/drawing/2014/main" id="{20D7024F-5DC1-4B06-8806-35762DBE062E}"/>
              </a:ext>
            </a:extLst>
          </p:cNvPr>
          <p:cNvSpPr/>
          <p:nvPr>
            <p:custDataLst>
              <p:tags r:id="rId104"/>
            </p:custDataLst>
          </p:nvPr>
        </p:nvSpPr>
        <p:spPr>
          <a:xfrm>
            <a:off x="4604918" y="2857500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OTLSHAPE_M_c70aaf7510d04ab8b5a95f66b5469132_Title">
            <a:extLst>
              <a:ext uri="{FF2B5EF4-FFF2-40B4-BE49-F238E27FC236}">
                <a16:creationId xmlns:a16="http://schemas.microsoft.com/office/drawing/2014/main" id="{914CCEFA-92BF-475A-98CD-CAAA78D99E1D}"/>
              </a:ext>
            </a:extLst>
          </p:cNvPr>
          <p:cNvSpPr txBox="1"/>
          <p:nvPr/>
        </p:nvSpPr>
        <p:spPr>
          <a:xfrm>
            <a:off x="3465778" y="2041313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100" b="1" spc="-8">
                <a:solidFill>
                  <a:schemeClr val="dk1"/>
                </a:solidFill>
                <a:latin typeface="Calibri" panose="020F0502020204030204" pitchFamily="34" charset="0"/>
              </a:rPr>
              <a:t>Weekly Report </a:t>
            </a:r>
          </a:p>
        </p:txBody>
      </p:sp>
      <p:sp>
        <p:nvSpPr>
          <p:cNvPr id="113" name="OTLSHAPE_M_c70aaf7510d04ab8b5a95f66b5469132_Date">
            <a:extLst>
              <a:ext uri="{FF2B5EF4-FFF2-40B4-BE49-F238E27FC236}">
                <a16:creationId xmlns:a16="http://schemas.microsoft.com/office/drawing/2014/main" id="{222C4FDA-53B4-485B-A9DB-364203E93ACA}"/>
              </a:ext>
            </a:extLst>
          </p:cNvPr>
          <p:cNvSpPr txBox="1"/>
          <p:nvPr/>
        </p:nvSpPr>
        <p:spPr>
          <a:xfrm>
            <a:off x="3747020" y="222453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6">
                <a:solidFill>
                  <a:schemeClr val="dk2"/>
                </a:solidFill>
                <a:latin typeface="Calibri" panose="020F0502020204030204" pitchFamily="34" charset="0"/>
              </a:rPr>
              <a:t>Jan 26</a:t>
            </a:r>
          </a:p>
        </p:txBody>
      </p:sp>
      <p:sp>
        <p:nvSpPr>
          <p:cNvPr id="114" name="OTLSHAPE_M_57e4ed76656a46a6a3edf286eebfffd6_Title">
            <a:extLst>
              <a:ext uri="{FF2B5EF4-FFF2-40B4-BE49-F238E27FC236}">
                <a16:creationId xmlns:a16="http://schemas.microsoft.com/office/drawing/2014/main" id="{272652D3-5DFE-4D7F-99A8-EB0153A5D23B}"/>
              </a:ext>
            </a:extLst>
          </p:cNvPr>
          <p:cNvSpPr txBox="1"/>
          <p:nvPr/>
        </p:nvSpPr>
        <p:spPr>
          <a:xfrm>
            <a:off x="4268855" y="2493857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100" b="1" spc="-8">
                <a:solidFill>
                  <a:schemeClr val="dk1"/>
                </a:solidFill>
                <a:latin typeface="Calibri" panose="020F0502020204030204" pitchFamily="34" charset="0"/>
              </a:rPr>
              <a:t>Weekly Report </a:t>
            </a:r>
          </a:p>
        </p:txBody>
      </p:sp>
      <p:sp>
        <p:nvSpPr>
          <p:cNvPr id="115" name="OTLSHAPE_M_57e4ed76656a46a6a3edf286eebfffd6_Date">
            <a:extLst>
              <a:ext uri="{FF2B5EF4-FFF2-40B4-BE49-F238E27FC236}">
                <a16:creationId xmlns:a16="http://schemas.microsoft.com/office/drawing/2014/main" id="{C98AAE49-20E0-4C4C-A200-0FCD53D3ECBD}"/>
              </a:ext>
            </a:extLst>
          </p:cNvPr>
          <p:cNvSpPr txBox="1"/>
          <p:nvPr/>
        </p:nvSpPr>
        <p:spPr>
          <a:xfrm>
            <a:off x="4573126" y="267707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10">
                <a:solidFill>
                  <a:schemeClr val="dk2"/>
                </a:solidFill>
                <a:latin typeface="Calibri" panose="020F0502020204030204" pitchFamily="34" charset="0"/>
              </a:rPr>
              <a:t>Feb 2</a:t>
            </a:r>
          </a:p>
        </p:txBody>
      </p:sp>
      <p:cxnSp>
        <p:nvCxnSpPr>
          <p:cNvPr id="116" name="OTLSHAPE_M_c70aaf7510d04ab8b5a95f66b5469132_Connector1">
            <a:extLst>
              <a:ext uri="{FF2B5EF4-FFF2-40B4-BE49-F238E27FC236}">
                <a16:creationId xmlns:a16="http://schemas.microsoft.com/office/drawing/2014/main" id="{799B4295-F01B-4C67-BB7F-4C150AC89565}"/>
              </a:ext>
            </a:extLst>
          </p:cNvPr>
          <p:cNvCxnSpPr/>
          <p:nvPr>
            <p:custDataLst>
              <p:tags r:id="rId105"/>
            </p:custDataLst>
          </p:nvPr>
        </p:nvCxnSpPr>
        <p:spPr>
          <a:xfrm>
            <a:off x="3916142" y="2404957"/>
            <a:ext cx="0" cy="579543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TLSHAPE_M_8fe57aff11374be084d8f87f0f1aa0af_Shape">
            <a:extLst>
              <a:ext uri="{FF2B5EF4-FFF2-40B4-BE49-F238E27FC236}">
                <a16:creationId xmlns:a16="http://schemas.microsoft.com/office/drawing/2014/main" id="{F2B17CFA-44E2-40CC-92AB-10F2B392CAB6}"/>
              </a:ext>
            </a:extLst>
          </p:cNvPr>
          <p:cNvSpPr/>
          <p:nvPr>
            <p:custDataLst>
              <p:tags r:id="rId106"/>
            </p:custDataLst>
          </p:nvPr>
        </p:nvSpPr>
        <p:spPr>
          <a:xfrm>
            <a:off x="10570630" y="2857500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976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D545962E-56F7-403A-B618-ECCCEA709E7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b="1" spc="-38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6B5681C7-21BF-4A13-A22C-47607B248B8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11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b="1" spc="-38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45EF118A-0104-45D9-BF56-F765067B41B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6E42E2F0-B4B5-4D15-970B-7F0B60DCD28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33365" y="3352800"/>
            <a:ext cx="40894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F4075983-6D62-4CF4-A9E8-EDD97D241AE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962511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D29FE0DC-1E20-416F-AF69-0A3593E7AA5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836811" y="35560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E9E744B0-0D68-483A-89B1-511DB3C9E65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96865" y="3145473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CD7295DF-8383-464A-998D-83B222B2F671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4489846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DF927884-C92C-4855-86BC-2E060C9D215E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4553347" y="3145473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B37EE3A0-94F8-4CED-8A9E-978C9370D884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7702152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9E1D9939-1FB9-497D-BC8F-2AED0DCA3FF6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765654" y="314547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3" name="OTLSHAPE_M_a9a010a4ce0e4f0ab398aff35de05384_Title">
            <a:extLst>
              <a:ext uri="{FF2B5EF4-FFF2-40B4-BE49-F238E27FC236}">
                <a16:creationId xmlns:a16="http://schemas.microsoft.com/office/drawing/2014/main" id="{E01D5BBC-921F-4FDD-A535-34B18EFA682A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481569" y="2493857"/>
            <a:ext cx="86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Weekly Report</a:t>
            </a:r>
          </a:p>
        </p:txBody>
      </p:sp>
      <p:sp>
        <p:nvSpPr>
          <p:cNvPr id="14" name="OTLSHAPE_M_a9a010a4ce0e4f0ab398aff35de05384_Date">
            <a:extLst>
              <a:ext uri="{FF2B5EF4-FFF2-40B4-BE49-F238E27FC236}">
                <a16:creationId xmlns:a16="http://schemas.microsoft.com/office/drawing/2014/main" id="{2F1A9147-1363-4933-9A2B-3C38D8A2A334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3747020" y="267707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6">
                <a:solidFill>
                  <a:schemeClr val="dk2"/>
                </a:solidFill>
                <a:latin typeface="Calibri" panose="020F0502020204030204" pitchFamily="34" charset="0"/>
              </a:rPr>
              <a:t>Jan 26</a:t>
            </a:r>
          </a:p>
        </p:txBody>
      </p:sp>
      <p:sp>
        <p:nvSpPr>
          <p:cNvPr id="15" name="OTLSHAPE_M_a9a010a4ce0e4f0ab398aff35de05384_Shape">
            <a:extLst>
              <a:ext uri="{FF2B5EF4-FFF2-40B4-BE49-F238E27FC236}">
                <a16:creationId xmlns:a16="http://schemas.microsoft.com/office/drawing/2014/main" id="{FE7BE1BD-C634-449F-99B6-60E7531E0F2E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801842" y="2857500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TLSHAPE_M_8fe57aff11374be084d8f87f0f1aa0af_Title">
            <a:extLst>
              <a:ext uri="{FF2B5EF4-FFF2-40B4-BE49-F238E27FC236}">
                <a16:creationId xmlns:a16="http://schemas.microsoft.com/office/drawing/2014/main" id="{6DA54FDA-F21A-4AED-911B-81FDB8AC1D47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964141" y="2493857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Fiinal Report Submission</a:t>
            </a:r>
          </a:p>
        </p:txBody>
      </p:sp>
      <p:sp>
        <p:nvSpPr>
          <p:cNvPr id="17" name="OTLSHAPE_M_8fe57aff11374be084d8f87f0f1aa0af_Date">
            <a:extLst>
              <a:ext uri="{FF2B5EF4-FFF2-40B4-BE49-F238E27FC236}">
                <a16:creationId xmlns:a16="http://schemas.microsoft.com/office/drawing/2014/main" id="{7CD835D3-869A-4FF1-BBC5-18031FD216D4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0492991" y="2677075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Mar 26</a:t>
            </a:r>
          </a:p>
        </p:txBody>
      </p:sp>
      <p:sp>
        <p:nvSpPr>
          <p:cNvPr id="18" name="OTLSHAPE_M_8fe57aff11374be084d8f87f0f1aa0af_Shape">
            <a:extLst>
              <a:ext uri="{FF2B5EF4-FFF2-40B4-BE49-F238E27FC236}">
                <a16:creationId xmlns:a16="http://schemas.microsoft.com/office/drawing/2014/main" id="{AE31A508-235E-4D79-B4D2-FEF8F42BC374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0570630" y="2857500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335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49A33442-E83F-4ACC-9FC1-22EF016F1DA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b="1" spc="-38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98025B17-6D7B-41EC-A780-21D61B30F97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11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b="1" spc="-38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cxnSp>
        <p:nvCxnSpPr>
          <p:cNvPr id="13" name="OTLSHAPE_M_c70aaf7510d04ab8b5a95f66b5469132_Connector1">
            <a:extLst>
              <a:ext uri="{FF2B5EF4-FFF2-40B4-BE49-F238E27FC236}">
                <a16:creationId xmlns:a16="http://schemas.microsoft.com/office/drawing/2014/main" id="{C671816A-9A7F-400D-ADB5-01BD383C722D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3916142" y="2404957"/>
            <a:ext cx="0" cy="579543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D291D361-F78D-49F8-B7F2-564DB99E269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795B94B2-600D-4D50-9319-02DAB6A1FBE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33365" y="3352800"/>
            <a:ext cx="41910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BC50EC69-72F6-4498-80AF-A5E8D7C71B2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068319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6901F3B5-3867-4A30-A5F4-027D4F5B33F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942619" y="35560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322B6BEC-D15D-41D7-AFD6-BFFE4037F00C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96865" y="3145473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BBF49AD5-5FD9-43C5-95FF-1880EBB59A5D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4553347" y="3145473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A2EBE935-139F-43D1-B3BB-F1DDA2BC971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765654" y="314547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ED292154-8E48-40C0-B974-CD8C294CDCCB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4489846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39460734-5C95-48A8-8E70-E65360C818A9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7702152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TLSHAPE_M_c70aaf7510d04ab8b5a95f66b5469132_Shape">
            <a:extLst>
              <a:ext uri="{FF2B5EF4-FFF2-40B4-BE49-F238E27FC236}">
                <a16:creationId xmlns:a16="http://schemas.microsoft.com/office/drawing/2014/main" id="{238B7686-EA6F-4E5E-A39A-09F5BCF3735D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801842" y="2857500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TLSHAPE_M_57e4ed76656a46a6a3edf286eebfffd6_Shape">
            <a:extLst>
              <a:ext uri="{FF2B5EF4-FFF2-40B4-BE49-F238E27FC236}">
                <a16:creationId xmlns:a16="http://schemas.microsoft.com/office/drawing/2014/main" id="{AFA8264E-2737-41EB-9737-012B68455F24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604918" y="2857500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TLSHAPE_M_331e0d0a68b64fe6b7d27ef4aa89681e_Shape">
            <a:extLst>
              <a:ext uri="{FF2B5EF4-FFF2-40B4-BE49-F238E27FC236}">
                <a16:creationId xmlns:a16="http://schemas.microsoft.com/office/drawing/2014/main" id="{64D8CC82-BF2B-4A80-91F0-F1BB4C1B0593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0570630" y="2857500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TLSHAPE_M_c70aaf7510d04ab8b5a95f66b5469132_Title">
            <a:extLst>
              <a:ext uri="{FF2B5EF4-FFF2-40B4-BE49-F238E27FC236}">
                <a16:creationId xmlns:a16="http://schemas.microsoft.com/office/drawing/2014/main" id="{B2F204C5-C43B-4799-AEDE-F069AF53734A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3465778" y="2041313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100" b="1" spc="-8">
                <a:solidFill>
                  <a:schemeClr val="dk1"/>
                </a:solidFill>
                <a:latin typeface="Calibri" panose="020F0502020204030204" pitchFamily="34" charset="0"/>
              </a:rPr>
              <a:t>Weekly Report </a:t>
            </a:r>
          </a:p>
        </p:txBody>
      </p:sp>
      <p:sp>
        <p:nvSpPr>
          <p:cNvPr id="15" name="OTLSHAPE_M_c70aaf7510d04ab8b5a95f66b5469132_Date">
            <a:extLst>
              <a:ext uri="{FF2B5EF4-FFF2-40B4-BE49-F238E27FC236}">
                <a16:creationId xmlns:a16="http://schemas.microsoft.com/office/drawing/2014/main" id="{C6C9B66B-3290-42BD-837D-CF22225F3A06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747020" y="222453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6">
                <a:solidFill>
                  <a:schemeClr val="dk2"/>
                </a:solidFill>
                <a:latin typeface="Calibri" panose="020F0502020204030204" pitchFamily="34" charset="0"/>
              </a:rPr>
              <a:t>Jan 26</a:t>
            </a:r>
          </a:p>
        </p:txBody>
      </p:sp>
      <p:sp>
        <p:nvSpPr>
          <p:cNvPr id="17" name="OTLSHAPE_M_57e4ed76656a46a6a3edf286eebfffd6_Title">
            <a:extLst>
              <a:ext uri="{FF2B5EF4-FFF2-40B4-BE49-F238E27FC236}">
                <a16:creationId xmlns:a16="http://schemas.microsoft.com/office/drawing/2014/main" id="{D7732AA8-2A8D-47E4-ADB0-655D1BEE1C32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4268855" y="2493857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100" b="1" spc="-8">
                <a:solidFill>
                  <a:schemeClr val="dk1"/>
                </a:solidFill>
                <a:latin typeface="Calibri" panose="020F0502020204030204" pitchFamily="34" charset="0"/>
              </a:rPr>
              <a:t>Weekly Report </a:t>
            </a:r>
          </a:p>
        </p:txBody>
      </p:sp>
      <p:sp>
        <p:nvSpPr>
          <p:cNvPr id="18" name="OTLSHAPE_M_57e4ed76656a46a6a3edf286eebfffd6_Date">
            <a:extLst>
              <a:ext uri="{FF2B5EF4-FFF2-40B4-BE49-F238E27FC236}">
                <a16:creationId xmlns:a16="http://schemas.microsoft.com/office/drawing/2014/main" id="{80CABF4B-5499-4310-B66C-B51F5B113AC0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4573126" y="267707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10">
                <a:solidFill>
                  <a:schemeClr val="dk2"/>
                </a:solidFill>
                <a:latin typeface="Calibri" panose="020F0502020204030204" pitchFamily="34" charset="0"/>
              </a:rPr>
              <a:t>Feb 2</a:t>
            </a:r>
          </a:p>
        </p:txBody>
      </p:sp>
      <p:sp>
        <p:nvSpPr>
          <p:cNvPr id="20" name="OTLSHAPE_M_331e0d0a68b64fe6b7d27ef4aa89681e_Title">
            <a:extLst>
              <a:ext uri="{FF2B5EF4-FFF2-40B4-BE49-F238E27FC236}">
                <a16:creationId xmlns:a16="http://schemas.microsoft.com/office/drawing/2014/main" id="{CE0160E6-6048-458A-967D-1F20EB5F1305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0234567" y="2493857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100" b="1" spc="-8">
                <a:solidFill>
                  <a:schemeClr val="dk1"/>
                </a:solidFill>
                <a:latin typeface="Calibri" panose="020F0502020204030204" pitchFamily="34" charset="0"/>
              </a:rPr>
              <a:t>Weekly Report </a:t>
            </a:r>
          </a:p>
        </p:txBody>
      </p:sp>
      <p:sp>
        <p:nvSpPr>
          <p:cNvPr id="21" name="OTLSHAPE_M_331e0d0a68b64fe6b7d27ef4aa89681e_Date">
            <a:extLst>
              <a:ext uri="{FF2B5EF4-FFF2-40B4-BE49-F238E27FC236}">
                <a16:creationId xmlns:a16="http://schemas.microsoft.com/office/drawing/2014/main" id="{A022B20F-4F2C-44BF-99E5-69630C61D361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10492991" y="2677075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4">
                <a:solidFill>
                  <a:schemeClr val="dk2"/>
                </a:solidFill>
                <a:latin typeface="Calibri" panose="020F0502020204030204" pitchFamily="34" charset="0"/>
              </a:rPr>
              <a:t>Mar 26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34289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NS4wMC4wMS4wMCIsIkVkaXRpb24iOiJGcmVlIiwiSXNQbHVzRWRpdGlvbiI6ZmFsc2UsIklzUHJvRWRpdGlvbiI6ZmFsc2V9LCJFZmZlY3QiOjE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UsIkJvdHRvbSI6MH0sIlBhZGRpbmciOnsiJGlkIjoiMTgiLCJUb3AiOjAsIkxlZnQiOjAsIlJpZ2h0IjowLCJCb3R0b20iOjB9LCJCYWNrZ3JvdW5kIjp7IiRpZCI6IjE5IiwiQ29sb3IiOnsiJGlkIjoiMjAiLCJBIjow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iwiVG9kYXlNYXJrZXJQb3NpdGlvbiI6MywiUXVpY2tQb3NpdGlvbiI6MSwiQWJzb2x1dGVQb3NpdGlvbiI6MjQwLjA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yIiwiRm9ybWF0IjowLCJJc1Zpc2libGUiOmZhbHNlLCJMYXN0S25vd25WaXNpYmlsaXR5U3RhdGUiOmZhbHNlfSwiSXNWaXNpYmxlIjp0cnVlLCJQYXJlbnRTdHlsZSI6bnVsbH0sIkRlZmF1bHRUYXNrU3R5bGUiOnsiJGlkIjoiODMiLCJTaGFwZSI6MCwiU2hhcGVUaGlja25lc3MiOjEsIkR1cmF0aW9uRm9ybWF0IjowLCJJbmNsdWRlTm9uV29ya2luZ0RheXNJbkR1cmF0aW9uIjpmYWxzZSwiUGVyY2VudGFnZUNvbXBsZXRlU3R5bGUiOnsiJGlkIjoiODQiLCJGb250U2V0dGluZ3MiOnsiJGlkIjoiODUiLCJGb250U2l6ZSI6MTAsIkZvbnROYW1lIjoiQ2FsaWJyaSIsIklzQm9sZCI6ZmFsc2UsIklzSXRhbGljIjpmYWxzZSwiSXNVbmRlcmxpbmVkIjpmYWxzZSwiUGFyZW50U3R5bGUiOm51bGx9LCJBdXRvU2l6ZSI6MCwiRm9yZWdyb3VuZCI6eyIkaWQiOiI4NiIsIkNvbG9yIjp7IiRpZCI6Ijg3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g4IiwiVG9wIjowLCJMZWZ0IjowLCJSaWdodCI6MCwiQm90dG9tIjowfSwiUGFkZGluZyI6eyIkaWQiOiI4OSIsIlRvcCI6MCwiTGVmdCI6MCwiUmlnaHQiOjAsIkJvdHRvbSI6MH0sIkJhY2tncm91bmQiOnsiJGlkIjoiOTAiLCJDb2xvciI6eyIkcmVmIjoiMjAifX0sIklzVmlzaWJsZSI6dHJ1ZSwiV2lkdGgiOjAuMCwiSGVpZ2h0IjowLjAsIkJvcmRlclN0eWxlIjpudWxsLCJQYXJlbnRTdHlsZSI6bnVsbH0sIkR1cmF0aW9uU3R5bGUiOnsiJGlkIjoiOTEiLCJGb250U2V0dGluZ3MiOnsiJGlkIjoiOTIiLCJGb250U2l6ZSI6MTAsIkZvbnROYW1lIjoiQ2FsaWJyaSIsIklzQm9sZCI6ZmFsc2UsIklzSXRhbGljIjpmYWxzZSwiSXNVbmRlcmxpbmVkIjpmYWxzZSwiUGFyZW50U3R5bGUiOm51bGx9LCJBdXRvU2l6ZSI6MCwiRm9yZWdyb3VuZCI6eyIkaWQiOiI5MyIsIkNvbG9yIjp7IiRpZCI6Ijk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UiLCJUb3AiOjAsIkxlZnQiOjAsIlJpZ2h0IjowLCJCb3R0b20iOjB9LCJQYWRkaW5nIjp7IiRpZCI6Ijk2IiwiVG9wIjowLCJMZWZ0IjowLCJSaWdodCI6MCwiQm90dG9tIjowfSwiQmFja2dyb3VuZCI6eyIkaWQiOiI5NyIsIkNvbG9yIjp7IiRyZWYiOiIyMCJ9fSwiSXNWaXNpYmxlIjp0cnVlLCJXaWR0aCI6MC4wLCJIZWlnaHQiOjAuMCwiQm9yZGVyU3R5bGUiOm51bGwsIlBhcmVudFN0eWxlIjpudWxsfSwiSG9yaXpvbnRhbENvbm5lY3RvclN0eWxlIjp7IiRpZCI6Ijk4IiwiTGluZUNvbG9yIjp7IiRpZCI6Ijk5IiwiJHR5cGUiOiJOTFJFLkNvbW1vbi5Eb20uU29saWRDb2xvckJydXNoLCBOTFJFLkNvbW1vbiIsIkNvbG9yIjp7IiRpZCI6IjEwMCIsIkEiOjI1NSwiUiI6MjA0LCJHIjoyMDQsIkIiOjIwNH19LCJMaW5lV2VpZ2h0IjoxLjAsIkxpbmVUeXBlIjowLCJQYXJlbnRTdHlsZSI6bnVsbH0sIlZlcnRpY2FsQ29ubmVjdG9yU3R5bGUiOnsiJGlkIjoiMTAxIiwiTGluZUNvbG9yIjp7IiRpZCI6IjEwMiIsIiR0eXBlIjoiTkxSRS5Db21tb24uRG9tLlNvbGlkQ29sb3JCcnVzaCwgTkxSRS5Db21tb24iLCJDb2xvciI6eyIkaWQiOiIxMDM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MiwiU3BhY2luZyI6NSwiSXNCZWxvd1RpbWViYW5kIjp0cnVlLCJQZXJjZW50YWdlQ29tcGxldGVTaGFwZU9wYWNpdHkiOjM1LCJTaGFwZVN0eWxlIjp7IiRpZCI6IjEwNCIsIk1hcmdpbiI6eyIkaWQiOiIxMDUiLCJUb3AiOjAsIkxlZnQiOjQsIlJpZ2h0Ijo0LCJCb3R0b20iOjB9LCJQYWRkaW5nIjp7IiRpZCI6IjEwNiIsIlRvcCI6MCwiTGVmdCI6MCwiUmlnaHQiOjAsIkJvdHRvbSI6MH0sIkJhY2tncm91bmQiOnsiJGlkIjoiMTA3IiwiQ29sb3IiOnsiJGlkIjoiMTA4IiwiQSI6MjU1LCJSIjowLCJHIjoxMTQsIkIiOjE4OH19LCJJc1Zpc2libGUiOnRydWUsIldpZHRoIjowLjAsIkhlaWdodCI6MTYuMCwiQm9yZGVyU3R5bGUiOnsiJGlkIjoiMTA5IiwiTGluZUNvbG9yIjp7IiRpZCI6IjExMCIsIiR0eXBlIjoiTkxSRS5Db21tb24uRG9tLlNvbGlkQ29sb3JCcnVzaCwgTkxSRS5Db21tb24iLCJDb2xvciI6eyIkaWQiOiIxMTEiLCJBIjoyNTUsIlIiOjI1NSwiRyI6MCwiQiI6MH19LCJMaW5lV2VpZ2h0IjowLjAsIkxpbmVUeXBlIjowLCJQYXJlbnRTdHlsZSI6bnVsbH0sIlBhcmVudFN0eWxlIjpudWxsfSwiVGl0bGVTdHlsZSI6eyIkaWQiOiIxMTIiLCJGb250U2V0dGluZ3MiOnsiJGlkIjoiMTEzIiwiRm9udFNpemUiOjExLCJGb250TmFtZSI6IkNhbGlicmkiLCJJc0JvbGQiOnRydWUsIklzSXRhbGljIjpmYWxzZSwiSXNVbmRlcmxpbmVkIjpmYWxzZSwiUGFyZW50U3R5bGUiOm51bGx9LCJBdXRvU2l6ZSI6MCwiRm9yZWdyb3VuZCI6eyIkaWQiOiIxMTQiLCJDb2xvciI6eyIkaWQiOiIxMTU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E2IiwiVG9wIjowLCJMZWZ0IjowLCJSaWdodCI6MCwiQm90dG9tIjowfSwiUGFkZGluZyI6eyIkaWQiOiIxMTciLCJUb3AiOjAsIkxlZnQiOjAsIlJpZ2h0IjowLCJCb3R0b20iOjB9LCJCYWNrZ3JvdW5kIjp7IiRpZCI6IjExOCIsIkNvbG9yIjp7IiRyZWYiOiIyMCJ9fSwiSXNWaXNpYmxlIjp0cnVlLCJXaWR0aCI6MC4wLCJIZWlnaHQiOjAuMCwiQm9yZGVyU3R5bGUiOm51bGwsIlBhcmVudFN0eWxlIjpudWxsfSwiRGF0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MyIsIlRvcCI6MCwiTGVmdCI6MCwiUmlnaHQiOjAsIkJvdHRvbSI6MH0sIlBhZGRpbmciOnsiJGlkIjoiMTI0IiwiVG9wIjowLCJMZWZ0IjowLCJSaWdodCI6MCwiQm90dG9tIjowfSwiQmFja2dyb3VuZCI6eyIkaWQiOiIxMjUiLCJDb2xvciI6eyIkcmVmIjoiMjAifX0sIklzVmlzaWJsZSI6dHJ1ZSwiV2lkdGgiOjAuMCwiSGVpZ2h0IjowLjAsIkJvcmRlclN0eWxlIjpudWxsLCJQYXJlbnRTdHlsZSI6bnVsbH0sIkRhdGVGb3JtYXQiOnsiJGlkIjoiMTI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NyIsIkZvcm1hdCI6MCwiSXNWaXNpYmxlIjpmYWxzZSwiTGFzdEtub3duVmlzaWJpbGl0eVN0YXRlIjpmYWxzZX0sIklzVmlzaWJsZSI6dHJ1ZSwiUGFyZW50U3R5bGUiOm51bGwsIl9leHBsaWNpdGx5U2V0Ijp7IiRpZCI6IjEyO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I5IiwiR3JpZGxpbmVTdHlsZSI6eyIkaWQiOiIxMzAiLCJMaW5lQ29sb3IiOnsiJGlkIjoiMTMxIiwiJHR5cGUiOiJOTFJFLkNvbW1vbi5Eb20uU29saWRDb2xvckJydXNoLCBOTFJFLkNvbW1vbiIsIkNvbG9yIjp7IiRpZCI6IjEzMiIsIkEiOjM4LCJSIjo5MSwiRyI6MTU1LCJCIjoyMTN9fSwiTGluZVdlaWdodCI6MS4wLCJMaW5lVHlwZSI6MCwiUGFyZW50U3R5bGUiOm51bGx9LCJNYXJnaW4iOnsiJGlkIjoiMTMzIiwiVG9wIjowLCJMZWZ0IjowLCJSaWdodCI6MCwiQm90dG9tIjowfSwiUGFkZGluZyI6eyIkaWQiOiIxMzQiLCJUb3AiOjAsIkxlZnQiOjAsIlJpZ2h0IjowLCJCb3R0b20iOjB9LCJCYWNrZ3JvdW5kIjpudWxsLCJJc1Zpc2libGUiOnRydWUsIldpZHRoIjowLjAsIkhlaWdodCI6MC4wLCJCb3JkZXJTdHlsZSI6eyIkaWQiOiIxMzUiLCJMaW5lQ29sb3IiOm51bGwsIkxpbmVXZWlnaHQiOjAuMCwiTGluZVR5cGUiOjAsIlBhcmVudFN0eWxlIjpudWxsfSwiUGFyZW50U3R5bGUiOm51bGx9LCJTaG93RWxhcHNlZFRpbWVHcmFkaWVudFN0eWxlIjpmYWxzZSwiRGVmYXVsdFN3aW1sYW5lU3R5bGUiOnsiJGlkIjoiMTM2IiwiSGVhZGVyU3R5bGUiOnsiJGlkIjoiMTM3IiwiVGV4dFN0eWxlIjp7IiRpZCI6IjEzOCIsIkZvbnRTZXR0aW5ncyI6eyIkaWQiOiIxMzkiLCJGb250U2l6ZSI6MTIsIkZvbnROYW1lIjoiQ2FsaWJyaSIsIklzQm9sZCI6ZmFsc2UsIklzSXRhbGljIjpmYWxzZSwiSXNVbmRlcmxpbmVkIjpmYWxzZSwiUGFyZW50U3R5bGUiOm51bGx9LCJBdXRvU2l6ZSI6MCwiRm9yZWdyb3VuZCI6eyIkaWQiOiIxNDAiLCJDb2xvciI6eyIkaWQiOiIxNDEiLCJBIjoyNTUsIlIiOjMyLCJHIjo1NiwiQiI6MTAwfX0sIk1heFdpZHRoIjowLjAsIk1heEhlaWdodCI6MC4wLCJTbWFydEZvcmVncm91bmRJc0FjdGl2ZSI6ZmFsc2UsIkhvcml6b250YWxBbGlnbm1lbnQiOjAsIlZlcnRpY2FsQWxpZ25tZW50IjowLCJTbWFydEZvcmVncm91bmQiOm51bGwsIkJhY2tncm91bmRGaWxsVHlwZSI6MCwiTWFyZ2luIjp7IiRpZCI6IjE0MiIsIlRvcCI6MCwiTGVmdCI6MCwiUmlnaHQiOjAsIkJvdHRvbSI6MH0sIlBhZGRpbmciOnsiJGlkIjoiMTQzIiwiVG9wIjowLCJMZWZ0IjowLCJSaWdodCI6MCwiQm90dG9tIjowfSwiQmFja2dyb3VuZCI6bnVsbCwiSXNWaXNpYmxlIjpmYWxzZSwiV2lkdGgiOjAuMCwiSGVpZ2h0IjowLjAsIkJvcmRlclN0eWxlIjpudWxsLCJQYXJlbnRTdHlsZSI6bnVsbH0sIlJlY3RhbmdsZVN0eWxlIjp7IiRpZCI6IjE0NCIsIk1hcmdpbiI6eyIkaWQiOiIxNDUiLCJUb3AiOjAsIkxlZnQiOjAsIlJpZ2h0IjowLCJCb3R0b20iOjB9LCJQYWRkaW5nIjp7IiRpZCI6IjE0NiIsIlRvcCI6MCwiTGVmdCI6MCwiUmlnaHQiOjAsIkJvdHRvbSI6MH0sIkJhY2tncm91bmQiOnsiJGlkIjoiMTQ3IiwiQ29sb3IiOnsiJGlkIjoiMTQ4IiwiQSI6MTI3LCJSIjo5MSwiRyI6MTU1LCJCIjoyMTN9fSwiSXNWaXNpYmxlIjpmYWxzZSwiV2lkdGgiOjAuMCwiSGVpZ2h0IjowLjAsIkJvcmRlclN0eWxlIjp7IiRpZCI6IjE0OSIsIkxpbmVDb2xvciI6eyIkaWQiOiIxNTAiLCIkdHlwZSI6Ik5MUkUuQ29tbW9uLkRvbS5Tb2xpZENvbG9yQnJ1c2gsIE5MUkUuQ29tbW9uIiwiQ29sb3IiOnsiJGlkIjoiMTUxIiwiQSI6MjU1LCJSIjoyNTUsIkciOjAsIkIiOjB9fSwiTGluZVdlaWdodCI6MC4wLCJMaW5lVHlwZSI6MCwiUGFyZW50U3R5bGUiOm51bGx9LCJQYXJlbnRTdHlsZSI6bnVsbH0sIk1hcmdpbiI6eyIkaWQiOiIxNTIiLCJUb3AiOjAsIkxlZnQiOjAsIlJpZ2h0IjowLCJCb3R0b20iOjB9LCJQYWRkaW5nIjp7IiRpZCI6IjE1MyIsIlRvcCI6MCwiTGVmdCI6MCwiUmlnaHQiOjAsIkJvdHRvbSI6MH0sIkJhY2tncm91bmQiOm51bGwsIklzVmlzaWJsZSI6dHJ1ZSwiV2lkdGgiOjAuMCwiSGVpZ2h0IjowLjAsIkJvcmRlclN0eWxlIjpudWxsLCJQYXJlbnRTdHlsZSI6bnVsbH0sIkJhY2tncm91bmRTdHlsZSI6eyIkaWQiOiIxNTQiLCJNYXJnaW4iOnsiJGlkIjoiMTU1IiwiVG9wIjowLCJMZWZ0IjowLCJSaWdodCI6MCwiQm90dG9tIjowfSwiUGFkZGluZyI6eyIkaWQiOiIxNTYiLCJUb3AiOjAsIkxlZnQiOjAsIlJpZ2h0IjowLCJCb3R0b20iOjB9LCJCYWNrZ3JvdW5kIjp7IiRpZCI6IjE1NyIsIkNvbG9yIjp7IiRpZCI6IjE1OCIsIkEiOjM4LCJSIjo5MSwiRyI6MTU1LCJCIjoyMTN9fSwiSXNWaXNpYmxlIjp0cnVlLCJXaWR0aCI6MC4wLCJIZWlnaHQiOjAuMCwiQm9yZGVyU3R5bGUiOnsiJGlkIjoiMTU5IiwiTGluZUNvbG9yIjp7IiRpZCI6IjE2MCIsIiR0eXBlIjoiTkxSRS5Db21tb24uRG9tLlNvbGlkQ29sb3JCcnVzaCwgTkxSRS5Db21tb24iLCJDb2xvciI6eyIkaWQiOiIxNjEiLCJBIjoyNTUsIlIiOjI1NSwiRyI6MCwiQiI6MH19LCJMaW5lV2VpZ2h0IjowLjAsIkxpbmVUeXBlIjowLCJQYXJlbnRTdHlsZSI6bnVsbH0sIlBhcmVudFN0eWxlIjpudWxsfSwiSXNBYm92ZVRpbWViYW5kIjpmYWxzZSwiTWFyZ2luIjp7IiRpZCI6IjE2MiIsIlRvcCI6MCwiTGVmdCI6MCwiUmlnaHQiOjAsIkJvdHRvbSI6MH0sIlBhZGRpbmciOnsiJGlkIjoiMTYzIiwiVG9wIjowLCJMZWZ0IjowLCJSaWdodCI6MCwiQm90dG9tIjowfSwiSXNWaXNpYmxlIjp0cnVlLCJXaWR0aCI6MC4wLCJIZWlnaHQiOjAuMCwiQm9yZGVyU3R5bGUiOm51bGwsIlBhcmVudFN0eWxlIjpudWxsfX0sIlNjYWxlIjp7IiRpZCI6IjE2NCIsIlN0YXJ0RGF0ZSI6IjAwMDEtMDEtMDFUMDA6MDA6MDAiLCJFbmREYXRlIjoiMjAyMS0wMy0xMFQyMzo1OTowMCIsIkZvcm1hdCI6Ik1NTSIsIlR5cGUiOjIsIkF1dG9EYXRlUmFuZ2UiOnRydWUsIldvcmtpbmdEYXlzIjozMSwiRmlzY2FsWWVhciI6eyIkaWQiOiIxNjUiLCJTdGFydE1vbnRoIjoxLCJVc2VTdGFydGluZ1llYXJGb3JOdW1iZXJpbmciOnRydWUsIlNob3dGaXNjYWxZZWFyTGFiZWwiOnRydWV9LCJUb2RheU1hcmtlclRleHQiOiJUb2RheSIsIkF1dG9TY2FsZVR5cGUiOnRydWV9LCJNaWxlc3RvbmVzIjpbXSwiVGFza3MiOlt7IiRpZCI6IjE2NiIsIkdyb3VwTmFtZSI6bnVsbCwiU3RhcnREYXRlIjoiMjAyMS0wMS0yNFQwMDowMDowMCIsIkVuZERhdGUiOiIyMDIxLTAxLTI1VDIzOjU5OjAwIiwiUGVyY2VudGFnZUNvbXBsZXRlIjoxMDAuMCwiU3R5bGUiOnsiJGlkIjoiMTY3IiwiU2hhcGUiOjAsIlNoYXBlVGhpY2tuZXNzIjoxLCJEdXJhdGlvbkZvcm1hdCI6MCwiSW5jbHVkZU5vbldvcmtpbmdEYXlzSW5EdXJhdGlvbiI6ZmFsc2UsIlBlcmNlbnRhZ2VDb21wbGV0ZVN0eWxlIjp7IiRpZCI6IjE2OCIsIkZvbnRTZXR0aW5ncyI6eyIkaWQiOiIxNjk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GlkIjoiMTcwIiwiVG9wIjowLCJMZWZ0IjowLCJSaWdodCI6MCwiQm90dG9tIjowfSwiUGFkZGluZyI6eyIkaWQiOiIxNzEiLCJUb3AiOjAsIkxlZnQiOjAsIlJpZ2h0IjowLCJCb3R0b20iOjB9LCJCYWNrZ3JvdW5kIjp7IiRpZCI6IjE3MiIsIkNvbG9yIjp7IiRpZCI6IjE3MyIsIkEiOjg5LCJSIjowLCJHIjowLCJCIjowfX0sIklzVmlzaWJsZSI6dHJ1ZSwiV2lkdGgiOjAuMCwiSGVpZ2h0IjowLjAsIkJvcmRlclN0eWxlIjp7IiRpZCI6IjE3NCIsIkxpbmVDb2xvciI6bnVsbCwiTGluZVdlaWdodCI6MC4wLCJMaW5lVHlwZSI6MCwiUGFyZW50U3R5bGUiOm51bGx9LCJQYXJlbnRTdHlsZSI6bnVsbH0sIkR1cmF0aW9uU3R5bGUiOnsiJGlkIjoiMTc1IiwiRm9udFNldHRpbmdzIjp7IiRpZCI6IjE3NiIsIkZvbnRTaXplIjoxMCwiRm9udE5hbWUiOiJDYWxpYnJpIiwiSXNCb2xkIjpmYWxzZSwiSXNJdGFsaWMiOmZhbHNlLCJJc1VuZGVybGluZWQiOmZhbHNlLCJQYXJlbnRTdHlsZSI6bnVsbH0sIkF1dG9TaXplIjowLCJGb3JlZ3JvdW5kIjp7IiRpZCI6IjE3NyIsIkNvbG9yIjp7IiRpZCI6IjE3O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3OSIsIlRvcCI6MCwiTGVmdCI6MCwiUmlnaHQiOjAsIkJvdHRvbSI6MH0sIlBhZGRpbmciOnsiJGlkIjoiMTgwIiwiVG9wIjowLCJMZWZ0IjowLCJSaWdodCI6MCwiQm90dG9tIjowfSwiQmFja2dyb3VuZCI6eyIkaWQiOiIxODEiLCJDb2xvciI6eyIkcmVmIjoiMTczIn19LCJJc1Zpc2libGUiOnRydWUsIldpZHRoIjowLjAsIkhlaWdodCI6MC4wLCJCb3JkZXJTdHlsZSI6eyIkaWQiOiIxODIiLCJMaW5lQ29sb3IiOm51bGwsIkxpbmVXZWlnaHQiOjAuMCwiTGluZVR5cGUiOjAsIlBhcmVudFN0eWxlIjpudWxsfSwiUGFyZW50U3R5bGUiOm51bGx9LCJIb3Jpem9udGFsQ29ubmVjdG9yU3R5bGUiOnsiJGlkIjoiMTgzIiwiTGluZUNvbG9yIjp7IiRpZCI6IjE4NCIsIiR0eXBlIjoiTkxSRS5Db21tb24uRG9tLlNvbGlkQ29sb3JCcnVzaCwgTkxSRS5Db21tb24iLCJDb2xvciI6eyIkaWQiOiIxODUiLCJBIjoyNTUsIlIiOjIwNCwiRyI6MjA0LCJCIjoyMDR9fSwiTGluZVdlaWdodCI6MS4wLCJMaW5lVHlwZSI6MCwiUGFyZW50U3R5bGUiOm51bGx9LCJWZXJ0aWNhbENvbm5lY3RvclN0eWxlIjp7IiRpZCI6IjE4NiIsIkxpbmVDb2xvciI6eyIkaWQiOiIxODciLCIkdHlwZSI6Ik5MUkUuQ29tbW9uLkRvbS5Tb2xpZENvbG9yQnJ1c2gsIE5MUkUuQ29tbW9uIiwiQ29sb3IiOnsiJGlkIjoiMTg4IiwiQSI6MjU1LCJSIjoyMDQsIkciOjIwNCwiQiI6MjA0fX0sIkxpbmVXZWlnaHQiOjAuMCwiTGluZVR5cGUiOjAsIlBhcmVudFN0eWxlIjpudWxsfSwiTWFyZ2luIjpudWxsLCJTdGFydERhdGVQb3NpdGlvbiI6MiwiRW5kRGF0ZVBvc2l0aW9uIjoyLCJEYXRlSXNWaXNpYmxlIjp0cnVlLCJUaXRsZVBvc2l0aW9uIjo1LCJEdXJhdGlvblBvc2l0aW9uIjo2LCJQZXJjZW50YWdlQ29tcGxldGVkUG9zaXRpb24iOjYsIlNwYWNpbmciOjUsIklzQmVsb3dUaW1lYmFuZCI6dHJ1ZSwiUGVyY2VudGFnZUNvbXBsZXRlU2hhcGVPcGFjaXR5IjozNSwiU2hhcGVTdHlsZSI6eyIkaWQiOiIxODkiLCJNYXJnaW4iOnsiJGlkIjoiMTkwIiwiVG9wIjowLCJMZWZ0Ijo0LCJSaWdodCI6NCwiQm90dG9tIjowfSwiUGFkZGluZyI6eyIkaWQiOiIxOTEiLCJUb3AiOjAsIkxlZnQiOjAsIlJpZ2h0IjowLCJCb3R0b20iOjB9LCJCYWNrZ3JvdW5kIjp7IiRpZCI6IjE5MiIsIkNvbG9yIjp7IiRpZCI6IjE5MyIsIkEiOjI1NSwiUiI6NjgsIkciOjExNCwiQiI6MTk2fX0sIklzVmlzaWJsZSI6dHJ1ZSwiV2lkdGgiOjAuMCwiSGVpZ2h0IjoxNi4wLCJCb3JkZXJTdHlsZSI6eyIkaWQiOiIxOTQiLCJMaW5lQ29sb3IiOnsiJGlkIjoiMTk1IiwiJHR5cGUiOiJOTFJFLkNvbW1vbi5Eb20uU29saWRDb2xvckJydXNoLCBOTFJFLkNvbW1vbiIsIkNvbG9yIjp7IiRpZCI6IjE5NiIsIkEiOjI1NSwiUiI6MjU1LCJHIjowLCJCIjowfX0sIkxpbmVXZWlnaHQiOjAuMCwiTGluZVR5cGUiOjAsIlBhcmVudFN0eWxlIjpudWxsfSwiUGFyZW50U3R5bGUiOm51bGx9LCJUaXRsZVN0eWxlIjp7IiRpZCI6IjE5NyIsIkZvbnRTZXR0aW5ncyI6eyIkaWQiOiIxOTgiLCJGb250U2l6ZSI6MTEsIkZvbnROYW1lIjoiQ2FsaWJyaSIsIklzQm9sZCI6dHJ1ZSwiSXNJdGFsaWMiOmZhbHNlLCJJc1VuZGVybGluZWQiOmZhbHNlLCJQYXJlbnRTdHlsZSI6bnVsbH0sIkF1dG9TaXplIjowLCJGb3JlZ3JvdW5kIjp7IiRpZCI6IjE5OSIsIkNvbG9yIjp7IiRpZCI6IjIwM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yMDEiLCJUb3AiOjAsIkxlZnQiOjAsIlJpZ2h0IjowLCJCb3R0b20iOjB9LCJQYWRkaW5nIjp7IiRpZCI6IjIwMiIsIlRvcCI6MCwiTGVmdCI6MCwiUmlnaHQiOjAsIkJvdHRvbSI6MH0sIkJhY2tncm91bmQiOnsiJGlkIjoiMjAzIiwiQ29sb3IiOnsiJHJlZiI6IjE3MyJ9fSwiSXNWaXNpYmxlIjp0cnVlLCJXaWR0aCI6MC4wLCJIZWlnaHQiOjAuMCwiQm9yZGVyU3R5bGUiOnsiJGlkIjoiMjA0IiwiTGluZUNvbG9yIjpudWxsLCJMaW5lV2VpZ2h0IjowLjAsIkxpbmVUeXBlIjowLCJQYXJlbnRTdHlsZSI6bnVsbH0sIlBhcmVudFN0eWxlIjpudWxsfSwiRGF0ZVN0eWxlIjp7IiRpZCI6IjIwNSIsIkZvbnRTZXR0aW5ncyI6eyIkaWQiOiIyMDYiLCJGb250U2l6ZSI6MTAsIkZvbnROYW1lIjoiQ2FsaWJyaSIsIklzQm9sZCI6ZmFsc2UsIklzSXRhbGljIjpmYWxzZSwiSXNVbmRlcmxpbmVkIjpmYWxzZSwiUGFyZW50U3R5bGUiOm51bGx9LCJBdXRvU2l6ZSI6MCwiRm9yZWdyb3VuZCI6eyIkaWQiOiIyMDciLCJDb2xvciI6eyIkaWQiOiIyMD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wOSIsIlRvcCI6MCwiTGVmdCI6MCwiUmlnaHQiOjAsIkJvdHRvbSI6MH0sIlBhZGRpbmciOnsiJGlkIjoiMjEwIiwiVG9wIjowLCJMZWZ0IjowLCJSaWdodCI6MCwiQm90dG9tIjowfSwiQmFja2dyb3VuZCI6eyIkaWQiOiIyMTEiLCJDb2xvciI6eyIkcmVmIjoiMTczIn19LCJJc1Zpc2libGUiOnRydWUsIldpZHRoIjowLjAsIkhlaWdodCI6MC4wLCJCb3JkZXJTdHlsZSI6eyIkaWQiOiIyMTIiLCJMaW5lQ29sb3IiOm51bGwsIkxpbmVXZWlnaHQiOjAuMCwiTGluZVR5cGUiOjAsIlBhcmVudFN0eWxlIjpudWxsfSwiUGFyZW50U3R5bGUiOm51bGx9LCJEYXRlRm9ybWF0Ijp7IiRpZCI6IjIx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TQiLCJGb3JtYXQiOjAsIklzVmlzaWJsZSI6ZmFsc2UsIkxhc3RLbm93blZpc2liaWxpdHlTdGF0ZSI6ZmFsc2V9LCJJc1Zpc2libGUiOnRydWUsIlBhcmVudFN0eWxlIjpudWxsfSwiSW5kZXgiOjAsIlNtYXJ0RHVyYXRpb25BY3RpdmF0ZWQiOmZhbHNlLCJEYXRlRm9ybWF0Ijp7IiRyZWYiOiIyMTMifSwiV2Vla051bWJlcmluZyI6eyIkaWQiOiIyMTUiLCJGb3JtYXQiOjAsIklzVmlzaWJsZSI6ZmFsc2UsIkxhc3RLbm93blZpc2liaWxpdHlTdGF0ZSI6ZmFsc2V9LCJJZCI6IjBmZGEyMmE5LTgyMGYtNDdhNS05YzE1LTg2YmFmNDI3MDhjMyIsIkltcG9ydElkIjpudWxsLCJUaXRsZSI6IkluaXRpYWwgUHJvamVjdCBQcm9wb3NhbCIsIk5vdGUiOm51bGwsIkh5cGVybGluayI6eyIkaWQiOiIyMTYiLCJBZGRyZXNzIjoiIiwiU3ViQWRkcmVzcyI6IiJ9LCJJc0NoYW5nZWQiOmZhbHNlLCJJc05ldyI6ZmFsc2V9LHsiJGlkIjoiMjE3IiwiR3JvdXBOYW1lIjpudWxsLCJTdGFydERhdGUiOiIyMDIxLTAxLTI3VDAwOjAwOjAwIiwiRW5kRGF0ZSI6IjIwMjEtMDEtMzBUMjM6NTk6MDAiLCJQZXJjZW50YWdlQ29tcGxldGUiOjEwMC4wLCJTdHlsZSI6eyIkaWQiOiIyMTgiLCJTaGFwZSI6MCwiU2hhcGVUaGlja25lc3MiOjEsIkR1cmF0aW9uRm9ybWF0IjowLCJJbmNsdWRlTm9uV29ya2luZ0RheXNJbkR1cmF0aW9uIjpmYWxzZSwiUGVyY2VudGFnZUNvbXBsZXRlU3R5bGUiOnsiJGlkIjoiMjE5IiwiRm9udFNldHRpbmdzIjp7IiRpZCI6IjIyMC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yMjEiLCJUb3AiOjAsIkxlZnQiOjAsIlJpZ2h0IjowLCJCb3R0b20iOjB9LCJQYWRkaW5nIjp7IiRpZCI6IjIyMiIsIlRvcCI6MCwiTGVmdCI6MCwiUmlnaHQiOjAsIkJvdHRvbSI6MH0sIkJhY2tncm91bmQiOnsiJGlkIjoiMjIzIiwiQ29sb3IiOnsiJGlkIjoiMjI0IiwiQSI6ODksIlIiOjAsIkciOjAsIkIiOjB9fSwiSXNWaXNpYmxlIjp0cnVlLCJXaWR0aCI6MC4wLCJIZWlnaHQiOjAuMCwiQm9yZGVyU3R5bGUiOnsiJGlkIjoiMjI1IiwiTGluZUNvbG9yIjpudWxsLCJMaW5lV2VpZ2h0IjowLjAsIkxpbmVUeXBlIjowLCJQYXJlbnRTdHlsZSI6bnVsbH0sIlBhcmVudFN0eWxlIjpudWxsfSwiRHVyYXRpb25TdHlsZSI6eyIkaWQiOiIyMjYiLCJGb250U2V0dGluZ3MiOnsiJGlkIjoiMjI3IiwiRm9udFNpemUiOjEwLCJGb250TmFtZSI6IkNhbGlicmkiLCJJc0JvbGQiOmZhbHNlLCJJc0l0YWxpYyI6ZmFsc2UsIklzVW5kZXJsaW5lZCI6ZmFsc2UsIlBhcmVudFN0eWxlIjpudWxsfSwiQXV0b1NpemUiOjAsIkZvcmVncm91bmQiOnsiJGlkIjoiMjI4IiwiQ29sb3IiOnsiJGlkIjoiMjI5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MwIiwiVG9wIjowLCJMZWZ0IjowLCJSaWdodCI6MCwiQm90dG9tIjowfSwiUGFkZGluZyI6eyIkaWQiOiIyMzEiLCJUb3AiOjAsIkxlZnQiOjAsIlJpZ2h0IjowLCJCb3R0b20iOjB9LCJCYWNrZ3JvdW5kIjp7IiRpZCI6IjIzMiIsIkNvbG9yIjp7IiRyZWYiOiIyMjQifX0sIklzVmlzaWJsZSI6dHJ1ZSwiV2lkdGgiOjAuMCwiSGVpZ2h0IjowLjAsIkJvcmRlclN0eWxlIjp7IiRpZCI6IjIzMyIsIkxpbmVDb2xvciI6bnVsbCwiTGluZVdlaWdodCI6MC4wLCJMaW5lVHlwZSI6MCwiUGFyZW50U3R5bGUiOm51bGx9LCJQYXJlbnRTdHlsZSI6bnVsbH0sIkhvcml6b250YWxDb25uZWN0b3JTdHlsZSI6eyIkaWQiOiIyMzQiLCJMaW5lQ29sb3IiOnsiJGlkIjoiMjM1IiwiJHR5cGUiOiJOTFJFLkNvbW1vbi5Eb20uU29saWRDb2xvckJydXNoLCBOTFJFLkNvbW1vbiIsIkNvbG9yIjp7IiRpZCI6IjIzNiIsIkEiOjI1NSwiUiI6MjA0LCJHIjoyMDQsIkIiOjIwNH19LCJMaW5lV2VpZ2h0IjoxLjAsIkxpbmVUeXBlIjowLCJQYXJlbnRTdHlsZSI6bnVsbH0sIlZlcnRpY2FsQ29ubmVjdG9yU3R5bGUiOnsiJGlkIjoiMjM3IiwiTGluZUNvbG9yIjp7IiRpZCI6IjIzOCIsIiR0eXBlIjoiTkxSRS5Db21tb24uRG9tLlNvbGlkQ29sb3JCcnVzaCwgTkxSRS5Db21tb24iLCJDb2xvciI6eyIkaWQiOiIyMzk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0MCIsIk1hcmdpbiI6eyIkaWQiOiIyNDEiLCJUb3AiOjAsIkxlZnQiOjQsIlJpZ2h0Ijo0LCJCb3R0b20iOjB9LCJQYWRkaW5nIjp7IiRpZCI6IjI0MiIsIlRvcCI6MCwiTGVmdCI6MCwiUmlnaHQiOjAsIkJvdHRvbSI6MH0sIkJhY2tncm91bmQiOnsiJGlkIjoiMjQzIiwiQ29sb3IiOnsiJGlkIjoiMjQ0IiwiQSI6MjU1LCJSIjo2OCwiRyI6MTE0LCJCIjoxOTZ9fSwiSXNWaXNpYmxlIjp0cnVlLCJXaWR0aCI6MC4wLCJIZWlnaHQiOjE2LjAsIkJvcmRlclN0eWxlIjp7IiRpZCI6IjI0NSIsIkxpbmVDb2xvciI6eyIkaWQiOiIyNDYiLCIkdHlwZSI6Ik5MUkUuQ29tbW9uLkRvbS5Tb2xpZENvbG9yQnJ1c2gsIE5MUkUuQ29tbW9uIiwiQ29sb3IiOnsiJGlkIjoiMjQ3IiwiQSI6MjU1LCJSIjoyNTUsIkciOjAsIkIiOjB9fSwiTGluZVdlaWdodCI6MC4wLCJMaW5lVHlwZSI6MCwiUGFyZW50U3R5bGUiOm51bGx9LCJQYXJlbnRTdHlsZSI6bnVsbH0sIlRpdGxlU3R5bGUiOnsiJGlkIjoiMjQ4IiwiRm9udFNldHRpbmdzIjp7IiRpZCI6IjI0OSIsIkZvbnRTaXplIjoxMSwiRm9udE5hbWUiOiJDYWxpYnJpIiwiSXNCb2xkIjp0cnVlLCJJc0l0YWxpYyI6ZmFsc2UsIklzVW5kZXJsaW5lZCI6ZmFsc2UsIlBhcmVudFN0eWxlIjpudWxsfSwiQXV0b1NpemUiOjAsIkZvcmVncm91bmQiOnsiJGlkIjoiMjUwIiwiQ29sb3IiOnsiJGlkIjoiMjUx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I1MiIsIlRvcCI6MCwiTGVmdCI6MCwiUmlnaHQiOjAsIkJvdHRvbSI6MH0sIlBhZGRpbmciOnsiJGlkIjoiMjUzIiwiVG9wIjowLCJMZWZ0IjowLCJSaWdodCI6MCwiQm90dG9tIjowfSwiQmFja2dyb3VuZCI6eyIkaWQiOiIyNTQiLCJDb2xvciI6eyIkcmVmIjoiMjI0In19LCJJc1Zpc2libGUiOnRydWUsIldpZHRoIjowLjAsIkhlaWdodCI6MC4wLCJCb3JkZXJTdHlsZSI6eyIkaWQiOiIyNTUiLCJMaW5lQ29sb3IiOm51bGwsIkxpbmVXZWlnaHQiOjAuMCwiTGluZVR5cGUiOjAsIlBhcmVudFN0eWxlIjpudWxsfSwiUGFyZW50U3R5bGUiOm51bGx9LCJEYXRlU3R5bGUiOnsiJGlkIjoiMjU2IiwiRm9udFNldHRpbmdzIjp7IiRpZCI6IjI1NyIsIkZvbnRTaXplIjoxMCwiRm9udE5hbWUiOiJDYWxpYnJpIiwiSXNCb2xkIjpmYWxzZSwiSXNJdGFsaWMiOmZhbHNlLCJJc1VuZGVybGluZWQiOmZhbHNlLCJQYXJlbnRTdHlsZSI6bnVsbH0sIkF1dG9TaXplIjowLCJGb3JlZ3JvdW5kIjp7IiRpZCI6IjI1OCIsIkNvbG9yIjp7IiRpZCI6IjI1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YwIiwiVG9wIjowLCJMZWZ0IjowLCJSaWdodCI6MCwiQm90dG9tIjowfSwiUGFkZGluZyI6eyIkaWQiOiIyNjEiLCJUb3AiOjAsIkxlZnQiOjAsIlJpZ2h0IjowLCJCb3R0b20iOjB9LCJCYWNrZ3JvdW5kIjp7IiRpZCI6IjI2MiIsIkNvbG9yIjp7IiRyZWYiOiIyMjQifX0sIklzVmlzaWJsZSI6dHJ1ZSwiV2lkdGgiOjAuMCwiSGVpZ2h0IjowLjAsIkJvcmRlclN0eWxlIjp7IiRpZCI6IjI2MyIsIkxpbmVDb2xvciI6bnVsbCwiTGluZVdlaWdodCI6MC4wLCJMaW5lVHlwZSI6MCwiUGFyZW50U3R5bGUiOm51bGx9LCJQYXJlbnRTdHlsZSI6bnVsbH0sIkRhdGVGb3JtYXQiOnsiJGlkIjoiMjY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2NSIsIkZvcm1hdCI6MCwiSXNWaXNpYmxlIjpmYWxzZSwiTGFzdEtub3duVmlzaWJpbGl0eVN0YXRlIjpmYWxzZX0sIklzVmlzaWJsZSI6dHJ1ZSwiUGFyZW50U3R5bGUiOm51bGx9LCJJbmRleCI6MSwiU21hcnREdXJhdGlvbkFjdGl2YXRlZCI6ZmFsc2UsIkRhdGVGb3JtYXQiOnsiJHJlZiI6IjI2NCJ9LCJXZWVrTnVtYmVyaW5nIjp7IiRpZCI6IjI2NiIsIkZvcm1hdCI6MCwiSXNWaXNpYmxlIjpmYWxzZSwiTGFzdEtub3duVmlzaWJpbGl0eVN0YXRlIjpmYWxzZX0sIklkIjoiODNlYzhhMTUtZjU1My00MjM2LTk2YmQtOWFhNDk4M2FiOTEyIiwiSW1wb3J0SWQiOm51bGwsIlRpdGxlIjoiRmluYWwgUHJvamVjdCBQcm9wb3NhbCIsIk5vdGUiOm51bGwsIkh5cGVybGluayI6eyIkaWQiOiIyNjciLCJBZGRyZXNzIjoiIiwiU3ViQWRkcmVzcyI6IiJ9LCJJc0NoYW5nZWQiOmZhbHNlLCJJc05ldyI6ZmFsc2V9LHsiJGlkIjoiMjY4IiwiR3JvdXBOYW1lIjpudWxsLCJTdGFydERhdGUiOiIyMDIxLTAyLTAxVDAwOjAwOjAwIiwiRW5kRGF0ZSI6IjIwMjEtMDItMDhUMjM6NTk6MDBaIiwiUGVyY2VudGFnZUNvbXBsZXRlIjo4MC4wLCJTdHlsZSI6eyIkaWQiOiIyNjkiLCJTaGFwZSI6MCwiU2hhcGVUaGlja25lc3MiOjEsIkR1cmF0aW9uRm9ybWF0IjowLCJJbmNsdWRlTm9uV29ya2luZ0RheXNJbkR1cmF0aW9uIjpmYWxzZSwiUGVyY2VudGFnZUNvbXBsZXRlU3R5bGUiOnsiJGlkIjoiMjcwIiwiRm9udFNldHRpbmdzIjp7IiRpZCI6IjI3MS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yNzIiLCJUb3AiOjAsIkxlZnQiOjAsIlJpZ2h0IjowLCJCb3R0b20iOjB9LCJQYWRkaW5nIjp7IiRpZCI6IjI3MyIsIlRvcCI6MCwiTGVmdCI6MCwiUmlnaHQiOjAsIkJvdHRvbSI6MH0sIkJhY2tncm91bmQiOnsiJGlkIjoiMjc0IiwiQ29sb3IiOnsiJGlkIjoiMjc1IiwiQSI6ODksIlIiOjAsIkciOjAsIkIiOjB9fSwiSXNWaXNpYmxlIjp0cnVlLCJXaWR0aCI6MC4wLCJIZWlnaHQiOjAuMCwiQm9yZGVyU3R5bGUiOnsiJGlkIjoiMjc2IiwiTGluZUNvbG9yIjpudWxsLCJMaW5lV2VpZ2h0IjowLjAsIkxpbmVUeXBlIjowLCJQYXJlbnRTdHlsZSI6bnVsbH0sIlBhcmVudFN0eWxlIjpudWxsfSwiRHVyYXRpb25TdHlsZSI6eyIkaWQiOiIyNzciLCJGb250U2V0dGluZ3MiOnsiJGlkIjoiMjc4IiwiRm9udFNpemUiOjEwLCJGb250TmFtZSI6IkNhbGlicmkiLCJJc0JvbGQiOmZhbHNlLCJJc0l0YWxpYyI6ZmFsc2UsIklzVW5kZXJsaW5lZCI6ZmFsc2UsIlBhcmVudFN0eWxlIjpudWxsfSwiQXV0b1NpemUiOjAsIkZvcmVncm91bmQiOnsiJGlkIjoiMjc5IiwiQ29sb3IiOnsiJGlkIjoiMjg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gxIiwiVG9wIjowLCJMZWZ0IjowLCJSaWdodCI6MCwiQm90dG9tIjowfSwiUGFkZGluZyI6eyIkaWQiOiIyODIiLCJUb3AiOjAsIkxlZnQiOjAsIlJpZ2h0IjowLCJCb3R0b20iOjB9LCJCYWNrZ3JvdW5kIjp7IiRpZCI6IjI4MyIsIkNvbG9yIjp7IiRyZWYiOiIyNzUifX0sIklzVmlzaWJsZSI6dHJ1ZSwiV2lkdGgiOjAuMCwiSGVpZ2h0IjowLjAsIkJvcmRlclN0eWxlIjp7IiRpZCI6IjI4NCIsIkxpbmVDb2xvciI6bnVsbCwiTGluZVdlaWdodCI6MC4wLCJMaW5lVHlwZSI6MCwiUGFyZW50U3R5bGUiOm51bGx9LCJQYXJlbnRTdHlsZSI6bnVsbH0sIkhvcml6b250YWxDb25uZWN0b3JTdHlsZSI6eyIkaWQiOiIyODUiLCJMaW5lQ29sb3IiOnsiJGlkIjoiMjg2IiwiJHR5cGUiOiJOTFJFLkNvbW1vbi5Eb20uU29saWRDb2xvckJydXNoLCBOTFJFLkNvbW1vbiIsIkNvbG9yIjp7IiRpZCI6IjI4NyIsIkEiOjI1NSwiUiI6MjA0LCJHIjoyMDQsIkIiOjIwNH19LCJMaW5lV2VpZ2h0IjoxLjAsIkxpbmVUeXBlIjowLCJQYXJlbnRTdHlsZSI6bnVsbH0sIlZlcnRpY2FsQ29ubmVjdG9yU3R5bGUiOnsiJGlkIjoiMjg4IiwiTGluZUNvbG9yIjp7IiRpZCI6IjI4OSIsIiR0eXBlIjoiTkxSRS5Db21tb24uRG9tLlNvbGlkQ29sb3JCcnVzaCwgTkxSRS5Db21tb24iLCJDb2xvciI6eyIkaWQiOiIyOTA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5MSIsIk1hcmdpbiI6eyIkaWQiOiIyOTIiLCJUb3AiOjAsIkxlZnQiOjQsIlJpZ2h0Ijo0LCJCb3R0b20iOjB9LCJQYWRkaW5nIjp7IiRpZCI6IjI5MyIsIlRvcCI6MCwiTGVmdCI6MCwiUmlnaHQiOjAsIkJvdHRvbSI6MH0sIkJhY2tncm91bmQiOnsiJGlkIjoiMjk0IiwiQ29sb3IiOnsiJGlkIjoiMjk1IiwiQSI6MjU1LCJSIjo2OCwiRyI6MTE0LCJCIjoxOTZ9fSwiSXNWaXNpYmxlIjp0cnVlLCJXaWR0aCI6MC4wLCJIZWlnaHQiOjE2LjAsIkJvcmRlclN0eWxlIjp7IiRpZCI6IjI5NiIsIkxpbmVDb2xvciI6eyIkaWQiOiIyOTciLCIkdHlwZSI6Ik5MUkUuQ29tbW9uLkRvbS5Tb2xpZENvbG9yQnJ1c2gsIE5MUkUuQ29tbW9uIiwiQ29sb3IiOnsiJGlkIjoiMjk4IiwiQSI6MjU1LCJSIjoyNTUsIkciOjAsIkIiOjB9fSwiTGluZVdlaWdodCI6MC4wLCJMaW5lVHlwZSI6MCwiUGFyZW50U3R5bGUiOm51bGx9LCJQYXJlbnRTdHlsZSI6bnVsbH0sIlRpdGxlU3R5bGUiOnsiJGlkIjoiMjk5IiwiRm9udFNldHRpbmdzIjp7IiRpZCI6IjMwMCIsIkZvbnRTaXplIjoxMSwiRm9udE5hbWUiOiJDYWxpYnJpIiwiSXNCb2xkIjp0cnVlLCJJc0l0YWxpYyI6ZmFsc2UsIklzVW5kZXJsaW5lZCI6ZmFsc2UsIlBhcmVudFN0eWxlIjpudWxsfSwiQXV0b1NpemUiOjIsIkZvcmVncm91bmQiOnsiJGlkIjoiMzAxIiwiQ29sb3IiOnsiJGlkIjoiMzAyIiwiQSI6MjU1LCJSIjowLCJHIjowLCJCIjowfX0sIk1heFdpZHRoIjozNTUuOTM4MTEwMzUxNTYyNSwiTWF4SGVpZ2h0IjoiSW5maW5pdHkiLCJTbWFydEZvcmVncm91bmRJc0FjdGl2ZSI6ZmFsc2UsIkhvcml6b250YWxBbGlnbm1lbnQiOjAsIlZlcnRpY2FsQWxpZ25tZW50IjowLCJTbWFydEZvcmVncm91bmQiOm51bGwsIkJhY2tncm91bmRGaWxsVHlwZSI6MCwiTWFyZ2luIjp7IiRpZCI6IjMwMyIsIlRvcCI6MCwiTGVmdCI6MCwiUmlnaHQiOjAsIkJvdHRvbSI6MH0sIlBhZGRpbmciOnsiJGlkIjoiMzA0IiwiVG9wIjowLCJMZWZ0IjowLCJSaWdodCI6MCwiQm90dG9tIjowfSwiQmFja2dyb3VuZCI6eyIkaWQiOiIzMDUiLCJDb2xvciI6eyIkcmVmIjoiMjc1In19LCJJc1Zpc2libGUiOnRydWUsIldpZHRoIjowLjAsIkhlaWdodCI6MC4wLCJCb3JkZXJTdHlsZSI6eyIkaWQiOiIzMDYiLCJMaW5lQ29sb3IiOm51bGwsIkxpbmVXZWlnaHQiOjAuMCwiTGluZVR5cGUiOjAsIlBhcmVudFN0eWxlIjpudWxsfSwiUGFyZW50U3R5bGUiOm51bGx9LCJEYXRlU3R5bGUiOnsiJGlkIjoiMzA3IiwiRm9udFNldHRpbmdzIjp7IiRpZCI6IjMwOCIsIkZvbnRTaXplIjoxMCwiRm9udE5hbWUiOiJDYWxpYnJpIiwiSXNCb2xkIjpmYWxzZSwiSXNJdGFsaWMiOmZhbHNlLCJJc1VuZGVybGluZWQiOmZhbHNlLCJQYXJlbnRTdHlsZSI6bnVsbH0sIkF1dG9TaXplIjowLCJGb3JlZ3JvdW5kIjp7IiRpZCI6IjMwOSIsIkNvbG9yIjp7IiRpZCI6IjMx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ExIiwiVG9wIjowLCJMZWZ0IjowLCJSaWdodCI6MCwiQm90dG9tIjowfSwiUGFkZGluZyI6eyIkaWQiOiIzMTIiLCJUb3AiOjAsIkxlZnQiOjAsIlJpZ2h0IjowLCJCb3R0b20iOjB9LCJCYWNrZ3JvdW5kIjp7IiRpZCI6IjMxMyIsIkNvbG9yIjp7IiRyZWYiOiIyNzUifX0sIklzVmlzaWJsZSI6dHJ1ZSwiV2lkdGgiOjAuMCwiSGVpZ2h0IjowLjAsIkJvcmRlclN0eWxlIjp7IiRpZCI6IjMxNCIsIkxpbmVDb2xvciI6bnVsbCwiTGluZVdlaWdodCI6MC4wLCJMaW5lVHlwZSI6MCwiUGFyZW50U3R5bGUiOm51bGx9LCJQYXJlbnRTdHlsZSI6bnVsbH0sIkRhdGVGb3JtYXQiOnsiJGlkIjoiMzE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xNiIsIkZvcm1hdCI6MCwiSXNWaXNpYmxlIjpmYWxzZSwiTGFzdEtub3duVmlzaWJpbGl0eVN0YXRlIjpmYWxzZX0sIklzVmlzaWJsZSI6dHJ1ZSwiUGFyZW50U3R5bGUiOm51bGx9LCJJbmRleCI6MiwiU21hcnREdXJhdGlvbkFjdGl2YXRlZCI6ZmFsc2UsIkRhdGVGb3JtYXQiOnsiJHJlZiI6IjMxNSJ9LCJXZWVrTnVtYmVyaW5nIjp7IiRpZCI6IjMxNyIsIkZvcm1hdCI6MCwiSXNWaXNpYmxlIjpmYWxzZSwiTGFzdEtub3duVmlzaWJpbGl0eVN0YXRlIjpmYWxzZX0sIklkIjoiMTg1NmU5ZjItZjkyOC00MDAwLTlmYWQtYTU5MDQwOTg4ODlmIiwiSW1wb3J0SWQiOm51bGwsIlRpdGxlIjoiTUwgYWxnb3JpdGhtIHRvIGNsYXNzaWZ5IGRhdGEgYW5kIHZhbGlkYXRlIGRhdGEgY29sbGVjdGVkIGZyb20gdGhlIGRldmljZXMiLCJOb3RlIjpudWxsLCJIeXBlcmxpbmsiOnsiJGlkIjoiMzE4IiwiQWRkcmVzcyI6bnVsbCwiU3ViQWRkcmVzcyI6bnVsbH0sIklzQ2hhbmdlZCI6ZmFsc2UsIklzTmV3IjpmYWxzZX0seyIkaWQiOiIzMTkiLCJHcm91cE5hbWUiOm51bGwsIlN0YXJ0RGF0ZSI6IjIwMjEtMDItMDhUMDA6MDA6MDAiLCJFbmREYXRlIjoiMjAyMS0wMi0xNVQyMzo1OTowMFoiLCJQZXJjZW50YWdlQ29tcGxldGUiOjAuMCwiU3R5bGUiOnsiJGlkIjoiMzIwIiwiU2hhcGUiOjAsIlNoYXBlVGhpY2tuZXNzIjoxLCJEdXJhdGlvbkZvcm1hdCI6MCwiSW5jbHVkZU5vbldvcmtpbmdEYXlzSW5EdXJhdGlvbiI6ZmFsc2UsIlBlcmNlbnRhZ2VDb21wbGV0ZVN0eWxlIjp7IiRpZCI6IjMyMSIsIkZvbnRTZXR0aW5ncyI6eyIkaWQiOiIzMjI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GlkIjoiMzIzIiwiVG9wIjowLCJMZWZ0IjowLCJSaWdodCI6MCwiQm90dG9tIjowfSwiUGFkZGluZyI6eyIkaWQiOiIzMjQiLCJUb3AiOjAsIkxlZnQiOjAsIlJpZ2h0IjowLCJCb3R0b20iOjB9LCJCYWNrZ3JvdW5kIjp7IiRpZCI6IjMyNSIsIkNvbG9yIjp7IiRpZCI6IjMyNiIsIkEiOjg5LCJSIjowLCJHIjowLCJCIjowfX0sIklzVmlzaWJsZSI6dHJ1ZSwiV2lkdGgiOjAuMCwiSGVpZ2h0IjowLjAsIkJvcmRlclN0eWxlIjp7IiRpZCI6IjMyNyIsIkxpbmVDb2xvciI6bnVsbCwiTGluZVdlaWdodCI6MC4wLCJMaW5lVHlwZSI6MCwiUGFyZW50U3R5bGUiOm51bGx9LCJQYXJlbnRTdHlsZSI6bnVsbH0sIkR1cmF0aW9uU3R5bGUiOnsiJGlkIjoiMzI4IiwiRm9udFNldHRpbmdzIjp7IiRpZCI6IjMyOSIsIkZvbnRTaXplIjoxMCwiRm9udE5hbWUiOiJDYWxpYnJpIiwiSXNCb2xkIjpmYWxzZSwiSXNJdGFsaWMiOmZhbHNlLCJJc1VuZGVybGluZWQiOmZhbHNlLCJQYXJlbnRTdHlsZSI6bnVsbH0sIkF1dG9TaXplIjowLCJGb3JlZ3JvdW5kIjp7IiRpZCI6IjMzMCIsIkNvbG9yIjp7IiRpZCI6IjMz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MzMiIsIlRvcCI6MCwiTGVmdCI6MCwiUmlnaHQiOjAsIkJvdHRvbSI6MH0sIlBhZGRpbmciOnsiJGlkIjoiMzMzIiwiVG9wIjowLCJMZWZ0IjowLCJSaWdodCI6MCwiQm90dG9tIjowfSwiQmFja2dyb3VuZCI6eyIkaWQiOiIzMzQiLCJDb2xvciI6eyIkcmVmIjoiMzI2In19LCJJc1Zpc2libGUiOnRydWUsIldpZHRoIjowLjAsIkhlaWdodCI6MC4wLCJCb3JkZXJTdHlsZSI6eyIkaWQiOiIzMzUiLCJMaW5lQ29sb3IiOm51bGwsIkxpbmVXZWlnaHQiOjAuMCwiTGluZVR5cGUiOjAsIlBhcmVudFN0eWxlIjpudWxsfSwiUGFyZW50U3R5bGUiOm51bGx9LCJIb3Jpem9udGFsQ29ubmVjdG9yU3R5bGUiOnsiJGlkIjoiMzM2IiwiTGluZUNvbG9yIjp7IiRpZCI6IjMzNyIsIiR0eXBlIjoiTkxSRS5Db21tb24uRG9tLlNvbGlkQ29sb3JCcnVzaCwgTkxSRS5Db21tb24iLCJDb2xvciI6eyIkaWQiOiIzMzgiLCJBIjoyNTUsIlIiOjIwNCwiRyI6MjA0LCJCIjoyMDR9fSwiTGluZVdlaWdodCI6MS4wLCJMaW5lVHlwZSI6MCwiUGFyZW50U3R5bGUiOm51bGx9LCJWZXJ0aWNhbENvbm5lY3RvclN0eWxlIjp7IiRpZCI6IjMzOSIsIkxpbmVDb2xvciI6eyIkaWQiOiIzNDAiLCIkdHlwZSI6Ik5MUkUuQ29tbW9uLkRvbS5Tb2xpZENvbG9yQnJ1c2gsIE5MUkUuQ29tbW9uIiwiQ29sb3IiOnsiJGlkIjoiMzQx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zNDIiLCJNYXJnaW4iOnsiJGlkIjoiMzQzIiwiVG9wIjowLCJMZWZ0Ijo0LCJSaWdodCI6NCwiQm90dG9tIjowfSwiUGFkZGluZyI6eyIkaWQiOiIzNDQiLCJUb3AiOjAsIkxlZnQiOjAsIlJpZ2h0IjowLCJCb3R0b20iOjB9LCJCYWNrZ3JvdW5kIjp7IiRpZCI6IjM0NSIsIkNvbG9yIjp7IiRpZCI6IjM0NiIsIkEiOjI1NSwiUiI6NjgsIkciOjExNCwiQiI6MTk2fX0sIklzVmlzaWJsZSI6dHJ1ZSwiV2lkdGgiOjAuMCwiSGVpZ2h0IjoxNi4wLCJCb3JkZXJTdHlsZSI6eyIkaWQiOiIzNDciLCJMaW5lQ29sb3IiOnsiJGlkIjoiMzQ4IiwiJHR5cGUiOiJOTFJFLkNvbW1vbi5Eb20uU29saWRDb2xvckJydXNoLCBOTFJFLkNvbW1vbiIsIkNvbG9yIjp7IiRpZCI6IjM0OSIsIkEiOjI1NSwiUiI6MjU1LCJHIjowLCJCIjowfX0sIkxpbmVXZWlnaHQiOjAuMCwiTGluZVR5cGUiOjAsIlBhcmVudFN0eWxlIjpudWxsfSwiUGFyZW50U3R5bGUiOm51bGx9LCJUaXRsZVN0eWxlIjp7IiRpZCI6IjM1MCIsIkZvbnRTZXR0aW5ncyI6eyIkaWQiOiIzNTEiLCJGb250U2l6ZSI6MTEsIkZvbnROYW1lIjoiQ2FsaWJyaSIsIklzQm9sZCI6dHJ1ZSwiSXNJdGFsaWMiOmZhbHNlLCJJc1VuZGVybGluZWQiOmZhbHNlLCJQYXJlbnRTdHlsZSI6bnVsbH0sIkF1dG9TaXplIjowLCJGb3JlZ3JvdW5kIjp7IiRpZCI6IjM1MiIsIkNvbG9yIjp7IiRpZCI6IjM1My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zNTQiLCJUb3AiOjAsIkxlZnQiOjAsIlJpZ2h0IjowLCJCb3R0b20iOjB9LCJQYWRkaW5nIjp7IiRpZCI6IjM1NSIsIlRvcCI6MCwiTGVmdCI6MCwiUmlnaHQiOjAsIkJvdHRvbSI6MH0sIkJhY2tncm91bmQiOnsiJGlkIjoiMzU2IiwiQ29sb3IiOnsiJHJlZiI6IjMyNiJ9fSwiSXNWaXNpYmxlIjp0cnVlLCJXaWR0aCI6MC4wLCJIZWlnaHQiOjAuMCwiQm9yZGVyU3R5bGUiOnsiJGlkIjoiMzU3IiwiTGluZUNvbG9yIjpudWxsLCJMaW5lV2VpZ2h0IjowLjAsIkxpbmVUeXBlIjowLCJQYXJlbnRTdHlsZSI6bnVsbH0sIlBhcmVudFN0eWxlIjpudWxsfSwiRGF0ZVN0eWxlIjp7IiRpZCI6IjM1OCIsIkZvbnRTZXR0aW5ncyI6eyIkaWQiOiIzNTkiLCJGb250U2l6ZSI6MTAsIkZvbnROYW1lIjoiQ2FsaWJyaSIsIklzQm9sZCI6ZmFsc2UsIklzSXRhbGljIjpmYWxzZSwiSXNVbmRlcmxpbmVkIjpmYWxzZSwiUGFyZW50U3R5bGUiOm51bGx9LCJBdXRvU2l6ZSI6MCwiRm9yZWdyb3VuZCI6eyIkaWQiOiIzNjAiLCJDb2xvciI6eyIkaWQiOiIzNj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2MiIsIlRvcCI6MCwiTGVmdCI6MCwiUmlnaHQiOjAsIkJvdHRvbSI6MH0sIlBhZGRpbmciOnsiJGlkIjoiMzYzIiwiVG9wIjowLCJMZWZ0IjowLCJSaWdodCI6MCwiQm90dG9tIjowfSwiQmFja2dyb3VuZCI6eyIkaWQiOiIzNjQiLCJDb2xvciI6eyIkcmVmIjoiMzI2In19LCJJc1Zpc2libGUiOnRydWUsIldpZHRoIjowLjAsIkhlaWdodCI6MC4wLCJCb3JkZXJTdHlsZSI6eyIkaWQiOiIzNjUiLCJMaW5lQ29sb3IiOm51bGwsIkxpbmVXZWlnaHQiOjAuMCwiTGluZVR5cGUiOjAsIlBhcmVudFN0eWxlIjpudWxsfSwiUGFyZW50U3R5bGUiOm51bGx9LCJEYXRlRm9ybWF0Ijp7IiRpZCI6IjM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NjciLCJGb3JtYXQiOjAsIklzVmlzaWJsZSI6ZmFsc2UsIkxhc3RLbm93blZpc2liaWxpdHlTdGF0ZSI6ZmFsc2V9LCJJc1Zpc2libGUiOnRydWUsIlBhcmVudFN0eWxlIjpudWxsfSwiSW5kZXgiOjMsIlNtYXJ0RHVyYXRpb25BY3RpdmF0ZWQiOmZhbHNlLCJEYXRlRm9ybWF0Ijp7IiRyZWYiOiIzNjYifSwiV2Vla051bWJlcmluZyI6eyIkaWQiOiIzNjgiLCJGb3JtYXQiOjAsIklzVmlzaWJsZSI6ZmFsc2UsIkxhc3RLbm93blZpc2liaWxpdHlTdGF0ZSI6ZmFsc2V9LCJJZCI6IjA2ODZhMzYzLTY3ODEtNDFmZS04NzNlLTJjMzkyOTYxZmJiYiIsIkltcG9ydElkIjpudWxsLCJUaXRsZSI6IkRhdGFiYXNlIGludGVncml0eSBhbmQgc2VjdXJlIHN0b3JhZ2UgaW4gY2xvdWQgZW52aXJvbm1lbnQiLCJOb3RlIjpudWxsLCJIeXBlcmxpbmsiOnsiJGlkIjoiMzY5IiwiQWRkcmVzcyI6IiIsIlN1YkFkZHJlc3MiOiIifSwiSXNDaGFuZ2VkIjpmYWxzZSwiSXNOZXciOmZhbHNlfSx7IiRpZCI6IjM3MCIsIkdyb3VwTmFtZSI6bnVsbCwiU3RhcnREYXRlIjoiMjAyMS0wMi0xNVQwMDowMDowMCIsIkVuZERhdGUiOiIyMDIxLTAzLTAxVDIzOjU5OjAwWiIsIlBlcmNlbnRhZ2VDb21wbGV0ZSI6MC4wLCJTdHlsZSI6eyIkaWQiOiIzNzEiLCJTaGFwZSI6MCwiU2hhcGVUaGlja25lc3MiOjEsIkR1cmF0aW9uRm9ybWF0IjowLCJJbmNsdWRlTm9uV29ya2luZ0RheXNJbkR1cmF0aW9uIjpmYWxzZSwiUGVyY2VudGFnZUNvbXBsZXRlU3R5bGUiOnsiJGlkIjoiMzcyIiwiRm9udFNldHRpbmdzIjp7IiRpZCI6IjM3My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zNzQiLCJUb3AiOjAsIkxlZnQiOjAsIlJpZ2h0IjowLCJCb3R0b20iOjB9LCJQYWRkaW5nIjp7IiRpZCI6IjM3NSIsIlRvcCI6MCwiTGVmdCI6MCwiUmlnaHQiOjAsIkJvdHRvbSI6MH0sIkJhY2tncm91bmQiOnsiJGlkIjoiMzc2IiwiQ29sb3IiOnsiJGlkIjoiMzc3IiwiQSI6ODksIlIiOjAsIkciOjAsIkIiOjB9fSwiSXNWaXNpYmxlIjp0cnVlLCJXaWR0aCI6MC4wLCJIZWlnaHQiOjAuMCwiQm9yZGVyU3R5bGUiOnsiJGlkIjoiMzc4IiwiTGluZUNvbG9yIjpudWxsLCJMaW5lV2VpZ2h0IjowLjAsIkxpbmVUeXBlIjowLCJQYXJlbnRTdHlsZSI6bnVsbH0sIlBhcmVudFN0eWxlIjpudWxsfSwiRHVyYXRpb25TdHlsZSI6eyIkaWQiOiIzNzkiLCJGb250U2V0dGluZ3MiOnsiJGlkIjoiMzgwIiwiRm9udFNpemUiOjEwLCJGb250TmFtZSI6IkNhbGlicmkiLCJJc0JvbGQiOmZhbHNlLCJJc0l0YWxpYyI6ZmFsc2UsIklzVW5kZXJsaW5lZCI6ZmFsc2UsIlBhcmVudFN0eWxlIjpudWxsfSwiQXV0b1NpemUiOjAsIkZvcmVncm91bmQiOnsiJGlkIjoiMzgxIiwiQ29sb3IiOnsiJGlkIjoiMzgy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gzIiwiVG9wIjowLCJMZWZ0IjowLCJSaWdodCI6MCwiQm90dG9tIjowfSwiUGFkZGluZyI6eyIkaWQiOiIzODQiLCJUb3AiOjAsIkxlZnQiOjAsIlJpZ2h0IjowLCJCb3R0b20iOjB9LCJCYWNrZ3JvdW5kIjp7IiRpZCI6IjM4NSIsIkNvbG9yIjp7IiRyZWYiOiIzNzcifX0sIklzVmlzaWJsZSI6dHJ1ZSwiV2lkdGgiOjAuMCwiSGVpZ2h0IjowLjAsIkJvcmRlclN0eWxlIjp7IiRpZCI6IjM4NiIsIkxpbmVDb2xvciI6bnVsbCwiTGluZVdlaWdodCI6MC4wLCJMaW5lVHlwZSI6MCwiUGFyZW50U3R5bGUiOm51bGx9LCJQYXJlbnRTdHlsZSI6bnVsbH0sIkhvcml6b250YWxDb25uZWN0b3JTdHlsZSI6eyIkaWQiOiIzODciLCJMaW5lQ29sb3IiOnsiJGlkIjoiMzg4IiwiJHR5cGUiOiJOTFJFLkNvbW1vbi5Eb20uU29saWRDb2xvckJydXNoLCBOTFJFLkNvbW1vbiIsIkNvbG9yIjp7IiRpZCI6IjM4OSIsIkEiOjI1NSwiUiI6MjA0LCJHIjoyMDQsIkIiOjIwNH19LCJMaW5lV2VpZ2h0IjoxLjAsIkxpbmVUeXBlIjowLCJQYXJlbnRTdHlsZSI6bnVsbH0sIlZlcnRpY2FsQ29ubmVjdG9yU3R5bGUiOnsiJGlkIjoiMzkwIiwiTGluZUNvbG9yIjp7IiRpZCI6IjM5MSIsIiR0eXBlIjoiTkxSRS5Db21tb24uRG9tLlNvbGlkQ29sb3JCcnVzaCwgTkxSRS5Db21tb24iLCJDb2xvciI6eyIkaWQiOiIzOTI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5MyIsIk1hcmdpbiI6eyIkaWQiOiIzOTQiLCJUb3AiOjAsIkxlZnQiOjQsIlJpZ2h0Ijo0LCJCb3R0b20iOjB9LCJQYWRkaW5nIjp7IiRpZCI6IjM5NSIsIlRvcCI6MCwiTGVmdCI6MCwiUmlnaHQiOjAsIkJvdHRvbSI6MH0sIkJhY2tncm91bmQiOnsiJGlkIjoiMzk2IiwiQ29sb3IiOnsiJGlkIjoiMzk3IiwiQSI6MjU1LCJSIjo2OCwiRyI6MTE0LCJCIjoxOTZ9fSwiSXNWaXNpYmxlIjp0cnVlLCJXaWR0aCI6MC4wLCJIZWlnaHQiOjE2LjAsIkJvcmRlclN0eWxlIjp7IiRpZCI6IjM5OCIsIkxpbmVDb2xvciI6eyIkaWQiOiIzOTkiLCIkdHlwZSI6Ik5MUkUuQ29tbW9uLkRvbS5Tb2xpZENvbG9yQnJ1c2gsIE5MUkUuQ29tbW9uIiwiQ29sb3IiOnsiJGlkIjoiNDAwIiwiQSI6MjU1LCJSIjoyNTUsIkciOjAsIkIiOjB9fSwiTGluZVdlaWdodCI6MC4wLCJMaW5lVHlwZSI6MCwiUGFyZW50U3R5bGUiOm51bGx9LCJQYXJlbnRTdHlsZSI6bnVsbH0sIlRpdGxlU3R5bGUiOnsiJGlkIjoiNDAxIiwiRm9udFNldHRpbmdzIjp7IiRpZCI6IjQwMiIsIkZvbnRTaXplIjoxMSwiRm9udE5hbWUiOiJDYWxpYnJpIiwiSXNCb2xkIjp0cnVlLCJJc0l0YWxpYyI6ZmFsc2UsIklzVW5kZXJsaW5lZCI6ZmFsc2UsIlBhcmVudFN0eWxlIjpudWxsfSwiQXV0b1NpemUiOjAsIkZvcmVncm91bmQiOnsiJGlkIjoiNDAzIiwiQ29sb3IiOnsiJGlkIjoiNDA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QwNSIsIlRvcCI6MCwiTGVmdCI6MCwiUmlnaHQiOjAsIkJvdHRvbSI6MH0sIlBhZGRpbmciOnsiJGlkIjoiNDA2IiwiVG9wIjowLCJMZWZ0IjowLCJSaWdodCI6MCwiQm90dG9tIjowfSwiQmFja2dyb3VuZCI6eyIkaWQiOiI0MDciLCJDb2xvciI6eyIkcmVmIjoiMzc3In19LCJJc1Zpc2libGUiOnRydWUsIldpZHRoIjowLjAsIkhlaWdodCI6MC4wLCJCb3JkZXJTdHlsZSI6eyIkaWQiOiI0MDgiLCJMaW5lQ29sb3IiOm51bGwsIkxpbmVXZWlnaHQiOjAuMCwiTGluZVR5cGUiOjAsIlBhcmVudFN0eWxlIjpudWxsfSwiUGFyZW50U3R5bGUiOm51bGx9LCJEYXRlU3R5bGUiOnsiJGlkIjoiNDA5IiwiRm9udFNldHRpbmdzIjp7IiRpZCI6IjQxMCIsIkZvbnRTaXplIjoxMCwiRm9udE5hbWUiOiJDYWxpYnJpIiwiSXNCb2xkIjpmYWxzZSwiSXNJdGFsaWMiOmZhbHNlLCJJc1VuZGVybGluZWQiOmZhbHNlLCJQYXJlbnRTdHlsZSI6bnVsbH0sIkF1dG9TaXplIjowLCJGb3JlZ3JvdW5kIjp7IiRpZCI6IjQxMSIsIkNvbG9yIjp7IiRpZCI6IjQx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EzIiwiVG9wIjowLCJMZWZ0IjowLCJSaWdodCI6MCwiQm90dG9tIjowfSwiUGFkZGluZyI6eyIkaWQiOiI0MTQiLCJUb3AiOjAsIkxlZnQiOjAsIlJpZ2h0IjowLCJCb3R0b20iOjB9LCJCYWNrZ3JvdW5kIjp7IiRpZCI6IjQxNSIsIkNvbG9yIjp7IiRyZWYiOiIzNzcifX0sIklzVmlzaWJsZSI6dHJ1ZSwiV2lkdGgiOjAuMCwiSGVpZ2h0IjowLjAsIkJvcmRlclN0eWxlIjp7IiRpZCI6IjQxNiIsIkxpbmVDb2xvciI6bnVsbCwiTGluZVdlaWdodCI6MC4wLCJMaW5lVHlwZSI6MCwiUGFyZW50U3R5bGUiOm51bGx9LCJQYXJlbnRTdHlsZSI6bnVsbH0sIkRhdGVGb3JtYXQiOnsiJGlkIjoiNDE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xOCIsIkZvcm1hdCI6MCwiSXNWaXNpYmxlIjpmYWxzZSwiTGFzdEtub3duVmlzaWJpbGl0eVN0YXRlIjpmYWxzZX0sIklzVmlzaWJsZSI6dHJ1ZSwiUGFyZW50U3R5bGUiOm51bGx9LCJJbmRleCI6NCwiU21hcnREdXJhdGlvbkFjdGl2YXRlZCI6ZmFsc2UsIkRhdGVGb3JtYXQiOnsiJHJlZiI6IjQxNyJ9LCJXZWVrTnVtYmVyaW5nIjp7IiRpZCI6IjQxOSIsIkZvcm1hdCI6MCwiSXNWaXNpYmxlIjpmYWxzZSwiTGFzdEtub3duVmlzaWJpbGl0eVN0YXRlIjpmYWxzZX0sIklkIjoiMjliYjVmNzQtMzNmZC00OTNmLTkxZWYtYzE4MWVjYmI3ZWM4IiwiSW1wb3J0SWQiOm51bGwsIlRpdGxlIjoiQ2xhc3NpZnlpbmcgcXVhbGl0eSB1c2VyIGRhdGEiLCJOb3RlIjpudWxsLCJIeXBlcmxpbmsiOnsiJGlkIjoiNDIwIiwiQWRkcmVzcyI6IiIsIlN1YkFkZHJlc3MiOiIifSwiSXNDaGFuZ2VkIjpmYWxzZSwiSXNOZXciOmZhbHNlfSx7IiRpZCI6IjQyMSIsIkdyb3VwTmFtZSI6bnVsbCwiU3RhcnREYXRlIjoiMjAyMS0wMi0xOVQwMDowMDowMCIsIkVuZERhdGUiOiIyMDIxLTAzLTA0VDIzOjU5OjAwWiIsIlBlcmNlbnRhZ2VDb21wbGV0ZSI6MC4wLCJTdHlsZSI6eyIkaWQiOiI0MjIiLCJTaGFwZSI6MCwiU2hhcGVUaGlja25lc3MiOjEsIkR1cmF0aW9uRm9ybWF0IjowLCJJbmNsdWRlTm9uV29ya2luZ0RheXNJbkR1cmF0aW9uIjpmYWxzZSwiUGVyY2VudGFnZUNvbXBsZXRlU3R5bGUiOnsiJGlkIjoiNDIzIiwiRm9udFNldHRpbmdzIjp7IiRpZCI6IjQyNC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0MjUiLCJUb3AiOjAsIkxlZnQiOjAsIlJpZ2h0IjowLCJCb3R0b20iOjB9LCJQYWRkaW5nIjp7IiRpZCI6IjQyNiIsIlRvcCI6MCwiTGVmdCI6MCwiUmlnaHQiOjAsIkJvdHRvbSI6MH0sIkJhY2tncm91bmQiOnsiJGlkIjoiNDI3IiwiQ29sb3IiOnsiJGlkIjoiNDI4IiwiQSI6ODksIlIiOjAsIkciOjAsIkIiOjB9fSwiSXNWaXNpYmxlIjp0cnVlLCJXaWR0aCI6MC4wLCJIZWlnaHQiOjAuMCwiQm9yZGVyU3R5bGUiOnsiJGlkIjoiNDI5IiwiTGluZUNvbG9yIjpudWxsLCJMaW5lV2VpZ2h0IjowLjAsIkxpbmVUeXBlIjowLCJQYXJlbnRTdHlsZSI6bnVsbH0sIlBhcmVudFN0eWxlIjpudWxsfSwiRHVyYXRpb25TdHlsZSI6eyIkaWQiOiI0MzAiLCJGb250U2V0dGluZ3MiOnsiJGlkIjoiNDMxIiwiRm9udFNpemUiOjEwLCJGb250TmFtZSI6IkNhbGlicmkiLCJJc0JvbGQiOmZhbHNlLCJJc0l0YWxpYyI6ZmFsc2UsIklzVW5kZXJsaW5lZCI6ZmFsc2UsIlBhcmVudFN0eWxlIjpudWxsfSwiQXV0b1NpemUiOjAsIkZvcmVncm91bmQiOnsiJGlkIjoiNDMyIiwiQ29sb3IiOnsiJGlkIjoiNDM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M0IiwiVG9wIjowLCJMZWZ0IjowLCJSaWdodCI6MCwiQm90dG9tIjowfSwiUGFkZGluZyI6eyIkaWQiOiI0MzUiLCJUb3AiOjAsIkxlZnQiOjAsIlJpZ2h0IjowLCJCb3R0b20iOjB9LCJCYWNrZ3JvdW5kIjp7IiRpZCI6IjQzNiIsIkNvbG9yIjp7IiRyZWYiOiI0MjgifX0sIklzVmlzaWJsZSI6dHJ1ZSwiV2lkdGgiOjAuMCwiSGVpZ2h0IjowLjAsIkJvcmRlclN0eWxlIjp7IiRpZCI6IjQzNyIsIkxpbmVDb2xvciI6bnVsbCwiTGluZVdlaWdodCI6MC4wLCJMaW5lVHlwZSI6MCwiUGFyZW50U3R5bGUiOm51bGx9LCJQYXJlbnRTdHlsZSI6bnVsbH0sIkhvcml6b250YWxDb25uZWN0b3JTdHlsZSI6eyIkaWQiOiI0MzgiLCJMaW5lQ29sb3IiOnsiJGlkIjoiNDM5IiwiJHR5cGUiOiJOTFJFLkNvbW1vbi5Eb20uU29saWRDb2xvckJydXNoLCBOTFJFLkNvbW1vbiIsIkNvbG9yIjp7IiRpZCI6IjQ0MCIsIkEiOjI1NSwiUiI6MjA0LCJHIjoyMDQsIkIiOjIwNH19LCJMaW5lV2VpZ2h0IjoxLjAsIkxpbmVUeXBlIjowLCJQYXJlbnRTdHlsZSI6bnVsbH0sIlZlcnRpY2FsQ29ubmVjdG9yU3R5bGUiOnsiJGlkIjoiNDQxIiwiTGluZUNvbG9yIjp7IiRpZCI6IjQ0MiIsIiR0eXBlIjoiTkxSRS5Db21tb24uRG9tLlNvbGlkQ29sb3JCcnVzaCwgTkxSRS5Db21tb24iLCJDb2xvciI6eyIkaWQiOiI0NDM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Q0NCIsIk1hcmdpbiI6eyIkaWQiOiI0NDUiLCJUb3AiOjAsIkxlZnQiOjQsIlJpZ2h0Ijo0LCJCb3R0b20iOjB9LCJQYWRkaW5nIjp7IiRpZCI6IjQ0NiIsIlRvcCI6MCwiTGVmdCI6MCwiUmlnaHQiOjAsIkJvdHRvbSI6MH0sIkJhY2tncm91bmQiOnsiJGlkIjoiNDQ3IiwiQ29sb3IiOnsiJGlkIjoiNDQ4IiwiQSI6MjU1LCJSIjo2OCwiRyI6MTE0LCJCIjoxOTZ9fSwiSXNWaXNpYmxlIjp0cnVlLCJXaWR0aCI6MC4wLCJIZWlnaHQiOjE2LjAsIkJvcmRlclN0eWxlIjp7IiRpZCI6IjQ0OSIsIkxpbmVDb2xvciI6eyIkaWQiOiI0NTAiLCIkdHlwZSI6Ik5MUkUuQ29tbW9uLkRvbS5Tb2xpZENvbG9yQnJ1c2gsIE5MUkUuQ29tbW9uIiwiQ29sb3IiOnsiJGlkIjoiNDUxIiwiQSI6MjU1LCJSIjoyNTUsIkciOjAsIkIiOjB9fSwiTGluZVdlaWdodCI6MC4wLCJMaW5lVHlwZSI6MCwiUGFyZW50U3R5bGUiOm51bGx9LCJQYXJlbnRTdHlsZSI6bnVsbH0sIlRpdGxlU3R5bGUiOnsiJGlkIjoiNDUyIiwiRm9udFNldHRpbmdzIjp7IiRpZCI6IjQ1MyIsIkZvbnRTaXplIjoxMSwiRm9udE5hbWUiOiJDYWxpYnJpIiwiSXNCb2xkIjp0cnVlLCJJc0l0YWxpYyI6ZmFsc2UsIklzVW5kZXJsaW5lZCI6ZmFsc2UsIlBhcmVudFN0eWxlIjpudWxsfSwiQXV0b1NpemUiOjAsIkZvcmVncm91bmQiOnsiJGlkIjoiNDU0IiwiQ29sb3IiOnsiJGlkIjoiNDU1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Q1NiIsIlRvcCI6MCwiTGVmdCI6MCwiUmlnaHQiOjAsIkJvdHRvbSI6MH0sIlBhZGRpbmciOnsiJGlkIjoiNDU3IiwiVG9wIjowLCJMZWZ0IjowLCJSaWdodCI6MCwiQm90dG9tIjowfSwiQmFja2dyb3VuZCI6eyIkaWQiOiI0NTgiLCJDb2xvciI6eyIkcmVmIjoiNDI4In19LCJJc1Zpc2libGUiOnRydWUsIldpZHRoIjowLjAsIkhlaWdodCI6MC4wLCJCb3JkZXJTdHlsZSI6eyIkaWQiOiI0NTkiLCJMaW5lQ29sb3IiOm51bGwsIkxpbmVXZWlnaHQiOjAuMCwiTGluZVR5cGUiOjAsIlBhcmVudFN0eWxlIjpudWxsfSwiUGFyZW50U3R5bGUiOm51bGx9LCJEYXRlU3R5bGUiOnsiJGlkIjoiNDYwIiwiRm9udFNldHRpbmdzIjp7IiRpZCI6IjQ2MSIsIkZvbnRTaXplIjoxMCwiRm9udE5hbWUiOiJDYWxpYnJpIiwiSXNCb2xkIjpmYWxzZSwiSXNJdGFsaWMiOmZhbHNlLCJJc1VuZGVybGluZWQiOmZhbHNlLCJQYXJlbnRTdHlsZSI6bnVsbH0sIkF1dG9TaXplIjowLCJGb3JlZ3JvdW5kIjp7IiRpZCI6IjQ2MiIsIkNvbG9yIjp7IiRpZCI6IjQ2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Y0IiwiVG9wIjowLCJMZWZ0IjowLCJSaWdodCI6MCwiQm90dG9tIjowfSwiUGFkZGluZyI6eyIkaWQiOiI0NjUiLCJUb3AiOjAsIkxlZnQiOjAsIlJpZ2h0IjowLCJCb3R0b20iOjB9LCJCYWNrZ3JvdW5kIjp7IiRpZCI6IjQ2NiIsIkNvbG9yIjp7IiRyZWYiOiI0MjgifX0sIklzVmlzaWJsZSI6dHJ1ZSwiV2lkdGgiOjAuMCwiSGVpZ2h0IjowLjAsIkJvcmRlclN0eWxlIjp7IiRpZCI6IjQ2NyIsIkxpbmVDb2xvciI6bnVsbCwiTGluZVdlaWdodCI6MC4wLCJMaW5lVHlwZSI6MCwiUGFyZW50U3R5bGUiOm51bGx9LCJQYXJlbnRTdHlsZSI6bnVsbH0sIkRhdGVGb3JtYXQiOnsiJGlkIjoiNDY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2OSIsIkZvcm1hdCI6MCwiSXNWaXNpYmxlIjpmYWxzZSwiTGFzdEtub3duVmlzaWJpbGl0eVN0YXRlIjpmYWxzZX0sIklzVmlzaWJsZSI6dHJ1ZSwiUGFyZW50U3R5bGUiOm51bGx9LCJJbmRleCI6NSwiU21hcnREdXJhdGlvbkFjdGl2YXRlZCI6ZmFsc2UsIkRhdGVGb3JtYXQiOnsiJHJlZiI6IjQ2OCJ9LCJXZWVrTnVtYmVyaW5nIjp7IiRpZCI6IjQ3MCIsIkZvcm1hdCI6MCwiSXNWaXNpYmxlIjpmYWxzZSwiTGFzdEtub3duVmlzaWJpbGl0eVN0YXRlIjpmYWxzZX0sIklkIjoiMmE4N2Y4NzgtY2ViMy00Nzg5LWI4MjItMjJkYzhhYmFhOGI1IiwiSW1wb3J0SWQiOm51bGwsIlRpdGxlIjoiUGVyc29uYWwgaGVhbHRoIGRhdGEgc2hhcmluZyBzeXN0ZW0iLCJOb3RlIjpudWxsLCJIeXBlcmxpbmsiOnsiJGlkIjoiNDcxIiwiQWRkcmVzcyI6bnVsbCwiU3ViQWRkcmVzcyI6bnVsbH0sIklzQ2hhbmdlZCI6ZmFsc2UsIklzTmV3IjpmYWxzZX0seyIkaWQiOiI0NzIiLCJHcm91cE5hbWUiOm51bGwsIlN0YXJ0RGF0ZSI6IjIwMjEtMDMtMDJUMDA6MDA6MDAiLCJFbmREYXRlIjoiMjAyMS0wMy0wNFQyMzo1OTowMFoiLCJQZXJjZW50YWdlQ29tcGxldGUiOjAuMCwiU3R5bGUiOnsiJGlkIjoiNDczIiwiU2hhcGUiOjAsIlNoYXBlVGhpY2tuZXNzIjoxLCJEdXJhdGlvbkZvcm1hdCI6MCwiSW5jbHVkZU5vbldvcmtpbmdEYXlzSW5EdXJhdGlvbiI6ZmFsc2UsIlBlcmNlbnRhZ2VDb21wbGV0ZVN0eWxlIjp7IiRpZCI6IjQ3NCIsIkZvbnRTZXR0aW5ncyI6eyIkaWQiOiI0NzU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GlkIjoiNDc2IiwiVG9wIjowLCJMZWZ0IjowLCJSaWdodCI6MCwiQm90dG9tIjowfSwiUGFkZGluZyI6eyIkaWQiOiI0NzciLCJUb3AiOjAsIkxlZnQiOjAsIlJpZ2h0IjowLCJCb3R0b20iOjB9LCJCYWNrZ3JvdW5kIjp7IiRpZCI6IjQ3OCIsIkNvbG9yIjp7IiRpZCI6IjQ3OSIsIkEiOjg5LCJSIjowLCJHIjowLCJCIjowfX0sIklzVmlzaWJsZSI6dHJ1ZSwiV2lkdGgiOjAuMCwiSGVpZ2h0IjowLjAsIkJvcmRlclN0eWxlIjp7IiRpZCI6IjQ4MCIsIkxpbmVDb2xvciI6bnVsbCwiTGluZVdlaWdodCI6MC4wLCJMaW5lVHlwZSI6MCwiUGFyZW50U3R5bGUiOm51bGx9LCJQYXJlbnRTdHlsZSI6bnVsbH0sIkR1cmF0aW9uU3R5bGUiOnsiJGlkIjoiNDgxIiwiRm9udFNldHRpbmdzIjp7IiRpZCI6IjQ4MiIsIkZvbnRTaXplIjoxMCwiRm9udE5hbWUiOiJDYWxpYnJpIiwiSXNCb2xkIjpmYWxzZSwiSXNJdGFsaWMiOmZhbHNlLCJJc1VuZGVybGluZWQiOmZhbHNlLCJQYXJlbnRTdHlsZSI6bnVsbH0sIkF1dG9TaXplIjowLCJGb3JlZ3JvdW5kIjp7IiRpZCI6IjQ4MyIsIkNvbG9yIjp7IiRpZCI6IjQ4N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Q4NSIsIlRvcCI6MCwiTGVmdCI6MCwiUmlnaHQiOjAsIkJvdHRvbSI6MH0sIlBhZGRpbmciOnsiJGlkIjoiNDg2IiwiVG9wIjowLCJMZWZ0IjowLCJSaWdodCI6MCwiQm90dG9tIjowfSwiQmFja2dyb3VuZCI6eyIkaWQiOiI0ODciLCJDb2xvciI6eyIkcmVmIjoiNDc5In19LCJJc1Zpc2libGUiOnRydWUsIldpZHRoIjowLjAsIkhlaWdodCI6MC4wLCJCb3JkZXJTdHlsZSI6eyIkaWQiOiI0ODgiLCJMaW5lQ29sb3IiOm51bGwsIkxpbmVXZWlnaHQiOjAuMCwiTGluZVR5cGUiOjAsIlBhcmVudFN0eWxlIjpudWxsfSwiUGFyZW50U3R5bGUiOm51bGx9LCJIb3Jpem9udGFsQ29ubmVjdG9yU3R5bGUiOnsiJGlkIjoiNDg5IiwiTGluZUNvbG9yIjp7IiRpZCI6IjQ5MCIsIiR0eXBlIjoiTkxSRS5Db21tb24uRG9tLlNvbGlkQ29sb3JCcnVzaCwgTkxSRS5Db21tb24iLCJDb2xvciI6eyIkaWQiOiI0OTEiLCJBIjoyNTUsIlIiOjIwNCwiRyI6MjA0LCJCIjoyMDR9fSwiTGluZVdlaWdodCI6MS4wLCJMaW5lVHlwZSI6MCwiUGFyZW50U3R5bGUiOm51bGx9LCJWZXJ0aWNhbENvbm5lY3RvclN0eWxlIjp7IiRpZCI6IjQ5MiIsIkxpbmVDb2xvciI6eyIkaWQiOiI0OTMiLCIkdHlwZSI6Ik5MUkUuQ29tbW9uLkRvbS5Tb2xpZENvbG9yQnJ1c2gsIE5MUkUuQ29tbW9uIiwiQ29sb3IiOnsiJGlkIjoiNDk0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0OTUiLCJNYXJnaW4iOnsiJGlkIjoiNDk2IiwiVG9wIjowLCJMZWZ0Ijo0LCJSaWdodCI6NCwiQm90dG9tIjowfSwiUGFkZGluZyI6eyIkaWQiOiI0OTciLCJUb3AiOjAsIkxlZnQiOjAsIlJpZ2h0IjowLCJCb3R0b20iOjB9LCJCYWNrZ3JvdW5kIjp7IiRpZCI6IjQ5OCIsIkNvbG9yIjp7IiRpZCI6IjQ5OSIsIkEiOjI1NSwiUiI6NjgsIkciOjExNCwiQiI6MTk2fX0sIklzVmlzaWJsZSI6dHJ1ZSwiV2lkdGgiOjAuMCwiSGVpZ2h0IjoxNi4wLCJCb3JkZXJTdHlsZSI6eyIkaWQiOiI1MDAiLCJMaW5lQ29sb3IiOnsiJGlkIjoiNTAxIiwiJHR5cGUiOiJOTFJFLkNvbW1vbi5Eb20uU29saWRDb2xvckJydXNoLCBOTFJFLkNvbW1vbiIsIkNvbG9yIjp7IiRpZCI6IjUwMiIsIkEiOjI1NSwiUiI6MjU1LCJHIjowLCJCIjowfX0sIkxpbmVXZWlnaHQiOjAuMCwiTGluZVR5cGUiOjAsIlBhcmVudFN0eWxlIjpudWxsfSwiUGFyZW50U3R5bGUiOm51bGx9LCJUaXRsZVN0eWxlIjp7IiRpZCI6IjUwMyIsIkZvbnRTZXR0aW5ncyI6eyIkaWQiOiI1MDQiLCJGb250U2l6ZSI6MTEsIkZvbnROYW1lIjoiQ2FsaWJyaSIsIklzQm9sZCI6dHJ1ZSwiSXNJdGFsaWMiOmZhbHNlLCJJc1VuZGVybGluZWQiOmZhbHNlLCJQYXJlbnRTdHlsZSI6bnVsbH0sIkF1dG9TaXplIjowLCJGb3JlZ3JvdW5kIjp7IiRpZCI6IjUwNSIsIkNvbG9yIjp7IiRpZCI6IjUwNi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1MDciLCJUb3AiOjAsIkxlZnQiOjAsIlJpZ2h0IjowLCJCb3R0b20iOjB9LCJQYWRkaW5nIjp7IiRpZCI6IjUwOCIsIlRvcCI6MCwiTGVmdCI6MCwiUmlnaHQiOjAsIkJvdHRvbSI6MH0sIkJhY2tncm91bmQiOnsiJGlkIjoiNTA5IiwiQ29sb3IiOnsiJHJlZiI6IjQ3OSJ9fSwiSXNWaXNpYmxlIjp0cnVlLCJXaWR0aCI6MC4wLCJIZWlnaHQiOjAuMCwiQm9yZGVyU3R5bGUiOnsiJGlkIjoiNTEwIiwiTGluZUNvbG9yIjpudWxsLCJMaW5lV2VpZ2h0IjowLjAsIkxpbmVUeXBlIjowLCJQYXJlbnRTdHlsZSI6bnVsbH0sIlBhcmVudFN0eWxlIjpudWxsfSwiRGF0ZVN0eWxlIjp7IiRpZCI6IjUxMSIsIkZvbnRTZXR0aW5ncyI6eyIkaWQiOiI1MTIiLCJGb250U2l6ZSI6MTAsIkZvbnROYW1lIjoiQ2FsaWJyaSIsIklzQm9sZCI6ZmFsc2UsIklzSXRhbGljIjpmYWxzZSwiSXNVbmRlcmxpbmVkIjpmYWxzZSwiUGFyZW50U3R5bGUiOm51bGx9LCJBdXRvU2l6ZSI6MCwiRm9yZWdyb3VuZCI6eyIkaWQiOiI1MTMiLCJDb2xvciI6eyIkaWQiOiI1MT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xNSIsIlRvcCI6MCwiTGVmdCI6MCwiUmlnaHQiOjAsIkJvdHRvbSI6MH0sIlBhZGRpbmciOnsiJGlkIjoiNTE2IiwiVG9wIjowLCJMZWZ0IjowLCJSaWdodCI6MCwiQm90dG9tIjowfSwiQmFja2dyb3VuZCI6eyIkaWQiOiI1MTciLCJDb2xvciI6eyIkcmVmIjoiNDc5In19LCJJc1Zpc2libGUiOnRydWUsIldpZHRoIjowLjAsIkhlaWdodCI6MC4wLCJCb3JkZXJTdHlsZSI6eyIkaWQiOiI1MTgiLCJMaW5lQ29sb3IiOm51bGwsIkxpbmVXZWlnaHQiOjAuMCwiTGluZVR5cGUiOjAsIlBhcmVudFN0eWxlIjpudWxsfSwiUGFyZW50U3R5bGUiOm51bGx9LCJEYXRlRm9ybWF0Ijp7IiRpZCI6IjUx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jAiLCJGb3JtYXQiOjAsIklzVmlzaWJsZSI6ZmFsc2UsIkxhc3RLbm93blZpc2liaWxpdHlTdGF0ZSI6ZmFsc2V9LCJJc1Zpc2libGUiOnRydWUsIlBhcmVudFN0eWxlIjpudWxsfSwiSW5kZXgiOjYsIlNtYXJ0RHVyYXRpb25BY3RpdmF0ZWQiOmZhbHNlLCJEYXRlRm9ybWF0Ijp7IiRyZWYiOiI1MTkifSwiV2Vla051bWJlcmluZyI6eyIkaWQiOiI1MjEiLCJGb3JtYXQiOjAsIklzVmlzaWJsZSI6ZmFsc2UsIkxhc3RLbm93blZpc2liaWxpdHlTdGF0ZSI6ZmFsc2V9LCJJZCI6IjZjZjA2ZjE3LWMzNWItNDJhZi1hOTI5LTRhMWYwOWMxM2NkZSIsIkltcG9ydElkIjpudWxsLCJUaXRsZSI6IlNlY3VyZSBhY2Nlc3MgY29udHJvbCBtZWNoYW5pc20gaW4gdW50cnVzdGVkIGNsb3VkIiwiTm90ZSI6bnVsbCwiSHlwZXJsaW5rIjp7IiRpZCI6IjUyMiIsIkFkZHJlc3MiOiIiLCJTdWJBZGRyZXNzIjoiIn0sIklzQ2hhbmdlZCI6ZmFsc2UsIklzTmV3IjpmYWxzZX0seyIkaWQiOiI1MjMiLCJHcm91cE5hbWUiOm51bGwsIlN0YXJ0RGF0ZSI6IjIwMjEtMDMtMDRUMDA6MDA6MDAiLCJFbmREYXRlIjoiMjAyMS0wMy0wNlQyMzo1OTowMCIsIlBlcmNlbnRhZ2VDb21wbGV0ZSI6MC4wLCJTdHlsZSI6eyIkaWQiOiI1MjQiLCJTaGFwZSI6MCwiU2hhcGVUaGlja25lc3MiOjEsIkR1cmF0aW9uRm9ybWF0IjowLCJJbmNsdWRlTm9uV29ya2luZ0RheXNJbkR1cmF0aW9uIjpmYWxzZSwiUGVyY2VudGFnZUNvbXBsZXRlU3R5bGUiOnsiJGlkIjoiNTI1IiwiRm9udFNldHRpbmdzIjp7IiRpZCI6IjUyNi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1MjciLCJUb3AiOjAsIkxlZnQiOjAsIlJpZ2h0IjowLCJCb3R0b20iOjB9LCJQYWRkaW5nIjp7IiRpZCI6IjUyOCIsIlRvcCI6MCwiTGVmdCI6MCwiUmlnaHQiOjAsIkJvdHRvbSI6MH0sIkJhY2tncm91bmQiOnsiJGlkIjoiNTI5IiwiQ29sb3IiOnsiJGlkIjoiNTMwIiwiQSI6ODksIlIiOjAsIkciOjAsIkIiOjB9fSwiSXNWaXNpYmxlIjp0cnVlLCJXaWR0aCI6MC4wLCJIZWlnaHQiOjAuMCwiQm9yZGVyU3R5bGUiOnsiJGlkIjoiNTMxIiwiTGluZUNvbG9yIjpudWxsLCJMaW5lV2VpZ2h0IjowLjAsIkxpbmVUeXBlIjowLCJQYXJlbnRTdHlsZSI6bnVsbH0sIlBhcmVudFN0eWxlIjpudWxsfSwiRHVyYXRpb25TdHlsZSI6eyIkaWQiOiI1MzIiLCJGb250U2V0dGluZ3MiOnsiJGlkIjoiNTMzIiwiRm9udFNpemUiOjEwLCJGb250TmFtZSI6IkNhbGlicmkiLCJJc0JvbGQiOmZhbHNlLCJJc0l0YWxpYyI6ZmFsc2UsIklzVW5kZXJsaW5lZCI6ZmFsc2UsIlBhcmVudFN0eWxlIjpudWxsfSwiQXV0b1NpemUiOjAsIkZvcmVncm91bmQiOnsiJGlkIjoiNTM0IiwiQ29sb3IiOnsiJGlkIjoiNTM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TM2IiwiVG9wIjowLCJMZWZ0IjowLCJSaWdodCI6MCwiQm90dG9tIjowfSwiUGFkZGluZyI6eyIkaWQiOiI1MzciLCJUb3AiOjAsIkxlZnQiOjAsIlJpZ2h0IjowLCJCb3R0b20iOjB9LCJCYWNrZ3JvdW5kIjp7IiRpZCI6IjUzOCIsIkNvbG9yIjp7IiRyZWYiOiI1MzAifX0sIklzVmlzaWJsZSI6dHJ1ZSwiV2lkdGgiOjAuMCwiSGVpZ2h0IjowLjAsIkJvcmRlclN0eWxlIjp7IiRpZCI6IjUzOSIsIkxpbmVDb2xvciI6bnVsbCwiTGluZVdlaWdodCI6MC4wLCJMaW5lVHlwZSI6MCwiUGFyZW50U3R5bGUiOm51bGx9LCJQYXJlbnRTdHlsZSI6bnVsbH0sIkhvcml6b250YWxDb25uZWN0b3JTdHlsZSI6eyIkaWQiOiI1NDAiLCJMaW5lQ29sb3IiOnsiJGlkIjoiNTQxIiwiJHR5cGUiOiJOTFJFLkNvbW1vbi5Eb20uU29saWRDb2xvckJydXNoLCBOTFJFLkNvbW1vbiIsIkNvbG9yIjp7IiRpZCI6IjU0MiIsIkEiOjI1NSwiUiI6MjA0LCJHIjoyMDQsIkIiOjIwNH19LCJMaW5lV2VpZ2h0IjoxLjAsIkxpbmVUeXBlIjowLCJQYXJlbnRTdHlsZSI6bnVsbH0sIlZlcnRpY2FsQ29ubmVjdG9yU3R5bGUiOnsiJGlkIjoiNTQzIiwiTGluZUNvbG9yIjp7IiRpZCI6IjU0NCIsIiR0eXBlIjoiTkxSRS5Db21tb24uRG9tLlNvbGlkQ29sb3JCcnVzaCwgTkxSRS5Db21tb24iLCJDb2xvciI6eyIkaWQiOiI1NDU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0NiIsIk1hcmdpbiI6eyIkaWQiOiI1NDciLCJUb3AiOjAsIkxlZnQiOjQsIlJpZ2h0Ijo0LCJCb3R0b20iOjB9LCJQYWRkaW5nIjp7IiRpZCI6IjU0OCIsIlRvcCI6MCwiTGVmdCI6MCwiUmlnaHQiOjAsIkJvdHRvbSI6MH0sIkJhY2tncm91bmQiOnsiJGlkIjoiNTQ5IiwiQ29sb3IiOnsiJGlkIjoiNTUwIiwiQSI6MjU1LCJSIjo2OCwiRyI6MTE0LCJCIjoxOTZ9fSwiSXNWaXNpYmxlIjp0cnVlLCJXaWR0aCI6MC4wLCJIZWlnaHQiOjE2LjAsIkJvcmRlclN0eWxlIjp7IiRpZCI6IjU1MSIsIkxpbmVDb2xvciI6eyIkaWQiOiI1NTIiLCIkdHlwZSI6Ik5MUkUuQ29tbW9uLkRvbS5Tb2xpZENvbG9yQnJ1c2gsIE5MUkUuQ29tbW9uIiwiQ29sb3IiOnsiJGlkIjoiNTUzIiwiQSI6MjU1LCJSIjoyNTUsIkciOjAsIkIiOjB9fSwiTGluZVdlaWdodCI6MC4wLCJMaW5lVHlwZSI6MCwiUGFyZW50U3R5bGUiOm51bGx9LCJQYXJlbnRTdHlsZSI6bnVsbH0sIlRpdGxlU3R5bGUiOnsiJGlkIjoiNTU0IiwiRm9udFNldHRpbmdzIjp7IiRpZCI6IjU1NSIsIkZvbnRTaXplIjoxMSwiRm9udE5hbWUiOiJDYWxpYnJpIiwiSXNCb2xkIjp0cnVlLCJJc0l0YWxpYyI6ZmFsc2UsIklzVW5kZXJsaW5lZCI6ZmFsc2UsIlBhcmVudFN0eWxlIjpudWxsfSwiQXV0b1NpemUiOjAsIkZvcmVncm91bmQiOnsiJGlkIjoiNTU2IiwiQ29sb3IiOnsiJGlkIjoiNTU3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U1OCIsIlRvcCI6MCwiTGVmdCI6MCwiUmlnaHQiOjAsIkJvdHRvbSI6MH0sIlBhZGRpbmciOnsiJGlkIjoiNTU5IiwiVG9wIjowLCJMZWZ0IjowLCJSaWdodCI6MCwiQm90dG9tIjowfSwiQmFja2dyb3VuZCI6eyIkaWQiOiI1NjAiLCJDb2xvciI6eyIkcmVmIjoiNTMwIn19LCJJc1Zpc2libGUiOnRydWUsIldpZHRoIjowLjAsIkhlaWdodCI6MC4wLCJCb3JkZXJTdHlsZSI6eyIkaWQiOiI1NjEiLCJMaW5lQ29sb3IiOm51bGwsIkxpbmVXZWlnaHQiOjAuMCwiTGluZVR5cGUiOjAsIlBhcmVudFN0eWxlIjpudWxsfSwiUGFyZW50U3R5bGUiOm51bGx9LCJEYXRlU3R5bGUiOnsiJGlkIjoiNTYyIiwiRm9udFNldHRpbmdzIjp7IiRpZCI6IjU2MyIsIkZvbnRTaXplIjoxMCwiRm9udE5hbWUiOiJDYWxpYnJpIiwiSXNCb2xkIjpmYWxzZSwiSXNJdGFsaWMiOmZhbHNlLCJJc1VuZGVybGluZWQiOmZhbHNlLCJQYXJlbnRTdHlsZSI6bnVsbH0sIkF1dG9TaXplIjowLCJGb3JlZ3JvdW5kIjp7IiRpZCI6IjU2NCIsIkNvbG9yIjp7IiRpZCI6IjU2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Y2IiwiVG9wIjowLCJMZWZ0IjowLCJSaWdodCI6MCwiQm90dG9tIjowfSwiUGFkZGluZyI6eyIkaWQiOiI1NjciLCJUb3AiOjAsIkxlZnQiOjAsIlJpZ2h0IjowLCJCb3R0b20iOjB9LCJCYWNrZ3JvdW5kIjp7IiRpZCI6IjU2OCIsIkNvbG9yIjp7IiRyZWYiOiI1MzAifX0sIklzVmlzaWJsZSI6dHJ1ZSwiV2lkdGgiOjAuMCwiSGVpZ2h0IjowLjAsIkJvcmRlclN0eWxlIjp7IiRpZCI6IjU2OSIsIkxpbmVDb2xvciI6bnVsbCwiTGluZVdlaWdodCI6MC4wLCJMaW5lVHlwZSI6MCwiUGFyZW50U3R5bGUiOm51bGx9LCJQYXJlbnRTdHlsZSI6bnVsbH0sIkRhdGVGb3JtYXQiOnsiJGlkIjoiNTc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3MSIsIkZvcm1hdCI6MCwiSXNWaXNpYmxlIjpmYWxzZSwiTGFzdEtub3duVmlzaWJpbGl0eVN0YXRlIjpmYWxzZX0sIklzVmlzaWJsZSI6dHJ1ZSwiUGFyZW50U3R5bGUiOm51bGx9LCJJbmRleCI6NywiU21hcnREdXJhdGlvbkFjdGl2YXRlZCI6ZmFsc2UsIkRhdGVGb3JtYXQiOnsiJHJlZiI6IjU3MCJ9LCJXZWVrTnVtYmVyaW5nIjp7IiRpZCI6IjU3MiIsIkZvcm1hdCI6MCwiSXNWaXNpYmxlIjpmYWxzZSwiTGFzdEtub3duVmlzaWJpbGl0eVN0YXRlIjpmYWxzZX0sIklkIjoiYjVhOTFlZGItZmNkMi00YjI4LThjMWEtM2ZiMjg1NmZhZGFlIiwiSW1wb3J0SWQiOm51bGwsIlRpdGxlIjoiU2VjdXJlIGF1ZGl0aW5nIHVzaW5nIGJsb2NrY2hhaW4iLCJOb3RlIjpudWxsLCJIeXBlcmxpbmsiOnsiJGlkIjoiNTczIiwiQWRkcmVzcyI6IiIsIlN1YkFkZHJlc3MiOiIifSwiSXNDaGFuZ2VkIjpmYWxzZSwiSXNOZXciOmZhbHNlfSx7IiRpZCI6IjU3NCIsIkdyb3VwTmFtZSI6bnVsbCwiU3RhcnREYXRlIjoiMjAyMS0wMy0wN1QwMDowMDowMCIsIkVuZERhdGUiOiIyMDIxLTAzLTA5VDIzOjU5OjAwWiIsIlBlcmNlbnRhZ2VDb21wbGV0ZSI6MC4wLCJTdHlsZSI6eyIkaWQiOiI1NzUiLCJTaGFwZSI6MCwiU2hhcGVUaGlja25lc3MiOjEsIkR1cmF0aW9uRm9ybWF0IjowLCJJbmNsdWRlTm9uV29ya2luZ0RheXNJbkR1cmF0aW9uIjpmYWxzZSwiUGVyY2VudGFnZUNvbXBsZXRlU3R5bGUiOnsiJGlkIjoiNTc2IiwiRm9udFNldHRpbmdzIjp7IiRpZCI6IjU3Ny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1NzgiLCJUb3AiOjAsIkxlZnQiOjAsIlJpZ2h0IjowLCJCb3R0b20iOjB9LCJQYWRkaW5nIjp7IiRpZCI6IjU3OSIsIlRvcCI6MCwiTGVmdCI6MCwiUmlnaHQiOjAsIkJvdHRvbSI6MH0sIkJhY2tncm91bmQiOnsiJGlkIjoiNTgwIiwiQ29sb3IiOnsiJGlkIjoiNTgxIiwiQSI6ODksIlIiOjAsIkciOjAsIkIiOjB9fSwiSXNWaXNpYmxlIjp0cnVlLCJXaWR0aCI6MC4wLCJIZWlnaHQiOjAuMCwiQm9yZGVyU3R5bGUiOnsiJGlkIjoiNTgyIiwiTGluZUNvbG9yIjpudWxsLCJMaW5lV2VpZ2h0IjowLjAsIkxpbmVUeXBlIjowLCJQYXJlbnRTdHlsZSI6bnVsbH0sIlBhcmVudFN0eWxlIjpudWxsfSwiRHVyYXRpb25TdHlsZSI6eyIkaWQiOiI1ODMiLCJGb250U2V0dGluZ3MiOnsiJGlkIjoiNTg0IiwiRm9udFNpemUiOjEwLCJGb250TmFtZSI6IkNhbGlicmkiLCJJc0JvbGQiOmZhbHNlLCJJc0l0YWxpYyI6ZmFsc2UsIklzVW5kZXJsaW5lZCI6ZmFsc2UsIlBhcmVudFN0eWxlIjpudWxsfSwiQXV0b1NpemUiOjAsIkZvcmVncm91bmQiOnsiJGlkIjoiNTg1IiwiQ29sb3IiOnsiJGlkIjoiNT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Tg3IiwiVG9wIjowLCJMZWZ0IjowLCJSaWdodCI6MCwiQm90dG9tIjowfSwiUGFkZGluZyI6eyIkaWQiOiI1ODgiLCJUb3AiOjAsIkxlZnQiOjAsIlJpZ2h0IjowLCJCb3R0b20iOjB9LCJCYWNrZ3JvdW5kIjp7IiRpZCI6IjU4OSIsIkNvbG9yIjp7IiRyZWYiOiI1ODEifX0sIklzVmlzaWJsZSI6dHJ1ZSwiV2lkdGgiOjAuMCwiSGVpZ2h0IjowLjAsIkJvcmRlclN0eWxlIjp7IiRpZCI6IjU5MCIsIkxpbmVDb2xvciI6bnVsbCwiTGluZVdlaWdodCI6MC4wLCJMaW5lVHlwZSI6MCwiUGFyZW50U3R5bGUiOm51bGx9LCJQYXJlbnRTdHlsZSI6bnVsbH0sIkhvcml6b250YWxDb25uZWN0b3JTdHlsZSI6eyIkaWQiOiI1OTEiLCJMaW5lQ29sb3IiOnsiJGlkIjoiNTkyIiwiJHR5cGUiOiJOTFJFLkNvbW1vbi5Eb20uU29saWRDb2xvckJydXNoLCBOTFJFLkNvbW1vbiIsIkNvbG9yIjp7IiRpZCI6IjU5MyIsIkEiOjI1NSwiUiI6MjA0LCJHIjoyMDQsIkIiOjIwNH19LCJMaW5lV2VpZ2h0IjoxLjAsIkxpbmVUeXBlIjowLCJQYXJlbnRTdHlsZSI6bnVsbH0sIlZlcnRpY2FsQ29ubmVjdG9yU3R5bGUiOnsiJGlkIjoiNTk0IiwiTGluZUNvbG9yIjp7IiRpZCI6IjU5NSIsIiR0eXBlIjoiTkxSRS5Db21tb24uRG9tLlNvbGlkQ29sb3JCcnVzaCwgTkxSRS5Db21tb24iLCJDb2xvciI6eyIkaWQiOiI1OTY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5NyIsIk1hcmdpbiI6eyIkaWQiOiI1OTgiLCJUb3AiOjAsIkxlZnQiOjQsIlJpZ2h0Ijo0LCJCb3R0b20iOjB9LCJQYWRkaW5nIjp7IiRpZCI6IjU5OSIsIlRvcCI6MCwiTGVmdCI6MCwiUmlnaHQiOjAsIkJvdHRvbSI6MH0sIkJhY2tncm91bmQiOnsiJGlkIjoiNjAwIiwiQ29sb3IiOnsiJGlkIjoiNjAxIiwiQSI6MjU1LCJSIjo2OCwiRyI6MTE0LCJCIjoxOTZ9fSwiSXNWaXNpYmxlIjp0cnVlLCJXaWR0aCI6MC4wLCJIZWlnaHQiOjE2LjAsIkJvcmRlclN0eWxlIjp7IiRpZCI6IjYwMiIsIkxpbmVDb2xvciI6eyIkaWQiOiI2MDMiLCIkdHlwZSI6Ik5MUkUuQ29tbW9uLkRvbS5Tb2xpZENvbG9yQnJ1c2gsIE5MUkUuQ29tbW9uIiwiQ29sb3IiOnsiJGlkIjoiNjA0IiwiQSI6MjU1LCJSIjoyNTUsIkciOjAsIkIiOjB9fSwiTGluZVdlaWdodCI6MC4wLCJMaW5lVHlwZSI6MCwiUGFyZW50U3R5bGUiOm51bGx9LCJQYXJlbnRTdHlsZSI6bnVsbH0sIlRpdGxlU3R5bGUiOnsiJGlkIjoiNjA1IiwiRm9udFNldHRpbmdzIjp7IiRpZCI6IjYwNiIsIkZvbnRTaXplIjoxMSwiRm9udE5hbWUiOiJDYWxpYnJpIiwiSXNCb2xkIjp0cnVlLCJJc0l0YWxpYyI6ZmFsc2UsIklzVW5kZXJsaW5lZCI6ZmFsc2UsIlBhcmVudFN0eWxlIjpudWxsfSwiQXV0b1NpemUiOjAsIkZvcmVncm91bmQiOnsiJGlkIjoiNjA3IiwiQ29sb3IiOnsiJGlkIjoiNjA4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YwOSIsIlRvcCI6MCwiTGVmdCI6MCwiUmlnaHQiOjAsIkJvdHRvbSI6MH0sIlBhZGRpbmciOnsiJGlkIjoiNjEwIiwiVG9wIjowLCJMZWZ0IjowLCJSaWdodCI6MCwiQm90dG9tIjowfSwiQmFja2dyb3VuZCI6eyIkaWQiOiI2MTEiLCJDb2xvciI6eyIkcmVmIjoiNTgxIn19LCJJc1Zpc2libGUiOnRydWUsIldpZHRoIjowLjAsIkhlaWdodCI6MC4wLCJCb3JkZXJTdHlsZSI6eyIkaWQiOiI2MTIiLCJMaW5lQ29sb3IiOm51bGwsIkxpbmVXZWlnaHQiOjAuMCwiTGluZVR5cGUiOjAsIlBhcmVudFN0eWxlIjpudWxsfSwiUGFyZW50U3R5bGUiOm51bGx9LCJEYXRlU3R5bGUiOnsiJGlkIjoiNjEzIiwiRm9udFNldHRpbmdzIjp7IiRpZCI6IjYxNCIsIkZvbnRTaXplIjoxMCwiRm9udE5hbWUiOiJDYWxpYnJpIiwiSXNCb2xkIjpmYWxzZSwiSXNJdGFsaWMiOmZhbHNlLCJJc1VuZGVybGluZWQiOmZhbHNlLCJQYXJlbnRTdHlsZSI6bnVsbH0sIkF1dG9TaXplIjowLCJGb3JlZ3JvdW5kIjp7IiRpZCI6IjYxNSIsIkNvbG9yIjp7IiRpZCI6IjYx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jE3IiwiVG9wIjowLCJMZWZ0IjowLCJSaWdodCI6MCwiQm90dG9tIjowfSwiUGFkZGluZyI6eyIkaWQiOiI2MTgiLCJUb3AiOjAsIkxlZnQiOjAsIlJpZ2h0IjowLCJCb3R0b20iOjB9LCJCYWNrZ3JvdW5kIjp7IiRpZCI6IjYxOSIsIkNvbG9yIjp7IiRyZWYiOiI1ODEifX0sIklzVmlzaWJsZSI6dHJ1ZSwiV2lkdGgiOjAuMCwiSGVpZ2h0IjowLjAsIkJvcmRlclN0eWxlIjp7IiRpZCI6IjYyMCIsIkxpbmVDb2xvciI6bnVsbCwiTGluZVdlaWdodCI6MC4wLCJMaW5lVHlwZSI6MCwiUGFyZW50U3R5bGUiOm51bGx9LCJQYXJlbnRTdHlsZSI6bnVsbH0sIkRhdGVGb3JtYXQiOnsiJGlkIjoiNjI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yMiIsIkZvcm1hdCI6MCwiSXNWaXNpYmxlIjpmYWxzZSwiTGFzdEtub3duVmlzaWJpbGl0eVN0YXRlIjpmYWxzZX0sIklzVmlzaWJsZSI6dHJ1ZSwiUGFyZW50U3R5bGUiOm51bGx9LCJJbmRleCI6OCwiU21hcnREdXJhdGlvbkFjdGl2YXRlZCI6ZmFsc2UsIkRhdGVGb3JtYXQiOnsiJHJlZiI6IjYyMSJ9LCJXZWVrTnVtYmVyaW5nIjp7IiRpZCI6IjYyMyIsIkZvcm1hdCI6MCwiSXNWaXNpYmxlIjpmYWxzZSwiTGFzdEtub3duVmlzaWJpbGl0eVN0YXRlIjpmYWxzZX0sIklkIjoiNThjZGUxM2UtNDIzYS00ZDVmLWE5MWUtMDVlZjYzMWNiZDM3IiwiSW1wb3J0SWQiOm51bGwsIlRpdGxlIjoiSWRlbnRpdHkgTWFuYWdlbWVudCIsIk5vdGUiOm51bGwsIkh5cGVybGluayI6eyIkaWQiOiI2MjQiLCJBZGRyZXNzIjoiIiwiU3ViQWRkcmVzcyI6IiJ9LCJJc0NoYW5nZWQiOmZhbHNlLCJJc05ldyI6ZmFsc2V9LHsiJGlkIjoiNjI1IiwiR3JvdXBOYW1lIjpudWxsLCJTdGFydERhdGUiOiIyMDIxLTAzLTA5VDAwOjAwOjAwIiwiRW5kRGF0ZSI6IjIwMjEtMDMtMTBUMjM6NTk6MDAiLCJQZXJjZW50YWdlQ29tcGxldGUiOjAuMCwiU3R5bGUiOnsiJGlkIjoiNjI2IiwiU2hhcGUiOjAsIlNoYXBlVGhpY2tuZXNzIjoxLCJEdXJhdGlvbkZvcm1hdCI6MCwiSW5jbHVkZU5vbldvcmtpbmdEYXlzSW5EdXJhdGlvbiI6ZmFsc2UsIlBlcmNlbnRhZ2VDb21wbGV0ZVN0eWxlIjp7IiRpZCI6IjYyNyIsIkZvbnRTZXR0aW5ncyI6eyIkaWQiOiI2Mjg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GlkIjoiNjI5IiwiVG9wIjowLCJMZWZ0IjowLCJSaWdodCI6MCwiQm90dG9tIjowfSwiUGFkZGluZyI6eyIkaWQiOiI2MzAiLCJUb3AiOjAsIkxlZnQiOjAsIlJpZ2h0IjowLCJCb3R0b20iOjB9LCJCYWNrZ3JvdW5kIjp7IiRpZCI6IjYzMSIsIkNvbG9yIjp7IiRpZCI6IjYzMiIsIkEiOjg5LCJSIjowLCJHIjowLCJCIjowfX0sIklzVmlzaWJsZSI6dHJ1ZSwiV2lkdGgiOjAuMCwiSGVpZ2h0IjowLjAsIkJvcmRlclN0eWxlIjp7IiRpZCI6IjYzMyIsIkxpbmVDb2xvciI6bnVsbCwiTGluZVdlaWdodCI6MC4wLCJMaW5lVHlwZSI6MCwiUGFyZW50U3R5bGUiOm51bGx9LCJQYXJlbnRTdHlsZSI6bnVsbH0sIkR1cmF0aW9uU3R5bGUiOnsiJGlkIjoiNjM0IiwiRm9udFNldHRpbmdzIjp7IiRpZCI6IjYzNSIsIkZvbnRTaXplIjoxMCwiRm9udE5hbWUiOiJDYWxpYnJpIiwiSXNCb2xkIjpmYWxzZSwiSXNJdGFsaWMiOmZhbHNlLCJJc1VuZGVybGluZWQiOmZhbHNlLCJQYXJlbnRTdHlsZSI6bnVsbH0sIkF1dG9TaXplIjowLCJGb3JlZ3JvdW5kIjp7IiRpZCI6IjYzNiIsIkNvbG9yIjp7IiRpZCI6IjYz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YzOCIsIlRvcCI6MCwiTGVmdCI6MCwiUmlnaHQiOjAsIkJvdHRvbSI6MH0sIlBhZGRpbmciOnsiJGlkIjoiNjM5IiwiVG9wIjowLCJMZWZ0IjowLCJSaWdodCI6MCwiQm90dG9tIjowfSwiQmFja2dyb3VuZCI6eyIkaWQiOiI2NDAiLCJDb2xvciI6eyIkcmVmIjoiNjMyIn19LCJJc1Zpc2libGUiOnRydWUsIldpZHRoIjowLjAsIkhlaWdodCI6MC4wLCJCb3JkZXJTdHlsZSI6eyIkaWQiOiI2NDEiLCJMaW5lQ29sb3IiOm51bGwsIkxpbmVXZWlnaHQiOjAuMCwiTGluZVR5cGUiOjAsIlBhcmVudFN0eWxlIjpudWxsfSwiUGFyZW50U3R5bGUiOm51bGx9LCJIb3Jpem9udGFsQ29ubmVjdG9yU3R5bGUiOnsiJGlkIjoiNjQyIiwiTGluZUNvbG9yIjp7IiRpZCI6IjY0MyIsIiR0eXBlIjoiTkxSRS5Db21tb24uRG9tLlNvbGlkQ29sb3JCcnVzaCwgTkxSRS5Db21tb24iLCJDb2xvciI6eyIkaWQiOiI2NDQiLCJBIjoyNTUsIlIiOjIwNCwiRyI6MjA0LCJCIjoyMDR9fSwiTGluZVdlaWdodCI6MS4wLCJMaW5lVHlwZSI6MCwiUGFyZW50U3R5bGUiOm51bGx9LCJWZXJ0aWNhbENvbm5lY3RvclN0eWxlIjp7IiRpZCI6IjY0NSIsIkxpbmVDb2xvciI6eyIkaWQiOiI2NDYiLCIkdHlwZSI6Ik5MUkUuQ29tbW9uLkRvbS5Tb2xpZENvbG9yQnJ1c2gsIE5MUkUuQ29tbW9uIiwiQ29sb3IiOnsiJGlkIjoiNjQ3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2NDgiLCJNYXJnaW4iOnsiJGlkIjoiNjQ5IiwiVG9wIjowLCJMZWZ0Ijo0LCJSaWdodCI6NCwiQm90dG9tIjowfSwiUGFkZGluZyI6eyIkaWQiOiI2NTAiLCJUb3AiOjAsIkxlZnQiOjAsIlJpZ2h0IjowLCJCb3R0b20iOjB9LCJCYWNrZ3JvdW5kIjp7IiRpZCI6IjY1MSIsIkNvbG9yIjp7IiRpZCI6IjY1MiIsIkEiOjI1NSwiUiI6NjgsIkciOjExNCwiQiI6MTk2fX0sIklzVmlzaWJsZSI6dHJ1ZSwiV2lkdGgiOjAuMCwiSGVpZ2h0IjoxNi4wLCJCb3JkZXJTdHlsZSI6eyIkaWQiOiI2NTMiLCJMaW5lQ29sb3IiOnsiJGlkIjoiNjU0IiwiJHR5cGUiOiJOTFJFLkNvbW1vbi5Eb20uU29saWRDb2xvckJydXNoLCBOTFJFLkNvbW1vbiIsIkNvbG9yIjp7IiRpZCI6IjY1NSIsIkEiOjI1NSwiUiI6MjU1LCJHIjowLCJCIjowfX0sIkxpbmVXZWlnaHQiOjAuMCwiTGluZVR5cGUiOjAsIlBhcmVudFN0eWxlIjpudWxsfSwiUGFyZW50U3R5bGUiOm51bGx9LCJUaXRsZVN0eWxlIjp7IiRpZCI6IjY1NiIsIkZvbnRTZXR0aW5ncyI6eyIkaWQiOiI2NTciLCJGb250U2l6ZSI6MTEsIkZvbnROYW1lIjoiQ2FsaWJyaSIsIklzQm9sZCI6dHJ1ZSwiSXNJdGFsaWMiOmZhbHNlLCJJc1VuZGVybGluZWQiOmZhbHNlLCJQYXJlbnRTdHlsZSI6bnVsbH0sIkF1dG9TaXplIjowLCJGb3JlZ3JvdW5kIjp7IiRpZCI6IjY1OCIsIkNvbG9yIjp7IiRpZCI6IjY1O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2NjAiLCJUb3AiOjAsIkxlZnQiOjAsIlJpZ2h0IjowLCJCb3R0b20iOjB9LCJQYWRkaW5nIjp7IiRpZCI6IjY2MSIsIlRvcCI6MCwiTGVmdCI6MCwiUmlnaHQiOjAsIkJvdHRvbSI6MH0sIkJhY2tncm91bmQiOnsiJGlkIjoiNjYyIiwiQ29sb3IiOnsiJHJlZiI6IjYzMiJ9fSwiSXNWaXNpYmxlIjp0cnVlLCJXaWR0aCI6MC4wLCJIZWlnaHQiOjAuMCwiQm9yZGVyU3R5bGUiOnsiJGlkIjoiNjYzIiwiTGluZUNvbG9yIjpudWxsLCJMaW5lV2VpZ2h0IjowLjAsIkxpbmVUeXBlIjowLCJQYXJlbnRTdHlsZSI6bnVsbH0sIlBhcmVudFN0eWxlIjpudWxsfSwiRGF0ZVN0eWxlIjp7IiRpZCI6IjY2NCIsIkZvbnRTZXR0aW5ncyI6eyIkaWQiOiI2NjUiLCJGb250U2l6ZSI6MTAsIkZvbnROYW1lIjoiQ2FsaWJyaSIsIklzQm9sZCI6ZmFsc2UsIklzSXRhbGljIjpmYWxzZSwiSXNVbmRlcmxpbmVkIjpmYWxzZSwiUGFyZW50U3R5bGUiOm51bGx9LCJBdXRvU2l6ZSI6MCwiRm9yZWdyb3VuZCI6eyIkaWQiOiI2NjYiLCJDb2xvciI6eyIkaWQiOiI2Nj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2OCIsIlRvcCI6MCwiTGVmdCI6MCwiUmlnaHQiOjAsIkJvdHRvbSI6MH0sIlBhZGRpbmciOnsiJGlkIjoiNjY5IiwiVG9wIjowLCJMZWZ0IjowLCJSaWdodCI6MCwiQm90dG9tIjowfSwiQmFja2dyb3VuZCI6eyIkaWQiOiI2NzAiLCJDb2xvciI6eyIkcmVmIjoiNjMyIn19LCJJc1Zpc2libGUiOnRydWUsIldpZHRoIjowLjAsIkhlaWdodCI6MC4wLCJCb3JkZXJTdHlsZSI6eyIkaWQiOiI2NzEiLCJMaW5lQ29sb3IiOm51bGwsIkxpbmVXZWlnaHQiOjAuMCwiTGluZVR5cGUiOjAsIlBhcmVudFN0eWxlIjpudWxsfSwiUGFyZW50U3R5bGUiOm51bGx9LCJEYXRlRm9ybWF0Ijp7IiRpZCI6IjY3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zMiLCJGb3JtYXQiOjAsIklzVmlzaWJsZSI6ZmFsc2UsIkxhc3RLbm93blZpc2liaWxpdHlTdGF0ZSI6ZmFsc2V9LCJJc1Zpc2libGUiOnRydWUsIlBhcmVudFN0eWxlIjpudWxsfSwiSW5kZXgiOjksIlNtYXJ0RHVyYXRpb25BY3RpdmF0ZWQiOmZhbHNlLCJEYXRlRm9ybWF0Ijp7IiRyZWYiOiI2NzIifSwiV2Vla051bWJlcmluZyI6eyIkaWQiOiI2NzQiLCJGb3JtYXQiOjAsIklzVmlzaWJsZSI6ZmFsc2UsIkxhc3RLbm93blZpc2liaWxpdHlTdGF0ZSI6ZmFsc2V9LCJJZCI6IjA2MGE2ZDUwLWQwNmYtNDQwMy05Y2E3LTgwMjIyOTc4NjBmZSIsIkltcG9ydElkIjpudWxsLCJUaXRsZSI6IlVzZSBjYXNlcyBpbiBNZWRpY2FsIEhlYWx0aGNhcmUiLCJOb3RlIjpudWxsLCJIeXBlcmxpbmsiOnsiJGlkIjoiNjc1IiwiQWRkcmVzcyI6IiIsIlN1YkFkZHJlc3MiOiIifSwiSXNDaGFuZ2VkIjpmYWxzZSwiSXNOZXciOmZhbHNlfV0sIlN3aW1sYW5lcyI6W10sIk1zUHJvamVjdEl0ZW1zVHJlZSI6eyIkaWQiOiI2NzYiLCJSb290Ijp7IkltcG9ydElkIjpudWxsLCJJc0ltcG9ydGVkIjpmYWxzZSwiQ2hpbGRyZW4iOltdfX0sIk1ldGFkYXRhIjp7IiRpZCI6IjY3NyIsIlJlY2VudENvbG9yc0NvbGxlY3Rpb24iOiJbXSJ9LCJTZXR0aW5ncyI6eyIkaWQiOiI2NzgiLCJJbXBhT3B0aW9ucyI6eyIkaWQiOiI2Nzk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2ODAiLCJVc2VUaW1lIjpmYWxzZSwiV29ya0RheVN0YXJ0IjoiMDA6MDA6MDAiLCJXb3JrRGF5RW5kIjoiMjM6NTk6MDAifSwiTGFzdFVzZWRUZW1wbGF0ZUlkIjoiNzM1NWI2MzMtYWM2Ni00NTI4LThiNGQtMjk5ZmFlZGM5ZWU5IiwiRmlyc3RXZWVrT2ZZZWFyIjow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NS4wMC4wMS4wMCIsIkVkaXRpb24iOiJGcmVlIiwiSXNQbHVzRWRpdGlvbiI6ZmFsc2UsIklzUHJvRWRpdGlvbiI6ZmFsc2V9LCJFZmZlY3QiOjE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UsIkJvdHRvbSI6MH0sIlBhZGRpbmciOnsiJGlkIjoiMTgiLCJUb3AiOjAsIkxlZnQiOjAsIlJpZ2h0IjowLCJCb3R0b20iOjB9LCJCYWNrZ3JvdW5kIjp7IiRpZCI6IjE5IiwiQ29sb3IiOnsiJGlkIjoiMjAiLCJBIjow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iwiVG9kYXlNYXJrZXJQb3NpdGlvbiI6MywiUXVpY2tQb3NpdGlvbiI6MSwiQWJzb2x1dGVQb3NpdGlvbiI6MjQwLjA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yIiwiRm9ybWF0IjowLCJJc1Zpc2libGUiOmZhbHNlLCJMYXN0S25vd25WaXNpYmlsaXR5U3RhdGUiOmZhbHNlfSwiSXNWaXNpYmxlIjp0cnVlLCJQYXJlbnRTdHlsZSI6bnVsbH0sIkRlZmF1bHRUYXNrU3R5bGUiOnsiJGlkIjoiODMiLCJTaGFwZSI6MCwiU2hhcGVUaGlja25lc3MiOjEsIkR1cmF0aW9uRm9ybWF0IjowLCJJbmNsdWRlTm9uV29ya2luZ0RheXNJbkR1cmF0aW9uIjpmYWxzZSwiUGVyY2VudGFnZUNvbXBsZXRlU3R5bGUiOnsiJGlkIjoiODQiLCJGb250U2V0dGluZ3MiOnsiJGlkIjoiODUiLCJGb250U2l6ZSI6MTAsIkZvbnROYW1lIjoiQ2FsaWJyaSIsIklzQm9sZCI6ZmFsc2UsIklzSXRhbGljIjpmYWxzZSwiSXNVbmRlcmxpbmVkIjpmYWxzZSwiUGFyZW50U3R5bGUiOm51bGx9LCJBdXRvU2l6ZSI6MCwiRm9yZWdyb3VuZCI6eyIkaWQiOiI4NiIsIkNvbG9yIjp7IiRpZCI6Ijg3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giLCJUb3AiOjAsIkxlZnQiOjAsIlJpZ2h0IjowLCJCb3R0b20iOjB9LCJQYWRkaW5nIjp7IiRpZCI6Ijg5IiwiVG9wIjowLCJMZWZ0IjowLCJSaWdodCI6MCwiQm90dG9tIjowfSwiQmFja2dyb3VuZCI6eyIkaWQiOiI5MCIsIkNvbG9yIjp7IiRyZWYiOiIyMCJ9fSwiSXNWaXNpYmxlIjp0cnVlLCJXaWR0aCI6MC4wLCJIZWlnaHQiOjAuMCwiQm9yZGVyU3R5bGUiOm51bGwsIlBhcmVudFN0eWxlIjpudWxsfSwiRHVyYXRpb25TdHlsZSI6eyIkaWQiOiI5MSIsIkZvbnRTZXR0aW5ncyI6eyIkaWQiOiI5MiIsIkZvbnRTaXplIjoxMCwiRm9udE5hbWUiOiJDYWxpYnJpIiwiSXNCb2xkIjpmYWxzZSwiSXNJdGFsaWMiOmZhbHNlLCJJc1VuZGVybGluZWQiOmZhbHNlLCJQYXJlbnRTdHlsZSI6bnVsbH0sIkF1dG9TaXplIjowLCJGb3JlZ3JvdW5kIjp7IiRpZCI6IjkzIiwiQ29sb3IiOnsiJGlkIjoiOT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SIsIlRvcCI6MCwiTGVmdCI6MCwiUmlnaHQiOjAsIkJvdHRvbSI6MH0sIlBhZGRpbmciOnsiJGlkIjoiOTYiLCJUb3AiOjAsIkxlZnQiOjAsIlJpZ2h0IjowLCJCb3R0b20iOjB9LCJCYWNrZ3JvdW5kIjp7IiRpZCI6Ijk3IiwiQ29sb3IiOnsiJHJlZiI6IjIwIn19LCJJc1Zpc2libGUiOnRydWUsIldpZHRoIjowLjAsIkhlaWdodCI6MC4wLCJCb3JkZXJTdHlsZSI6bnVsbCwiUGFyZW50U3R5bGUiOm51bGx9LCJIb3Jpem9udG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VmVydGljYWxDb25uZWN0b3JTdHlsZSI6eyIkaWQiOiIxMDEiLCJMaW5lQ29sb3IiOnsiJGlkIjoiMTAyIiwiJHR5cGUiOiJOTFJFLkNvbW1vbi5Eb20uU29saWRDb2xvckJydXNoLCBOTFJFLkNvbW1vbiIsIkNvbG9yIjp7IiRpZCI6IjEwMy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A0IiwiTWFyZ2luIjp7IiRpZCI6IjEwNSIsIlRvcCI6MCwiTGVmdCI6NCwiUmlnaHQiOjQsIkJvdHRvbSI6MH0sIlBhZGRpbmciOnsiJGlkIjoiMTA2IiwiVG9wIjowLCJMZWZ0IjowLCJSaWdodCI6MCwiQm90dG9tIjowfSwiQmFja2dyb3VuZCI6eyIkaWQiOiIxMDciLCJDb2xvciI6eyIkaWQiOiIxMDgiLCJBIjoyNTUsIlIiOjAsIkciOjExNCwiQiI6MTg4fX0sIklzVmlzaWJsZSI6dHJ1ZSwiV2lkdGgiOjAuMCwiSGVpZ2h0IjoxNi4wLCJCb3JkZXJTdHlsZSI6eyIkaWQiOiIxMDkiLCJMaW5lQ29sb3IiOnsiJGlkIjoiMTEwIiwiJHR5cGUiOiJOTFJFLkNvbW1vbi5Eb20uU29saWRDb2xvckJydXNoLCBOTFJFLkNvbW1vbiIsIkNvbG9yIjp7IiRpZCI6IjExMSIsIkEiOjI1NSwiUiI6MjU1LCJHIjowLCJCIjowfX0sIkxpbmVXZWlnaHQiOjAuMCwiTGluZVR5cGUiOjAsIlBhcmVudFN0eWxlIjpudWxsfSwiUGFyZW50U3R5bGUiOm51bGx9LCJUaXRsZVN0eWxlIjp7IiRpZCI6IjExMiIsIkZvbnRTZXR0aW5ncyI6eyIkaWQiOiIxMTMiLCJGb250U2l6ZSI6MTEsIkZvbnROYW1lIjoiQ2FsaWJyaSIsIklzQm9sZCI6dHJ1ZSwiSXNJdGFsaWMiOmZhbHNlLCJJc1VuZGVybGluZWQiOmZhbHNlLCJQYXJlbnRTdHlsZSI6bnVsbH0sIkF1dG9TaXplIjowLCJGb3JlZ3JvdW5kIjp7IiRpZCI6IjExNCIsIkNvbG9yIjp7IiRpZCI6IjExN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TYiLCJUb3AiOjAsIkxlZnQiOjAsIlJpZ2h0IjowLCJCb3R0b20iOjB9LCJQYWRkaW5nIjp7IiRpZCI6IjExNyIsIlRvcCI6MCwiTGVmdCI6MCwiUmlnaHQiOjAsIkJvdHRvbSI6MH0sIkJhY2tncm91bmQiOnsiJGlkIjoiMTE4IiwiQ29sb3IiOnsiJHJlZiI6IjIwIn19LCJJc1Zpc2libGUiOnRydWUsIldpZHRoIjowLjAsIkhlaWdodCI6MC4wLCJCb3JkZXJTdHlsZSI6bnVsbCwiUGFyZW50U3R5bGUiOm51bGx9LCJEYXRlU3R5bGUiOnsiJGlkIjoiMTE5IiwiRm9udFNldHRpbmdzIjp7IiRpZCI6IjEyMCIsIkZvbnRTaXplIjoxMCwiRm9udE5hbWUiOiJDYWxpYnJpIiwiSXNCb2xkIjpmYWxzZSwiSXNJdGFsaWMiOmZhbHNlLCJJc1VuZGVybGluZWQiOmZhbHNlLCJQYXJlbnRTdHlsZSI6bnVsbH0sIkF1dG9TaXplIjowLCJGb3JlZ3JvdW5kIjp7IiRpZCI6IjEyMSIsIkNvbG9yIjp7IiRpZCI6IjEy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zIiwiVG9wIjowLCJMZWZ0IjowLCJSaWdodCI6MCwiQm90dG9tIjowfSwiUGFkZGluZyI6eyIkaWQiOiIxMjQiLCJUb3AiOjAsIkxlZnQiOjAsIlJpZ2h0IjowLCJCb3R0b20iOjB9LCJCYWNrZ3JvdW5kIjp7IiRpZCI6IjEyNSIsIkNvbG9yIjp7IiRyZWYiOiIyMCJ9fSwiSXNWaXNpYmxlIjp0cnVlLCJXaWR0aCI6MC4wLCJIZWlnaHQiOjAuMCwiQm9yZGVyU3R5bGUiOm51bGwsIlBhcmVudFN0eWxlIjpudWxsfSwiRGF0ZUZvcm1hdCI6eyIkaWQiOiIxM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IiwiRm9ybWF0IjowLCJJc1Zpc2libGUiOmZhbHNlLCJMYXN0S25vd25WaXNpYmlsaXR5U3RhdGUiOmZhbHNlfSwiSXNWaXNpYmxlIjp0cnVlLCJQYXJlbnRTdHlsZSI6bnVsbCwiX2V4cGxpY2l0bHlTZXQiOnsiJGlkIjoiMTI4IiwiU2hhcGVTdHlsZSI6ZmFsc2UsIlRpdGxlU3R5bGUiOmZhbHNlLCJEYXRlU3R5bGUiOmZhbHNlLCJIb3Jpem9udGFsQ29ubmVjdG9yU3R5bGUiOmZhbHNlLCJWZXJ0aWNhbENvbm5lY3RvclN0eWxlIjpmYWxzZSwiUGVyY2VudGFnZUNvbXBsZXRlU2hhcGVPcGFjaXR5IjpmYWxzZSwiRHVyYXRpb25Gb3JtYXQiOmZhbHNlLCJEdXJhdGlvblBvc2l0aW9uIjpmYWxzZSwiRW5kRGF0ZVBvc2l0aW9uIjpmYWxzZSwiSXNCZWxvd1RpbWViYW5kIjpmYWxzZSwiUGVyY2VudGFnZUNvbXBsZXRlZFBvc2l0aW9uIjpmYWxzZSwiU2hhcGUiOmZhbHNlLCJTaGFwZVRoaWNrbmVzcyI6ZmFsc2UsIlNwYWNpbmciOmZhbHNlLCJTdGFydERhdGVQb3NpdGlvbiI6ZmFsc2UsIlRpdGxlUG9zaXRpb24iOmZhbHNlLCJEYXRlRm9ybWF0IjpmYWxzZSwiV2Vla051bWJlcmluZyI6ZmFsc2UsIklzVmlzaWJsZSI6ZmFsc2UsIk1hcmdpbiI6ZmFsc2V9fSwiR3JpZGxpbmVQYW5lbFN0eWxlIjp7IiRpZCI6IjEyOSIsIkdyaWRsaW5lU3R5bGUiOnsiJGlkIjoiMTMwIiwiTGluZUNvbG9yIjp7IiRpZCI6IjEzMSIsIiR0eXBlIjoiTkxSRS5Db21tb24uRG9tLlNvbGlkQ29sb3JCcnVzaCwgTkxSRS5Db21tb24iLCJDb2xvciI6eyIkaWQiOiIxMzIiLCJBIjozOCwiUiI6OTEsIkciOjE1NSwiQiI6MjEzfX0sIkxpbmVXZWlnaHQiOjEuMCwiTGluZVR5cGUiOjAsIlBhcmVudFN0eWxlIjpudWxsfSwiTWFyZ2luIjp7IiRpZCI6IjEzMyIsIlRvcCI6MCwiTGVmdCI6MCwiUmlnaHQiOjAsIkJvdHRvbSI6MH0sIlBhZGRpbmciOnsiJGlkIjoiMTM0IiwiVG9wIjowLCJMZWZ0IjowLCJSaWdodCI6MCwiQm90dG9tIjowfSwiQmFja2dyb3VuZCI6bnVsbCwiSXNWaXNpYmxlIjp0cnVlLCJXaWR0aCI6MC4wLCJIZWlnaHQiOjAuMCwiQm9yZGVyU3R5bGUiOnsiJGlkIjoiMTM1IiwiTGluZUNvbG9yIjpudWxsLCJMaW5lV2VpZ2h0IjowLjAsIkxpbmVUeXBlIjowLCJQYXJlbnRTdHlsZSI6bnVsbH0sIlBhcmVudFN0eWxlIjpudWxsfSwiU2hvd0VsYXBzZWRUaW1lR3JhZGllbnRTdHlsZSI6ZmFsc2UsIkRlZmF1bHRTd2ltbGFuZVN0eWxlIjp7IiRpZCI6IjEzNiIsIkhlYWRlclN0eWxlIjp7IiRpZCI6IjEzNyIsIlRleHRTdHlsZSI6eyIkaWQiOiIxMzgiLCJGb250U2V0dGluZ3MiOnsiJGlkIjoiMTM5IiwiRm9udFNpemUiOjEyLCJGb250TmFtZSI6IkNhbGlicmkiLCJJc0JvbGQiOmZhbHNlLCJJc0l0YWxpYyI6ZmFsc2UsIklzVW5kZXJsaW5lZCI6ZmFsc2UsIlBhcmVudFN0eWxlIjpudWxsfSwiQXV0b1NpemUiOjAsIkZvcmVncm91bmQiOnsiJGlkIjoiMTQwIiwiQ29sb3IiOnsiJGlkIjoiMTQxIiwiQSI6MjU1LCJSIjozMiwiRyI6NTYsIkIiOjEwMH19LCJNYXhXaWR0aCI6MC4wLCJNYXhIZWlnaHQiOjAuMCwiU21hcnRGb3JlZ3JvdW5kSXNBY3RpdmUiOmZhbHNlLCJIb3Jpem9udGFsQWxpZ25tZW50IjowLCJWZXJ0aWNhbEFsaWdubWVudCI6MCwiU21hcnRGb3JlZ3JvdW5kIjpudWxsLCJCYWNrZ3JvdW5kRmlsbFR5cGUiOjAsIk1hcmdpbiI6eyIkaWQiOiIxNDIiLCJUb3AiOjAsIkxlZnQiOjAsIlJpZ2h0IjowLCJCb3R0b20iOjB9LCJQYWRkaW5nIjp7IiRpZCI6IjE0MyIsIlRvcCI6MCwiTGVmdCI6MCwiUmlnaHQiOjAsIkJvdHRvbSI6MH0sIkJhY2tncm91bmQiOm51bGwsIklzVmlzaWJsZSI6ZmFsc2UsIldpZHRoIjowLjAsIkhlaWdodCI6MC4wLCJCb3JkZXJTdHlsZSI6bnVsbCwiUGFyZW50U3R5bGUiOm51bGx9LCJSZWN0YW5nbGVTdHlsZSI6eyIkaWQiOiIxNDQiLCJNYXJnaW4iOnsiJGlkIjoiMTQ1IiwiVG9wIjowLCJMZWZ0IjowLCJSaWdodCI6MCwiQm90dG9tIjowfSwiUGFkZGluZyI6eyIkaWQiOiIxNDYiLCJUb3AiOjAsIkxlZnQiOjAsIlJpZ2h0IjowLCJCb3R0b20iOjB9LCJCYWNrZ3JvdW5kIjp7IiRpZCI6IjE0NyIsIkNvbG9yIjp7IiRpZCI6IjE0OCIsIkEiOjEyNywiUiI6OTEsIkciOjE1NSwiQiI6MjEzfX0sIklzVmlzaWJsZSI6ZmFsc2UsIldpZHRoIjowLjAsIkhlaWdodCI6MC4wLCJCb3JkZXJTdHlsZSI6eyIkaWQiOiIxNDkiLCJMaW5lQ29sb3IiOnsiJGlkIjoiMTUwIiwiJHR5cGUiOiJOTFJFLkNvbW1vbi5Eb20uU29saWRDb2xvckJydXNoLCBOTFJFLkNvbW1vbiIsIkNvbG9yIjp7IiRpZCI6IjE1MSIsIkEiOjI1NSwiUiI6MjU1LCJHIjowLCJCIjowfX0sIkxpbmVXZWlnaHQiOjAuMCwiTGluZVR5cGUiOjAsIlBhcmVudFN0eWxlIjpudWxsfSwiUGFyZW50U3R5bGUiOm51bGx9LCJNYXJnaW4iOnsiJGlkIjoiMTUyIiwiVG9wIjowLCJMZWZ0IjowLCJSaWdodCI6MCwiQm90dG9tIjowfSwiUGFkZGluZyI6eyIkaWQiOiIxNTMiLCJUb3AiOjAsIkxlZnQiOjAsIlJpZ2h0IjowLCJCb3R0b20iOjB9LCJCYWNrZ3JvdW5kIjpudWxsLCJJc1Zpc2libGUiOnRydWUsIldpZHRoIjowLjAsIkhlaWdodCI6MC4wLCJCb3JkZXJTdHlsZSI6bnVsbCwiUGFyZW50U3R5bGUiOm51bGx9LCJCYWNrZ3JvdW5kU3R5bGUiOnsiJGlkIjoiMTU0IiwiTWFyZ2luIjp7IiRpZCI6IjE1NSIsIlRvcCI6MCwiTGVmdCI6MCwiUmlnaHQiOjAsIkJvdHRvbSI6MH0sIlBhZGRpbmciOnsiJGlkIjoiMTU2IiwiVG9wIjowLCJMZWZ0IjowLCJSaWdodCI6MCwiQm90dG9tIjowfSwiQmFja2dyb3VuZCI6eyIkaWQiOiIxNTciLCJDb2xvciI6eyIkaWQiOiIxNTgiLCJBIjozOCwiUiI6OTEsIkciOjE1NSwiQiI6MjEzfX0sIklzVmlzaWJsZSI6dHJ1ZSwiV2lkdGgiOjAuMCwiSGVpZ2h0IjowLjAsIkJvcmRlclN0eWxlIjp7IiRpZCI6IjE1OSIsIkxpbmVDb2xvciI6eyIkaWQiOiIxNjAiLCIkdHlwZSI6Ik5MUkUuQ29tbW9uLkRvbS5Tb2xpZENvbG9yQnJ1c2gsIE5MUkUuQ29tbW9uIiwiQ29sb3IiOnsiJGlkIjoiMTYxIiwiQSI6MjU1LCJSIjoyNTUsIkciOjAsIkIiOjB9fSwiTGluZVdlaWdodCI6MC4wLCJMaW5lVHlwZSI6MCwiUGFyZW50U3R5bGUiOm51bGx9LCJQYXJlbnRTdHlsZSI6bnVsbH0sIklzQWJvdmVUaW1lYmFuZCI6ZmFsc2UsIk1hcmdpbiI6eyIkaWQiOiIxNjIiLCJUb3AiOjAsIkxlZnQiOjAsIlJpZ2h0IjowLCJCb3R0b20iOjB9LCJQYWRkaW5nIjp7IiRpZCI6IjE2MyIsIlRvcCI6MCwiTGVmdCI6MCwiUmlnaHQiOjAsIkJvdHRvbSI6MH0sIklzVmlzaWJsZSI6dHJ1ZSwiV2lkdGgiOjAuMCwiSGVpZ2h0IjowLjAsIkJvcmRlclN0eWxlIjpudWxsLCJQYXJlbnRTdHlsZSI6bnVsbH19LCJTY2FsZSI6eyIkaWQiOiIxNjQiLCJTdGFydERhdGUiOiIwMDAxLTAxLTAxVDAwOjAwOjAwIiwiRW5kRGF0ZSI6IjIwMjEtMDMtMTBUMjM6NTk6MDAiLCJGb3JtYXQiOiJNTU0iLCJUeXBlIjoyLCJBdXRvRGF0ZVJhbmdlIjp0cnVlLCJXb3JraW5nRGF5cyI6MzEsIkZpc2NhbFllYXIiOnsiJGlkIjoiMTY1IiwiU3RhcnRNb250aCI6MSwiVXNlU3RhcnRpbmdZZWFyRm9yTnVtYmVyaW5nIjp0cnVlLCJTaG93RmlzY2FsWWVhckxhYmVsIjp0cnVlfSwiVG9kYXlNYXJrZXJUZXh0IjoiVG9kYXkiLCJBdXRvU2NhbGVUeXBlIjp0cnVlfSwiTWlsZXN0b25lcyI6W10sIlRhc2tzIjpbeyIkaWQiOiIxNjYiLCJHcm91cE5hbWUiOm51bGwsIlN0YXJ0RGF0ZSI6IjIwMjEtMDEtMjRUMDA6MDA6MDAiLCJFbmREYXRlIjoiMjAyMS0wMS0yNVQyMzo1OTowMCIsIlBlcmNlbnRhZ2VDb21wbGV0ZSI6bnVsbCwiU3R5bGUiOnsiJGlkIjoiMTY3IiwiU2hhcGUiOjAsIlNoYXBlVGhpY2tuZXNzIjoxLCJEdXJhdGlvbkZvcm1hdCI6MCwiSW5jbHVkZU5vbldvcmtpbmdEYXlzSW5EdXJhdGlvbiI6ZmFsc2UsIlBlcmNlbnRhZ2VDb21wbGV0ZVN0eWxlIjp7IiRpZCI6IjE2OCIsIkZvbnRTZXR0aW5ncyI6eyIkaWQiOiIxNjk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GlkIjoiMTcwIiwiVG9wIjowLCJMZWZ0IjowLCJSaWdodCI6MCwiQm90dG9tIjowfSwiUGFkZGluZyI6eyIkaWQiOiIxNzEiLCJUb3AiOjAsIkxlZnQiOjAsIlJpZ2h0IjowLCJCb3R0b20iOjB9LCJCYWNrZ3JvdW5kIjp7IiRpZCI6IjE3MiIsIkNvbG9yIjp7IiRpZCI6IjE3MyIsIkEiOjg5LCJSIjowLCJHIjowLCJCIjowfX0sIklzVmlzaWJsZSI6dHJ1ZSwiV2lkdGgiOjAuMCwiSGVpZ2h0IjowLjAsIkJvcmRlclN0eWxlIjp7IiRpZCI6IjE3NCIsIkxpbmVDb2xvciI6bnVsbCwiTGluZVdlaWdodCI6MC4wLCJMaW5lVHlwZSI6MCwiUGFyZW50U3R5bGUiOm51bGx9LCJQYXJlbnRTdHlsZSI6bnVsbH0sIkR1cmF0aW9uU3R5bGUiOnsiJGlkIjoiMTc1IiwiRm9udFNldHRpbmdzIjp7IiRpZCI6IjE3NiIsIkZvbnRTaXplIjoxMCwiRm9udE5hbWUiOiJDYWxpYnJpIiwiSXNCb2xkIjpmYWxzZSwiSXNJdGFsaWMiOmZhbHNlLCJJc1VuZGVybGluZWQiOmZhbHNlLCJQYXJlbnRTdHlsZSI6bnVsbH0sIkF1dG9TaXplIjowLCJGb3JlZ3JvdW5kIjp7IiRpZCI6IjE3NyIsIkNvbG9yIjp7IiRpZCI6IjE3O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3OSIsIlRvcCI6MCwiTGVmdCI6MCwiUmlnaHQiOjAsIkJvdHRvbSI6MH0sIlBhZGRpbmciOnsiJGlkIjoiMTgwIiwiVG9wIjowLCJMZWZ0IjowLCJSaWdodCI6MCwiQm90dG9tIjowfSwiQmFja2dyb3VuZCI6eyIkaWQiOiIxODEiLCJDb2xvciI6eyIkcmVmIjoiMTczIn19LCJJc1Zpc2libGUiOnRydWUsIldpZHRoIjowLjAsIkhlaWdodCI6MC4wLCJCb3JkZXJTdHlsZSI6eyIkaWQiOiIxODIiLCJMaW5lQ29sb3IiOm51bGwsIkxpbmVXZWlnaHQiOjAuMCwiTGluZVR5cGUiOjAsIlBhcmVudFN0eWxlIjpudWxsfSwiUGFyZW50U3R5bGUiOm51bGx9LCJIb3Jpem9udGFsQ29ubmVjdG9yU3R5bGUiOnsiJGlkIjoiMTgzIiwiTGluZUNvbG9yIjp7IiRpZCI6IjE4NCIsIiR0eXBlIjoiTkxSRS5Db21tb24uRG9tLlNvbGlkQ29sb3JCcnVzaCwgTkxSRS5Db21tb24iLCJDb2xvciI6eyIkaWQiOiIxODUiLCJBIjoyNTUsIlIiOjIwNCwiRyI6MjA0LCJCIjoyMDR9fSwiTGluZVdlaWdodCI6MS4wLCJMaW5lVHlwZSI6MCwiUGFyZW50U3R5bGUiOm51bGx9LCJWZXJ0aWNhbENvbm5lY3RvclN0eWxlIjp7IiRpZCI6IjE4NiIsIkxpbmVDb2xvciI6eyIkaWQiOiIxODciLCIkdHlwZSI6Ik5MUkUuQ29tbW9uLkRvbS5Tb2xpZENvbG9yQnJ1c2gsIE5MUkUuQ29tbW9uIiwiQ29sb3IiOnsiJGlkIjoiMTg4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ODkiLCJNYXJnaW4iOnsiJGlkIjoiMTkwIiwiVG9wIjowLCJMZWZ0Ijo0LCJSaWdodCI6NCwiQm90dG9tIjowfSwiUGFkZGluZyI6eyIkaWQiOiIxOTEiLCJUb3AiOjAsIkxlZnQiOjAsIlJpZ2h0IjowLCJCb3R0b20iOjB9LCJCYWNrZ3JvdW5kIjp7IiRpZCI6IjE5MiIsIkNvbG9yIjp7IiRpZCI6IjE5MyIsIkEiOjI1NSwiUiI6NjgsIkciOjExNCwiQiI6MTk2fX0sIklzVmlzaWJsZSI6dHJ1ZSwiV2lkdGgiOjAuMCwiSGVpZ2h0IjoxNi4wLCJCb3JkZXJTdHlsZSI6eyIkaWQiOiIxOTQiLCJMaW5lQ29sb3IiOnsiJGlkIjoiMTk1IiwiJHR5cGUiOiJOTFJFLkNvbW1vbi5Eb20uU29saWRDb2xvckJydXNoLCBOTFJFLkNvbW1vbiIsIkNvbG9yIjp7IiRpZCI6IjE5NiIsIkEiOjI1NSwiUiI6MjU1LCJHIjowLCJCIjowfX0sIkxpbmVXZWlnaHQiOjAuMCwiTGluZVR5cGUiOjAsIlBhcmVudFN0eWxlIjpudWxsfSwiUGFyZW50U3R5bGUiOm51bGx9LCJUaXRsZVN0eWxlIjp7IiRpZCI6IjE5NyIsIkZvbnRTZXR0aW5ncyI6eyIkaWQiOiIxOTgiLCJGb250U2l6ZSI6MTEsIkZvbnROYW1lIjoiQ2FsaWJyaSIsIklzQm9sZCI6dHJ1ZSwiSXNJdGFsaWMiOmZhbHNlLCJJc1VuZGVybGluZWQiOmZhbHNlLCJQYXJlbnRTdHlsZSI6bnVsbH0sIkF1dG9TaXplIjowLCJGb3JlZ3JvdW5kIjp7IiRpZCI6IjE5OSIsIkNvbG9yIjp7IiRpZCI6IjIwM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yMDEiLCJUb3AiOjAsIkxlZnQiOjAsIlJpZ2h0IjowLCJCb3R0b20iOjB9LCJQYWRkaW5nIjp7IiRpZCI6IjIwMiIsIlRvcCI6MCwiTGVmdCI6MCwiUmlnaHQiOjAsIkJvdHRvbSI6MH0sIkJhY2tncm91bmQiOnsiJGlkIjoiMjAzIiwiQ29sb3IiOnsiJHJlZiI6IjE3MyJ9fSwiSXNWaXNpYmxlIjp0cnVlLCJXaWR0aCI6MC4wLCJIZWlnaHQiOjAuMCwiQm9yZGVyU3R5bGUiOnsiJGlkIjoiMjA0IiwiTGluZUNvbG9yIjpudWxsLCJMaW5lV2VpZ2h0IjowLjAsIkxpbmVUeXBlIjowLCJQYXJlbnRTdHlsZSI6bnVsbH0sIlBhcmVudFN0eWxlIjpudWxsfSwiRGF0ZVN0eWxlIjp7IiRpZCI6IjIwNSIsIkZvbnRTZXR0aW5ncyI6eyIkaWQiOiIyMDYiLCJGb250U2l6ZSI6MTAsIkZvbnROYW1lIjoiQ2FsaWJyaSIsIklzQm9sZCI6ZmFsc2UsIklzSXRhbGljIjpmYWxzZSwiSXNVbmRlcmxpbmVkIjpmYWxzZSwiUGFyZW50U3R5bGUiOm51bGx9LCJBdXRvU2l6ZSI6MCwiRm9yZWdyb3VuZCI6eyIkaWQiOiIyMDciLCJDb2xvciI6eyIkaWQiOiIyMD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wOSIsIlRvcCI6MCwiTGVmdCI6MCwiUmlnaHQiOjAsIkJvdHRvbSI6MH0sIlBhZGRpbmciOnsiJGlkIjoiMjEwIiwiVG9wIjowLCJMZWZ0IjowLCJSaWdodCI6MCwiQm90dG9tIjowfSwiQmFja2dyb3VuZCI6eyIkaWQiOiIyMTEiLCJDb2xvciI6eyIkcmVmIjoiMTczIn19LCJJc1Zpc2libGUiOnRydWUsIldpZHRoIjowLjAsIkhlaWdodCI6MC4wLCJCb3JkZXJTdHlsZSI6eyIkaWQiOiIyMTIiLCJMaW5lQ29sb3IiOm51bGwsIkxpbmVXZWlnaHQiOjAuMCwiTGluZVR5cGUiOjAsIlBhcmVudFN0eWxlIjpudWxsfSwiUGFyZW50U3R5bGUiOm51bGx9LCJEYXRlRm9ybWF0Ijp7IiRpZCI6IjIx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TQiLCJGb3JtYXQiOjAsIklzVmlzaWJsZSI6ZmFsc2UsIkxhc3RLbm93blZpc2liaWxpdHlTdGF0ZSI6ZmFsc2V9LCJJc1Zpc2libGUiOnRydWUsIlBhcmVudFN0eWxlIjpudWxsfSwiSW5kZXgiOjAsIlNtYXJ0RHVyYXRpb25BY3RpdmF0ZWQiOmZhbHNlLCJEYXRlRm9ybWF0Ijp7IiRyZWYiOiIyMTMifSwiV2Vla051bWJlcmluZyI6eyIkaWQiOiIyMTUiLCJGb3JtYXQiOjAsIklzVmlzaWJsZSI6ZmFsc2UsIkxhc3RLbm93blZpc2liaWxpdHlTdGF0ZSI6ZmFsc2V9LCJJZCI6ImJkYWJiMzI3LTU1OGEtNDZmMS05ZjJkLThiMTBiNjU1NjAzMSIsIkltcG9ydElkIjpudWxsLCJUaXRsZSI6IkluaXRpYWwgUHJvamVjdCBQcm9wb3NhbCIsIk5vdGUiOm51bGwsIkh5cGVybGluayI6eyIkaWQiOiIyMTYiLCJBZGRyZXNzIjoiIiwiU3ViQWRkcmVzcyI6IiJ9LCJJc0NoYW5nZWQiOmZhbHNlLCJJc05ldyI6ZmFsc2V9LHsiJGlkIjoiMjE3IiwiR3JvdXBOYW1lIjpudWxsLCJTdGFydERhdGUiOiIyMDIxLTAxLTI3VDAwOjAwOjAwIiwiRW5kRGF0ZSI6IjIwMjEtMDEtMzBUMjM6NTk6MDAiLCJQZXJjZW50YWdlQ29tcGxldGUiOm51bGwsIlN0eWxlIjp7IiRpZCI6IjIxOCIsIlNoYXBlIjowLCJTaGFwZVRoaWNrbmVzcyI6MSwiRHVyYXRpb25Gb3JtYXQiOjAsIkluY2x1ZGVOb25Xb3JraW5nRGF5c0luRHVyYXRpb24iOmZhbHNlLCJQZXJjZW50YWdlQ29tcGxldGVTdHlsZSI6eyIkaWQiOiIyMTkiLCJGb250U2V0dGluZ3MiOnsiJGlkIjoiMjIw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IyMSIsIlRvcCI6MCwiTGVmdCI6MCwiUmlnaHQiOjAsIkJvdHRvbSI6MH0sIlBhZGRpbmciOnsiJGlkIjoiMjIyIiwiVG9wIjowLCJMZWZ0IjowLCJSaWdodCI6MCwiQm90dG9tIjowfSwiQmFja2dyb3VuZCI6eyIkaWQiOiIyMjMiLCJDb2xvciI6eyIkaWQiOiIyMjQiLCJBIjo4OSwiUiI6MCwiRyI6MCwiQiI6MH19LCJJc1Zpc2libGUiOnRydWUsIldpZHRoIjowLjAsIkhlaWdodCI6MC4wLCJCb3JkZXJTdHlsZSI6eyIkaWQiOiIyMjUiLCJMaW5lQ29sb3IiOm51bGwsIkxpbmVXZWlnaHQiOjAuMCwiTGluZVR5cGUiOjAsIlBhcmVudFN0eWxlIjpudWxsfSwiUGFyZW50U3R5bGUiOm51bGx9LCJEdXJhdGlvblN0eWxlIjp7IiRpZCI6IjIyNiIsIkZvbnRTZXR0aW5ncyI6eyIkaWQiOiIyMjciLCJGb250U2l6ZSI6MTAsIkZvbnROYW1lIjoiQ2FsaWJyaSIsIklzQm9sZCI6ZmFsc2UsIklzSXRhbGljIjpmYWxzZSwiSXNVbmRlcmxpbmVkIjpmYWxzZSwiUGFyZW50U3R5bGUiOm51bGx9LCJBdXRvU2l6ZSI6MCwiRm9yZWdyb3VuZCI6eyIkaWQiOiIyMjgiLCJDb2xvciI6eyIkaWQiOiIyMjk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zAiLCJUb3AiOjAsIkxlZnQiOjAsIlJpZ2h0IjowLCJCb3R0b20iOjB9LCJQYWRkaW5nIjp7IiRpZCI6IjIzMSIsIlRvcCI6MCwiTGVmdCI6MCwiUmlnaHQiOjAsIkJvdHRvbSI6MH0sIkJhY2tncm91bmQiOnsiJGlkIjoiMjMyIiwiQ29sb3IiOnsiJHJlZiI6IjIyNCJ9fSwiSXNWaXNpYmxlIjp0cnVlLCJXaWR0aCI6MC4wLCJIZWlnaHQiOjAuMCwiQm9yZGVyU3R5bGUiOnsiJGlkIjoiMjMzIiwiTGluZUNvbG9yIjpudWxsLCJMaW5lV2VpZ2h0IjowLjAsIkxpbmVUeXBlIjowLCJQYXJlbnRTdHlsZSI6bnVsbH0sIlBhcmVudFN0eWxlIjpudWxsfSwiSG9yaXpvbnRhbENvbm5lY3RvclN0eWxlIjp7IiRpZCI6IjIzNCIsIkxpbmVDb2xvciI6eyIkaWQiOiIyMzUiLCIkdHlwZSI6Ik5MUkUuQ29tbW9uLkRvbS5Tb2xpZENvbG9yQnJ1c2gsIE5MUkUuQ29tbW9uIiwiQ29sb3IiOnsiJGlkIjoiMjM2IiwiQSI6MjU1LCJSIjoyMDQsIkciOjIwNCwiQiI6MjA0fX0sIkxpbmVXZWlnaHQiOjEuMCwiTGluZVR5cGUiOjAsIlBhcmVudFN0eWxlIjpudWxsfSwiVmVydGljYWxDb25uZWN0b3JTdHlsZSI6eyIkaWQiOiIyMzciLCJMaW5lQ29sb3IiOnsiJGlkIjoiMjM4IiwiJHR5cGUiOiJOTFJFLkNvbW1vbi5Eb20uU29saWRDb2xvckJydXNoLCBOTFJFLkNvbW1vbiIsIkNvbG9yIjp7IiRpZCI6IjIzOS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QwIiwiTWFyZ2luIjp7IiRpZCI6IjI0MSIsIlRvcCI6MCwiTGVmdCI6NCwiUmlnaHQiOjQsIkJvdHRvbSI6MH0sIlBhZGRpbmciOnsiJGlkIjoiMjQyIiwiVG9wIjowLCJMZWZ0IjowLCJSaWdodCI6MCwiQm90dG9tIjowfSwiQmFja2dyb3VuZCI6eyIkaWQiOiIyNDMiLCJDb2xvciI6eyIkaWQiOiIyNDQiLCJBIjoyNTUsIlIiOjY4LCJHIjoxMTQsIkIiOjE5Nn19LCJJc1Zpc2libGUiOnRydWUsIldpZHRoIjowLjAsIkhlaWdodCI6MTYuMCwiQm9yZGVyU3R5bGUiOnsiJGlkIjoiMjQ1IiwiTGluZUNvbG9yIjp7IiRpZCI6IjI0NiIsIiR0eXBlIjoiTkxSRS5Db21tb24uRG9tLlNvbGlkQ29sb3JCcnVzaCwgTkxSRS5Db21tb24iLCJDb2xvciI6eyIkaWQiOiIyNDciLCJBIjoyNTUsIlIiOjI1NSwiRyI6MCwiQiI6MH19LCJMaW5lV2VpZ2h0IjowLjAsIkxpbmVUeXBlIjowLCJQYXJlbnRTdHlsZSI6bnVsbH0sIlBhcmVudFN0eWxlIjpudWxsfSwiVGl0bGVTdHlsZSI6eyIkaWQiOiIyNDgiLCJGb250U2V0dGluZ3MiOnsiJGlkIjoiMjQ5IiwiRm9udFNpemUiOjExLCJGb250TmFtZSI6IkNhbGlicmkiLCJJc0JvbGQiOnRydWUsIklzSXRhbGljIjpmYWxzZSwiSXNVbmRlcmxpbmVkIjpmYWxzZSwiUGFyZW50U3R5bGUiOm51bGx9LCJBdXRvU2l6ZSI6MCwiRm9yZWdyb3VuZCI6eyIkaWQiOiIyNTAiLCJDb2xvciI6eyIkaWQiOiIyNTE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jUyIiwiVG9wIjowLCJMZWZ0IjowLCJSaWdodCI6MCwiQm90dG9tIjowfSwiUGFkZGluZyI6eyIkaWQiOiIyNTMiLCJUb3AiOjAsIkxlZnQiOjAsIlJpZ2h0IjowLCJCb3R0b20iOjB9LCJCYWNrZ3JvdW5kIjp7IiRpZCI6IjI1NCIsIkNvbG9yIjp7IiRyZWYiOiIyMjQifX0sIklzVmlzaWJsZSI6dHJ1ZSwiV2lkdGgiOjAuMCwiSGVpZ2h0IjowLjAsIkJvcmRlclN0eWxlIjp7IiRpZCI6IjI1NSIsIkxpbmVDb2xvciI6bnVsbCwiTGluZVdlaWdodCI6MC4wLCJMaW5lVHlwZSI6MCwiUGFyZW50U3R5bGUiOm51bGx9LCJQYXJlbnRTdHlsZSI6bnVsbH0sIkRhdGVTdHlsZSI6eyIkaWQiOiIyNTYiLCJGb250U2V0dGluZ3MiOnsiJGlkIjoiMjU3IiwiRm9udFNpemUiOjEwLCJGb250TmFtZSI6IkNhbGlicmkiLCJJc0JvbGQiOmZhbHNlLCJJc0l0YWxpYyI6ZmFsc2UsIklzVW5kZXJsaW5lZCI6ZmFsc2UsIlBhcmVudFN0eWxlIjpudWxsfSwiQXV0b1NpemUiOjAsIkZvcmVncm91bmQiOnsiJGlkIjoiMjU4IiwiQ29sb3IiOnsiJGlkIjoiMjU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NjAiLCJUb3AiOjAsIkxlZnQiOjAsIlJpZ2h0IjowLCJCb3R0b20iOjB9LCJQYWRkaW5nIjp7IiRpZCI6IjI2MSIsIlRvcCI6MCwiTGVmdCI6MCwiUmlnaHQiOjAsIkJvdHRvbSI6MH0sIkJhY2tncm91bmQiOnsiJGlkIjoiMjYyIiwiQ29sb3IiOnsiJHJlZiI6IjIyNCJ9fSwiSXNWaXNpYmxlIjp0cnVlLCJXaWR0aCI6MC4wLCJIZWlnaHQiOjAuMCwiQm9yZGVyU3R5bGUiOnsiJGlkIjoiMjYzIiwiTGluZUNvbG9yIjpudWxsLCJMaW5lV2VpZ2h0IjowLjAsIkxpbmVUeXBlIjowLCJQYXJlbnRTdHlsZSI6bnVsbH0sIlBhcmVudFN0eWxlIjpudWxsfSwiRGF0ZUZvcm1hdCI6eyIkaWQiOiIyN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Y1IiwiRm9ybWF0IjowLCJJc1Zpc2libGUiOmZhbHNlLCJMYXN0S25vd25WaXNpYmlsaXR5U3RhdGUiOmZhbHNlfSwiSXNWaXNpYmxlIjp0cnVlLCJQYXJlbnRTdHlsZSI6bnVsbH0sIkluZGV4IjoxLCJTbWFydER1cmF0aW9uQWN0aXZhdGVkIjpmYWxzZSwiRGF0ZUZvcm1hdCI6eyIkcmVmIjoiMjY0In0sIldlZWtOdW1iZXJpbmciOnsiJGlkIjoiMjY2IiwiRm9ybWF0IjowLCJJc1Zpc2libGUiOmZhbHNlLCJMYXN0S25vd25WaXNpYmlsaXR5U3RhdGUiOmZhbHNlfSwiSWQiOiJlMDllZjY0Zi01MTQ4LTQ1OTItYWYxOS1jYzQwZDg2MTIzYTAiLCJJbXBvcnRJZCI6bnVsbCwiVGl0bGUiOiJGaW5hbCBQcm9qZWN0IFByb3Bvc2FsIiwiTm90ZSI6bnVsbCwiSHlwZXJsaW5rIjp7IiRpZCI6IjI2NyIsIkFkZHJlc3MiOiIiLCJTdWJBZGRyZXNzIjoiIn0sIklzQ2hhbmdlZCI6ZmFsc2UsIklzTmV3IjpmYWxzZX0seyIkaWQiOiIyNjgiLCJHcm91cE5hbWUiOm51bGwsIlN0YXJ0RGF0ZSI6IjIwMjEtMDItMDFUMDA6MDA6MDAiLCJFbmREYXRlIjoiMjAyMS0wMi0wOFQyMzo1OTowMCIsIlBlcmNlbnRhZ2VDb21wbGV0ZSI6bnVsbCwiU3R5bGUiOnsiJGlkIjoiMjY5IiwiU2hhcGUiOjAsIlNoYXBlVGhpY2tuZXNzIjoxLCJEdXJhdGlvbkZvcm1hdCI6MCwiSW5jbHVkZU5vbldvcmtpbmdEYXlzSW5EdXJhdGlvbiI6ZmFsc2UsIlBlcmNlbnRhZ2VDb21wbGV0ZVN0eWxlIjp7IiRpZCI6IjI3MCIsIkZvbnRTZXR0aW5ncyI6eyIkaWQiOiIyNzE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GlkIjoiMjcyIiwiVG9wIjowLCJMZWZ0IjowLCJSaWdodCI6MCwiQm90dG9tIjowfSwiUGFkZGluZyI6eyIkaWQiOiIyNzMiLCJUb3AiOjAsIkxlZnQiOjAsIlJpZ2h0IjowLCJCb3R0b20iOjB9LCJCYWNrZ3JvdW5kIjp7IiRpZCI6IjI3NCIsIkNvbG9yIjp7IiRpZCI6IjI3NSIsIkEiOjg5LCJSIjowLCJHIjowLCJCIjowfX0sIklzVmlzaWJsZSI6dHJ1ZSwiV2lkdGgiOjAuMCwiSGVpZ2h0IjowLjAsIkJvcmRlclN0eWxlIjp7IiRpZCI6IjI3NiIsIkxpbmVDb2xvciI6bnVsbCwiTGluZVdlaWdodCI6MC4wLCJMaW5lVHlwZSI6MCwiUGFyZW50U3R5bGUiOm51bGx9LCJQYXJlbnRTdHlsZSI6bnVsbH0sIkR1cmF0aW9uU3R5bGUiOnsiJGlkIjoiMjc3IiwiRm9udFNldHRpbmdzIjp7IiRpZCI6IjI3OCIsIkZvbnRTaXplIjoxMCwiRm9udE5hbWUiOiJDYWxpYnJpIiwiSXNCb2xkIjpmYWxzZSwiSXNJdGFsaWMiOmZhbHNlLCJJc1VuZGVybGluZWQiOmZhbHNlLCJQYXJlbnRTdHlsZSI6bnVsbH0sIkF1dG9TaXplIjowLCJGb3JlZ3JvdW5kIjp7IiRpZCI6IjI3OSIsIkNvbG9yIjp7IiRpZCI6IjI4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4MSIsIlRvcCI6MCwiTGVmdCI6MCwiUmlnaHQiOjAsIkJvdHRvbSI6MH0sIlBhZGRpbmciOnsiJGlkIjoiMjgyIiwiVG9wIjowLCJMZWZ0IjowLCJSaWdodCI6MCwiQm90dG9tIjowfSwiQmFja2dyb3VuZCI6eyIkaWQiOiIyODMiLCJDb2xvciI6eyIkcmVmIjoiMjc1In19LCJJc1Zpc2libGUiOnRydWUsIldpZHRoIjowLjAsIkhlaWdodCI6MC4wLCJCb3JkZXJTdHlsZSI6eyIkaWQiOiIyODQiLCJMaW5lQ29sb3IiOm51bGwsIkxpbmVXZWlnaHQiOjAuMCwiTGluZVR5cGUiOjAsIlBhcmVudFN0eWxlIjpudWxsfSwiUGFyZW50U3R5bGUiOm51bGx9LCJIb3Jpem9udGFsQ29ubmVjdG9yU3R5bGUiOnsiJGlkIjoiMjg1IiwiTGluZUNvbG9yIjp7IiRpZCI6IjI4NiIsIiR0eXBlIjoiTkxSRS5Db21tb24uRG9tLlNvbGlkQ29sb3JCcnVzaCwgTkxSRS5Db21tb24iLCJDb2xvciI6eyIkaWQiOiIyODciLCJBIjoyNTUsIlIiOjIwNCwiRyI6MjA0LCJCIjoyMDR9fSwiTGluZVdlaWdodCI6MS4wLCJMaW5lVHlwZSI6MCwiUGFyZW50U3R5bGUiOm51bGx9LCJWZXJ0aWNhbENvbm5lY3RvclN0eWxlIjp7IiRpZCI6IjI4OCIsIkxpbmVDb2xvciI6eyIkaWQiOiIyODkiLCIkdHlwZSI6Ik5MUkUuQ29tbW9uLkRvbS5Tb2xpZENvbG9yQnJ1c2gsIE5MUkUuQ29tbW9uIiwiQ29sb3IiOnsiJGlkIjoiMjkw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OTEiLCJNYXJnaW4iOnsiJGlkIjoiMjkyIiwiVG9wIjowLCJMZWZ0Ijo0LCJSaWdodCI6NCwiQm90dG9tIjowfSwiUGFkZGluZyI6eyIkaWQiOiIyOTMiLCJUb3AiOjAsIkxlZnQiOjAsIlJpZ2h0IjowLCJCb3R0b20iOjB9LCJCYWNrZ3JvdW5kIjp7IiRpZCI6IjI5NCIsIkNvbG9yIjp7IiRpZCI6IjI5NSIsIkEiOjI1NSwiUiI6NjgsIkciOjExNCwiQiI6MTk2fX0sIklzVmlzaWJsZSI6dHJ1ZSwiV2lkdGgiOjAuMCwiSGVpZ2h0IjoxNi4wLCJCb3JkZXJTdHlsZSI6eyIkaWQiOiIyOTYiLCJMaW5lQ29sb3IiOnsiJGlkIjoiMjk3IiwiJHR5cGUiOiJOTFJFLkNvbW1vbi5Eb20uU29saWRDb2xvckJydXNoLCBOTFJFLkNvbW1vbiIsIkNvbG9yIjp7IiRpZCI6IjI5OCIsIkEiOjI1NSwiUiI6MjU1LCJHIjowLCJCIjowfX0sIkxpbmVXZWlnaHQiOjAuMCwiTGluZVR5cGUiOjAsIlBhcmVudFN0eWxlIjpudWxsfSwiUGFyZW50U3R5bGUiOm51bGx9LCJUaXRsZVN0eWxlIjp7IiRpZCI6IjI5OSIsIkZvbnRTZXR0aW5ncyI6eyIkaWQiOiIzMDAiLCJGb250U2l6ZSI6MTEsIkZvbnROYW1lIjoiQ2FsaWJyaSIsIklzQm9sZCI6dHJ1ZSwiSXNJdGFsaWMiOmZhbHNlLCJJc1VuZGVybGluZWQiOmZhbHNlLCJQYXJlbnRTdHlsZSI6bnVsbH0sIkF1dG9TaXplIjowLCJGb3JlZ3JvdW5kIjp7IiRpZCI6IjMwMSIsIkNvbG9yIjp7IiRpZCI6IjMwMi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zMDMiLCJUb3AiOjAsIkxlZnQiOjAsIlJpZ2h0IjowLCJCb3R0b20iOjB9LCJQYWRkaW5nIjp7IiRpZCI6IjMwNCIsIlRvcCI6MCwiTGVmdCI6MCwiUmlnaHQiOjAsIkJvdHRvbSI6MH0sIkJhY2tncm91bmQiOnsiJGlkIjoiMzA1IiwiQ29sb3IiOnsiJHJlZiI6IjI3NSJ9fSwiSXNWaXNpYmxlIjp0cnVlLCJXaWR0aCI6MC4wLCJIZWlnaHQiOjAuMCwiQm9yZGVyU3R5bGUiOnsiJGlkIjoiMzA2IiwiTGluZUNvbG9yIjpudWxsLCJMaW5lV2VpZ2h0IjowLjAsIkxpbmVUeXBlIjowLCJQYXJlbnRTdHlsZSI6bnVsbH0sIlBhcmVudFN0eWxlIjpudWxsfSwiRGF0ZVN0eWxlIjp7IiRpZCI6IjMwNyIsIkZvbnRTZXR0aW5ncyI6eyIkaWQiOiIzMDgiLCJGb250U2l6ZSI6MTAsIkZvbnROYW1lIjoiQ2FsaWJyaSIsIklzQm9sZCI6ZmFsc2UsIklzSXRhbGljIjpmYWxzZSwiSXNVbmRlcmxpbmVkIjpmYWxzZSwiUGFyZW50U3R5bGUiOm51bGx9LCJBdXRvU2l6ZSI6MCwiRm9yZWdyb3VuZCI6eyIkaWQiOiIzMDkiLCJDb2xvciI6eyIkaWQiOiIzMT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xMSIsIlRvcCI6MCwiTGVmdCI6MCwiUmlnaHQiOjAsIkJvdHRvbSI6MH0sIlBhZGRpbmciOnsiJGlkIjoiMzEyIiwiVG9wIjowLCJMZWZ0IjowLCJSaWdodCI6MCwiQm90dG9tIjowfSwiQmFja2dyb3VuZCI6eyIkaWQiOiIzMTMiLCJDb2xvciI6eyIkcmVmIjoiMjc1In19LCJJc1Zpc2libGUiOnRydWUsIldpZHRoIjowLjAsIkhlaWdodCI6MC4wLCJCb3JkZXJTdHlsZSI6eyIkaWQiOiIzMTQiLCJMaW5lQ29sb3IiOm51bGwsIkxpbmVXZWlnaHQiOjAuMCwiTGluZVR5cGUiOjAsIlBhcmVudFN0eWxlIjpudWxsfSwiUGFyZW50U3R5bGUiOm51bGx9LCJEYXRlRm9ybWF0Ijp7IiRpZCI6IjMx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MTYiLCJGb3JtYXQiOjAsIklzVmlzaWJsZSI6ZmFsc2UsIkxhc3RLbm93blZpc2liaWxpdHlTdGF0ZSI6ZmFsc2V9LCJJc1Zpc2libGUiOnRydWUsIlBhcmVudFN0eWxlIjpudWxsfSwiSW5kZXgiOjIsIlNtYXJ0RHVyYXRpb25BY3RpdmF0ZWQiOmZhbHNlLCJEYXRlRm9ybWF0Ijp7IiRyZWYiOiIzMTUifSwiV2Vla051bWJlcmluZyI6eyIkaWQiOiIzMTciLCJGb3JtYXQiOjAsIklzVmlzaWJsZSI6ZmFsc2UsIkxhc3RLbm93blZpc2liaWxpdHlTdGF0ZSI6ZmFsc2V9LCJJZCI6ImJkNGMxY2FkLWFhZmMtNDg0OS1iMzY2LTQxMjMwODdmYzBjOCIsIkltcG9ydElkIjpudWxsLCJUaXRsZSI6Ik1MIGFsZ29yaXRobSB0byBjbGFzc2lmeSBkYXRhIGFuZCB2YWxpZGF0ZSBkYXRhIGNvbGxlY3RlZCBmcm9tIHRoZSBkZXZpY2VzIiwiTm90ZSI6bnVsbCwiSHlwZXJsaW5rIjp7IiRpZCI6IjMxOCIsIkFkZHJlc3MiOiIiLCJTdWJBZGRyZXNzIjoiIn0sIklzQ2hhbmdlZCI6ZmFsc2UsIklzTmV3IjpmYWxzZX0seyIkaWQiOiIzMTkiLCJHcm91cE5hbWUiOm51bGwsIlN0YXJ0RGF0ZSI6IjIwMjEtMDItMDhUMDA6MDA6MDAiLCJFbmREYXRlIjoiMjAyMS0wMi0xNVQyMzo1OTowMCIsIlBlcmNlbnRhZ2VDb21wbGV0ZSI6bnVsbCwiU3R5bGUiOnsiJGlkIjoiMzIwIiwiU2hhcGUiOjAsIlNoYXBlVGhpY2tuZXNzIjoxLCJEdXJhdGlvbkZvcm1hdCI6MCwiSW5jbHVkZU5vbldvcmtpbmdEYXlzSW5EdXJhdGlvbiI6ZmFsc2UsIlBlcmNlbnRhZ2VDb21wbGV0ZVN0eWxlIjp7IiRpZCI6IjMyMSIsIkZvbnRTZXR0aW5ncyI6eyIkaWQiOiIzMjI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GlkIjoiMzIzIiwiVG9wIjowLCJMZWZ0IjowLCJSaWdodCI6MCwiQm90dG9tIjowfSwiUGFkZGluZyI6eyIkaWQiOiIzMjQiLCJUb3AiOjAsIkxlZnQiOjAsIlJpZ2h0IjowLCJCb3R0b20iOjB9LCJCYWNrZ3JvdW5kIjp7IiRpZCI6IjMyNSIsIkNvbG9yIjp7IiRpZCI6IjMyNiIsIkEiOjg5LCJSIjowLCJHIjowLCJCIjowfX0sIklzVmlzaWJsZSI6dHJ1ZSwiV2lkdGgiOjAuMCwiSGVpZ2h0IjowLjAsIkJvcmRlclN0eWxlIjp7IiRpZCI6IjMyNyIsIkxpbmVDb2xvciI6bnVsbCwiTGluZVdlaWdodCI6MC4wLCJMaW5lVHlwZSI6MCwiUGFyZW50U3R5bGUiOm51bGx9LCJQYXJlbnRTdHlsZSI6bnVsbH0sIkR1cmF0aW9uU3R5bGUiOnsiJGlkIjoiMzI4IiwiRm9udFNldHRpbmdzIjp7IiRpZCI6IjMyOSIsIkZvbnRTaXplIjoxMCwiRm9udE5hbWUiOiJDYWxpYnJpIiwiSXNCb2xkIjpmYWxzZSwiSXNJdGFsaWMiOmZhbHNlLCJJc1VuZGVybGluZWQiOmZhbHNlLCJQYXJlbnRTdHlsZSI6bnVsbH0sIkF1dG9TaXplIjowLCJGb3JlZ3JvdW5kIjp7IiRpZCI6IjMzMCIsIkNvbG9yIjp7IiRpZCI6IjMz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MzMiIsIlRvcCI6MCwiTGVmdCI6MCwiUmlnaHQiOjAsIkJvdHRvbSI6MH0sIlBhZGRpbmciOnsiJGlkIjoiMzMzIiwiVG9wIjowLCJMZWZ0IjowLCJSaWdodCI6MCwiQm90dG9tIjowfSwiQmFja2dyb3VuZCI6eyIkaWQiOiIzMzQiLCJDb2xvciI6eyIkcmVmIjoiMzI2In19LCJJc1Zpc2libGUiOnRydWUsIldpZHRoIjowLjAsIkhlaWdodCI6MC4wLCJCb3JkZXJTdHlsZSI6eyIkaWQiOiIzMzUiLCJMaW5lQ29sb3IiOm51bGwsIkxpbmVXZWlnaHQiOjAuMCwiTGluZVR5cGUiOjAsIlBhcmVudFN0eWxlIjpudWxsfSwiUGFyZW50U3R5bGUiOm51bGx9LCJIb3Jpem9udGFsQ29ubmVjdG9yU3R5bGUiOnsiJGlkIjoiMzM2IiwiTGluZUNvbG9yIjp7IiRpZCI6IjMzNyIsIiR0eXBlIjoiTkxSRS5Db21tb24uRG9tLlNvbGlkQ29sb3JCcnVzaCwgTkxSRS5Db21tb24iLCJDb2xvciI6eyIkaWQiOiIzMzgiLCJBIjoyNTUsIlIiOjIwNCwiRyI6MjA0LCJCIjoyMDR9fSwiTGluZVdlaWdodCI6MS4wLCJMaW5lVHlwZSI6MCwiUGFyZW50U3R5bGUiOm51bGx9LCJWZXJ0aWNhbENvbm5lY3RvclN0eWxlIjp7IiRpZCI6IjMzOSIsIkxpbmVDb2xvciI6eyIkaWQiOiIzNDAiLCIkdHlwZSI6Ik5MUkUuQ29tbW9uLkRvbS5Tb2xpZENvbG9yQnJ1c2gsIE5MUkUuQ29tbW9uIiwiQ29sb3IiOnsiJGlkIjoiMzQx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zNDIiLCJNYXJnaW4iOnsiJGlkIjoiMzQzIiwiVG9wIjowLCJMZWZ0Ijo0LCJSaWdodCI6NCwiQm90dG9tIjowfSwiUGFkZGluZyI6eyIkaWQiOiIzNDQiLCJUb3AiOjAsIkxlZnQiOjAsIlJpZ2h0IjowLCJCb3R0b20iOjB9LCJCYWNrZ3JvdW5kIjp7IiRpZCI6IjM0NSIsIkNvbG9yIjp7IiRpZCI6IjM0NiIsIkEiOjI1NSwiUiI6NjgsIkciOjExNCwiQiI6MTk2fX0sIklzVmlzaWJsZSI6dHJ1ZSwiV2lkdGgiOjAuMCwiSGVpZ2h0IjoxNi4wLCJCb3JkZXJTdHlsZSI6eyIkaWQiOiIzNDciLCJMaW5lQ29sb3IiOnsiJGlkIjoiMzQ4IiwiJHR5cGUiOiJOTFJFLkNvbW1vbi5Eb20uU29saWRDb2xvckJydXNoLCBOTFJFLkNvbW1vbiIsIkNvbG9yIjp7IiRpZCI6IjM0OSIsIkEiOjI1NSwiUiI6MjU1LCJHIjowLCJCIjowfX0sIkxpbmVXZWlnaHQiOjAuMCwiTGluZVR5cGUiOjAsIlBhcmVudFN0eWxlIjpudWxsfSwiUGFyZW50U3R5bGUiOm51bGx9LCJUaXRsZVN0eWxlIjp7IiRpZCI6IjM1MCIsIkZvbnRTZXR0aW5ncyI6eyIkaWQiOiIzNTEiLCJGb250U2l6ZSI6MTEsIkZvbnROYW1lIjoiQ2FsaWJyaSIsIklzQm9sZCI6dHJ1ZSwiSXNJdGFsaWMiOmZhbHNlLCJJc1VuZGVybGluZWQiOmZhbHNlLCJQYXJlbnRTdHlsZSI6bnVsbH0sIkF1dG9TaXplIjowLCJGb3JlZ3JvdW5kIjp7IiRpZCI6IjM1MiIsIkNvbG9yIjp7IiRpZCI6IjM1My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zNTQiLCJUb3AiOjAsIkxlZnQiOjAsIlJpZ2h0IjowLCJCb3R0b20iOjB9LCJQYWRkaW5nIjp7IiRpZCI6IjM1NSIsIlRvcCI6MCwiTGVmdCI6MCwiUmlnaHQiOjAsIkJvdHRvbSI6MH0sIkJhY2tncm91bmQiOnsiJGlkIjoiMzU2IiwiQ29sb3IiOnsiJHJlZiI6IjMyNiJ9fSwiSXNWaXNpYmxlIjp0cnVlLCJXaWR0aCI6MC4wLCJIZWlnaHQiOjAuMCwiQm9yZGVyU3R5bGUiOnsiJGlkIjoiMzU3IiwiTGluZUNvbG9yIjpudWxsLCJMaW5lV2VpZ2h0IjowLjAsIkxpbmVUeXBlIjowLCJQYXJlbnRTdHlsZSI6bnVsbH0sIlBhcmVudFN0eWxlIjpudWxsfSwiRGF0ZVN0eWxlIjp7IiRpZCI6IjM1OCIsIkZvbnRTZXR0aW5ncyI6eyIkaWQiOiIzNTkiLCJGb250U2l6ZSI6MTAsIkZvbnROYW1lIjoiQ2FsaWJyaSIsIklzQm9sZCI6ZmFsc2UsIklzSXRhbGljIjpmYWxzZSwiSXNVbmRlcmxpbmVkIjpmYWxzZSwiUGFyZW50U3R5bGUiOm51bGx9LCJBdXRvU2l6ZSI6MCwiRm9yZWdyb3VuZCI6eyIkaWQiOiIzNjAiLCJDb2xvciI6eyIkaWQiOiIzNj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2MiIsIlRvcCI6MCwiTGVmdCI6MCwiUmlnaHQiOjAsIkJvdHRvbSI6MH0sIlBhZGRpbmciOnsiJGlkIjoiMzYzIiwiVG9wIjowLCJMZWZ0IjowLCJSaWdodCI6MCwiQm90dG9tIjowfSwiQmFja2dyb3VuZCI6eyIkaWQiOiIzNjQiLCJDb2xvciI6eyIkcmVmIjoiMzI2In19LCJJc1Zpc2libGUiOnRydWUsIldpZHRoIjowLjAsIkhlaWdodCI6MC4wLCJCb3JkZXJTdHlsZSI6eyIkaWQiOiIzNjUiLCJMaW5lQ29sb3IiOm51bGwsIkxpbmVXZWlnaHQiOjAuMCwiTGluZVR5cGUiOjAsIlBhcmVudFN0eWxlIjpudWxsfSwiUGFyZW50U3R5bGUiOm51bGx9LCJEYXRlRm9ybWF0Ijp7IiRpZCI6IjM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NjciLCJGb3JtYXQiOjAsIklzVmlzaWJsZSI6ZmFsc2UsIkxhc3RLbm93blZpc2liaWxpdHlTdGF0ZSI6ZmFsc2V9LCJJc1Zpc2libGUiOnRydWUsIlBhcmVudFN0eWxlIjpudWxsfSwiSW5kZXgiOjMsIlNtYXJ0RHVyYXRpb25BY3RpdmF0ZWQiOmZhbHNlLCJEYXRlRm9ybWF0Ijp7IiRyZWYiOiIzNjYifSwiV2Vla051bWJlcmluZyI6eyIkaWQiOiIzNjgiLCJGb3JtYXQiOjAsIklzVmlzaWJsZSI6ZmFsc2UsIkxhc3RLbm93blZpc2liaWxpdHlTdGF0ZSI6ZmFsc2V9LCJJZCI6IjBhYzEzNTUzLTRjZGYtNDY4YS04YzE4LTdhMTNiNDY5ZmM2NyIsIkltcG9ydElkIjpudWxsLCJUaXRsZSI6IkRhdGFiYXNlIGludGVncml0eSBhbmQgc2VjdXJlIHN0b3JhZ2UgaW4gY2xvdWQgZW52aXJvbm1lbnQiLCJOb3RlIjpudWxsLCJIeXBlcmxpbmsiOnsiJGlkIjoiMzY5IiwiQWRkcmVzcyI6IiIsIlN1YkFkZHJlc3MiOiIifSwiSXNDaGFuZ2VkIjpmYWxzZSwiSXNOZXciOmZhbHNlfSx7IiRpZCI6IjM3MCIsIkdyb3VwTmFtZSI6bnVsbCwiU3RhcnREYXRlIjoiMjAyMS0wMi0xNVQwMDowMDowMCIsIkVuZERhdGUiOiIyMDIxLTAzLTAxVDIzOjU5OjAwIiwiUGVyY2VudGFnZUNvbXBsZXRlIjpudWxsLCJTdHlsZSI6eyIkaWQiOiIzNzEiLCJTaGFwZSI6MCwiU2hhcGVUaGlja25lc3MiOjEsIkR1cmF0aW9uRm9ybWF0IjowLCJJbmNsdWRlTm9uV29ya2luZ0RheXNJbkR1cmF0aW9uIjpmYWxzZSwiUGVyY2VudGFnZUNvbXBsZXRlU3R5bGUiOnsiJGlkIjoiMzcyIiwiRm9udFNldHRpbmdzIjp7IiRpZCI6IjM3My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zNzQiLCJUb3AiOjAsIkxlZnQiOjAsIlJpZ2h0IjowLCJCb3R0b20iOjB9LCJQYWRkaW5nIjp7IiRpZCI6IjM3NSIsIlRvcCI6MCwiTGVmdCI6MCwiUmlnaHQiOjAsIkJvdHRvbSI6MH0sIkJhY2tncm91bmQiOnsiJGlkIjoiMzc2IiwiQ29sb3IiOnsiJGlkIjoiMzc3IiwiQSI6ODksIlIiOjAsIkciOjAsIkIiOjB9fSwiSXNWaXNpYmxlIjp0cnVlLCJXaWR0aCI6MC4wLCJIZWlnaHQiOjAuMCwiQm9yZGVyU3R5bGUiOnsiJGlkIjoiMzc4IiwiTGluZUNvbG9yIjpudWxsLCJMaW5lV2VpZ2h0IjowLjAsIkxpbmVUeXBlIjowLCJQYXJlbnRTdHlsZSI6bnVsbH0sIlBhcmVudFN0eWxlIjpudWxsfSwiRHVyYXRpb25TdHlsZSI6eyIkaWQiOiIzNzkiLCJGb250U2V0dGluZ3MiOnsiJGlkIjoiMzgwIiwiRm9udFNpemUiOjEwLCJGb250TmFtZSI6IkNhbGlicmkiLCJJc0JvbGQiOmZhbHNlLCJJc0l0YWxpYyI6ZmFsc2UsIklzVW5kZXJsaW5lZCI6ZmFsc2UsIlBhcmVudFN0eWxlIjpudWxsfSwiQXV0b1NpemUiOjAsIkZvcmVncm91bmQiOnsiJGlkIjoiMzgxIiwiQ29sb3IiOnsiJGlkIjoiMzgy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gzIiwiVG9wIjowLCJMZWZ0IjowLCJSaWdodCI6MCwiQm90dG9tIjowfSwiUGFkZGluZyI6eyIkaWQiOiIzODQiLCJUb3AiOjAsIkxlZnQiOjAsIlJpZ2h0IjowLCJCb3R0b20iOjB9LCJCYWNrZ3JvdW5kIjp7IiRpZCI6IjM4NSIsIkNvbG9yIjp7IiRyZWYiOiIzNzcifX0sIklzVmlzaWJsZSI6dHJ1ZSwiV2lkdGgiOjAuMCwiSGVpZ2h0IjowLjAsIkJvcmRlclN0eWxlIjp7IiRpZCI6IjM4NiIsIkxpbmVDb2xvciI6bnVsbCwiTGluZVdlaWdodCI6MC4wLCJMaW5lVHlwZSI6MCwiUGFyZW50U3R5bGUiOm51bGx9LCJQYXJlbnRTdHlsZSI6bnVsbH0sIkhvcml6b250YWxDb25uZWN0b3JTdHlsZSI6eyIkaWQiOiIzODciLCJMaW5lQ29sb3IiOnsiJGlkIjoiMzg4IiwiJHR5cGUiOiJOTFJFLkNvbW1vbi5Eb20uU29saWRDb2xvckJydXNoLCBOTFJFLkNvbW1vbiIsIkNvbG9yIjp7IiRpZCI6IjM4OSIsIkEiOjI1NSwiUiI6MjA0LCJHIjoyMDQsIkIiOjIwNH19LCJMaW5lV2VpZ2h0IjoxLjAsIkxpbmVUeXBlIjowLCJQYXJlbnRTdHlsZSI6bnVsbH0sIlZlcnRpY2FsQ29ubmVjdG9yU3R5bGUiOnsiJGlkIjoiMzkwIiwiTGluZUNvbG9yIjp7IiRpZCI6IjM5MSIsIiR0eXBlIjoiTkxSRS5Db21tb24uRG9tLlNvbGlkQ29sb3JCcnVzaCwgTkxSRS5Db21tb24iLCJDb2xvciI6eyIkaWQiOiIzOTI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5MyIsIk1hcmdpbiI6eyIkaWQiOiIzOTQiLCJUb3AiOjAsIkxlZnQiOjQsIlJpZ2h0Ijo0LCJCb3R0b20iOjB9LCJQYWRkaW5nIjp7IiRpZCI6IjM5NSIsIlRvcCI6MCwiTGVmdCI6MCwiUmlnaHQiOjAsIkJvdHRvbSI6MH0sIkJhY2tncm91bmQiOnsiJGlkIjoiMzk2IiwiQ29sb3IiOnsiJGlkIjoiMzk3IiwiQSI6MjU1LCJSIjo2OCwiRyI6MTE0LCJCIjoxOTZ9fSwiSXNWaXNpYmxlIjp0cnVlLCJXaWR0aCI6MC4wLCJIZWlnaHQiOjE2LjAsIkJvcmRlclN0eWxlIjp7IiRpZCI6IjM5OCIsIkxpbmVDb2xvciI6eyIkaWQiOiIzOTkiLCIkdHlwZSI6Ik5MUkUuQ29tbW9uLkRvbS5Tb2xpZENvbG9yQnJ1c2gsIE5MUkUuQ29tbW9uIiwiQ29sb3IiOnsiJGlkIjoiNDAwIiwiQSI6MjU1LCJSIjoyNTUsIkciOjAsIkIiOjB9fSwiTGluZVdlaWdodCI6MC4wLCJMaW5lVHlwZSI6MCwiUGFyZW50U3R5bGUiOm51bGx9LCJQYXJlbnRTdHlsZSI6bnVsbH0sIlRpdGxlU3R5bGUiOnsiJGlkIjoiNDAxIiwiRm9udFNldHRpbmdzIjp7IiRpZCI6IjQwMiIsIkZvbnRTaXplIjoxMSwiRm9udE5hbWUiOiJDYWxpYnJpIiwiSXNCb2xkIjp0cnVlLCJJc0l0YWxpYyI6ZmFsc2UsIklzVW5kZXJsaW5lZCI6ZmFsc2UsIlBhcmVudFN0eWxlIjpudWxsfSwiQXV0b1NpemUiOjAsIkZvcmVncm91bmQiOnsiJGlkIjoiNDAzIiwiQ29sb3IiOnsiJGlkIjoiNDA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QwNSIsIlRvcCI6MCwiTGVmdCI6MCwiUmlnaHQiOjAsIkJvdHRvbSI6MH0sIlBhZGRpbmciOnsiJGlkIjoiNDA2IiwiVG9wIjowLCJMZWZ0IjowLCJSaWdodCI6MCwiQm90dG9tIjowfSwiQmFja2dyb3VuZCI6eyIkaWQiOiI0MDciLCJDb2xvciI6eyIkcmVmIjoiMzc3In19LCJJc1Zpc2libGUiOnRydWUsIldpZHRoIjowLjAsIkhlaWdodCI6MC4wLCJCb3JkZXJTdHlsZSI6eyIkaWQiOiI0MDgiLCJMaW5lQ29sb3IiOm51bGwsIkxpbmVXZWlnaHQiOjAuMCwiTGluZVR5cGUiOjAsIlBhcmVudFN0eWxlIjpudWxsfSwiUGFyZW50U3R5bGUiOm51bGx9LCJEYXRlU3R5bGUiOnsiJGlkIjoiNDA5IiwiRm9udFNldHRpbmdzIjp7IiRpZCI6IjQxMCIsIkZvbnRTaXplIjoxMCwiRm9udE5hbWUiOiJDYWxpYnJpIiwiSXNCb2xkIjpmYWxzZSwiSXNJdGFsaWMiOmZhbHNlLCJJc1VuZGVybGluZWQiOmZhbHNlLCJQYXJlbnRTdHlsZSI6bnVsbH0sIkF1dG9TaXplIjowLCJGb3JlZ3JvdW5kIjp7IiRpZCI6IjQxMSIsIkNvbG9yIjp7IiRpZCI6IjQx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EzIiwiVG9wIjowLCJMZWZ0IjowLCJSaWdodCI6MCwiQm90dG9tIjowfSwiUGFkZGluZyI6eyIkaWQiOiI0MTQiLCJUb3AiOjAsIkxlZnQiOjAsIlJpZ2h0IjowLCJCb3R0b20iOjB9LCJCYWNrZ3JvdW5kIjp7IiRpZCI6IjQxNSIsIkNvbG9yIjp7IiRyZWYiOiIzNzcifX0sIklzVmlzaWJsZSI6dHJ1ZSwiV2lkdGgiOjAuMCwiSGVpZ2h0IjowLjAsIkJvcmRlclN0eWxlIjp7IiRpZCI6IjQxNiIsIkxpbmVDb2xvciI6bnVsbCwiTGluZVdlaWdodCI6MC4wLCJMaW5lVHlwZSI6MCwiUGFyZW50U3R5bGUiOm51bGx9LCJQYXJlbnRTdHlsZSI6bnVsbH0sIkRhdGVGb3JtYXQiOnsiJGlkIjoiNDE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xOCIsIkZvcm1hdCI6MCwiSXNWaXNpYmxlIjpmYWxzZSwiTGFzdEtub3duVmlzaWJpbGl0eVN0YXRlIjpmYWxzZX0sIklzVmlzaWJsZSI6dHJ1ZSwiUGFyZW50U3R5bGUiOm51bGx9LCJJbmRleCI6NCwiU21hcnREdXJhdGlvbkFjdGl2YXRlZCI6ZmFsc2UsIkRhdGVGb3JtYXQiOnsiJHJlZiI6IjQxNyJ9LCJXZWVrTnVtYmVyaW5nIjp7IiRpZCI6IjQxOSIsIkZvcm1hdCI6MCwiSXNWaXNpYmxlIjpmYWxzZSwiTGFzdEtub3duVmlzaWJpbGl0eVN0YXRlIjpmYWxzZX0sIklkIjoiMjM2YjVhZmMtN2VhZC00MjMwLWE1YjYtMzdiNmI0N2ViMDg5IiwiSW1wb3J0SWQiOm51bGwsIlRpdGxlIjoiQ2xhc3NpZnlpbmcgcXVhbGl0eSB1c2VyIGRhdGEiLCJOb3RlIjpudWxsLCJIeXBlcmxpbmsiOnsiJGlkIjoiNDIwIiwiQWRkcmVzcyI6IiIsIlN1YkFkZHJlc3MiOiIifSwiSXNDaGFuZ2VkIjpmYWxzZSwiSXNOZXciOmZhbHNlfSx7IiRpZCI6IjQyMSIsIkdyb3VwTmFtZSI6bnVsbCwiU3RhcnREYXRlIjoiMjAyMS0wMi0xOVQwMDowMDowMCIsIkVuZERhdGUiOiIyMDIxLTAzLTA0VDIzOjU5OjAwIiwiUGVyY2VudGFnZUNvbXBsZXRlIjpudWxsLCJTdHlsZSI6eyIkaWQiOiI0MjIiLCJTaGFwZSI6MCwiU2hhcGVUaGlja25lc3MiOjEsIkR1cmF0aW9uRm9ybWF0IjowLCJJbmNsdWRlTm9uV29ya2luZ0RheXNJbkR1cmF0aW9uIjpmYWxzZSwiUGVyY2VudGFnZUNvbXBsZXRlU3R5bGUiOnsiJGlkIjoiNDIzIiwiRm9udFNldHRpbmdzIjp7IiRpZCI6IjQyNC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0MjUiLCJUb3AiOjAsIkxlZnQiOjAsIlJpZ2h0IjowLCJCb3R0b20iOjB9LCJQYWRkaW5nIjp7IiRpZCI6IjQyNiIsIlRvcCI6MCwiTGVmdCI6MCwiUmlnaHQiOjAsIkJvdHRvbSI6MH0sIkJhY2tncm91bmQiOnsiJGlkIjoiNDI3IiwiQ29sb3IiOnsiJGlkIjoiNDI4IiwiQSI6ODksIlIiOjAsIkciOjAsIkIiOjB9fSwiSXNWaXNpYmxlIjp0cnVlLCJXaWR0aCI6MC4wLCJIZWlnaHQiOjAuMCwiQm9yZGVyU3R5bGUiOnsiJGlkIjoiNDI5IiwiTGluZUNvbG9yIjpudWxsLCJMaW5lV2VpZ2h0IjowLjAsIkxpbmVUeXBlIjowLCJQYXJlbnRTdHlsZSI6bnVsbH0sIlBhcmVudFN0eWxlIjpudWxsfSwiRHVyYXRpb25TdHlsZSI6eyIkaWQiOiI0MzAiLCJGb250U2V0dGluZ3MiOnsiJGlkIjoiNDMxIiwiRm9udFNpemUiOjEwLCJGb250TmFtZSI6IkNhbGlicmkiLCJJc0JvbGQiOmZhbHNlLCJJc0l0YWxpYyI6ZmFsc2UsIklzVW5kZXJsaW5lZCI6ZmFsc2UsIlBhcmVudFN0eWxlIjpudWxsfSwiQXV0b1NpemUiOjAsIkZvcmVncm91bmQiOnsiJGlkIjoiNDMyIiwiQ29sb3IiOnsiJGlkIjoiNDM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M0IiwiVG9wIjowLCJMZWZ0IjowLCJSaWdodCI6MCwiQm90dG9tIjowfSwiUGFkZGluZyI6eyIkaWQiOiI0MzUiLCJUb3AiOjAsIkxlZnQiOjAsIlJpZ2h0IjowLCJCb3R0b20iOjB9LCJCYWNrZ3JvdW5kIjp7IiRpZCI6IjQzNiIsIkNvbG9yIjp7IiRyZWYiOiI0MjgifX0sIklzVmlzaWJsZSI6dHJ1ZSwiV2lkdGgiOjAuMCwiSGVpZ2h0IjowLjAsIkJvcmRlclN0eWxlIjp7IiRpZCI6IjQzNyIsIkxpbmVDb2xvciI6bnVsbCwiTGluZVdlaWdodCI6MC4wLCJMaW5lVHlwZSI6MCwiUGFyZW50U3R5bGUiOm51bGx9LCJQYXJlbnRTdHlsZSI6bnVsbH0sIkhvcml6b250YWxDb25uZWN0b3JTdHlsZSI6eyIkaWQiOiI0MzgiLCJMaW5lQ29sb3IiOnsiJGlkIjoiNDM5IiwiJHR5cGUiOiJOTFJFLkNvbW1vbi5Eb20uU29saWRDb2xvckJydXNoLCBOTFJFLkNvbW1vbiIsIkNvbG9yIjp7IiRpZCI6IjQ0MCIsIkEiOjI1NSwiUiI6MjA0LCJHIjoyMDQsIkIiOjIwNH19LCJMaW5lV2VpZ2h0IjoxLjAsIkxpbmVUeXBlIjowLCJQYXJlbnRTdHlsZSI6bnVsbH0sIlZlcnRpY2FsQ29ubmVjdG9yU3R5bGUiOnsiJGlkIjoiNDQxIiwiTGluZUNvbG9yIjp7IiRpZCI6IjQ0MiIsIiR0eXBlIjoiTkxSRS5Db21tb24uRG9tLlNvbGlkQ29sb3JCcnVzaCwgTkxSRS5Db21tb24iLCJDb2xvciI6eyIkaWQiOiI0NDM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Q0NCIsIk1hcmdpbiI6eyIkaWQiOiI0NDUiLCJUb3AiOjAsIkxlZnQiOjQsIlJpZ2h0Ijo0LCJCb3R0b20iOjB9LCJQYWRkaW5nIjp7IiRpZCI6IjQ0NiIsIlRvcCI6MCwiTGVmdCI6MCwiUmlnaHQiOjAsIkJvdHRvbSI6MH0sIkJhY2tncm91bmQiOnsiJGlkIjoiNDQ3IiwiQ29sb3IiOnsiJGlkIjoiNDQ4IiwiQSI6MjU1LCJSIjo2OCwiRyI6MTE0LCJCIjoxOTZ9fSwiSXNWaXNpYmxlIjp0cnVlLCJXaWR0aCI6MC4wLCJIZWlnaHQiOjE2LjAsIkJvcmRlclN0eWxlIjp7IiRpZCI6IjQ0OSIsIkxpbmVDb2xvciI6eyIkaWQiOiI0NTAiLCIkdHlwZSI6Ik5MUkUuQ29tbW9uLkRvbS5Tb2xpZENvbG9yQnJ1c2gsIE5MUkUuQ29tbW9uIiwiQ29sb3IiOnsiJGlkIjoiNDUxIiwiQSI6MjU1LCJSIjoyNTUsIkciOjAsIkIiOjB9fSwiTGluZVdlaWdodCI6MC4wLCJMaW5lVHlwZSI6MCwiUGFyZW50U3R5bGUiOm51bGx9LCJQYXJlbnRTdHlsZSI6bnVsbH0sIlRpdGxlU3R5bGUiOnsiJGlkIjoiNDUyIiwiRm9udFNldHRpbmdzIjp7IiRpZCI6IjQ1MyIsIkZvbnRTaXplIjoxMSwiRm9udE5hbWUiOiJDYWxpYnJpIiwiSXNCb2xkIjp0cnVlLCJJc0l0YWxpYyI6ZmFsc2UsIklzVW5kZXJsaW5lZCI6ZmFsc2UsIlBhcmVudFN0eWxlIjpudWxsfSwiQXV0b1NpemUiOjAsIkZvcmVncm91bmQiOnsiJGlkIjoiNDU0IiwiQ29sb3IiOnsiJGlkIjoiNDU1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Q1NiIsIlRvcCI6MCwiTGVmdCI6MCwiUmlnaHQiOjAsIkJvdHRvbSI6MH0sIlBhZGRpbmciOnsiJGlkIjoiNDU3IiwiVG9wIjowLCJMZWZ0IjowLCJSaWdodCI6MCwiQm90dG9tIjowfSwiQmFja2dyb3VuZCI6eyIkaWQiOiI0NTgiLCJDb2xvciI6eyIkcmVmIjoiNDI4In19LCJJc1Zpc2libGUiOnRydWUsIldpZHRoIjowLjAsIkhlaWdodCI6MC4wLCJCb3JkZXJTdHlsZSI6eyIkaWQiOiI0NTkiLCJMaW5lQ29sb3IiOm51bGwsIkxpbmVXZWlnaHQiOjAuMCwiTGluZVR5cGUiOjAsIlBhcmVudFN0eWxlIjpudWxsfSwiUGFyZW50U3R5bGUiOm51bGx9LCJEYXRlU3R5bGUiOnsiJGlkIjoiNDYwIiwiRm9udFNldHRpbmdzIjp7IiRpZCI6IjQ2MSIsIkZvbnRTaXplIjoxMCwiRm9udE5hbWUiOiJDYWxpYnJpIiwiSXNCb2xkIjpmYWxzZSwiSXNJdGFsaWMiOmZhbHNlLCJJc1VuZGVybGluZWQiOmZhbHNlLCJQYXJlbnRTdHlsZSI6bnVsbH0sIkF1dG9TaXplIjowLCJGb3JlZ3JvdW5kIjp7IiRpZCI6IjQ2MiIsIkNvbG9yIjp7IiRpZCI6IjQ2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Y0IiwiVG9wIjowLCJMZWZ0IjowLCJSaWdodCI6MCwiQm90dG9tIjowfSwiUGFkZGluZyI6eyIkaWQiOiI0NjUiLCJUb3AiOjAsIkxlZnQiOjAsIlJpZ2h0IjowLCJCb3R0b20iOjB9LCJCYWNrZ3JvdW5kIjp7IiRpZCI6IjQ2NiIsIkNvbG9yIjp7IiRyZWYiOiI0MjgifX0sIklzVmlzaWJsZSI6dHJ1ZSwiV2lkdGgiOjAuMCwiSGVpZ2h0IjowLjAsIkJvcmRlclN0eWxlIjp7IiRpZCI6IjQ2NyIsIkxpbmVDb2xvciI6bnVsbCwiTGluZVdlaWdodCI6MC4wLCJMaW5lVHlwZSI6MCwiUGFyZW50U3R5bGUiOm51bGx9LCJQYXJlbnRTdHlsZSI6bnVsbH0sIkRhdGVGb3JtYXQiOnsiJGlkIjoiNDY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2OSIsIkZvcm1hdCI6MCwiSXNWaXNpYmxlIjpmYWxzZSwiTGFzdEtub3duVmlzaWJpbGl0eVN0YXRlIjpmYWxzZX0sIklzVmlzaWJsZSI6dHJ1ZSwiUGFyZW50U3R5bGUiOm51bGx9LCJJbmRleCI6NSwiU21hcnREdXJhdGlvbkFjdGl2YXRlZCI6ZmFsc2UsIkRhdGVGb3JtYXQiOnsiJHJlZiI6IjQ2OCJ9LCJXZWVrTnVtYmVyaW5nIjp7IiRpZCI6IjQ3MCIsIkZvcm1hdCI6MCwiSXNWaXNpYmxlIjpmYWxzZSwiTGFzdEtub3duVmlzaWJpbGl0eVN0YXRlIjpmYWxzZX0sIklkIjoiOGNkMTljOGEtODMzMC00NDkzLTk4N2UtYzc3YWU0ZTM0NjExIiwiSW1wb3J0SWQiOm51bGwsIlRpdGxlIjoiUGVyc29uYWwgaGVhbHRoIGRhdGEgc2hhcmluZyBzeXN0ZW0iLCJOb3RlIjpudWxsLCJIeXBlcmxpbmsiOnsiJGlkIjoiNDcxIiwiQWRkcmVzcyI6IiIsIlN1YkFkZHJlc3MiOiIifSwiSXNDaGFuZ2VkIjpmYWxzZSwiSXNOZXciOmZhbHNlfSx7IiRpZCI6IjQ3MiIsIkdyb3VwTmFtZSI6bnVsbCwiU3RhcnREYXRlIjoiMjAyMS0wMi0yMFQwMDowMDowMCIsIkVuZERhdGUiOiIyMDIxLTAzLTA0VDIzOjU5OjAwIiwiUGVyY2VudGFnZUNvbXBsZXRlIjpudWxsLCJTdHlsZSI6eyIkaWQiOiI0NzMiLCJTaGFwZSI6MCwiU2hhcGVUaGlja25lc3MiOjEsIkR1cmF0aW9uRm9ybWF0IjowLCJJbmNsdWRlTm9uV29ya2luZ0RheXNJbkR1cmF0aW9uIjpmYWxzZSwiUGVyY2VudGFnZUNvbXBsZXRlU3R5bGUiOnsiJGlkIjoiNDc0IiwiRm9udFNldHRpbmdzIjp7IiRpZCI6IjQ3NS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0NzYiLCJUb3AiOjAsIkxlZnQiOjAsIlJpZ2h0IjowLCJCb3R0b20iOjB9LCJQYWRkaW5nIjp7IiRpZCI6IjQ3NyIsIlRvcCI6MCwiTGVmdCI6MCwiUmlnaHQiOjAsIkJvdHRvbSI6MH0sIkJhY2tncm91bmQiOnsiJGlkIjoiNDc4IiwiQ29sb3IiOnsiJGlkIjoiNDc5IiwiQSI6ODksIlIiOjAsIkciOjAsIkIiOjB9fSwiSXNWaXNpYmxlIjp0cnVlLCJXaWR0aCI6MC4wLCJIZWlnaHQiOjAuMCwiQm9yZGVyU3R5bGUiOnsiJGlkIjoiNDgwIiwiTGluZUNvbG9yIjpudWxsLCJMaW5lV2VpZ2h0IjowLjAsIkxpbmVUeXBlIjowLCJQYXJlbnRTdHlsZSI6bnVsbH0sIlBhcmVudFN0eWxlIjpudWxsfSwiRHVyYXRpb25TdHlsZSI6eyIkaWQiOiI0ODEiLCJGb250U2V0dGluZ3MiOnsiJGlkIjoiNDgyIiwiRm9udFNpemUiOjEwLCJGb250TmFtZSI6IkNhbGlicmkiLCJJc0JvbGQiOmZhbHNlLCJJc0l0YWxpYyI6ZmFsc2UsIklzVW5kZXJsaW5lZCI6ZmFsc2UsIlBhcmVudFN0eWxlIjpudWxsfSwiQXV0b1NpemUiOjAsIkZvcmVncm91bmQiOnsiJGlkIjoiNDgzIiwiQ29sb3IiOnsiJGlkIjoiNDg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g1IiwiVG9wIjowLCJMZWZ0IjowLCJSaWdodCI6MCwiQm90dG9tIjowfSwiUGFkZGluZyI6eyIkaWQiOiI0ODYiLCJUb3AiOjAsIkxlZnQiOjAsIlJpZ2h0IjowLCJCb3R0b20iOjB9LCJCYWNrZ3JvdW5kIjp7IiRpZCI6IjQ4NyIsIkNvbG9yIjp7IiRyZWYiOiI0NzkifX0sIklzVmlzaWJsZSI6dHJ1ZSwiV2lkdGgiOjAuMCwiSGVpZ2h0IjowLjAsIkJvcmRlclN0eWxlIjp7IiRpZCI6IjQ4OCIsIkxpbmVDb2xvciI6bnVsbCwiTGluZVdlaWdodCI6MC4wLCJMaW5lVHlwZSI6MCwiUGFyZW50U3R5bGUiOm51bGx9LCJQYXJlbnRTdHlsZSI6bnVsbH0sIkhvcml6b250YWxDb25uZWN0b3JTdHlsZSI6eyIkaWQiOiI0ODkiLCJMaW5lQ29sb3IiOnsiJGlkIjoiNDkwIiwiJHR5cGUiOiJOTFJFLkNvbW1vbi5Eb20uU29saWRDb2xvckJydXNoLCBOTFJFLkNvbW1vbiIsIkNvbG9yIjp7IiRpZCI6IjQ5MSIsIkEiOjI1NSwiUiI6MjA0LCJHIjoyMDQsIkIiOjIwNH19LCJMaW5lV2VpZ2h0IjoxLjAsIkxpbmVUeXBlIjowLCJQYXJlbnRTdHlsZSI6bnVsbH0sIlZlcnRpY2FsQ29ubmVjdG9yU3R5bGUiOnsiJGlkIjoiNDkyIiwiTGluZUNvbG9yIjp7IiRpZCI6IjQ5MyIsIiR0eXBlIjoiTkxSRS5Db21tb24uRG9tLlNvbGlkQ29sb3JCcnVzaCwgTkxSRS5Db21tb24iLCJDb2xvciI6eyIkaWQiOiI0OTQ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Q5NSIsIk1hcmdpbiI6eyIkaWQiOiI0OTYiLCJUb3AiOjAsIkxlZnQiOjQsIlJpZ2h0Ijo0LCJCb3R0b20iOjB9LCJQYWRkaW5nIjp7IiRpZCI6IjQ5NyIsIlRvcCI6MCwiTGVmdCI6MCwiUmlnaHQiOjAsIkJvdHRvbSI6MH0sIkJhY2tncm91bmQiOnsiJGlkIjoiNDk4IiwiQ29sb3IiOnsiJGlkIjoiNDk5IiwiQSI6MjU1LCJSIjo2OCwiRyI6MTE0LCJCIjoxOTZ9fSwiSXNWaXNpYmxlIjp0cnVlLCJXaWR0aCI6MC4wLCJIZWlnaHQiOjE2LjAsIkJvcmRlclN0eWxlIjp7IiRpZCI6IjUwMCIsIkxpbmVDb2xvciI6eyIkaWQiOiI1MDEiLCIkdHlwZSI6Ik5MUkUuQ29tbW9uLkRvbS5Tb2xpZENvbG9yQnJ1c2gsIE5MUkUuQ29tbW9uIiwiQ29sb3IiOnsiJGlkIjoiNTAyIiwiQSI6MjU1LCJSIjoyNTUsIkciOjAsIkIiOjB9fSwiTGluZVdlaWdodCI6MC4wLCJMaW5lVHlwZSI6MCwiUGFyZW50U3R5bGUiOm51bGx9LCJQYXJlbnRTdHlsZSI6bnVsbH0sIlRpdGxlU3R5bGUiOnsiJGlkIjoiNTAzIiwiRm9udFNldHRpbmdzIjp7IiRpZCI6IjUwNCIsIkZvbnRTaXplIjoxMSwiRm9udE5hbWUiOiJDYWxpYnJpIiwiSXNCb2xkIjp0cnVlLCJJc0l0YWxpYyI6ZmFsc2UsIklzVW5kZXJsaW5lZCI6ZmFsc2UsIlBhcmVudFN0eWxlIjpudWxsfSwiQXV0b1NpemUiOjAsIkZvcmVncm91bmQiOnsiJGlkIjoiNTA1IiwiQ29sb3IiOnsiJGlkIjoiNTA2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UwNyIsIlRvcCI6MCwiTGVmdCI6MCwiUmlnaHQiOjAsIkJvdHRvbSI6MH0sIlBhZGRpbmciOnsiJGlkIjoiNTA4IiwiVG9wIjowLCJMZWZ0IjowLCJSaWdodCI6MCwiQm90dG9tIjowfSwiQmFja2dyb3VuZCI6eyIkaWQiOiI1MDkiLCJDb2xvciI6eyIkcmVmIjoiNDc5In19LCJJc1Zpc2libGUiOnRydWUsIldpZHRoIjowLjAsIkhlaWdodCI6MC4wLCJCb3JkZXJTdHlsZSI6eyIkaWQiOiI1MTAiLCJMaW5lQ29sb3IiOm51bGwsIkxpbmVXZWlnaHQiOjAuMCwiTGluZVR5cGUiOjAsIlBhcmVudFN0eWxlIjpudWxsfSwiUGFyZW50U3R5bGUiOm51bGx9LCJEYXRlU3R5bGUiOnsiJGlkIjoiNTExIiwiRm9udFNldHRpbmdzIjp7IiRpZCI6IjUxMiIsIkZvbnRTaXplIjoxMCwiRm9udE5hbWUiOiJDYWxpYnJpIiwiSXNCb2xkIjpmYWxzZSwiSXNJdGFsaWMiOmZhbHNlLCJJc1VuZGVybGluZWQiOmZhbHNlLCJQYXJlbnRTdHlsZSI6bnVsbH0sIkF1dG9TaXplIjowLCJGb3JlZ3JvdW5kIjp7IiRpZCI6IjUxMyIsIkNvbG9yIjp7IiRpZCI6IjUx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E1IiwiVG9wIjowLCJMZWZ0IjowLCJSaWdodCI6MCwiQm90dG9tIjowfSwiUGFkZGluZyI6eyIkaWQiOiI1MTYiLCJUb3AiOjAsIkxlZnQiOjAsIlJpZ2h0IjowLCJCb3R0b20iOjB9LCJCYWNrZ3JvdW5kIjp7IiRpZCI6IjUxNyIsIkNvbG9yIjp7IiRyZWYiOiI0NzkifX0sIklzVmlzaWJsZSI6dHJ1ZSwiV2lkdGgiOjAuMCwiSGVpZ2h0IjowLjAsIkJvcmRlclN0eWxlIjp7IiRpZCI6IjUxOCIsIkxpbmVDb2xvciI6bnVsbCwiTGluZVdlaWdodCI6MC4wLCJMaW5lVHlwZSI6MCwiUGFyZW50U3R5bGUiOm51bGx9LCJQYXJlbnRTdHlsZSI6bnVsbH0sIkRhdGVGb3JtYXQiOnsiJGlkIjoiNTE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yMCIsIkZvcm1hdCI6MCwiSXNWaXNpYmxlIjpmYWxzZSwiTGFzdEtub3duVmlzaWJpbGl0eVN0YXRlIjpmYWxzZX0sIklzVmlzaWJsZSI6dHJ1ZSwiUGFyZW50U3R5bGUiOm51bGx9LCJJbmRleCI6NiwiU21hcnREdXJhdGlvbkFjdGl2YXRlZCI6ZmFsc2UsIkRhdGVGb3JtYXQiOnsiJHJlZiI6IjUxOSJ9LCJXZWVrTnVtYmVyaW5nIjp7IiRpZCI6IjUyMSIsIkZvcm1hdCI6MCwiSXNWaXNpYmxlIjpmYWxzZSwiTGFzdEtub3duVmlzaWJpbGl0eVN0YXRlIjpmYWxzZX0sIklkIjoiODM2NjEwODMtYmUyOS00MWQ1LTkyNmUtODQyZjA3ZjQ0MzRlIiwiSW1wb3J0SWQiOm51bGwsIlRpdGxlIjoiU2VjdXJlIGFjY2VzcyBjb250cm9sIG1lY2hhbmlzbSBpbiB1bnRydXN0ZWQgY2xvdWQiLCJOb3RlIjpudWxsLCJIeXBlcmxpbmsiOnsiJGlkIjoiNTIyIiwiQWRkcmVzcyI6IiIsIlN1YkFkZHJlc3MiOiIifSwiSXNDaGFuZ2VkIjpmYWxzZSwiSXNOZXciOmZhbHNlfSx7IiRpZCI6IjUyMyIsIkdyb3VwTmFtZSI6bnVsbCwiU3RhcnREYXRlIjoiMjAyMS0wMi0yMFQwMDowMDowMCIsIkVuZERhdGUiOiIyMDIxLTAzLTA2VDIzOjU5OjAwIiwiUGVyY2VudGFnZUNvbXBsZXRlIjpudWxsLCJTdHlsZSI6eyIkaWQiOiI1MjQiLCJTaGFwZSI6MCwiU2hhcGVUaGlja25lc3MiOjEsIkR1cmF0aW9uRm9ybWF0IjowLCJJbmNsdWRlTm9uV29ya2luZ0RheXNJbkR1cmF0aW9uIjpmYWxzZSwiUGVyY2VudGFnZUNvbXBsZXRlU3R5bGUiOnsiJGlkIjoiNTI1IiwiRm9udFNldHRpbmdzIjp7IiRpZCI6IjUyNi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1MjciLCJUb3AiOjAsIkxlZnQiOjAsIlJpZ2h0IjowLCJCb3R0b20iOjB9LCJQYWRkaW5nIjp7IiRpZCI6IjUyOCIsIlRvcCI6MCwiTGVmdCI6MCwiUmlnaHQiOjAsIkJvdHRvbSI6MH0sIkJhY2tncm91bmQiOnsiJGlkIjoiNTI5IiwiQ29sb3IiOnsiJGlkIjoiNTMwIiwiQSI6ODksIlIiOjAsIkciOjAsIkIiOjB9fSwiSXNWaXNpYmxlIjp0cnVlLCJXaWR0aCI6MC4wLCJIZWlnaHQiOjAuMCwiQm9yZGVyU3R5bGUiOnsiJGlkIjoiNTMxIiwiTGluZUNvbG9yIjpudWxsLCJMaW5lV2VpZ2h0IjowLjAsIkxpbmVUeXBlIjowLCJQYXJlbnRTdHlsZSI6bnVsbH0sIlBhcmVudFN0eWxlIjpudWxsfSwiRHVyYXRpb25TdHlsZSI6eyIkaWQiOiI1MzIiLCJGb250U2V0dGluZ3MiOnsiJGlkIjoiNTMzIiwiRm9udFNpemUiOjEwLCJGb250TmFtZSI6IkNhbGlicmkiLCJJc0JvbGQiOmZhbHNlLCJJc0l0YWxpYyI6ZmFsc2UsIklzVW5kZXJsaW5lZCI6ZmFsc2UsIlBhcmVudFN0eWxlIjpudWxsfSwiQXV0b1NpemUiOjAsIkZvcmVncm91bmQiOnsiJGlkIjoiNTM0IiwiQ29sb3IiOnsiJGlkIjoiNTM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TM2IiwiVG9wIjowLCJMZWZ0IjowLCJSaWdodCI6MCwiQm90dG9tIjowfSwiUGFkZGluZyI6eyIkaWQiOiI1MzciLCJUb3AiOjAsIkxlZnQiOjAsIlJpZ2h0IjowLCJCb3R0b20iOjB9LCJCYWNrZ3JvdW5kIjp7IiRpZCI6IjUzOCIsIkNvbG9yIjp7IiRyZWYiOiI1MzAifX0sIklzVmlzaWJsZSI6dHJ1ZSwiV2lkdGgiOjAuMCwiSGVpZ2h0IjowLjAsIkJvcmRlclN0eWxlIjp7IiRpZCI6IjUzOSIsIkxpbmVDb2xvciI6bnVsbCwiTGluZVdlaWdodCI6MC4wLCJMaW5lVHlwZSI6MCwiUGFyZW50U3R5bGUiOm51bGx9LCJQYXJlbnRTdHlsZSI6bnVsbH0sIkhvcml6b250YWxDb25uZWN0b3JTdHlsZSI6eyIkaWQiOiI1NDAiLCJMaW5lQ29sb3IiOnsiJGlkIjoiNTQxIiwiJHR5cGUiOiJOTFJFLkNvbW1vbi5Eb20uU29saWRDb2xvckJydXNoLCBOTFJFLkNvbW1vbiIsIkNvbG9yIjp7IiRpZCI6IjU0MiIsIkEiOjI1NSwiUiI6MjA0LCJHIjoyMDQsIkIiOjIwNH19LCJMaW5lV2VpZ2h0IjoxLjAsIkxpbmVUeXBlIjowLCJQYXJlbnRTdHlsZSI6bnVsbH0sIlZlcnRpY2FsQ29ubmVjdG9yU3R5bGUiOnsiJGlkIjoiNTQzIiwiTGluZUNvbG9yIjp7IiRpZCI6IjU0NCIsIiR0eXBlIjoiTkxSRS5Db21tb24uRG9tLlNvbGlkQ29sb3JCcnVzaCwgTkxSRS5Db21tb24iLCJDb2xvciI6eyIkaWQiOiI1NDU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0NiIsIk1hcmdpbiI6eyIkaWQiOiI1NDciLCJUb3AiOjAsIkxlZnQiOjQsIlJpZ2h0Ijo0LCJCb3R0b20iOjB9LCJQYWRkaW5nIjp7IiRpZCI6IjU0OCIsIlRvcCI6MCwiTGVmdCI6MCwiUmlnaHQiOjAsIkJvdHRvbSI6MH0sIkJhY2tncm91bmQiOnsiJGlkIjoiNTQ5IiwiQ29sb3IiOnsiJGlkIjoiNTUwIiwiQSI6MjU1LCJSIjo2OCwiRyI6MTE0LCJCIjoxOTZ9fSwiSXNWaXNpYmxlIjp0cnVlLCJXaWR0aCI6MC4wLCJIZWlnaHQiOjE2LjAsIkJvcmRlclN0eWxlIjp7IiRpZCI6IjU1MSIsIkxpbmVDb2xvciI6eyIkaWQiOiI1NTIiLCIkdHlwZSI6Ik5MUkUuQ29tbW9uLkRvbS5Tb2xpZENvbG9yQnJ1c2gsIE5MUkUuQ29tbW9uIiwiQ29sb3IiOnsiJGlkIjoiNTUzIiwiQSI6MjU1LCJSIjoyNTUsIkciOjAsIkIiOjB9fSwiTGluZVdlaWdodCI6MC4wLCJMaW5lVHlwZSI6MCwiUGFyZW50U3R5bGUiOm51bGx9LCJQYXJlbnRTdHlsZSI6bnVsbH0sIlRpdGxlU3R5bGUiOnsiJGlkIjoiNTU0IiwiRm9udFNldHRpbmdzIjp7IiRpZCI6IjU1NSIsIkZvbnRTaXplIjoxMSwiRm9udE5hbWUiOiJDYWxpYnJpIiwiSXNCb2xkIjp0cnVlLCJJc0l0YWxpYyI6ZmFsc2UsIklzVW5kZXJsaW5lZCI6ZmFsc2UsIlBhcmVudFN0eWxlIjpudWxsfSwiQXV0b1NpemUiOjAsIkZvcmVncm91bmQiOnsiJGlkIjoiNTU2IiwiQ29sb3IiOnsiJGlkIjoiNTU3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U1OCIsIlRvcCI6MCwiTGVmdCI6MCwiUmlnaHQiOjAsIkJvdHRvbSI6MH0sIlBhZGRpbmciOnsiJGlkIjoiNTU5IiwiVG9wIjowLCJMZWZ0IjowLCJSaWdodCI6MCwiQm90dG9tIjowfSwiQmFja2dyb3VuZCI6eyIkaWQiOiI1NjAiLCJDb2xvciI6eyIkcmVmIjoiNTMwIn19LCJJc1Zpc2libGUiOnRydWUsIldpZHRoIjowLjAsIkhlaWdodCI6MC4wLCJCb3JkZXJTdHlsZSI6eyIkaWQiOiI1NjEiLCJMaW5lQ29sb3IiOm51bGwsIkxpbmVXZWlnaHQiOjAuMCwiTGluZVR5cGUiOjAsIlBhcmVudFN0eWxlIjpudWxsfSwiUGFyZW50U3R5bGUiOm51bGx9LCJEYXRlU3R5bGUiOnsiJGlkIjoiNTYyIiwiRm9udFNldHRpbmdzIjp7IiRpZCI6IjU2MyIsIkZvbnRTaXplIjoxMCwiRm9udE5hbWUiOiJDYWxpYnJpIiwiSXNCb2xkIjpmYWxzZSwiSXNJdGFsaWMiOmZhbHNlLCJJc1VuZGVybGluZWQiOmZhbHNlLCJQYXJlbnRTdHlsZSI6bnVsbH0sIkF1dG9TaXplIjowLCJGb3JlZ3JvdW5kIjp7IiRpZCI6IjU2NCIsIkNvbG9yIjp7IiRpZCI6IjU2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Y2IiwiVG9wIjowLCJMZWZ0IjowLCJSaWdodCI6MCwiQm90dG9tIjowfSwiUGFkZGluZyI6eyIkaWQiOiI1NjciLCJUb3AiOjAsIkxlZnQiOjAsIlJpZ2h0IjowLCJCb3R0b20iOjB9LCJCYWNrZ3JvdW5kIjp7IiRpZCI6IjU2OCIsIkNvbG9yIjp7IiRyZWYiOiI1MzAifX0sIklzVmlzaWJsZSI6dHJ1ZSwiV2lkdGgiOjAuMCwiSGVpZ2h0IjowLjAsIkJvcmRlclN0eWxlIjp7IiRpZCI6IjU2OSIsIkxpbmVDb2xvciI6bnVsbCwiTGluZVdlaWdodCI6MC4wLCJMaW5lVHlwZSI6MCwiUGFyZW50U3R5bGUiOm51bGx9LCJQYXJlbnRTdHlsZSI6bnVsbH0sIkRhdGVGb3JtYXQiOnsiJGlkIjoiNTc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3MSIsIkZvcm1hdCI6MCwiSXNWaXNpYmxlIjpmYWxzZSwiTGFzdEtub3duVmlzaWJpbGl0eVN0YXRlIjpmYWxzZX0sIklzVmlzaWJsZSI6dHJ1ZSwiUGFyZW50U3R5bGUiOm51bGx9LCJJbmRleCI6NywiU21hcnREdXJhdGlvbkFjdGl2YXRlZCI6ZmFsc2UsIkRhdGVGb3JtYXQiOnsiJHJlZiI6IjU3MCJ9LCJXZWVrTnVtYmVyaW5nIjp7IiRpZCI6IjU3MiIsIkZvcm1hdCI6MCwiSXNWaXNpYmxlIjpmYWxzZSwiTGFzdEtub3duVmlzaWJpbGl0eVN0YXRlIjpmYWxzZX0sIklkIjoiYTk0OTA0YmMtMDJmZC00YjZlLWEzZWEtYzE4MDVhNDRlMzUwIiwiSW1wb3J0SWQiOm51bGwsIlRpdGxlIjoiU2VjdXJlIGF1ZGl0aW5nIHVzaW5nIEJsb2NrY2hhaW4iLCJOb3RlIjpudWxsLCJIeXBlcmxpbmsiOnsiJGlkIjoiNTczIiwiQWRkcmVzcyI6IiIsIlN1YkFkZHJlc3MiOiIifSwiSXNDaGFuZ2VkIjpmYWxzZSwiSXNOZXciOmZhbHNlfSx7IiRpZCI6IjU3NCIsIkdyb3VwTmFtZSI6bnVsbCwiU3RhcnREYXRlIjoiMjAyMS0wMi0yMFQwMDowMDowMCIsIkVuZERhdGUiOiIyMDIxLTAzLTA5VDIzOjU5OjAwIiwiUGVyY2VudGFnZUNvbXBsZXRlIjpudWxsLCJTdHlsZSI6eyIkaWQiOiI1NzUiLCJTaGFwZSI6MCwiU2hhcGVUaGlja25lc3MiOjEsIkR1cmF0aW9uRm9ybWF0IjowLCJJbmNsdWRlTm9uV29ya2luZ0RheXNJbkR1cmF0aW9uIjpmYWxzZSwiUGVyY2VudGFnZUNvbXBsZXRlU3R5bGUiOnsiJGlkIjoiNTc2IiwiRm9udFNldHRpbmdzIjp7IiRpZCI6IjU3Ny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1NzgiLCJUb3AiOjAsIkxlZnQiOjAsIlJpZ2h0IjowLCJCb3R0b20iOjB9LCJQYWRkaW5nIjp7IiRpZCI6IjU3OSIsIlRvcCI6MCwiTGVmdCI6MCwiUmlnaHQiOjAsIkJvdHRvbSI6MH0sIkJhY2tncm91bmQiOnsiJGlkIjoiNTgwIiwiQ29sb3IiOnsiJGlkIjoiNTgxIiwiQSI6ODksIlIiOjAsIkciOjAsIkIiOjB9fSwiSXNWaXNpYmxlIjp0cnVlLCJXaWR0aCI6MC4wLCJIZWlnaHQiOjAuMCwiQm9yZGVyU3R5bGUiOnsiJGlkIjoiNTgyIiwiTGluZUNvbG9yIjpudWxsLCJMaW5lV2VpZ2h0IjowLjAsIkxpbmVUeXBlIjowLCJQYXJlbnRTdHlsZSI6bnVsbH0sIlBhcmVudFN0eWxlIjpudWxsfSwiRHVyYXRpb25TdHlsZSI6eyIkaWQiOiI1ODMiLCJGb250U2V0dGluZ3MiOnsiJGlkIjoiNTg0IiwiRm9udFNpemUiOjEwLCJGb250TmFtZSI6IkNhbGlicmkiLCJJc0JvbGQiOmZhbHNlLCJJc0l0YWxpYyI6ZmFsc2UsIklzVW5kZXJsaW5lZCI6ZmFsc2UsIlBhcmVudFN0eWxlIjpudWxsfSwiQXV0b1NpemUiOjAsIkZvcmVncm91bmQiOnsiJGlkIjoiNTg1IiwiQ29sb3IiOnsiJGlkIjoiNT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Tg3IiwiVG9wIjowLCJMZWZ0IjowLCJSaWdodCI6MCwiQm90dG9tIjowfSwiUGFkZGluZyI6eyIkaWQiOiI1ODgiLCJUb3AiOjAsIkxlZnQiOjAsIlJpZ2h0IjowLCJCb3R0b20iOjB9LCJCYWNrZ3JvdW5kIjp7IiRpZCI6IjU4OSIsIkNvbG9yIjp7IiRyZWYiOiI1ODEifX0sIklzVmlzaWJsZSI6dHJ1ZSwiV2lkdGgiOjAuMCwiSGVpZ2h0IjowLjAsIkJvcmRlclN0eWxlIjp7IiRpZCI6IjU5MCIsIkxpbmVDb2xvciI6bnVsbCwiTGluZVdlaWdodCI6MC4wLCJMaW5lVHlwZSI6MCwiUGFyZW50U3R5bGUiOm51bGx9LCJQYXJlbnRTdHlsZSI6bnVsbH0sIkhvcml6b250YWxDb25uZWN0b3JTdHlsZSI6eyIkaWQiOiI1OTEiLCJMaW5lQ29sb3IiOnsiJGlkIjoiNTkyIiwiJHR5cGUiOiJOTFJFLkNvbW1vbi5Eb20uU29saWRDb2xvckJydXNoLCBOTFJFLkNvbW1vbiIsIkNvbG9yIjp7IiRpZCI6IjU5MyIsIkEiOjI1NSwiUiI6MjA0LCJHIjoyMDQsIkIiOjIwNH19LCJMaW5lV2VpZ2h0IjoxLjAsIkxpbmVUeXBlIjowLCJQYXJlbnRTdHlsZSI6bnVsbH0sIlZlcnRpY2FsQ29ubmVjdG9yU3R5bGUiOnsiJGlkIjoiNTk0IiwiTGluZUNvbG9yIjp7IiRpZCI6IjU5NSIsIiR0eXBlIjoiTkxSRS5Db21tb24uRG9tLlNvbGlkQ29sb3JCcnVzaCwgTkxSRS5Db21tb24iLCJDb2xvciI6eyIkaWQiOiI1OTY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5NyIsIk1hcmdpbiI6eyIkaWQiOiI1OTgiLCJUb3AiOjAsIkxlZnQiOjQsIlJpZ2h0Ijo0LCJCb3R0b20iOjB9LCJQYWRkaW5nIjp7IiRpZCI6IjU5OSIsIlRvcCI6MCwiTGVmdCI6MCwiUmlnaHQiOjAsIkJvdHRvbSI6MH0sIkJhY2tncm91bmQiOnsiJGlkIjoiNjAwIiwiQ29sb3IiOnsiJGlkIjoiNjAxIiwiQSI6MjU1LCJSIjo2OCwiRyI6MTE0LCJCIjoxOTZ9fSwiSXNWaXNpYmxlIjp0cnVlLCJXaWR0aCI6MC4wLCJIZWlnaHQiOjE2LjAsIkJvcmRlclN0eWxlIjp7IiRpZCI6IjYwMiIsIkxpbmVDb2xvciI6eyIkaWQiOiI2MDMiLCIkdHlwZSI6Ik5MUkUuQ29tbW9uLkRvbS5Tb2xpZENvbG9yQnJ1c2gsIE5MUkUuQ29tbW9uIiwiQ29sb3IiOnsiJGlkIjoiNjA0IiwiQSI6MjU1LCJSIjoyNTUsIkciOjAsIkIiOjB9fSwiTGluZVdlaWdodCI6MC4wLCJMaW5lVHlwZSI6MCwiUGFyZW50U3R5bGUiOm51bGx9LCJQYXJlbnRTdHlsZSI6bnVsbH0sIlRpdGxlU3R5bGUiOnsiJGlkIjoiNjA1IiwiRm9udFNldHRpbmdzIjp7IiRpZCI6IjYwNiIsIkZvbnRTaXplIjoxMSwiRm9udE5hbWUiOiJDYWxpYnJpIiwiSXNCb2xkIjp0cnVlLCJJc0l0YWxpYyI6ZmFsc2UsIklzVW5kZXJsaW5lZCI6ZmFsc2UsIlBhcmVudFN0eWxlIjpudWxsfSwiQXV0b1NpemUiOjAsIkZvcmVncm91bmQiOnsiJGlkIjoiNjA3IiwiQ29sb3IiOnsiJGlkIjoiNjA4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YwOSIsIlRvcCI6MCwiTGVmdCI6MCwiUmlnaHQiOjAsIkJvdHRvbSI6MH0sIlBhZGRpbmciOnsiJGlkIjoiNjEwIiwiVG9wIjowLCJMZWZ0IjowLCJSaWdodCI6MCwiQm90dG9tIjowfSwiQmFja2dyb3VuZCI6eyIkaWQiOiI2MTEiLCJDb2xvciI6eyIkcmVmIjoiNTgxIn19LCJJc1Zpc2libGUiOnRydWUsIldpZHRoIjowLjAsIkhlaWdodCI6MC4wLCJCb3JkZXJTdHlsZSI6eyIkaWQiOiI2MTIiLCJMaW5lQ29sb3IiOm51bGwsIkxpbmVXZWlnaHQiOjAuMCwiTGluZVR5cGUiOjAsIlBhcmVudFN0eWxlIjpudWxsfSwiUGFyZW50U3R5bGUiOm51bGx9LCJEYXRlU3R5bGUiOnsiJGlkIjoiNjEzIiwiRm9udFNldHRpbmdzIjp7IiRpZCI6IjYxNCIsIkZvbnRTaXplIjoxMCwiRm9udE5hbWUiOiJDYWxpYnJpIiwiSXNCb2xkIjpmYWxzZSwiSXNJdGFsaWMiOmZhbHNlLCJJc1VuZGVybGluZWQiOmZhbHNlLCJQYXJlbnRTdHlsZSI6bnVsbH0sIkF1dG9TaXplIjowLCJGb3JlZ3JvdW5kIjp7IiRpZCI6IjYxNSIsIkNvbG9yIjp7IiRpZCI6IjYx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jE3IiwiVG9wIjowLCJMZWZ0IjowLCJSaWdodCI6MCwiQm90dG9tIjowfSwiUGFkZGluZyI6eyIkaWQiOiI2MTgiLCJUb3AiOjAsIkxlZnQiOjAsIlJpZ2h0IjowLCJCb3R0b20iOjB9LCJCYWNrZ3JvdW5kIjp7IiRpZCI6IjYxOSIsIkNvbG9yIjp7IiRyZWYiOiI1ODEifX0sIklzVmlzaWJsZSI6dHJ1ZSwiV2lkdGgiOjAuMCwiSGVpZ2h0IjowLjAsIkJvcmRlclN0eWxlIjp7IiRpZCI6IjYyMCIsIkxpbmVDb2xvciI6bnVsbCwiTGluZVdlaWdodCI6MC4wLCJMaW5lVHlwZSI6MCwiUGFyZW50U3R5bGUiOm51bGx9LCJQYXJlbnRTdHlsZSI6bnVsbH0sIkRhdGVGb3JtYXQiOnsiJGlkIjoiNjI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yMiIsIkZvcm1hdCI6MCwiSXNWaXNpYmxlIjpmYWxzZSwiTGFzdEtub3duVmlzaWJpbGl0eVN0YXRlIjpmYWxzZX0sIklzVmlzaWJsZSI6dHJ1ZSwiUGFyZW50U3R5bGUiOm51bGx9LCJJbmRleCI6OCwiU21hcnREdXJhdGlvbkFjdGl2YXRlZCI6ZmFsc2UsIkRhdGVGb3JtYXQiOnsiJHJlZiI6IjYyMSJ9LCJXZWVrTnVtYmVyaW5nIjp7IiRpZCI6IjYyMyIsIkZvcm1hdCI6MCwiSXNWaXNpYmxlIjpmYWxzZSwiTGFzdEtub3duVmlzaWJpbGl0eVN0YXRlIjpmYWxzZX0sIklkIjoiMWEwYTdhMDYtOTIzMC00ZDI1LWI4YmUtN2U0NDMzOTM5NjcxIiwiSW1wb3J0SWQiOm51bGwsIlRpdGxlIjoiSWRlbnRpdHkgbWFuYWdlbWVudCIsIk5vdGUiOm51bGwsIkh5cGVybGluayI6eyIkaWQiOiI2MjQiLCJBZGRyZXNzIjoiIiwiU3ViQWRkcmVzcyI6IiJ9LCJJc0NoYW5nZWQiOmZhbHNlLCJJc05ldyI6ZmFsc2V9LHsiJGlkIjoiNjI1IiwiR3JvdXBOYW1lIjpudWxsLCJTdGFydERhdGUiOiIyMDIxLTAyLTIwVDAwOjAwOjAwIiwiRW5kRGF0ZSI6IjIwMjEtMDMtMTBUMjM6NTk6MDAiLCJQZXJjZW50YWdlQ29tcGxldGUiOm51bGwsIlN0eWxlIjp7IiRpZCI6IjYyNiIsIlNoYXBlIjowLCJTaGFwZVRoaWNrbmVzcyI6MSwiRHVyYXRpb25Gb3JtYXQiOjAsIkluY2x1ZGVOb25Xb3JraW5nRGF5c0luRHVyYXRpb24iOmZhbHNlLCJQZXJjZW50YWdlQ29tcGxldGVTdHlsZSI6eyIkaWQiOiI2MjciLCJGb250U2V0dGluZ3MiOnsiJGlkIjoiNjI4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YyOSIsIlRvcCI6MCwiTGVmdCI6MCwiUmlnaHQiOjAsIkJvdHRvbSI6MH0sIlBhZGRpbmciOnsiJGlkIjoiNjMwIiwiVG9wIjowLCJMZWZ0IjowLCJSaWdodCI6MCwiQm90dG9tIjowfSwiQmFja2dyb3VuZCI6eyIkaWQiOiI2MzEiLCJDb2xvciI6eyIkaWQiOiI2MzIiLCJBIjo4OSwiUiI6MCwiRyI6MCwiQiI6MH19LCJJc1Zpc2libGUiOnRydWUsIldpZHRoIjowLjAsIkhlaWdodCI6MC4wLCJCb3JkZXJTdHlsZSI6eyIkaWQiOiI2MzMiLCJMaW5lQ29sb3IiOm51bGwsIkxpbmVXZWlnaHQiOjAuMCwiTGluZVR5cGUiOjAsIlBhcmVudFN0eWxlIjpudWxsfSwiUGFyZW50U3R5bGUiOm51bGx9LCJEdXJhdGlvblN0eWxlIjp7IiRpZCI6IjYzNCIsIkZvbnRTZXR0aW5ncyI6eyIkaWQiOiI2MzUiLCJGb250U2l6ZSI6MTAsIkZvbnROYW1lIjoiQ2FsaWJyaSIsIklzQm9sZCI6ZmFsc2UsIklzSXRhbGljIjpmYWxzZSwiSXNVbmRlcmxpbmVkIjpmYWxzZSwiUGFyZW50U3R5bGUiOm51bGx9LCJBdXRvU2l6ZSI6MCwiRm9yZWdyb3VuZCI6eyIkaWQiOiI2MzYiLCJDb2xvciI6eyIkaWQiOiI2Mzc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2MzgiLCJUb3AiOjAsIkxlZnQiOjAsIlJpZ2h0IjowLCJCb3R0b20iOjB9LCJQYWRkaW5nIjp7IiRpZCI6IjYzOSIsIlRvcCI6MCwiTGVmdCI6MCwiUmlnaHQiOjAsIkJvdHRvbSI6MH0sIkJhY2tncm91bmQiOnsiJGlkIjoiNjQwIiwiQ29sb3IiOnsiJHJlZiI6IjYzMiJ9fSwiSXNWaXNpYmxlIjp0cnVlLCJXaWR0aCI6MC4wLCJIZWlnaHQiOjAuMCwiQm9yZGVyU3R5bGUiOnsiJGlkIjoiNjQxIiwiTGluZUNvbG9yIjpudWxsLCJMaW5lV2VpZ2h0IjowLjAsIkxpbmVUeXBlIjowLCJQYXJlbnRTdHlsZSI6bnVsbH0sIlBhcmVudFN0eWxlIjpudWxsfSwiSG9yaXpvbnRhbENvbm5lY3RvclN0eWxlIjp7IiRpZCI6IjY0MiIsIkxpbmVDb2xvciI6eyIkaWQiOiI2NDMiLCIkdHlwZSI6Ik5MUkUuQ29tbW9uLkRvbS5Tb2xpZENvbG9yQnJ1c2gsIE5MUkUuQ29tbW9uIiwiQ29sb3IiOnsiJGlkIjoiNjQ0IiwiQSI6MjU1LCJSIjoyMDQsIkciOjIwNCwiQiI6MjA0fX0sIkxpbmVXZWlnaHQiOjEuMCwiTGluZVR5cGUiOjAsIlBhcmVudFN0eWxlIjpudWxsfSwiVmVydGljYWxDb25uZWN0b3JTdHlsZSI6eyIkaWQiOiI2NDUiLCJMaW5lQ29sb3IiOnsiJGlkIjoiNjQ2IiwiJHR5cGUiOiJOTFJFLkNvbW1vbi5Eb20uU29saWRDb2xvckJydXNoLCBOTFJFLkNvbW1vbiIsIkNvbG9yIjp7IiRpZCI6IjY0Ny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jQ4IiwiTWFyZ2luIjp7IiRpZCI6IjY0OSIsIlRvcCI6MCwiTGVmdCI6NCwiUmlnaHQiOjQsIkJvdHRvbSI6MH0sIlBhZGRpbmciOnsiJGlkIjoiNjUwIiwiVG9wIjowLCJMZWZ0IjowLCJSaWdodCI6MCwiQm90dG9tIjowfSwiQmFja2dyb3VuZCI6eyIkaWQiOiI2NTEiLCJDb2xvciI6eyIkaWQiOiI2NTIiLCJBIjoyNTUsIlIiOjY4LCJHIjoxMTQsIkIiOjE5Nn19LCJJc1Zpc2libGUiOnRydWUsIldpZHRoIjowLjAsIkhlaWdodCI6MTYuMCwiQm9yZGVyU3R5bGUiOnsiJGlkIjoiNjUzIiwiTGluZUNvbG9yIjp7IiRpZCI6IjY1NCIsIiR0eXBlIjoiTkxSRS5Db21tb24uRG9tLlNvbGlkQ29sb3JCcnVzaCwgTkxSRS5Db21tb24iLCJDb2xvciI6eyIkaWQiOiI2NTUiLCJBIjoyNTUsIlIiOjI1NSwiRyI6MCwiQiI6MH19LCJMaW5lV2VpZ2h0IjowLjAsIkxpbmVUeXBlIjowLCJQYXJlbnRTdHlsZSI6bnVsbH0sIlBhcmVudFN0eWxlIjpudWxsfSwiVGl0bGVTdHlsZSI6eyIkaWQiOiI2NTYiLCJGb250U2V0dGluZ3MiOnsiJGlkIjoiNjU3IiwiRm9udFNpemUiOjExLCJGb250TmFtZSI6IkNhbGlicmkiLCJJc0JvbGQiOnRydWUsIklzSXRhbGljIjpmYWxzZSwiSXNVbmRlcmxpbmVkIjpmYWxzZSwiUGFyZW50U3R5bGUiOm51bGx9LCJBdXRvU2l6ZSI6MCwiRm9yZWdyb3VuZCI6eyIkaWQiOiI2NTgiLCJDb2xvciI6eyIkaWQiOiI2NTk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NjYwIiwiVG9wIjowLCJMZWZ0IjowLCJSaWdodCI6MCwiQm90dG9tIjowfSwiUGFkZGluZyI6eyIkaWQiOiI2NjEiLCJUb3AiOjAsIkxlZnQiOjAsIlJpZ2h0IjowLCJCb3R0b20iOjB9LCJCYWNrZ3JvdW5kIjp7IiRpZCI6IjY2MiIsIkNvbG9yIjp7IiRyZWYiOiI2MzIifX0sIklzVmlzaWJsZSI6dHJ1ZSwiV2lkdGgiOjAuMCwiSGVpZ2h0IjowLjAsIkJvcmRlclN0eWxlIjp7IiRpZCI6IjY2MyIsIkxpbmVDb2xvciI6bnVsbCwiTGluZVdlaWdodCI6MC4wLCJMaW5lVHlwZSI6MCwiUGFyZW50U3R5bGUiOm51bGx9LCJQYXJlbnRTdHlsZSI6bnVsbH0sIkRhdGVTdHlsZSI6eyIkaWQiOiI2NjQiLCJGb250U2V0dGluZ3MiOnsiJGlkIjoiNjY1IiwiRm9udFNpemUiOjEwLCJGb250TmFtZSI6IkNhbGlicmkiLCJJc0JvbGQiOmZhbHNlLCJJc0l0YWxpYyI6ZmFsc2UsIklzVW5kZXJsaW5lZCI6ZmFsc2UsIlBhcmVudFN0eWxlIjpudWxsfSwiQXV0b1NpemUiOjAsIkZvcmVncm91bmQiOnsiJGlkIjoiNjY2IiwiQ29sb3IiOnsiJGlkIjoiNjY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NjgiLCJUb3AiOjAsIkxlZnQiOjAsIlJpZ2h0IjowLCJCb3R0b20iOjB9LCJQYWRkaW5nIjp7IiRpZCI6IjY2OSIsIlRvcCI6MCwiTGVmdCI6MCwiUmlnaHQiOjAsIkJvdHRvbSI6MH0sIkJhY2tncm91bmQiOnsiJGlkIjoiNjcwIiwiQ29sb3IiOnsiJHJlZiI6IjYzMiJ9fSwiSXNWaXNpYmxlIjp0cnVlLCJXaWR0aCI6MC4wLCJIZWlnaHQiOjAuMCwiQm9yZGVyU3R5bGUiOnsiJGlkIjoiNjcxIiwiTGluZUNvbG9yIjpudWxsLCJMaW5lV2VpZ2h0IjowLjAsIkxpbmVUeXBlIjowLCJQYXJlbnRTdHlsZSI6bnVsbH0sIlBhcmVudFN0eWxlIjpudWxsfSwiRGF0ZUZvcm1hdCI6eyIkaWQiOiI2Nz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czIiwiRm9ybWF0IjowLCJJc1Zpc2libGUiOmZhbHNlLCJMYXN0S25vd25WaXNpYmlsaXR5U3RhdGUiOmZhbHNlfSwiSXNWaXNpYmxlIjp0cnVlLCJQYXJlbnRTdHlsZSI6bnVsbH0sIkluZGV4Ijo5LCJTbWFydER1cmF0aW9uQWN0aXZhdGVkIjpmYWxzZSwiRGF0ZUZvcm1hdCI6eyIkcmVmIjoiNjcyIn0sIldlZWtOdW1iZXJpbmciOnsiJGlkIjoiNjc0IiwiRm9ybWF0IjowLCJJc1Zpc2libGUiOmZhbHNlLCJMYXN0S25vd25WaXNpYmlsaXR5U3RhdGUiOmZhbHNlfSwiSWQiOiJlNDg2OTA2YS0wZDgxLTRmNTYtODRiZi0zMjAxNjk2YzU1YzYiLCJJbXBvcnRJZCI6bnVsbCwiVGl0bGUiOiJVc2UgY2FzZXMgaW4gbWVkaWNhbCBIZWFsdGhjYXJlIiwiTm90ZSI6bnVsbCwiSHlwZXJsaW5rIjp7IiRpZCI6IjY3NSIsIkFkZHJlc3MiOiIiLCJTdWJBZGRyZXNzIjoiIn0sIklzQ2hhbmdlZCI6ZmFsc2UsIklzTmV3IjpmYWxzZX1dLCJTd2ltbGFuZXMiOltdLCJNc1Byb2plY3RJdGVtc1RyZWUiOnsiJGlkIjoiNjc2IiwiUm9vdCI6eyJJbXBvcnRJZCI6bnVsbCwiSXNJbXBvcnRlZCI6ZmFsc2UsIkNoaWxkcmVuIjpbXX19LCJNZXRhZGF0YSI6eyIkaWQiOiI2NzciLCJSZWNlbnRDb2xvcnNDb2xsZWN0aW9uIjoiW10ifSwiU2V0dGluZ3MiOnsiJGlkIjoiNjc4IiwiSW1wYU9wdGlvbnMiOnsiJGlkIjoiNjc5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NjgwIiwiVXNlVGltZSI6ZmFsc2UsIldvcmtEYXlTdGFydCI6IjAwOjAwOjAwIiwiV29ya0RheUVuZCI6IjIzOjU5OjAwIn0sIkxhc3RVc2VkVGVtcGxhdGVJZCI6IjczNTViNjMzLWFjNjYtNDUyOC04YjRkLTI5OWZhZWRjOWVlOSIsIkZpcnN0V2Vla09mWWVhciI6MH0="/>
  <p:tag name="__MASTER" val="__part_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TYPE" val="Months"/>
  <p:tag name="OTLTIMEBANDSCALEFORMAT" val="MMM"/>
  <p:tag name="OTLTIMEBANDQUICKPOSITION" val="Middle"/>
  <p:tag name="OTLTIMEBANDSHAPETYPE" val="RectangleTimeband"/>
  <p:tag name="OTLTIMEBANDTHREEDEFFECTS" val="Gel"/>
  <p:tag name="OTLTIMEBANDAUTODATERANGE" val="True"/>
  <p:tag name="OTLTIMEBANDSTARTDATE" val="0001-01-01T00:00:00.0000000"/>
  <p:tag name="OTLTIMEBANDENDDATE" val="2021-03-10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7"/>
  <p:tag name="OTLTIMEBANDFYSTARTMONTH" val="January"/>
  <p:tag name="OTLTIMEBANDSHOWFYLABEL" val="True"/>
  <p:tag name="OTLTIMEBANDUSESTARTINGOFTHEYEARFORFYNUMBERING" val="True"/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1-24T00:00:00.0000000"/>
  <p:tag name="OTLENDDATE" val="2021-01-25T23:59:00.0000000"/>
  <p:tag name="OTLDURATIONFORMAT" val="day"/>
  <p:tag name="OTLSPACING" val="5"/>
  <p:tag name="OTLSHAPETHICKNESSTYPE" val="Regular"/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1-27T00:00:00.0000000"/>
  <p:tag name="OTLENDDATE" val="2021-01-30T23:59:00.0000000"/>
  <p:tag name="OTLDURATIONFORMAT" val="day"/>
  <p:tag name="OTLSPACING" val="5"/>
  <p:tag name="OTLSHAPETHICKNESSTYPE" val="Regular"/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01T00:00:00.0000000"/>
  <p:tag name="OTLENDDATE" val="2021-02-08T23:59:00.0000000"/>
  <p:tag name="OTLDURATIONFORMAT" val="day"/>
  <p:tag name="OTLSPACING" val="5"/>
  <p:tag name="OTLSHAPETHICKNESSTYPE" val="Regular"/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08T00:00:00.0000000"/>
  <p:tag name="OTLENDDATE" val="2021-02-15T23:59:00.0000000"/>
  <p:tag name="OTLDURATIONFORMAT" val="day"/>
  <p:tag name="OTLSPACING" val="5"/>
  <p:tag name="OTLSHAPETHICKNESSTYPE" val="Regular"/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15T00:00:00.0000000"/>
  <p:tag name="OTLENDDATE" val="2021-03-01T23:59:00.0000000"/>
  <p:tag name="OTLDURATIONFORMAT" val="day"/>
  <p:tag name="OTLSPACING" val="5"/>
  <p:tag name="OTLSHAPETHICKNESSTYPE" val="Regular"/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19T00:00:00.0000000"/>
  <p:tag name="OTLENDDATE" val="2021-03-04T23:59:00.0000000"/>
  <p:tag name="OTLDURATIONFORMAT" val="day"/>
  <p:tag name="OTLSPACING" val="5"/>
  <p:tag name="OTLSHAPETHICKNESSTYPE" val="Regular"/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20T00:00:00.0000000"/>
  <p:tag name="OTLENDDATE" val="2021-03-04T23:59:00.0000000"/>
  <p:tag name="OTLDURATIONFORMAT" val="day"/>
  <p:tag name="OTLSPACING" val="5"/>
  <p:tag name="OTLSHAPETHICKNESSTYPE" val="Regular"/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20T00:00:00.0000000"/>
  <p:tag name="OTLENDDATE" val="2021-03-06T23:59:00.0000000"/>
  <p:tag name="OTLDURATIONFORMAT" val="day"/>
  <p:tag name="OTLSPACING" val="5"/>
  <p:tag name="OTLSHAPETHICKNESSTYPE" val="Regular"/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20T00:00:00.0000000"/>
  <p:tag name="OTLENDDATE" val="2021-03-09T23:59:00.0000000"/>
  <p:tag name="OTLDURATIONFORMAT" val="day"/>
  <p:tag name="OTLSPACING" val="5"/>
  <p:tag name="OTLSHAPETHICKNESSTYPE" val="Regular"/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20T00:00:00.0000000"/>
  <p:tag name="OTLENDDATE" val="2021-03-10T23:59:00.0000000"/>
  <p:tag name="OTLDURATIONFORMAT" val="day"/>
  <p:tag name="OTLSPACING" val="5"/>
  <p:tag name="OTLSHAPETHICKNESSTYPE" val="Regular"/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TYPE" val="Months"/>
  <p:tag name="OTLTIMEBANDSCALEFORMAT" val="MMM"/>
  <p:tag name="OTLTIMEBANDQUICKPOSITION" val="Middle"/>
  <p:tag name="OTLTIMEBANDSHAPETYPE" val="RectangleTimeband"/>
  <p:tag name="OTLTIMEBANDTHREEDEFFECTS" val="Gel"/>
  <p:tag name="OTLTIMEBANDAUTODATERANGE" val="True"/>
  <p:tag name="OTLTIMEBANDSTARTDATE" val="0001-01-01T00:00:00.0000000"/>
  <p:tag name="OTLTIMEBANDENDDATE" val="2021-03-10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7"/>
  <p:tag name="OTLTIMEBANDFYSTARTMONTH" val="January"/>
  <p:tag name="OTLTIMEBANDSHOWFYLABEL" val="True"/>
  <p:tag name="OTLTIMEBANDUSESTARTINGOFTHEYEARFORFYNUMBERING" val="True"/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Weekly Report"/>
  <p:tag name="OTLDATE" val="2021-01-26T23:59:00.0000000"/>
  <p:tag name="OTLPOSITIONONTASK" val="None"/>
  <p:tag name="OTLRELATEDTASKID" val="00000000-0000-0000-0000-00000000000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Weekly Report "/>
  <p:tag name="OTLDATE" val="2021-01-26T23:59:00.0000000"/>
  <p:tag name="OTLPOSITIONONTASK" val="None"/>
  <p:tag name="OTLRELATEDTASKID" val="00000000-0000-0000-0000-00000000000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Weekly Report "/>
  <p:tag name="OTLDATE" val="2021-02-02T23:59:00.0000000"/>
  <p:tag name="OTLPOSITIONONTASK" val="None"/>
  <p:tag name="OTLRELATEDTASKID" val="00000000-0000-0000-0000-00000000000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Fiinal Report Submission"/>
  <p:tag name="OTLDATE" val="2021-03-26T23:59:00.0000000"/>
  <p:tag name="OTLPOSITIONONTASK" val="None"/>
  <p:tag name="OTLRELATEDTASKID" val="00000000-0000-0000-0000-00000000000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NS4wMC4wMS4wMCIsIkVkaXRpb24iOiJGcmVlIiwiSXNQbHVzRWRpdGlvbiI6ZmFsc2UsIklzUHJvRWRpdGlvbiI6ZmFsc2V9LCJFZmZlY3QiOjE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UsIkJvdHRvbSI6MH0sIlBhZGRpbmciOnsiJGlkIjoiMTgiLCJUb3AiOjAsIkxlZnQiOjAsIlJpZ2h0IjowLCJCb3R0b20iOjB9LCJCYWNrZ3JvdW5kIjp7IiRpZCI6IjE5IiwiQ29sb3IiOnsiJGlkIjoiMjAiLCJBIjow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iwiVG9kYXlNYXJrZXJQb3NpdGlvbiI6MywiUXVpY2tQb3NpdGlvbiI6MSwiQWJzb2x1dGVQb3NpdGlvbiI6MjQwLjA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yIiwiRm9ybWF0IjowLCJJc1Zpc2libGUiOmZhbHNlLCJMYXN0S25vd25WaXNpYmlsaXR5U3RhdGUiOmZhbHNlfSwiSXNWaXNpYmxlIjp0cnVlLCJQYXJlbnRTdHlsZSI6bnVsbH0sIkRlZmF1bHRUYXNrU3R5bGUiOnsiJGlkIjoiODMiLCJTaGFwZSI6MCwiU2hhcGVUaGlja25lc3MiOjEsIkR1cmF0aW9uRm9ybWF0IjowLCJJbmNsdWRlTm9uV29ya2luZ0RheXNJbkR1cmF0aW9uIjpmYWxzZSwiUGVyY2VudGFnZUNvbXBsZXRlU3R5bGUiOnsiJGlkIjoiODQiLCJGb250U2V0dGluZ3MiOnsiJGlkIjoiODUiLCJGb250U2l6ZSI6MTAsIkZvbnROYW1lIjoiQ2FsaWJyaSIsIklzQm9sZCI6ZmFsc2UsIklzSXRhbGljIjpmYWxzZSwiSXNVbmRlcmxpbmVkIjpmYWxzZSwiUGFyZW50U3R5bGUiOm51bGx9LCJBdXRvU2l6ZSI6MCwiRm9yZWdyb3VuZCI6eyIkaWQiOiI4NiIsIkNvbG9yIjp7IiRpZCI6Ijg3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giLCJUb3AiOjAsIkxlZnQiOjAsIlJpZ2h0IjowLCJCb3R0b20iOjB9LCJQYWRkaW5nIjp7IiRpZCI6Ijg5IiwiVG9wIjowLCJMZWZ0IjowLCJSaWdodCI6MCwiQm90dG9tIjowfSwiQmFja2dyb3VuZCI6eyIkaWQiOiI5MCIsIkNvbG9yIjp7IiRyZWYiOiIyMCJ9fSwiSXNWaXNpYmxlIjp0cnVlLCJXaWR0aCI6MC4wLCJIZWlnaHQiOjAuMCwiQm9yZGVyU3R5bGUiOm51bGwsIlBhcmVudFN0eWxlIjpudWxsfSwiRHVyYXRpb25TdHlsZSI6eyIkaWQiOiI5MSIsIkZvbnRTZXR0aW5ncyI6eyIkaWQiOiI5MiIsIkZvbnRTaXplIjoxMCwiRm9udE5hbWUiOiJDYWxpYnJpIiwiSXNCb2xkIjpmYWxzZSwiSXNJdGFsaWMiOmZhbHNlLCJJc1VuZGVybGluZWQiOmZhbHNlLCJQYXJlbnRTdHlsZSI6bnVsbH0sIkF1dG9TaXplIjowLCJGb3JlZ3JvdW5kIjp7IiRpZCI6IjkzIiwiQ29sb3IiOnsiJGlkIjoiOT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SIsIlRvcCI6MCwiTGVmdCI6MCwiUmlnaHQiOjAsIkJvdHRvbSI6MH0sIlBhZGRpbmciOnsiJGlkIjoiOTYiLCJUb3AiOjAsIkxlZnQiOjAsIlJpZ2h0IjowLCJCb3R0b20iOjB9LCJCYWNrZ3JvdW5kIjp7IiRpZCI6Ijk3IiwiQ29sb3IiOnsiJHJlZiI6IjIwIn19LCJJc1Zpc2libGUiOnRydWUsIldpZHRoIjowLjAsIkhlaWdodCI6MC4wLCJCb3JkZXJTdHlsZSI6bnVsbCwiUGFyZW50U3R5bGUiOm51bGx9LCJIb3Jpem9udG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VmVydGljYWxDb25uZWN0b3JTdHlsZSI6eyIkaWQiOiIxMDEiLCJMaW5lQ29sb3IiOnsiJGlkIjoiMTAyIiwiJHR5cGUiOiJOTFJFLkNvbW1vbi5Eb20uU29saWRDb2xvckJydXNoLCBOTFJFLkNvbW1vbiIsIkNvbG9yIjp7IiRpZCI6IjEwMy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A0IiwiTWFyZ2luIjp7IiRpZCI6IjEwNSIsIlRvcCI6MCwiTGVmdCI6NCwiUmlnaHQiOjQsIkJvdHRvbSI6MH0sIlBhZGRpbmciOnsiJGlkIjoiMTA2IiwiVG9wIjowLCJMZWZ0IjowLCJSaWdodCI6MCwiQm90dG9tIjowfSwiQmFja2dyb3VuZCI6eyIkaWQiOiIxMDciLCJDb2xvciI6eyIkaWQiOiIxMDgiLCJBIjoyNTUsIlIiOjAsIkciOjExNCwiQiI6MTg4fX0sIklzVmlzaWJsZSI6dHJ1ZSwiV2lkdGgiOjAuMCwiSGVpZ2h0IjoxNi4wLCJCb3JkZXJTdHlsZSI6eyIkaWQiOiIxMDkiLCJMaW5lQ29sb3IiOnsiJGlkIjoiMTEwIiwiJHR5cGUiOiJOTFJFLkNvbW1vbi5Eb20uU29saWRDb2xvckJydXNoLCBOTFJFLkNvbW1vbiIsIkNvbG9yIjp7IiRpZCI6IjExMSIsIkEiOjI1NSwiUiI6MjU1LCJHIjowLCJCIjowfX0sIkxpbmVXZWlnaHQiOjAuMCwiTGluZVR5cGUiOjAsIlBhcmVudFN0eWxlIjpudWxsfSwiUGFyZW50U3R5bGUiOm51bGx9LCJUaXRsZVN0eWxlIjp7IiRpZCI6IjExMiIsIkZvbnRTZXR0aW5ncyI6eyIkaWQiOiIxMTMiLCJGb250U2l6ZSI6MTEsIkZvbnROYW1lIjoiQ2FsaWJyaSIsIklzQm9sZCI6dHJ1ZSwiSXNJdGFsaWMiOmZhbHNlLCJJc1VuZGVybGluZWQiOmZhbHNlLCJQYXJlbnRTdHlsZSI6bnVsbH0sIkF1dG9TaXplIjowLCJGb3JlZ3JvdW5kIjp7IiRpZCI6IjExNCIsIkNvbG9yIjp7IiRpZCI6IjExN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TYiLCJUb3AiOjAsIkxlZnQiOjAsIlJpZ2h0IjowLCJCb3R0b20iOjB9LCJQYWRkaW5nIjp7IiRpZCI6IjExNyIsIlRvcCI6MCwiTGVmdCI6MCwiUmlnaHQiOjAsIkJvdHRvbSI6MH0sIkJhY2tncm91bmQiOnsiJGlkIjoiMTE4IiwiQ29sb3IiOnsiJHJlZiI6IjIwIn19LCJJc1Zpc2libGUiOnRydWUsIldpZHRoIjowLjAsIkhlaWdodCI6MC4wLCJCb3JkZXJTdHlsZSI6bnVsbCwiUGFyZW50U3R5bGUiOm51bGx9LCJEYXRlU3R5bGUiOnsiJGlkIjoiMTE5IiwiRm9udFNldHRpbmdzIjp7IiRpZCI6IjEyMCIsIkZvbnRTaXplIjoxMCwiRm9udE5hbWUiOiJDYWxpYnJpIiwiSXNCb2xkIjpmYWxzZSwiSXNJdGFsaWMiOmZhbHNlLCJJc1VuZGVybGluZWQiOmZhbHNlLCJQYXJlbnRTdHlsZSI6bnVsbH0sIkF1dG9TaXplIjowLCJGb3JlZ3JvdW5kIjp7IiRpZCI6IjEyMSIsIkNvbG9yIjp7IiRpZCI6IjEy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zIiwiVG9wIjowLCJMZWZ0IjowLCJSaWdodCI6MCwiQm90dG9tIjowfSwiUGFkZGluZyI6eyIkaWQiOiIxMjQiLCJUb3AiOjAsIkxlZnQiOjAsIlJpZ2h0IjowLCJCb3R0b20iOjB9LCJCYWNrZ3JvdW5kIjp7IiRpZCI6IjEyNSIsIkNvbG9yIjp7IiRyZWYiOiIyMCJ9fSwiSXNWaXNpYmxlIjp0cnVlLCJXaWR0aCI6MC4wLCJIZWlnaHQiOjAuMCwiQm9yZGVyU3R5bGUiOm51bGwsIlBhcmVudFN0eWxlIjpudWxsfSwiRGF0ZUZvcm1hdCI6eyIkaWQiOiIxM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IiwiRm9ybWF0IjowLCJJc1Zpc2libGUiOmZhbHNlLCJMYXN0S25vd25WaXNpYmlsaXR5U3RhdGUiOmZhbHNlfSwiSXNWaXNpYmxlIjp0cnVlLCJQYXJlbnRTdHlsZSI6bnVsbCwiX2V4cGxpY2l0bHlTZXQiOnsiJGlkIjoiMTI4IiwiU2hhcGVTdHlsZSI6ZmFsc2UsIlRpdGxlU3R5bGUiOmZhbHNlLCJEYXRlU3R5bGUiOmZhbHNlLCJIb3Jpem9udGFsQ29ubmVjdG9yU3R5bGUiOmZhbHNlLCJWZXJ0aWNhbENvbm5lY3RvclN0eWxlIjpmYWxzZSwiUGVyY2VudGFnZUNvbXBsZXRlU2hhcGVPcGFjaXR5IjpmYWxzZSwiRHVyYXRpb25Gb3JtYXQiOmZhbHNlLCJEdXJhdGlvblBvc2l0aW9uIjpmYWxzZSwiRW5kRGF0ZVBvc2l0aW9uIjpmYWxzZSwiSXNCZWxvd1RpbWViYW5kIjpmYWxzZSwiUGVyY2VudGFnZUNvbXBsZXRlZFBvc2l0aW9uIjpmYWxzZSwiU2hhcGUiOmZhbHNlLCJTaGFwZVRoaWNrbmVzcyI6ZmFsc2UsIlNwYWNpbmciOmZhbHNlLCJTdGFydERhdGVQb3NpdGlvbiI6ZmFsc2UsIlRpdGxlUG9zaXRpb24iOmZhbHNlLCJEYXRlRm9ybWF0IjpmYWxzZSwiV2Vla051bWJlcmluZyI6ZmFsc2UsIklzVmlzaWJsZSI6ZmFsc2UsIk1hcmdpbiI6ZmFsc2V9fSwiR3JpZGxpbmVQYW5lbFN0eWxlIjp7IiRpZCI6IjEyOSIsIkdyaWRsaW5lU3R5bGUiOnsiJGlkIjoiMTMwIiwiTGluZUNvbG9yIjp7IiRpZCI6IjEzMSIsIiR0eXBlIjoiTkxSRS5Db21tb24uRG9tLlNvbGlkQ29sb3JCcnVzaCwgTkxSRS5Db21tb24iLCJDb2xvciI6eyIkaWQiOiIxMzIiLCJBIjozOCwiUiI6OTEsIkciOjE1NSwiQiI6MjEzfX0sIkxpbmVXZWlnaHQiOjEuMCwiTGluZVR5cGUiOjAsIlBhcmVudFN0eWxlIjpudWxsfSwiTWFyZ2luIjp7IiRpZCI6IjEzMyIsIlRvcCI6MCwiTGVmdCI6MCwiUmlnaHQiOjAsIkJvdHRvbSI6MH0sIlBhZGRpbmciOnsiJGlkIjoiMTM0IiwiVG9wIjowLCJMZWZ0IjowLCJSaWdodCI6MCwiQm90dG9tIjowfSwiQmFja2dyb3VuZCI6bnVsbCwiSXNWaXNpYmxlIjp0cnVlLCJXaWR0aCI6MC4wLCJIZWlnaHQiOjAuMCwiQm9yZGVyU3R5bGUiOnsiJGlkIjoiMTM1IiwiTGluZUNvbG9yIjpudWxsLCJMaW5lV2VpZ2h0IjowLjAsIkxpbmVUeXBlIjowLCJQYXJlbnRTdHlsZSI6bnVsbH0sIlBhcmVudFN0eWxlIjpudWxsfSwiU2hvd0VsYXBzZWRUaW1lR3JhZGllbnRTdHlsZSI6ZmFsc2UsIkRlZmF1bHRTd2ltbGFuZVN0eWxlIjp7IiRpZCI6IjEzNiIsIkhlYWRlclN0eWxlIjp7IiRpZCI6IjEzNyIsIlRleHRTdHlsZSI6eyIkaWQiOiIxMzgiLCJGb250U2V0dGluZ3MiOnsiJGlkIjoiMTM5IiwiRm9udFNpemUiOjEyLCJGb250TmFtZSI6IkNhbGlicmkiLCJJc0JvbGQiOmZhbHNlLCJJc0l0YWxpYyI6ZmFsc2UsIklzVW5kZXJsaW5lZCI6ZmFsc2UsIlBhcmVudFN0eWxlIjpudWxsfSwiQXV0b1NpemUiOjAsIkZvcmVncm91bmQiOnsiJGlkIjoiMTQwIiwiQ29sb3IiOnsiJGlkIjoiMTQxIiwiQSI6MjU1LCJSIjozMiwiRyI6NTYsIkIiOjEwMH19LCJNYXhXaWR0aCI6MC4wLCJNYXhIZWlnaHQiOjAuMCwiU21hcnRGb3JlZ3JvdW5kSXNBY3RpdmUiOmZhbHNlLCJIb3Jpem9udGFsQWxpZ25tZW50IjowLCJWZXJ0aWNhbEFsaWdubWVudCI6MCwiU21hcnRGb3JlZ3JvdW5kIjpudWxsLCJCYWNrZ3JvdW5kRmlsbFR5cGUiOjAsIk1hcmdpbiI6eyIkaWQiOiIxNDIiLCJUb3AiOjAsIkxlZnQiOjAsIlJpZ2h0IjowLCJCb3R0b20iOjB9LCJQYWRkaW5nIjp7IiRpZCI6IjE0MyIsIlRvcCI6MCwiTGVmdCI6MCwiUmlnaHQiOjAsIkJvdHRvbSI6MH0sIkJhY2tncm91bmQiOm51bGwsIklzVmlzaWJsZSI6ZmFsc2UsIldpZHRoIjowLjAsIkhlaWdodCI6MC4wLCJCb3JkZXJTdHlsZSI6bnVsbCwiUGFyZW50U3R5bGUiOm51bGx9LCJSZWN0YW5nbGVTdHlsZSI6eyIkaWQiOiIxNDQiLCJNYXJnaW4iOnsiJGlkIjoiMTQ1IiwiVG9wIjowLCJMZWZ0IjowLCJSaWdodCI6MCwiQm90dG9tIjowfSwiUGFkZGluZyI6eyIkaWQiOiIxNDYiLCJUb3AiOjAsIkxlZnQiOjAsIlJpZ2h0IjowLCJCb3R0b20iOjB9LCJCYWNrZ3JvdW5kIjp7IiRpZCI6IjE0NyIsIkNvbG9yIjp7IiRpZCI6IjE0OCIsIkEiOjEyNywiUiI6OTEsIkciOjE1NSwiQiI6MjEzfX0sIklzVmlzaWJsZSI6ZmFsc2UsIldpZHRoIjowLjAsIkhlaWdodCI6MC4wLCJCb3JkZXJTdHlsZSI6eyIkaWQiOiIxNDkiLCJMaW5lQ29sb3IiOnsiJGlkIjoiMTUwIiwiJHR5cGUiOiJOTFJFLkNvbW1vbi5Eb20uU29saWRDb2xvckJydXNoLCBOTFJFLkNvbW1vbiIsIkNvbG9yIjp7IiRpZCI6IjE1MSIsIkEiOjI1NSwiUiI6MjU1LCJHIjowLCJCIjowfX0sIkxpbmVXZWlnaHQiOjAuMCwiTGluZVR5cGUiOjAsIlBhcmVudFN0eWxlIjpudWxsfSwiUGFyZW50U3R5bGUiOm51bGx9LCJNYXJnaW4iOnsiJGlkIjoiMTUyIiwiVG9wIjowLCJMZWZ0IjowLCJSaWdodCI6MCwiQm90dG9tIjowfSwiUGFkZGluZyI6eyIkaWQiOiIxNTMiLCJUb3AiOjAsIkxlZnQiOjAsIlJpZ2h0IjowLCJCb3R0b20iOjB9LCJCYWNrZ3JvdW5kIjpudWxsLCJJc1Zpc2libGUiOnRydWUsIldpZHRoIjowLjAsIkhlaWdodCI6MC4wLCJCb3JkZXJTdHlsZSI6bnVsbCwiUGFyZW50U3R5bGUiOm51bGx9LCJCYWNrZ3JvdW5kU3R5bGUiOnsiJGlkIjoiMTU0IiwiTWFyZ2luIjp7IiRpZCI6IjE1NSIsIlRvcCI6MCwiTGVmdCI6MCwiUmlnaHQiOjAsIkJvdHRvbSI6MH0sIlBhZGRpbmciOnsiJGlkIjoiMTU2IiwiVG9wIjowLCJMZWZ0IjowLCJSaWdodCI6MCwiQm90dG9tIjowfSwiQmFja2dyb3VuZCI6eyIkaWQiOiIxNTciLCJDb2xvciI6eyIkaWQiOiIxNTgiLCJBIjozOCwiUiI6OTEsIkciOjE1NSwiQiI6MjEzfX0sIklzVmlzaWJsZSI6dHJ1ZSwiV2lkdGgiOjAuMCwiSGVpZ2h0IjowLjAsIkJvcmRlclN0eWxlIjp7IiRpZCI6IjE1OSIsIkxpbmVDb2xvciI6eyIkaWQiOiIxNjAiLCIkdHlwZSI6Ik5MUkUuQ29tbW9uLkRvbS5Tb2xpZENvbG9yQnJ1c2gsIE5MUkUuQ29tbW9uIiwiQ29sb3IiOnsiJGlkIjoiMTYxIiwiQSI6MjU1LCJSIjoyNTUsIkciOjAsIkIiOjB9fSwiTGluZVdlaWdodCI6MC4wLCJMaW5lVHlwZSI6MCwiUGFyZW50U3R5bGUiOm51bGx9LCJQYXJlbnRTdHlsZSI6bnVsbH0sIklzQWJvdmVUaW1lYmFuZCI6ZmFsc2UsIk1hcmdpbiI6eyIkaWQiOiIxNjIiLCJUb3AiOjAsIkxlZnQiOjAsIlJpZ2h0IjowLCJCb3R0b20iOjB9LCJQYWRkaW5nIjp7IiRpZCI6IjE2MyIsIlRvcCI6MCwiTGVmdCI6MCwiUmlnaHQiOjAsIkJvdHRvbSI6MH0sIklzVmlzaWJsZSI6dHJ1ZSwiV2lkdGgiOjAuMCwiSGVpZ2h0IjowLjAsIkJvcmRlclN0eWxlIjpudWxsLCJQYXJlbnRTdHlsZSI6bnVsbH19LCJTY2FsZSI6eyIkaWQiOiIxNjQiLCJTdGFydERhdGUiOiIwMDAxLTAxLTAxVDAwOjAwOjAwIiwiRW5kRGF0ZSI6IjIwMjEtMDMtMjZUMjM6NTk6MDAiLCJGb3JtYXQiOiJNTU0iLCJUeXBlIjoyLCJBdXRvRGF0ZVJhbmdlIjp0cnVlLCJXb3JraW5nRGF5cyI6MzEsIkZpc2NhbFllYXIiOnsiJGlkIjoiMTY1IiwiU3RhcnRNb250aCI6MSwiVXNlU3RhcnRpbmdZZWFyRm9yTnVtYmVyaW5nIjp0cnVlLCJTaG93RmlzY2FsWWVhckxhYmVsIjp0cnVlfSwiVG9kYXlNYXJrZXJUZXh0IjoiVG9kYXkiLCJBdXRvU2NhbGVUeXBlIjp0cnVlfSwiTWlsZXN0b25lcyI6W3siJGlkIjoiMTY2IiwiRGF0ZSI6IjIwMjEtMDEtMjZUMjM6NTk6MDAiLCJTdHlsZSI6eyIkaWQiOiIxNjciLCJTaGFwZSI6MSwiQ29ubmVjdG9yTWFyZ2luIjp7IiRpZCI6IjE2OCIsIlRvcCI6MCwiTGVmdCI6MiwiUmlnaHQiOjIsIkJvdHRvbSI6MH0sIkNvbm5lY3RvclN0eWxlIjp7IiRpZCI6IjE2OSIsIkxpbmVDb2xvciI6eyIkaWQiOiIxNzAiLCIkdHlwZSI6Ik5MUkUuQ29tbW9uLkRvbS5Tb2xpZENvbG9yQnJ1c2gsIE5MUkUuQ29tbW9uIiwiQ29sb3IiOnsiJGlkIjoiMTcxIiwiQSI6MTI3LCJSIjozMSwiRyI6NzMsIkIiOjEyNn19LCJMaW5lV2VpZ2h0IjoxLjAsIkxpbmVUeXBlIjowLCJQYXJlbnRTdHlsZSI6bnVsbH0sIklzQmVsb3dUaW1lYmFuZCI6ZmFsc2UsIlBvc2l0aW9uT25UYXNrIjowLCJIaWRlRGF0ZSI6ZmFsc2UsIlNoYXBlU2l6ZSI6MSwiU3BhY2luZyI6MS4wLCJQYWRkaW5nIjp7IiRpZCI6IjE3MiIsIlRvcCI6NywiTGVmdCI6MywiUmlnaHQiOjAsIkJvdHRvbSI6Mn0sIlNoYXBlU3R5bGUiOnsiJGlkIjoiMTczIiwiTWFyZ2luIjp7IiRpZCI6IjE3NCIsIlRvcCI6MCwiTGVmdCI6MCwiUmlnaHQiOjAsIkJvdHRvbSI6MH0sIlBhZGRpbmciOnsiJGlkIjoiMTc1IiwiVG9wIjowLCJMZWZ0IjowLCJSaWdodCI6MCwiQm90dG9tIjowfSwiQmFja2dyb3VuZCI6eyIkaWQiOiIxNzYiLCJDb2xvciI6eyIkaWQiOiIxNzciLCJBIjoyNTUsIlIiOjExMiwiRyI6MTczLCJCIjo3MX19LCJJc1Zpc2libGUiOnRydWUsIldpZHRoIjoxOC4wLCJIZWlnaHQiOjIwLjAsIkJvcmRlclN0eWxlIjp7IiRpZCI6IjE3OCIsIkxpbmVDb2xvciI6eyIkaWQiOiIxNzkiLCIkdHlwZSI6Ik5MUkUuQ29tbW9uLkRvbS5Tb2xpZENvbG9yQnJ1c2gsIE5MUkUuQ29tbW9uIiwiQ29sb3IiOnsiJGlkIjoiMTgwIiwiQSI6MjU1LCJSIjoyNTUsIkciOjAsIkIiOjB9fSwiTGluZVdlaWdodCI6MC4wLCJMaW5lVHlwZSI6MCwiUGFyZW50U3R5bGUiOm51bGx9LCJQYXJlbnRTdHlsZSI6bnVsbH0sIlRpdGxlU3R5bGUiOnsiJGlkIjoiMTgxIiwiRm9udFNldHRpbmdzIjp7IiRpZCI6IjE4MiIsIkZvbnRTaXplIjoxMSwiRm9udE5hbWUiOiJDYWxpYnJpIiwiSXNCb2xkIjp0cnVlLCJJc0l0YWxpYyI6ZmFsc2UsIklzVW5kZXJsaW5lZCI6ZmFsc2UsIlBhcmVudFN0eWxlIjpudWxsfSwiQXV0b1NpemUiOjAsIkZvcmVncm91bmQiOnsiJGlkIjoiMTgzIiwiQ29sb3IiOnsiJGlkIjoiMTg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4NSIsIlRvcCI6MCwiTGVmdCI6MCwiUmlnaHQiOjAsIkJvdHRvbSI6MH0sIlBhZGRpbmciOnsiJGlkIjoiMTg2IiwiVG9wIjowLCJMZWZ0IjowLCJSaWdodCI6MCwiQm90dG9tIjowfSwiQmFja2dyb3VuZCI6eyIkaWQiOiIxODciLCJDb2xvciI6eyIkaWQiOiIxODgiLCJBIjowLCJSIjowLCJHIjowLCJCIjowfX0sIklzVmlzaWJsZSI6dHJ1ZSwiV2lkdGgiOjAuMCwiSGVpZ2h0IjowLjAsIkJvcmRlclN0eWxlIjp7IiRpZCI6IjE4OSIsIkxpbmVDb2xvciI6bnVsbCwiTGluZVdlaWdodCI6MC4wLCJMaW5lVHlwZSI6MCwiUGFyZW50U3R5bGUiOm51bGx9LCJQYXJlbnRTdHlsZSI6bnVsbH0sIkRhdGVTdHlsZSI6eyIkaWQiOiIxOTAiLCJGb250U2V0dGluZ3MiOnsiJGlkIjoiMTkxIiwiRm9udFNpemUiOjEwLCJGb250TmFtZSI6IkNhbGlicmkiLCJJc0JvbGQiOmZhbHNlLCJJc0l0YWxpYyI6ZmFsc2UsIklzVW5kZXJsaW5lZCI6ZmFsc2UsIlBhcmVudFN0eWxlIjpudWxsfSwiQXV0b1NpemUiOjAsIkZvcmVncm91bmQiOnsiJGlkIjoiMTkyIiwiQ29sb3IiOnsiJGlkIjoiMTk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OTQiLCJUb3AiOjAsIkxlZnQiOjAsIlJpZ2h0IjowLCJCb3R0b20iOjB9LCJQYWRkaW5nIjp7IiRpZCI6IjE5NSIsIlRvcCI6MCwiTGVmdCI6MCwiUmlnaHQiOjAsIkJvdHRvbSI6MH0sIkJhY2tncm91bmQiOnsiJGlkIjoiMTk2IiwiQ29sb3IiOnsiJHJlZiI6IjE4OCJ9fSwiSXNWaXNpYmxlIjp0cnVlLCJXaWR0aCI6MC4wLCJIZWlnaHQiOjAuMCwiQm9yZGVyU3R5bGUiOnsiJGlkIjoiMTk3IiwiTGluZUNvbG9yIjpudWxsLCJMaW5lV2VpZ2h0IjowLjAsIkxpbmVUeXBlIjowLCJQYXJlbnRTdHlsZSI6bnVsbH0sIlBhcmVudFN0eWxlIjpudWxsfSwiRGF0ZUZvcm1hdCI6eyIkaWQiOiIxO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k5IiwiRm9ybWF0IjowLCJJc1Zpc2libGUiOmZhbHNlLCJMYXN0S25vd25WaXNpYmlsaXR5U3RhdGUiOmZhbHNlfSwiSXNWaXNpYmxlIjp0cnVlLCJQYXJlbnRTdHlsZSI6bnVsbH0sIkluZGV4IjowLCJQZXJjZW50YWdlQ29tcGxldGUiOm51bGwsIlBvc2l0aW9uIjp7IlJhdGlvIjowLjAsIklzQ3VzdG9tIjpmYWxzZX0sIkRhdGVGb3JtYXQiOnsiJHJlZiI6IjE5OCJ9LCJXZWVrTnVtYmVyaW5nIjp7IiRpZCI6IjIwMCIsIkZvcm1hdCI6MCwiSXNWaXNpYmxlIjpmYWxzZSwiTGFzdEtub3duVmlzaWJpbGl0eVN0YXRlIjpmYWxzZX0sIlJlbGF0ZWRUYXNrSWQiOiIwMDAwMDAwMC0wMDAwLTAwMDAtMDAwMC0wMDAwMDAwMDAwMDAiLCJJZCI6ImE5YTAxMGE0LWNlMGUtNGYwYS1iMzk4LWFmZjM1ZGUwNTM4NCIsIkltcG9ydElkIjpudWxsLCJUaXRsZSI6IldlZWtseSBSZXBvcnQiLCJOb3RlIjpudWxsLCJIeXBlcmxpbmsiOnsiJGlkIjoiMjAxIiwiQWRkcmVzcyI6IiIsIlN1YkFkZHJlc3MiOiIifSwiSXNDaGFuZ2VkIjpmYWxzZSwiSXNOZXciOmZhbHNlfSx7IiRpZCI6IjIwMiIsIkRhdGUiOiIyMDIxLTAzLTI2VDIzOjU5OjAwIiwiU3R5bGUiOnsiJGlkIjoiMjAzIiwiU2hhcGUiOjEsIkNvbm5lY3Rvck1hcmdpbiI6eyIkaWQiOiIyMDQiLCJUb3AiOjAsIkxlZnQiOjIsIlJpZ2h0IjoyLCJCb3R0b20iOjB9LCJDb25uZWN0b3JTdHlsZSI6eyIkaWQiOiIyMDUiLCJMaW5lQ29sb3IiOnsiJGlkIjoiMjA2IiwiJHR5cGUiOiJOTFJFLkNvbW1vbi5Eb20uU29saWRDb2xvckJydXNoLCBOTFJFLkNvbW1vbiIsIkNvbG9yIjp7IiRpZCI6IjIwNyIsIkEiOjEyNywiUiI6MzEsIkciOjczLCJCIjoxMjZ9fSwiTGluZVdlaWdodCI6MS4wLCJMaW5lVHlwZSI6MCwiUGFyZW50U3R5bGUiOm51bGx9LCJJc0JlbG93VGltZWJhbmQiOmZhbHNlLCJQb3NpdGlvbk9uVGFzayI6MCwiSGlkZURhdGUiOmZhbHNlLCJTaGFwZVNpemUiOjEsIlNwYWNpbmciOjEuMCwiUGFkZGluZyI6eyIkaWQiOiIyMDgiLCJUb3AiOjcsIkxlZnQiOjMsIlJpZ2h0IjowLCJCb3R0b20iOjJ9LCJTaGFwZVN0eWxlIjp7IiRpZCI6IjIwOSIsIk1hcmdpbiI6eyIkaWQiOiIyMTAiLCJUb3AiOjAsIkxlZnQiOjAsIlJpZ2h0IjowLCJCb3R0b20iOjB9LCJQYWRkaW5nIjp7IiRpZCI6IjIxMSIsIlRvcCI6MCwiTGVmdCI6MCwiUmlnaHQiOjAsIkJvdHRvbSI6MH0sIkJhY2tncm91bmQiOnsiJGlkIjoiMjEyIiwiQ29sb3IiOnsiJGlkIjoiMjEzIiwiQSI6MjU1LCJSIjoxMTIsIkciOjE3MywiQiI6NzF9fSwiSXNWaXNpYmxlIjp0cnVlLCJXaWR0aCI6MTguMCwiSGVpZ2h0IjoyMC4wLCJCb3JkZXJTdHlsZSI6eyIkaWQiOiIyMTQiLCJMaW5lQ29sb3IiOnsiJGlkIjoiMjE1IiwiJHR5cGUiOiJOTFJFLkNvbW1vbi5Eb20uU29saWRDb2xvckJydXNoLCBOTFJFLkNvbW1vbiIsIkNvbG9yIjp7IiRpZCI6IjIxNiIsIkEiOjI1NSwiUiI6MjU1LCJHIjowLCJCIjowfX0sIkxpbmVXZWlnaHQiOjAuMCwiTGluZVR5cGUiOjAsIlBhcmVudFN0eWxlIjpudWxsfSwiUGFyZW50U3R5bGUiOm51bGx9LCJUaXRsZVN0eWxlIjp7IiRpZCI6IjIxNyIsIkZvbnRTZXR0aW5ncyI6eyIkaWQiOiIyMTgiLCJGb250U2l6ZSI6MTEsIkZvbnROYW1lIjoiQ2FsaWJyaSIsIklzQm9sZCI6dHJ1ZSwiSXNJdGFsaWMiOmZhbHNlLCJJc1VuZGVybGluZWQiOmZhbHNlLCJQYXJlbnRTdHlsZSI6bnVsbH0sIkF1dG9TaXplIjowLCJGb3JlZ3JvdW5kIjp7IiRpZCI6IjIxOSIsIkNvbG9yIjp7IiRpZCI6IjIy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MjEiLCJUb3AiOjAsIkxlZnQiOjAsIlJpZ2h0IjowLCJCb3R0b20iOjB9LCJQYWRkaW5nIjp7IiRpZCI6IjIyMiIsIlRvcCI6MCwiTGVmdCI6MCwiUmlnaHQiOjAsIkJvdHRvbSI6MH0sIkJhY2tncm91bmQiOnsiJGlkIjoiMjIzIiwiQ29sb3IiOnsiJGlkIjoiMjI0IiwiQSI6MCwiUiI6MCwiRyI6MCwiQiI6MH19LCJJc1Zpc2libGUiOnRydWUsIldpZHRoIjowLjAsIkhlaWdodCI6MC4wLCJCb3JkZXJTdHlsZSI6eyIkaWQiOiIyMjUiLCJMaW5lQ29sb3IiOm51bGwsIkxpbmVXZWlnaHQiOjAuMCwiTGluZVR5cGUiOjAsIlBhcmVudFN0eWxlIjpudWxsfSwiUGFyZW50U3R5bGUiOm51bGx9LCJEYXRlU3R5bGUiOnsiJGlkIjoiMjI2IiwiRm9udFNldHRpbmdzIjp7IiRpZCI6IjIyNyIsIkZvbnRTaXplIjoxMCwiRm9udE5hbWUiOiJDYWxpYnJpIiwiSXNCb2xkIjpmYWxzZSwiSXNJdGFsaWMiOmZhbHNlLCJJc1VuZGVybGluZWQiOmZhbHNlLCJQYXJlbnRTdHlsZSI6bnVsbH0sIkF1dG9TaXplIjowLCJGb3JlZ3JvdW5kIjp7IiRpZCI6IjIyOCIsIkNvbG9yIjp7IiRpZCI6IjIyO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MwIiwiVG9wIjowLCJMZWZ0IjowLCJSaWdodCI6MCwiQm90dG9tIjowfSwiUGFkZGluZyI6eyIkaWQiOiIyMzEiLCJUb3AiOjAsIkxlZnQiOjAsIlJpZ2h0IjowLCJCb3R0b20iOjB9LCJCYWNrZ3JvdW5kIjp7IiRpZCI6IjIzMiIsIkNvbG9yIjp7IiRyZWYiOiIyMjQifX0sIklzVmlzaWJsZSI6dHJ1ZSwiV2lkdGgiOjAuMCwiSGVpZ2h0IjowLjAsIkJvcmRlclN0eWxlIjp7IiRpZCI6IjIzMyIsIkxpbmVDb2xvciI6bnVsbCwiTGluZVdlaWdodCI6MC4wLCJMaW5lVHlwZSI6MCwiUGFyZW50U3R5bGUiOm51bGx9LCJQYXJlbnRTdHlsZSI6bnVsbH0sIkRhdGVGb3JtYXQiOnsiJGlkIjoiMjM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NSIsIkZvcm1hdCI6MCwiSXNWaXNpYmxlIjpmYWxzZSwiTGFzdEtub3duVmlzaWJpbGl0eVN0YXRlIjpmYWxzZX0sIklzVmlzaWJsZSI6dHJ1ZSwiUGFyZW50U3R5bGUiOm51bGx9LCJJbmRleCI6MSwiUGVyY2VudGFnZUNvbXBsZXRlIjpudWxsLCJQb3NpdGlvbiI6eyJSYXRpbyI6MC4wLCJJc0N1c3RvbSI6ZmFsc2V9LCJEYXRlRm9ybWF0Ijp7IiRyZWYiOiIyMzQifSwiV2Vla051bWJlcmluZyI6eyIkaWQiOiIyMzYiLCJGb3JtYXQiOjAsIklzVmlzaWJsZSI6ZmFsc2UsIkxhc3RLbm93blZpc2liaWxpdHlTdGF0ZSI6ZmFsc2V9LCJSZWxhdGVkVGFza0lkIjoiMDAwMDAwMDAtMDAwMC0wMDAwLTAwMDAtMDAwMDAwMDAwMDAwIiwiSWQiOiI4ZmU1N2FmZi0xMTM3LTRiZTAtODRkOC1mODdmMGYxYWEwYWYiLCJJbXBvcnRJZCI6bnVsbCwiVGl0bGUiOiJGaWluYWwgUmVwb3J0IFN1Ym1pc3Npb24iLCJOb3RlIjpudWxsLCJIeXBlcmxpbmsiOnsiJGlkIjoiMjM3IiwiQWRkcmVzcyI6IiIsIlN1YkFkZHJlc3MiOiIifSwiSXNDaGFuZ2VkIjpmYWxzZSwiSXNOZXciOmZhbHNlfV0sIlRhc2tzIjpbXSwiU3dpbWxhbmVzIjpbXSwiTXNQcm9qZWN0SXRlbXNUcmVlIjp7IiRpZCI6IjIzOCIsIlJvb3QiOnsiSW1wb3J0SWQiOm51bGwsIklzSW1wb3J0ZWQiOmZhbHNlLCJDaGlsZHJlbiI6W119fSwiTWV0YWRhdGEiOnsiJGlkIjoiMjM5IiwiUmVjZW50Q29sb3JzQ29sbGVjdGlvbiI6IltcIiNGRjcwQUQ0N1wiXSJ9LCJTZXR0aW5ncyI6eyIkaWQiOiIyNDAiLCJJbXBhT3B0aW9ucyI6eyIkaWQiOiIyNDE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yNDIiLCJVc2VUaW1lIjpmYWxzZSwiV29ya0RheVN0YXJ0IjoiMDA6MDA6MDAiLCJXb3JrRGF5RW5kIjoiMjM6NTk6MDAifSwiTGFzdFVzZWRUZW1wbGF0ZUlkIjoiNzM1NWI2MzMtYWM2Ni00NTI4LThiNGQtMjk5ZmFlZGM5ZWU5IiwiRmlyc3RXZWVrT2ZZZWFyIjowfQ=="/>
  <p:tag name="__MASTER" val="__part_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SCALETYPE" val="Months"/>
  <p:tag name="OTLTIMEBANDSCALEFORMAT" val="MMM"/>
  <p:tag name="OTLTIMEBANDQUICKPOSITION" val="Middle"/>
  <p:tag name="OTLTIMEBANDSHAPETYPE" val="RectangleTimeband"/>
  <p:tag name="OTLTIMEBANDTHREEDEFFECTS" val="Gel"/>
  <p:tag name="OTLTIMEBANDAUTODATERANGE" val="True"/>
  <p:tag name="OTLTIMEBANDSTARTDATE" val="0001-01-01T00:00:00.0000000"/>
  <p:tag name="OTLTIMEBANDENDDATE" val="2021-03-26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7"/>
  <p:tag name="OTLTIMEBANDFYSTARTMONTH" val="January"/>
  <p:tag name="OTLTIMEBANDSHOWFYLABEL" val="True"/>
  <p:tag name="OTLTIMEBANDUSESTARTINGOFTHEYEARFORFYNUMBERING" val="Tru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Weekly Report"/>
  <p:tag name="OTLDATE" val="2021-01-26T23:59:00.0000000"/>
  <p:tag name="OTLPOSITIONONTASK" val="None"/>
  <p:tag name="OTLRELATEDTASKID" val="00000000-0000-0000-0000-00000000000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Fiinal Report Submission"/>
  <p:tag name="OTLDATE" val="2021-03-26T23:59:00.0000000"/>
  <p:tag name="OTLPOSITIONONTASK" val="None"/>
  <p:tag name="OTLRELATEDTASKID" val="00000000-0000-0000-0000-00000000000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NS4wMC4wMS4wMCIsIkVkaXRpb24iOiJGcmVlIiwiSXNQbHVzRWRpdGlvbiI6ZmFsc2UsIklzUHJvRWRpdGlvbiI6ZmFsc2V9LCJFZmZlY3QiOjE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UsIkJvdHRvbSI6MH0sIlBhZGRpbmciOnsiJGlkIjoiMTgiLCJUb3AiOjAsIkxlZnQiOjAsIlJpZ2h0IjowLCJCb3R0b20iOjB9LCJCYWNrZ3JvdW5kIjp7IiRpZCI6IjE5IiwiQ29sb3IiOnsiJGlkIjoiMjAiLCJBIjow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iwiVG9kYXlNYXJrZXJQb3NpdGlvbiI6MywiUXVpY2tQb3NpdGlvbiI6MSwiQWJzb2x1dGVQb3NpdGlvbiI6MjQwLjA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yIiwiRm9ybWF0IjowLCJJc1Zpc2libGUiOmZhbHNlLCJMYXN0S25vd25WaXNpYmlsaXR5U3RhdGUiOmZhbHNlfSwiSXNWaXNpYmxlIjp0cnVlLCJQYXJlbnRTdHlsZSI6bnVsbH0sIkRlZmF1bHRUYXNrU3R5bGUiOnsiJGlkIjoiODMiLCJTaGFwZSI6MCwiU2hhcGVUaGlja25lc3MiOjEsIkR1cmF0aW9uRm9ybWF0IjowLCJJbmNsdWRlTm9uV29ya2luZ0RheXNJbkR1cmF0aW9uIjpmYWxzZSwiUGVyY2VudGFnZUNvbXBsZXRlU3R5bGUiOnsiJGlkIjoiODQiLCJGb250U2V0dGluZ3MiOnsiJGlkIjoiODUiLCJGb250U2l6ZSI6MTAsIkZvbnROYW1lIjoiQ2FsaWJyaSIsIklzQm9sZCI6ZmFsc2UsIklzSXRhbGljIjpmYWxzZSwiSXNVbmRlcmxpbmVkIjpmYWxzZSwiUGFyZW50U3R5bGUiOm51bGx9LCJBdXRvU2l6ZSI6MCwiRm9yZWdyb3VuZCI6eyIkaWQiOiI4NiIsIkNvbG9yIjp7IiRpZCI6Ijg3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giLCJUb3AiOjAsIkxlZnQiOjAsIlJpZ2h0IjowLCJCb3R0b20iOjB9LCJQYWRkaW5nIjp7IiRpZCI6Ijg5IiwiVG9wIjowLCJMZWZ0IjowLCJSaWdodCI6MCwiQm90dG9tIjowfSwiQmFja2dyb3VuZCI6eyIkaWQiOiI5MCIsIkNvbG9yIjp7IiRyZWYiOiIyMCJ9fSwiSXNWaXNpYmxlIjp0cnVlLCJXaWR0aCI6MC4wLCJIZWlnaHQiOjAuMCwiQm9yZGVyU3R5bGUiOm51bGwsIlBhcmVudFN0eWxlIjpudWxsfSwiRHVyYXRpb25TdHlsZSI6eyIkaWQiOiI5MSIsIkZvbnRTZXR0aW5ncyI6eyIkaWQiOiI5MiIsIkZvbnRTaXplIjoxMCwiRm9udE5hbWUiOiJDYWxpYnJpIiwiSXNCb2xkIjpmYWxzZSwiSXNJdGFsaWMiOmZhbHNlLCJJc1VuZGVybGluZWQiOmZhbHNlLCJQYXJlbnRTdHlsZSI6bnVsbH0sIkF1dG9TaXplIjowLCJGb3JlZ3JvdW5kIjp7IiRpZCI6IjkzIiwiQ29sb3IiOnsiJGlkIjoiOT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SIsIlRvcCI6MCwiTGVmdCI6MCwiUmlnaHQiOjAsIkJvdHRvbSI6MH0sIlBhZGRpbmciOnsiJGlkIjoiOTYiLCJUb3AiOjAsIkxlZnQiOjAsIlJpZ2h0IjowLCJCb3R0b20iOjB9LCJCYWNrZ3JvdW5kIjp7IiRpZCI6Ijk3IiwiQ29sb3IiOnsiJHJlZiI6IjIwIn19LCJJc1Zpc2libGUiOnRydWUsIldpZHRoIjowLjAsIkhlaWdodCI6MC4wLCJCb3JkZXJTdHlsZSI6bnVsbCwiUGFyZW50U3R5bGUiOm51bGx9LCJIb3Jpem9udG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VmVydGljYWxDb25uZWN0b3JTdHlsZSI6eyIkaWQiOiIxMDEiLCJMaW5lQ29sb3IiOnsiJGlkIjoiMTAyIiwiJHR5cGUiOiJOTFJFLkNvbW1vbi5Eb20uU29saWRDb2xvckJydXNoLCBOTFJFLkNvbW1vbiIsIkNvbG9yIjp7IiRpZCI6IjEwMy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A0IiwiTWFyZ2luIjp7IiRpZCI6IjEwNSIsIlRvcCI6MCwiTGVmdCI6NCwiUmlnaHQiOjQsIkJvdHRvbSI6MH0sIlBhZGRpbmciOnsiJGlkIjoiMTA2IiwiVG9wIjowLCJMZWZ0IjowLCJSaWdodCI6MCwiQm90dG9tIjowfSwiQmFja2dyb3VuZCI6eyIkaWQiOiIxMDciLCJDb2xvciI6eyIkaWQiOiIxMDgiLCJBIjoyNTUsIlIiOjAsIkciOjExNCwiQiI6MTg4fX0sIklzVmlzaWJsZSI6dHJ1ZSwiV2lkdGgiOjAuMCwiSGVpZ2h0IjoxNi4wLCJCb3JkZXJTdHlsZSI6eyIkaWQiOiIxMDkiLCJMaW5lQ29sb3IiOnsiJGlkIjoiMTEwIiwiJHR5cGUiOiJOTFJFLkNvbW1vbi5Eb20uU29saWRDb2xvckJydXNoLCBOTFJFLkNvbW1vbiIsIkNvbG9yIjp7IiRpZCI6IjExMSIsIkEiOjI1NSwiUiI6MjU1LCJHIjowLCJCIjowfX0sIkxpbmVXZWlnaHQiOjAuMCwiTGluZVR5cGUiOjAsIlBhcmVudFN0eWxlIjpudWxsfSwiUGFyZW50U3R5bGUiOm51bGx9LCJUaXRsZVN0eWxlIjp7IiRpZCI6IjExMiIsIkZvbnRTZXR0aW5ncyI6eyIkaWQiOiIxMTMiLCJGb250U2l6ZSI6MTEsIkZvbnROYW1lIjoiQ2FsaWJyaSIsIklzQm9sZCI6dHJ1ZSwiSXNJdGFsaWMiOmZhbHNlLCJJc1VuZGVybGluZWQiOmZhbHNlLCJQYXJlbnRTdHlsZSI6bnVsbH0sIkF1dG9TaXplIjowLCJGb3JlZ3JvdW5kIjp7IiRpZCI6IjExNCIsIkNvbG9yIjp7IiRpZCI6IjExN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TYiLCJUb3AiOjAsIkxlZnQiOjAsIlJpZ2h0IjowLCJCb3R0b20iOjB9LCJQYWRkaW5nIjp7IiRpZCI6IjExNyIsIlRvcCI6MCwiTGVmdCI6MCwiUmlnaHQiOjAsIkJvdHRvbSI6MH0sIkJhY2tncm91bmQiOnsiJGlkIjoiMTE4IiwiQ29sb3IiOnsiJHJlZiI6IjIwIn19LCJJc1Zpc2libGUiOnRydWUsIldpZHRoIjowLjAsIkhlaWdodCI6MC4wLCJCb3JkZXJTdHlsZSI6bnVsbCwiUGFyZW50U3R5bGUiOm51bGx9LCJEYXRlU3R5bGUiOnsiJGlkIjoiMTE5IiwiRm9udFNldHRpbmdzIjp7IiRpZCI6IjEyMCIsIkZvbnRTaXplIjoxMCwiRm9udE5hbWUiOiJDYWxpYnJpIiwiSXNCb2xkIjpmYWxzZSwiSXNJdGFsaWMiOmZhbHNlLCJJc1VuZGVybGluZWQiOmZhbHNlLCJQYXJlbnRTdHlsZSI6bnVsbH0sIkF1dG9TaXplIjowLCJGb3JlZ3JvdW5kIjp7IiRpZCI6IjEyMSIsIkNvbG9yIjp7IiRpZCI6IjEy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zIiwiVG9wIjowLCJMZWZ0IjowLCJSaWdodCI6MCwiQm90dG9tIjowfSwiUGFkZGluZyI6eyIkaWQiOiIxMjQiLCJUb3AiOjAsIkxlZnQiOjAsIlJpZ2h0IjowLCJCb3R0b20iOjB9LCJCYWNrZ3JvdW5kIjp7IiRpZCI6IjEyNSIsIkNvbG9yIjp7IiRyZWYiOiIyMCJ9fSwiSXNWaXNpYmxlIjp0cnVlLCJXaWR0aCI6MC4wLCJIZWlnaHQiOjAuMCwiQm9yZGVyU3R5bGUiOm51bGwsIlBhcmVudFN0eWxlIjpudWxsfSwiRGF0ZUZvcm1hdCI6eyIkaWQiOiIxM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IiwiRm9ybWF0IjowLCJJc1Zpc2libGUiOmZhbHNlLCJMYXN0S25vd25WaXNpYmlsaXR5U3RhdGUiOmZhbHNlfSwiSXNWaXNpYmxlIjp0cnVlLCJQYXJlbnRTdHlsZSI6bnVsbCwiX2V4cGxpY2l0bHlTZXQiOnsiJGlkIjoiMTI4IiwiU2hhcGVTdHlsZSI6ZmFsc2UsIlRpdGxlU3R5bGUiOmZhbHNlLCJEYXRlU3R5bGUiOmZhbHNlLCJIb3Jpem9udGFsQ29ubmVjdG9yU3R5bGUiOmZhbHNlLCJWZXJ0aWNhbENvbm5lY3RvclN0eWxlIjpmYWxzZSwiUGVyY2VudGFnZUNvbXBsZXRlU2hhcGVPcGFjaXR5IjpmYWxzZSwiRHVyYXRpb25Gb3JtYXQiOmZhbHNlLCJEdXJhdGlvblBvc2l0aW9uIjpmYWxzZSwiRW5kRGF0ZVBvc2l0aW9uIjpmYWxzZSwiSXNCZWxvd1RpbWViYW5kIjpmYWxzZSwiUGVyY2VudGFnZUNvbXBsZXRlZFBvc2l0aW9uIjpmYWxzZSwiU2hhcGUiOmZhbHNlLCJTaGFwZVRoaWNrbmVzcyI6ZmFsc2UsIlNwYWNpbmciOmZhbHNlLCJTdGFydERhdGVQb3NpdGlvbiI6ZmFsc2UsIlRpdGxlUG9zaXRpb24iOmZhbHNlLCJEYXRlRm9ybWF0IjpmYWxzZSwiV2Vla051bWJlcmluZyI6ZmFsc2UsIklzVmlzaWJsZSI6ZmFsc2UsIk1hcmdpbiI6ZmFsc2V9fSwiR3JpZGxpbmVQYW5lbFN0eWxlIjp7IiRpZCI6IjEyOSIsIkdyaWRsaW5lU3R5bGUiOnsiJGlkIjoiMTMwIiwiTGluZUNvbG9yIjp7IiRpZCI6IjEzMSIsIiR0eXBlIjoiTkxSRS5Db21tb24uRG9tLlNvbGlkQ29sb3JCcnVzaCwgTkxSRS5Db21tb24iLCJDb2xvciI6eyIkaWQiOiIxMzIiLCJBIjozOCwiUiI6OTEsIkciOjE1NSwiQiI6MjEzfX0sIkxpbmVXZWlnaHQiOjEuMCwiTGluZVR5cGUiOjAsIlBhcmVudFN0eWxlIjpudWxsfSwiTWFyZ2luIjp7IiRpZCI6IjEzMyIsIlRvcCI6MCwiTGVmdCI6MCwiUmlnaHQiOjAsIkJvdHRvbSI6MH0sIlBhZGRpbmciOnsiJGlkIjoiMTM0IiwiVG9wIjowLCJMZWZ0IjowLCJSaWdodCI6MCwiQm90dG9tIjowfSwiQmFja2dyb3VuZCI6bnVsbCwiSXNWaXNpYmxlIjp0cnVlLCJXaWR0aCI6MC4wLCJIZWlnaHQiOjAuMCwiQm9yZGVyU3R5bGUiOnsiJGlkIjoiMTM1IiwiTGluZUNvbG9yIjpudWxsLCJMaW5lV2VpZ2h0IjowLjAsIkxpbmVUeXBlIjowLCJQYXJlbnRTdHlsZSI6bnVsbH0sIlBhcmVudFN0eWxlIjpudWxsfSwiU2hvd0VsYXBzZWRUaW1lR3JhZGllbnRTdHlsZSI6ZmFsc2UsIkRlZmF1bHRTd2ltbGFuZVN0eWxlIjp7IiRpZCI6IjEzNiIsIkhlYWRlclN0eWxlIjp7IiRpZCI6IjEzNyIsIlRleHRTdHlsZSI6eyIkaWQiOiIxMzgiLCJGb250U2V0dGluZ3MiOnsiJGlkIjoiMTM5IiwiRm9udFNpemUiOjEyLCJGb250TmFtZSI6IkNhbGlicmkiLCJJc0JvbGQiOmZhbHNlLCJJc0l0YWxpYyI6ZmFsc2UsIklzVW5kZXJsaW5lZCI6ZmFsc2UsIlBhcmVudFN0eWxlIjpudWxsfSwiQXV0b1NpemUiOjAsIkZvcmVncm91bmQiOnsiJGlkIjoiMTQwIiwiQ29sb3IiOnsiJGlkIjoiMTQxIiwiQSI6MjU1LCJSIjozMiwiRyI6NTYsIkIiOjEwMH19LCJNYXhXaWR0aCI6MC4wLCJNYXhIZWlnaHQiOjAuMCwiU21hcnRGb3JlZ3JvdW5kSXNBY3RpdmUiOmZhbHNlLCJIb3Jpem9udGFsQWxpZ25tZW50IjowLCJWZXJ0aWNhbEFsaWdubWVudCI6MCwiU21hcnRGb3JlZ3JvdW5kIjpudWxsLCJCYWNrZ3JvdW5kRmlsbFR5cGUiOjAsIk1hcmdpbiI6eyIkaWQiOiIxNDIiLCJUb3AiOjAsIkxlZnQiOjAsIlJpZ2h0IjowLCJCb3R0b20iOjB9LCJQYWRkaW5nIjp7IiRpZCI6IjE0MyIsIlRvcCI6MCwiTGVmdCI6MCwiUmlnaHQiOjAsIkJvdHRvbSI6MH0sIkJhY2tncm91bmQiOm51bGwsIklzVmlzaWJsZSI6ZmFsc2UsIldpZHRoIjowLjAsIkhlaWdodCI6MC4wLCJCb3JkZXJTdHlsZSI6bnVsbCwiUGFyZW50U3R5bGUiOm51bGx9LCJSZWN0YW5nbGVTdHlsZSI6eyIkaWQiOiIxNDQiLCJNYXJnaW4iOnsiJGlkIjoiMTQ1IiwiVG9wIjowLCJMZWZ0IjowLCJSaWdodCI6MCwiQm90dG9tIjowfSwiUGFkZGluZyI6eyIkaWQiOiIxNDYiLCJUb3AiOjAsIkxlZnQiOjAsIlJpZ2h0IjowLCJCb3R0b20iOjB9LCJCYWNrZ3JvdW5kIjp7IiRpZCI6IjE0NyIsIkNvbG9yIjp7IiRpZCI6IjE0OCIsIkEiOjEyNywiUiI6OTEsIkciOjE1NSwiQiI6MjEzfX0sIklzVmlzaWJsZSI6ZmFsc2UsIldpZHRoIjowLjAsIkhlaWdodCI6MC4wLCJCb3JkZXJTdHlsZSI6eyIkaWQiOiIxNDkiLCJMaW5lQ29sb3IiOnsiJGlkIjoiMTUwIiwiJHR5cGUiOiJOTFJFLkNvbW1vbi5Eb20uU29saWRDb2xvckJydXNoLCBOTFJFLkNvbW1vbiIsIkNvbG9yIjp7IiRpZCI6IjE1MSIsIkEiOjI1NSwiUiI6MjU1LCJHIjowLCJCIjowfX0sIkxpbmVXZWlnaHQiOjAuMCwiTGluZVR5cGUiOjAsIlBhcmVudFN0eWxlIjpudWxsfSwiUGFyZW50U3R5bGUiOm51bGx9LCJNYXJnaW4iOnsiJGlkIjoiMTUyIiwiVG9wIjowLCJMZWZ0IjowLCJSaWdodCI6MCwiQm90dG9tIjowfSwiUGFkZGluZyI6eyIkaWQiOiIxNTMiLCJUb3AiOjAsIkxlZnQiOjAsIlJpZ2h0IjowLCJCb3R0b20iOjB9LCJCYWNrZ3JvdW5kIjpudWxsLCJJc1Zpc2libGUiOnRydWUsIldpZHRoIjowLjAsIkhlaWdodCI6MC4wLCJCb3JkZXJTdHlsZSI6bnVsbCwiUGFyZW50U3R5bGUiOm51bGx9LCJCYWNrZ3JvdW5kU3R5bGUiOnsiJGlkIjoiMTU0IiwiTWFyZ2luIjp7IiRpZCI6IjE1NSIsIlRvcCI6MCwiTGVmdCI6MCwiUmlnaHQiOjAsIkJvdHRvbSI6MH0sIlBhZGRpbmciOnsiJGlkIjoiMTU2IiwiVG9wIjowLCJMZWZ0IjowLCJSaWdodCI6MCwiQm90dG9tIjowfSwiQmFja2dyb3VuZCI6eyIkaWQiOiIxNTciLCJDb2xvciI6eyIkaWQiOiIxNTgiLCJBIjozOCwiUiI6OTEsIkciOjE1NSwiQiI6MjEzfX0sIklzVmlzaWJsZSI6dHJ1ZSwiV2lkdGgiOjAuMCwiSGVpZ2h0IjowLjAsIkJvcmRlclN0eWxlIjp7IiRpZCI6IjE1OSIsIkxpbmVDb2xvciI6eyIkaWQiOiIxNjAiLCIkdHlwZSI6Ik5MUkUuQ29tbW9uLkRvbS5Tb2xpZENvbG9yQnJ1c2gsIE5MUkUuQ29tbW9uIiwiQ29sb3IiOnsiJGlkIjoiMTYxIiwiQSI6MjU1LCJSIjoyNTUsIkciOjAsIkIiOjB9fSwiTGluZVdlaWdodCI6MC4wLCJMaW5lVHlwZSI6MCwiUGFyZW50U3R5bGUiOm51bGx9LCJQYXJlbnRTdHlsZSI6bnVsbH0sIklzQWJvdmVUaW1lYmFuZCI6ZmFsc2UsIk1hcmdpbiI6eyIkaWQiOiIxNjIiLCJUb3AiOjAsIkxlZnQiOjAsIlJpZ2h0IjowLCJCb3R0b20iOjB9LCJQYWRkaW5nIjp7IiRpZCI6IjE2MyIsIlRvcCI6MCwiTGVmdCI6MCwiUmlnaHQiOjAsIkJvdHRvbSI6MH0sIklzVmlzaWJsZSI6dHJ1ZSwiV2lkdGgiOjAuMCwiSGVpZ2h0IjowLjAsIkJvcmRlclN0eWxlIjpudWxsLCJQYXJlbnRTdHlsZSI6bnVsbH19LCJTY2FsZSI6eyIkaWQiOiIxNjQiLCJTdGFydERhdGUiOiIwMDAxLTAxLTAxVDAwOjAwOjAwIiwiRW5kRGF0ZSI6IjIwMjEtMDMtMjZUMjM6NTk6MDAiLCJGb3JtYXQiOiJNTU0iLCJUeXBlIjoyLCJBdXRvRGF0ZVJhbmdlIjp0cnVlLCJXb3JraW5nRGF5cyI6MzEsIkZpc2NhbFllYXIiOnsiJGlkIjoiMTY1IiwiU3RhcnRNb250aCI6MSwiVXNlU3RhcnRpbmdZZWFyRm9yTnVtYmVyaW5nIjp0cnVlLCJTaG93RmlzY2FsWWVhckxhYmVsIjp0cnVlfSwiVG9kYXlNYXJrZXJUZXh0IjoiVG9kYXkiLCJBdXRvU2NhbGVUeXBlIjp0cnVlfSwiTWlsZXN0b25lcyI6W3siJGlkIjoiMTY2IiwiRGF0ZSI6IjIwMjEtMDEtMjZUMjM6NTk6MDAiLCJTdHlsZSI6eyIkaWQiOiIxNjciLCJTaGFwZSI6MSwiQ29ubmVjdG9yTWFyZ2luIjp7IiRpZCI6IjE2OCIsIlRvcCI6MCwiTGVmdCI6MiwiUmlnaHQiOjIsIkJvdHRvbSI6MH0sIkNvbm5lY3RvclN0eWxlIjp7IiRpZCI6IjE2OSIsIkxpbmVDb2xvciI6eyIkaWQiOiIxNzAiLCIkdHlwZSI6Ik5MUkUuQ29tbW9uLkRvbS5Tb2xpZENvbG9yQnJ1c2gsIE5MUkUuQ29tbW9uIiwiQ29sb3IiOnsiJGlkIjoiMTcxIiwiQSI6MTI3LCJSIjozMSwiRyI6NzMsIkIiOjEyNn19LCJMaW5lV2VpZ2h0IjoxLjAsIkxpbmVUeXBlIjowLCJQYXJlbnRTdHlsZSI6bnVsbH0sIklzQmVsb3dUaW1lYmFuZCI6ZmFsc2UsIlBvc2l0aW9uT25UYXNrIjowLCJIaWRlRGF0ZSI6ZmFsc2UsIlNoYXBlU2l6ZSI6MSwiU3BhY2luZyI6MS4wLCJQYWRkaW5nIjp7IiRpZCI6IjE3MiIsIlRvcCI6NywiTGVmdCI6MywiUmlnaHQiOjAsIkJvdHRvbSI6Mn0sIlNoYXBlU3R5bGUiOnsiJGlkIjoiMTczIiwiTWFyZ2luIjp7IiRpZCI6IjE3NCIsIlRvcCI6MCwiTGVmdCI6MCwiUmlnaHQiOjAsIkJvdHRvbSI6MH0sIlBhZGRpbmciOnsiJGlkIjoiMTc1IiwiVG9wIjowLCJMZWZ0IjowLCJSaWdodCI6MCwiQm90dG9tIjowfSwiQmFja2dyb3VuZCI6eyIkaWQiOiIxNzYiLCJDb2xvciI6eyIkaWQiOiIxNzciLCJBIjoyNTUsIlIiOjExMiwiRyI6MTczLCJCIjo3MX19LCJJc1Zpc2libGUiOnRydWUsIldpZHRoIjoxOC4wLCJIZWlnaHQiOjIwLjAsIkJvcmRlclN0eWxlIjp7IiRpZCI6IjE3OCIsIkxpbmVDb2xvciI6eyIkaWQiOiIxNzkiLCIkdHlwZSI6Ik5MUkUuQ29tbW9uLkRvbS5Tb2xpZENvbG9yQnJ1c2gsIE5MUkUuQ29tbW9uIiwiQ29sb3IiOnsiJGlkIjoiMTgwIiwiQSI6MjU1LCJSIjoyNTUsIkciOjAsIkIiOjB9fSwiTGluZVdlaWdodCI6MC4wLCJMaW5lVHlwZSI6MCwiUGFyZW50U3R5bGUiOm51bGx9LCJQYXJlbnRTdHlsZSI6bnVsbH0sIlRpdGxlU3R5bGUiOnsiJGlkIjoiMTgxIiwiRm9udFNldHRpbmdzIjp7IiRpZCI6IjE4MiIsIkZvbnRTaXplIjoxMSwiRm9udE5hbWUiOiJDYWxpYnJpIiwiSXNCb2xkIjp0cnVlLCJJc0l0YWxpYyI6ZmFsc2UsIklzVW5kZXJsaW5lZCI6ZmFsc2UsIlBhcmVudFN0eWxlIjpudWxsfSwiQXV0b1NpemUiOjAsIkZvcmVncm91bmQiOnsiJGlkIjoiMTgzIiwiQ29sb3IiOnsiJGlkIjoiMTg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4NSIsIlRvcCI6MCwiTGVmdCI6MCwiUmlnaHQiOjAsIkJvdHRvbSI6MH0sIlBhZGRpbmciOnsiJGlkIjoiMTg2IiwiVG9wIjowLCJMZWZ0IjowLCJSaWdodCI6MCwiQm90dG9tIjowfSwiQmFja2dyb3VuZCI6eyIkaWQiOiIxODciLCJDb2xvciI6eyIkaWQiOiIxODgiLCJBIjowLCJSIjowLCJHIjowLCJCIjowfX0sIklzVmlzaWJsZSI6dHJ1ZSwiV2lkdGgiOjAuMCwiSGVpZ2h0IjowLjAsIkJvcmRlclN0eWxlIjp7IiRpZCI6IjE4OSIsIkxpbmVDb2xvciI6bnVsbCwiTGluZVdlaWdodCI6MC4wLCJMaW5lVHlwZSI6MCwiUGFyZW50U3R5bGUiOm51bGx9LCJQYXJlbnRTdHlsZSI6bnVsbH0sIkRhdGVTdHlsZSI6eyIkaWQiOiIxOTAiLCJGb250U2V0dGluZ3MiOnsiJGlkIjoiMTkxIiwiRm9udFNpemUiOjEwLCJGb250TmFtZSI6IkNhbGlicmkiLCJJc0JvbGQiOmZhbHNlLCJJc0l0YWxpYyI6ZmFsc2UsIklzVW5kZXJsaW5lZCI6ZmFsc2UsIlBhcmVudFN0eWxlIjpudWxsfSwiQXV0b1NpemUiOjAsIkZvcmVncm91bmQiOnsiJGlkIjoiMTkyIiwiQ29sb3IiOnsiJGlkIjoiMTk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OTQiLCJUb3AiOjAsIkxlZnQiOjAsIlJpZ2h0IjowLCJCb3R0b20iOjB9LCJQYWRkaW5nIjp7IiRpZCI6IjE5NSIsIlRvcCI6MCwiTGVmdCI6MCwiUmlnaHQiOjAsIkJvdHRvbSI6MH0sIkJhY2tncm91bmQiOnsiJGlkIjoiMTk2IiwiQ29sb3IiOnsiJHJlZiI6IjE4OCJ9fSwiSXNWaXNpYmxlIjp0cnVlLCJXaWR0aCI6MC4wLCJIZWlnaHQiOjAuMCwiQm9yZGVyU3R5bGUiOnsiJGlkIjoiMTk3IiwiTGluZUNvbG9yIjpudWxsLCJMaW5lV2VpZ2h0IjowLjAsIkxpbmVUeXBlIjowLCJQYXJlbnRTdHlsZSI6bnVsbH0sIlBhcmVudFN0eWxlIjpudWxsfSwiRGF0ZUZvcm1hdCI6eyIkaWQiOiIxO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k5IiwiRm9ybWF0IjowLCJJc1Zpc2libGUiOmZhbHNlLCJMYXN0S25vd25WaXNpYmlsaXR5U3RhdGUiOmZhbHNlfSwiSXNWaXNpYmxlIjp0cnVlLCJQYXJlbnRTdHlsZSI6bnVsbH0sIkluZGV4IjowLCJQZXJjZW50YWdlQ29tcGxldGUiOm51bGwsIlBvc2l0aW9uIjp7IlJhdGlvIjowLjAsIklzQ3VzdG9tIjpmYWxzZX0sIkRhdGVGb3JtYXQiOnsiJHJlZiI6IjE5OCJ9LCJXZWVrTnVtYmVyaW5nIjp7IiRpZCI6IjIwMCIsIkZvcm1hdCI6MCwiSXNWaXNpYmxlIjpmYWxzZSwiTGFzdEtub3duVmlzaWJpbGl0eVN0YXRlIjpmYWxzZX0sIlJlbGF0ZWRUYXNrSWQiOiIwMDAwMDAwMC0wMDAwLTAwMDAtMDAwMC0wMDAwMDAwMDAwMDAiLCJJZCI6ImM3MGFhZjc1LTEwZDAtNGFiOC1iNWE5LTVmNjZiNTQ2OTEzMiIsIkltcG9ydElkIjpudWxsLCJUaXRsZSI6IldlZWtseSBSZXBvcnQgIiwiTm90ZSI6bnVsbCwiSHlwZXJsaW5rIjp7IiRpZCI6IjIwMSIsIkFkZHJlc3MiOiIiLCJTdWJBZGRyZXNzIjoiIn0sIklzQ2hhbmdlZCI6ZmFsc2UsIklzTmV3IjpmYWxzZX0seyIkaWQiOiIyMDIiLCJEYXRlIjoiMjAyMS0wMi0wMlQyMzo1OTowMCIsIlN0eWxlIjp7IiRpZCI6IjIwMyIsIlNoYXBlIjoxLCJDb25uZWN0b3JNYXJnaW4iOnsiJGlkIjoiMjA0IiwiVG9wIjowLCJMZWZ0IjoyLCJSaWdodCI6MiwiQm90dG9tIjowfSwiQ29ubmVjdG9yU3R5bGUiOnsiJGlkIjoiMjA1IiwiTGluZUNvbG9yIjp7IiRpZCI6IjIwNiIsIiR0eXBlIjoiTkxSRS5Db21tb24uRG9tLlNvbGlkQ29sb3JCcnVzaCwgTkxSRS5Db21tb24iLCJDb2xvciI6eyIkaWQiOiIyMDciLCJBIjoxMjcsIlIiOjMxLCJHIjo3MywiQiI6MTI2fX0sIkxpbmVXZWlnaHQiOjEuMCwiTGluZVR5cGUiOjAsIlBhcmVudFN0eWxlIjpudWxsfSwiSXNCZWxvd1RpbWViYW5kIjpmYWxzZSwiUG9zaXRpb25PblRhc2siOjAsIkhpZGVEYXRlIjpmYWxzZSwiU2hhcGVTaXplIjoxLCJTcGFjaW5nIjoxLjAsIlBhZGRpbmciOnsiJGlkIjoiMjA4IiwiVG9wIjo3LCJMZWZ0IjozLCJSaWdodCI6MCwiQm90dG9tIjoyfSwiU2hhcGVTdHlsZSI6eyIkaWQiOiIyMDkiLCJNYXJnaW4iOnsiJGlkIjoiMjEwIiwiVG9wIjowLCJMZWZ0IjowLCJSaWdodCI6MCwiQm90dG9tIjowfSwiUGFkZGluZyI6eyIkaWQiOiIyMTEiLCJUb3AiOjAsIkxlZnQiOjAsIlJpZ2h0IjowLCJCb3R0b20iOjB9LCJCYWNrZ3JvdW5kIjp7IiRpZCI6IjIxMiIsIkNvbG9yIjp7IiRpZCI6IjIxMyIsIkEiOjI1NSwiUiI6MTEyLCJHIjoxNzMsIkIiOjcxfX0sIklzVmlzaWJsZSI6dHJ1ZSwiV2lkdGgiOjE4LjAsIkhlaWdodCI6MjAuMCwiQm9yZGVyU3R5bGUiOnsiJGlkIjoiMjE0IiwiTGluZUNvbG9yIjp7IiRpZCI6IjIxNSIsIiR0eXBlIjoiTkxSRS5Db21tb24uRG9tLlNvbGlkQ29sb3JCcnVzaCwgTkxSRS5Db21tb24iLCJDb2xvciI6eyIkaWQiOiIyMTYiLCJBIjoyNTUsIlIiOjI1NSwiRyI6MCwiQiI6MH19LCJMaW5lV2VpZ2h0IjowLjAsIkxpbmVUeXBlIjowLCJQYXJlbnRTdHlsZSI6bnVsbH0sIlBhcmVudFN0eWxlIjpudWxsfSwiVGl0bGVTdHlsZSI6eyIkaWQiOiIyMTciLCJGb250U2V0dGluZ3MiOnsiJGlkIjoiMjE4IiwiRm9udFNpemUiOjExLCJGb250TmFtZSI6IkNhbGlicmkiLCJJc0JvbGQiOnRydWUsIklzSXRhbGljIjpmYWxzZSwiSXNVbmRlcmxpbmVkIjpmYWxzZSwiUGFyZW50U3R5bGUiOm51bGx9LCJBdXRvU2l6ZSI6MCwiRm9yZWdyb3VuZCI6eyIkaWQiOiIyMTkiLCJDb2xvciI6eyIkaWQiOiIyMj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IxIiwiVG9wIjowLCJMZWZ0IjowLCJSaWdodCI6MCwiQm90dG9tIjowfSwiUGFkZGluZyI6eyIkaWQiOiIyMjIiLCJUb3AiOjAsIkxlZnQiOjAsIlJpZ2h0IjowLCJCb3R0b20iOjB9LCJCYWNrZ3JvdW5kIjp7IiRpZCI6IjIyMyIsIkNvbG9yIjp7IiRpZCI6IjIyNCIsIkEiOjAsIlIiOjAsIkciOjAsIkIiOjB9fSwiSXNWaXNpYmxlIjp0cnVlLCJXaWR0aCI6MC4wLCJIZWlnaHQiOjAuMCwiQm9yZGVyU3R5bGUiOnsiJGlkIjoiMjI1IiwiTGluZUNvbG9yIjpudWxsLCJMaW5lV2VpZ2h0IjowLjAsIkxpbmVUeXBlIjowLCJQYXJlbnRTdHlsZSI6bnVsbH0sIlBhcmVudFN0eWxlIjpudWxsfSwiRGF0ZVN0eWxlIjp7IiRpZCI6IjIyNiIsIkZvbnRTZXR0aW5ncyI6eyIkaWQiOiIyMjciLCJGb250U2l6ZSI6MTAsIkZvbnROYW1lIjoiQ2FsaWJyaSIsIklzQm9sZCI6ZmFsc2UsIklzSXRhbGljIjpmYWxzZSwiSXNVbmRlcmxpbmVkIjpmYWxzZSwiUGFyZW50U3R5bGUiOm51bGx9LCJBdXRvU2l6ZSI6MCwiRm9yZWdyb3VuZCI6eyIkaWQiOiIyMjgiLCJDb2xvciI6eyIkaWQiOiIyMjk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zMCIsIlRvcCI6MCwiTGVmdCI6MCwiUmlnaHQiOjAsIkJvdHRvbSI6MH0sIlBhZGRpbmciOnsiJGlkIjoiMjMxIiwiVG9wIjowLCJMZWZ0IjowLCJSaWdodCI6MCwiQm90dG9tIjowfSwiQmFja2dyb3VuZCI6eyIkaWQiOiIyMzIiLCJDb2xvciI6eyIkcmVmIjoiMjI0In19LCJJc1Zpc2libGUiOnRydWUsIldpZHRoIjowLjAsIkhlaWdodCI6MC4wLCJCb3JkZXJTdHlsZSI6eyIkaWQiOiIyMzMiLCJMaW5lQ29sb3IiOm51bGwsIkxpbmVXZWlnaHQiOjAuMCwiTGluZVR5cGUiOjAsIlBhcmVudFN0eWxlIjpudWxsfSwiUGFyZW50U3R5bGUiOm51bGx9LCJEYXRlRm9ybWF0Ijp7IiRpZCI6IjIz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zUiLCJGb3JtYXQiOjAsIklzVmlzaWJsZSI6ZmFsc2UsIkxhc3RLbm93blZpc2liaWxpdHlTdGF0ZSI6ZmFsc2V9LCJJc1Zpc2libGUiOnRydWUsIlBhcmVudFN0eWxlIjpudWxsfSwiSW5kZXgiOjEsIlBlcmNlbnRhZ2VDb21wbGV0ZSI6bnVsbCwiUG9zaXRpb24iOnsiUmF0aW8iOjAuMCwiSXNDdXN0b20iOmZhbHNlfSwiRGF0ZUZvcm1hdCI6eyIkcmVmIjoiMjM0In0sIldlZWtOdW1iZXJpbmciOnsiJGlkIjoiMjM2IiwiRm9ybWF0IjowLCJJc1Zpc2libGUiOmZhbHNlLCJMYXN0S25vd25WaXNpYmlsaXR5U3RhdGUiOmZhbHNlfSwiUmVsYXRlZFRhc2tJZCI6IjAwMDAwMDAwLTAwMDAtMDAwMC0wMDAwLTAwMDAwMDAwMDAwMCIsIklkIjoiNTdlNGVkNzYtNjU2YS00NmE2LWEzZWQtZjI4NmVlYmZmZmQ2IiwiSW1wb3J0SWQiOm51bGwsIlRpdGxlIjoiV2Vla2x5IFJlcG9ydCAiLCJOb3RlIjpudWxsLCJIeXBlcmxpbmsiOnsiJGlkIjoiMjM3IiwiQWRkcmVzcyI6IiIsIlN1YkFkZHJlc3MiOiIifSwiSXNDaGFuZ2VkIjpmYWxzZSwiSXNOZXciOmZhbHNlfSx7IiRpZCI6IjIzOCIsIkRhdGUiOiIyMDIxLTAzLTI2VDIzOjU5OjAwIiwiU3R5bGUiOnsiJGlkIjoiMjM5IiwiU2hhcGUiOjEsIkNvbm5lY3Rvck1hcmdpbiI6eyIkaWQiOiIyNDAiLCJUb3AiOjAsIkxlZnQiOjIsIlJpZ2h0IjoyLCJCb3R0b20iOjB9LCJDb25uZWN0b3JTdHlsZSI6eyIkaWQiOiIyNDEiLCJMaW5lQ29sb3IiOnsiJGlkIjoiMjQyIiwiJHR5cGUiOiJOTFJFLkNvbW1vbi5Eb20uU29saWRDb2xvckJydXNoLCBOTFJFLkNvbW1vbiIsIkNvbG9yIjp7IiRpZCI6IjI0MyIsIkEiOjEyNywiUiI6MzEsIkciOjczLCJCIjoxMjZ9fSwiTGluZVdlaWdodCI6MS4wLCJMaW5lVHlwZSI6MCwiUGFyZW50U3R5bGUiOm51bGx9LCJJc0JlbG93VGltZWJhbmQiOmZhbHNlLCJQb3NpdGlvbk9uVGFzayI6MCwiSGlkZURhdGUiOmZhbHNlLCJTaGFwZVNpemUiOjEsIlNwYWNpbmciOjEuMCwiUGFkZGluZyI6eyIkaWQiOiIyNDQiLCJUb3AiOjcsIkxlZnQiOjMsIlJpZ2h0IjowLCJCb3R0b20iOjJ9LCJTaGFwZVN0eWxlIjp7IiRpZCI6IjI0NSIsIk1hcmdpbiI6eyIkaWQiOiIyNDYiLCJUb3AiOjAsIkxlZnQiOjAsIlJpZ2h0IjowLCJCb3R0b20iOjB9LCJQYWRkaW5nIjp7IiRpZCI6IjI0NyIsIlRvcCI6MCwiTGVmdCI6MCwiUmlnaHQiOjAsIkJvdHRvbSI6MH0sIkJhY2tncm91bmQiOnsiJGlkIjoiMjQ4IiwiQ29sb3IiOnsiJGlkIjoiMjQ5IiwiQSI6MjU1LCJSIjoxMTIsIkciOjE3MywiQiI6NzF9fSwiSXNWaXNpYmxlIjp0cnVlLCJXaWR0aCI6MTguMCwiSGVpZ2h0IjoyMC4wLCJCb3JkZXJTdHlsZSI6eyIkaWQiOiIyNTAiLCJMaW5lQ29sb3IiOnsiJGlkIjoiMjUxIiwiJHR5cGUiOiJOTFJFLkNvbW1vbi5Eb20uU29saWRDb2xvckJydXNoLCBOTFJFLkNvbW1vbiIsIkNvbG9yIjp7IiRpZCI6IjI1MiIsIkEiOjI1NSwiUiI6MjU1LCJHIjowLCJCIjowfX0sIkxpbmVXZWlnaHQiOjAuMCwiTGluZVR5cGUiOjAsIlBhcmVudFN0eWxlIjpudWxsfSwiUGFyZW50U3R5bGUiOm51bGx9LCJUaXRsZVN0eWxlIjp7IiRpZCI6IjI1MyIsIkZvbnRTZXR0aW5ncyI6eyIkaWQiOiIyNTQiLCJGb250U2l6ZSI6MTEsIkZvbnROYW1lIjoiQ2FsaWJyaSIsIklzQm9sZCI6dHJ1ZSwiSXNJdGFsaWMiOmZhbHNlLCJJc1VuZGVybGluZWQiOmZhbHNlLCJQYXJlbnRTdHlsZSI6bnVsbH0sIkF1dG9TaXplIjowLCJGb3JlZ3JvdW5kIjp7IiRpZCI6IjI1NSIsIkNvbG9yIjp7IiRpZCI6IjI1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NTciLCJUb3AiOjAsIkxlZnQiOjAsIlJpZ2h0IjowLCJCb3R0b20iOjB9LCJQYWRkaW5nIjp7IiRpZCI6IjI1OCIsIlRvcCI6MCwiTGVmdCI6MCwiUmlnaHQiOjAsIkJvdHRvbSI6MH0sIkJhY2tncm91bmQiOnsiJGlkIjoiMjU5IiwiQ29sb3IiOnsiJGlkIjoiMjYwIiwiQSI6MCwiUiI6MCwiRyI6MCwiQiI6MH19LCJJc1Zpc2libGUiOnRydWUsIldpZHRoIjowLjAsIkhlaWdodCI6MC4wLCJCb3JkZXJTdHlsZSI6eyIkaWQiOiIyNjEiLCJMaW5lQ29sb3IiOm51bGwsIkxpbmVXZWlnaHQiOjAuMCwiTGluZVR5cGUiOjAsIlBhcmVudFN0eWxlIjpudWxsfSwiUGFyZW50U3R5bGUiOm51bGx9LCJEYXRlU3R5bGUiOnsiJGlkIjoiMjYyIiwiRm9udFNldHRpbmdzIjp7IiRpZCI6IjI2MyIsIkZvbnRTaXplIjoxMCwiRm9udE5hbWUiOiJDYWxpYnJpIiwiSXNCb2xkIjpmYWxzZSwiSXNJdGFsaWMiOmZhbHNlLCJJc1VuZGVybGluZWQiOmZhbHNlLCJQYXJlbnRTdHlsZSI6bnVsbH0sIkF1dG9TaXplIjowLCJGb3JlZ3JvdW5kIjp7IiRpZCI6IjI2NCIsIkNvbG9yIjp7IiRpZCI6IjI2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Y2IiwiVG9wIjowLCJMZWZ0IjowLCJSaWdodCI6MCwiQm90dG9tIjowfSwiUGFkZGluZyI6eyIkaWQiOiIyNjciLCJUb3AiOjAsIkxlZnQiOjAsIlJpZ2h0IjowLCJCb3R0b20iOjB9LCJCYWNrZ3JvdW5kIjp7IiRpZCI6IjI2OCIsIkNvbG9yIjp7IiRyZWYiOiIyNjAifX0sIklzVmlzaWJsZSI6dHJ1ZSwiV2lkdGgiOjAuMCwiSGVpZ2h0IjowLjAsIkJvcmRlclN0eWxlIjp7IiRpZCI6IjI2OSIsIkxpbmVDb2xvciI6bnVsbCwiTGluZVdlaWdodCI6MC4wLCJMaW5lVHlwZSI6MCwiUGFyZW50U3R5bGUiOm51bGx9LCJQYXJlbnRTdHlsZSI6bnVsbH0sIkRhdGVGb3JtYXQiOnsiJGlkIjoiMjc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3MSIsIkZvcm1hdCI6MCwiSXNWaXNpYmxlIjpmYWxzZSwiTGFzdEtub3duVmlzaWJpbGl0eVN0YXRlIjpmYWxzZX0sIklzVmlzaWJsZSI6dHJ1ZSwiUGFyZW50U3R5bGUiOm51bGx9LCJJbmRleCI6MiwiUGVyY2VudGFnZUNvbXBsZXRlIjpudWxsLCJQb3NpdGlvbiI6eyJSYXRpbyI6MC4wLCJJc0N1c3RvbSI6ZmFsc2V9LCJEYXRlRm9ybWF0Ijp7IiRyZWYiOiIyNzAifSwiV2Vla051bWJlcmluZyI6eyIkaWQiOiIyNzIiLCJGb3JtYXQiOjAsIklzVmlzaWJsZSI6ZmFsc2UsIkxhc3RLbm93blZpc2liaWxpdHlTdGF0ZSI6ZmFsc2V9LCJSZWxhdGVkVGFza0lkIjoiMDAwMDAwMDAtMDAwMC0wMDAwLTAwMDAtMDAwMDAwMDAwMDAwIiwiSWQiOiIzMzFlMGQwYS02OGI2LTRmZTYtYjdkMi03ZWY0YWE4OTY4MWUiLCJJbXBvcnRJZCI6bnVsbCwiVGl0bGUiOiJXZWVrbHkgUmVwb3J0ICIsIk5vdGUiOm51bGwsIkh5cGVybGluayI6eyIkaWQiOiIyNzMiLCJBZGRyZXNzIjoiIiwiU3ViQWRkcmVzcyI6IiJ9LCJJc0NoYW5nZWQiOmZhbHNlLCJJc05ldyI6ZmFsc2V9XSwiVGFza3MiOltdLCJTd2ltbGFuZXMiOltdLCJNc1Byb2plY3RJdGVtc1RyZWUiOnsiJGlkIjoiMjc0IiwiUm9vdCI6eyJJbXBvcnRJZCI6bnVsbCwiSXNJbXBvcnRlZCI6ZmFsc2UsIkNoaWxkcmVuIjpbXX19LCJNZXRhZGF0YSI6eyIkaWQiOiIyNzUiLCJSZWNlbnRDb2xvcnNDb2xsZWN0aW9uIjoiW1wiI0ZGNzBBRDQ3XCJdIn0sIlNldHRpbmdzIjp7IiRpZCI6IjI3NiIsIkltcGFPcHRpb25zIjp7IiRpZCI6IjI3Ny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I3OCIsIlVzZVRpbWUiOmZhbHNlLCJXb3JrRGF5U3RhcnQiOiIwMDowMDowMCIsIldvcmtEYXlFbmQiOiIyMzo1OTowMCJ9LCJMYXN0VXNlZFRlbXBsYXRlSWQiOiI3MzU1YjYzMy1hYzY2LTQ1MjgtOGI0ZC0yOTlmYWVkYzllZTkiLCJGaXJzdFdlZWtPZlllYXIiOjB9"/>
  <p:tag name="__MASTER" val="__part_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SCALETYPE" val="Months"/>
  <p:tag name="OTLTIMEBANDSCALEFORMAT" val="MMM"/>
  <p:tag name="OTLTIMEBANDQUICKPOSITION" val="Middle"/>
  <p:tag name="OTLTIMEBANDSHAPETYPE" val="RectangleTimeband"/>
  <p:tag name="OTLTIMEBANDTHREEDEFFECTS" val="Gel"/>
  <p:tag name="OTLTIMEBANDAUTODATERANGE" val="True"/>
  <p:tag name="OTLTIMEBANDSTARTDATE" val="0001-01-01T00:00:00.0000000"/>
  <p:tag name="OTLTIMEBANDENDDATE" val="2021-03-26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7"/>
  <p:tag name="OTLTIMEBANDFYSTARTMONTH" val="January"/>
  <p:tag name="OTLTIMEBANDSHOWFYLABEL" val="True"/>
  <p:tag name="OTLTIMEBANDUSESTARTINGOFTHEYEARFORFYNUMBERING" val="Tru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1-24T00:00:00.0000000"/>
  <p:tag name="OTLENDDATE" val="2021-01-25T23:59:00.0000000"/>
  <p:tag name="OTLPERCENTAGE" val="100"/>
  <p:tag name="OTLDURATIONFORMAT" val="day"/>
  <p:tag name="OTLSPACING" val="5"/>
  <p:tag name="OTLSHAPETHICKNESSTYPE" val="Regular"/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Weekly Report "/>
  <p:tag name="OTLDATE" val="2021-01-26T23:59:00.0000000"/>
  <p:tag name="OTLPOSITIONONTASK" val="None"/>
  <p:tag name="OTLRELATEDTASKID" val="00000000-0000-0000-0000-00000000000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Weekly Report "/>
  <p:tag name="OTLDATE" val="2021-02-02T23:59:00.0000000"/>
  <p:tag name="OTLPOSITIONONTASK" val="None"/>
  <p:tag name="OTLRELATEDTASKID" val="00000000-0000-0000-0000-00000000000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Weekly Report "/>
  <p:tag name="OTLDATE" val="2021-03-26T23:59:00.0000000"/>
  <p:tag name="OTLPOSITIONONTASK" val="None"/>
  <p:tag name="OTLRELATEDTASKID" val="00000000-0000-0000-0000-00000000000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1-27T00:00:00.0000000"/>
  <p:tag name="OTLENDDATE" val="2021-01-30T23:59:00.0000000"/>
  <p:tag name="OTLPERCENTAGE" val="100"/>
  <p:tag name="OTLDURATIONFORMAT" val="day"/>
  <p:tag name="OTLSPACING" val="5"/>
  <p:tag name="OTLSHAPETHICKNESSTYPE" val="Regular"/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01T00:00:00.0000000"/>
  <p:tag name="OTLENDDATE" val="2021-02-08T23:59:00.0000000Z"/>
  <p:tag name="OTLPERCENTAGE" val="80"/>
  <p:tag name="OTLDURATIONFORMAT" val="day"/>
  <p:tag name="OTLSPACING" val="5"/>
  <p:tag name="OTLSHAPETHICKNESSTYPE" val="Regular"/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08T00:00:00.0000000"/>
  <p:tag name="OTLENDDATE" val="2021-02-15T23:59:00.0000000Z"/>
  <p:tag name="OTLPERCENTAGE" val="0"/>
  <p:tag name="OTLDURATIONFORMAT" val="day"/>
  <p:tag name="OTLSPACING" val="5"/>
  <p:tag name="OTLSHAPETHICKNESSTYPE" val="Regular"/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15T00:00:00.0000000"/>
  <p:tag name="OTLENDDATE" val="2021-03-01T23:59:00.0000000Z"/>
  <p:tag name="OTLPERCENTAGE" val="0"/>
  <p:tag name="OTLDURATIONFORMAT" val="day"/>
  <p:tag name="OTLSPACING" val="5"/>
  <p:tag name="OTLSHAPETHICKNESSTYPE" val="Regular"/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19T00:00:00.0000000"/>
  <p:tag name="OTLENDDATE" val="2021-03-04T23:59:00.0000000Z"/>
  <p:tag name="OTLPERCENTAGE" val="0"/>
  <p:tag name="OTLDURATIONFORMAT" val="day"/>
  <p:tag name="OTLSPACING" val="5"/>
  <p:tag name="OTLSHAPETHICKNESSTYPE" val="Regular"/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02T00:00:00.0000000"/>
  <p:tag name="OTLENDDATE" val="2021-03-04T23:59:00.0000000Z"/>
  <p:tag name="OTLPERCENTAGE" val="0"/>
  <p:tag name="OTLDURATIONFORMAT" val="day"/>
  <p:tag name="OTLSPACING" val="5"/>
  <p:tag name="OTLSHAPETHICKNESSTYPE" val="Regular"/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04T00:00:00.0000000"/>
  <p:tag name="OTLENDDATE" val="2021-03-06T23:59:00.0000000"/>
  <p:tag name="OTLPERCENTAGE" val="0"/>
  <p:tag name="OTLDURATIONFORMAT" val="day"/>
  <p:tag name="OTLSPACING" val="5"/>
  <p:tag name="OTLSHAPETHICKNESSTYPE" val="Regular"/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07T00:00:00.0000000"/>
  <p:tag name="OTLENDDATE" val="2021-03-09T23:59:00.0000000Z"/>
  <p:tag name="OTLPERCENTAGE" val="0"/>
  <p:tag name="OTLDURATIONFORMAT" val="day"/>
  <p:tag name="OTLSPACING" val="5"/>
  <p:tag name="OTLSHAPETHICKNESSTYPE" val="Regular"/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09T00:00:00.0000000"/>
  <p:tag name="OTLENDDATE" val="2021-03-10T23:59:00.0000000"/>
  <p:tag name="OTLPERCENTAGE" val="0"/>
  <p:tag name="OTLDURATIONFORMAT" val="day"/>
  <p:tag name="OTLSPACING" val="5"/>
  <p:tag name="OTLSHAPETHICKNESSTYPE" val="Regular"/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329</Words>
  <Application>Microsoft Office PowerPoint</Application>
  <PresentationFormat>Widescreen</PresentationFormat>
  <Paragraphs>112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Sahith Reddy Gaddam</dc:creator>
  <cp:lastModifiedBy>Sahith Reddy Gaddam</cp:lastModifiedBy>
  <cp:revision>6</cp:revision>
  <dcterms:created xsi:type="dcterms:W3CDTF">2021-02-05T21:02:42Z</dcterms:created>
  <dcterms:modified xsi:type="dcterms:W3CDTF">2021-02-06T19:58:50Z</dcterms:modified>
</cp:coreProperties>
</file>