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0ae1367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0ae1367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0ae136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0ae136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00ae1367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00ae1367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00ae136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00ae136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524000" y="33338"/>
            <a:ext cx="7620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Formula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5" y="3426125"/>
            <a:ext cx="7688100" cy="86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601 - Midterm presentation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by Sahith Reddy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Dataset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consists of all information on the Formula 1 races, drivers, constructors, qualifying, circuits, lap times, pit stops, championships from 1950 till the latest 2023 season.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 from 1950 - 2023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14 CSV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120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no. of Races participated by a constructor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95" y="2014325"/>
            <a:ext cx="5298604" cy="32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Points score by a constructor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00" y="2014325"/>
            <a:ext cx="5201599" cy="31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</a:t>
            </a:r>
            <a:r>
              <a:rPr lang="en-GB"/>
              <a:t>Points per Race by a constructor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63" y="2078875"/>
            <a:ext cx="5008876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