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6" r:id="rId2"/>
    <p:sldMasterId id="2147483684" r:id="rId3"/>
    <p:sldMasterId id="2147483696" r:id="rId4"/>
    <p:sldMasterId id="2147483714" r:id="rId5"/>
  </p:sldMasterIdLst>
  <p:notesMasterIdLst>
    <p:notesMasterId r:id="rId37"/>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12192000" cy="6858000"/>
  <p:notesSz cx="12192000" cy="6858000"/>
  <p:embeddedFontLst>
    <p:embeddedFont>
      <p:font typeface="Calibri" panose="020F0502020204030204" pitchFamily="34" charset="0"/>
      <p:regular r:id="rId38"/>
      <p:bold r:id="rId39"/>
      <p:italic r:id="rId40"/>
      <p:boldItalic r:id="rId41"/>
    </p:embeddedFont>
    <p:embeddedFont>
      <p:font typeface="Garamond" panose="02020404030301010803" pitchFamily="18" charset="0"/>
      <p:regular r:id="rId42"/>
      <p:bold r:id="rId43"/>
      <p:italic r:id="rId44"/>
    </p:embeddedFont>
    <p:embeddedFont>
      <p:font typeface="Open Sans" panose="020B0606030504020204" pitchFamily="34" charset="0"/>
      <p:regular r:id="rId45"/>
      <p:bold r:id="rId46"/>
      <p:italic r:id="rId47"/>
      <p:boldItalic r:id="rId48"/>
    </p:embeddedFont>
  </p:embeddedFont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2.fntdata"/><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7.fntdata"/><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5.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15-Apr-23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6">
            <a:extLst>
              <a:ext uri="{9AFC2F4E-EEDB-4B63-90A9-A796366C808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F056227-FFB9-4F57-A8B3-18BC1DF759A3}"/>
              </a:ext>
            </a:extLst>
          </p:cNvPr>
          <p:cNvGrpSpPr/>
          <p:nvPr/>
        </p:nvGrpSpPr>
        <p:grpSpPr>
          <a:xfrm>
            <a:off x="-16934" y="0"/>
            <a:ext cx="12231160" cy="6856214"/>
            <a:chOff x="-16934" y="0"/>
            <a:chExt cx="12231160" cy="6856214"/>
          </a:xfrm>
        </p:grpSpPr>
        <p:pic>
          <p:nvPicPr>
            <p:cNvPr id="3" name="Picture 15" descr="HD-PanelTitleR1.png">
              <a:extLst>
                <a:ext uri="{D1D5EC92-C385-4EDB-AFA5-C6B8BD0C574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6FEBEE0-D8F0-47F0-9495-C688C95F1791}"/>
                </a:ext>
              </a:extLst>
            </p:cNvPr>
            <p:cNvPicPr>
              <a:picLocks noChangeAspect="1"/>
            </p:cNvPicPr>
            <p:nvPr/>
          </p:nvPicPr>
          <p:blipFill>
            <a:blip r:embed="rId2"/>
            <a:stretch>
              <a:fillRect/>
            </a:stretch>
          </p:blipFill>
          <p:spPr>
            <a:xfrm>
              <a:off x="0" y="0"/>
              <a:ext cx="12188824" cy="6856214"/>
            </a:xfrm>
            <a:prstGeom prst="rect">
              <a:avLst/>
            </a:prstGeom>
            <a:noFill/>
          </p:spPr>
        </p:pic>
        <p:sp>
          <p:nvSpPr>
            <p:cNvPr id="4" name="Rectangle 25">
              <a:extLst>
                <a:ext uri="{1B73BC1B-37A2-4130-A7DE-6F5BAFB0835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F0DA314-EFF6-4B44-B649-5ECDC66C9A08}"/>
                </a:ext>
              </a:extLst>
            </p:cNvPr>
            <p:cNvSpPr/>
            <p:nvPr/>
          </p:nvSpPr>
          <p:spPr>
            <a:xfrm>
              <a:off x="2328332" y="1540931"/>
              <a:ext cx="7543802" cy="3835401"/>
            </a:xfrm>
            <a:prstGeom prst="rect">
              <a:avLst/>
            </a:prstGeom>
            <a:noFill/>
            <a:ln w="15875">
              <a:miter lim="800000"/>
            </a:ln>
            <a:effectLst/>
          </p:spPr>
          <p:style>
            <a:lnRef idx="1">
              <a:schemeClr val="accent1"/>
            </a:lnRef>
            <a:fillRef idx="3">
              <a:schemeClr val="accent1"/>
            </a:fillRef>
            <a:effectRef idx="0">
              <a:schemeClr val="accent1"/>
            </a:effectRef>
            <a:fontRef idx="minor">
              <a:schemeClr val="lt1"/>
            </a:fontRef>
          </p:style>
          <p:txBody>
            <a:bodyPr vert="horz" rtlCol="0"/>
            <a:lst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endParaRPr lang="en-US" dirty="0"/>
            </a:p>
          </p:txBody>
        </p:sp>
        <p:pic>
          <p:nvPicPr>
            <p:cNvPr id="5" name="Picture 16" descr="HDRibbonTitle-UniformTrim.png">
              <a:extLst>
                <a:ext uri="{B4024B96-FBEF-4987-A0AB-68C728593B0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9A3C1D2-1A8E-47E1-8A05-7105CB1AFD27}"/>
                </a:ext>
              </a:extLst>
            </p:cNvPr>
            <p:cNvPicPr>
              <a:picLocks noChangeAspect="1"/>
            </p:cNvPicPr>
            <p:nvPr/>
          </p:nvPicPr>
          <p:blipFill>
            <a:blip r:embed="rId3"/>
            <a:stretch>
              <a:fillRect/>
            </a:stretch>
          </p:blipFill>
          <p:spPr>
            <a:xfrm>
              <a:off x="-16934" y="3147609"/>
              <a:ext cx="2478024" cy="612648"/>
            </a:xfrm>
            <a:prstGeom prst="rect">
              <a:avLst/>
            </a:prstGeom>
            <a:noFill/>
          </p:spPr>
        </p:pic>
        <p:pic>
          <p:nvPicPr>
            <p:cNvPr id="6" name="Picture 19" descr="HDRibbonTitle-UniformTrim.png">
              <a:extLst>
                <a:ext uri="{32DAC189-495E-4A31-82E9-86D5E468F68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9705F5E-4144-4B19-9CDC-1B4A93250184}"/>
                </a:ext>
              </a:extLst>
            </p:cNvPr>
            <p:cNvPicPr>
              <a:picLocks noChangeAspect="1"/>
            </p:cNvPicPr>
            <p:nvPr/>
          </p:nvPicPr>
          <p:blipFill>
            <a:blip r:embed="rId3"/>
            <a:stretch>
              <a:fillRect/>
            </a:stretch>
          </p:blipFill>
          <p:spPr>
            <a:xfrm>
              <a:off x="9736202" y="3147609"/>
              <a:ext cx="2478024" cy="612648"/>
            </a:xfrm>
            <a:prstGeom prst="rect">
              <a:avLst/>
            </a:prstGeom>
            <a:noFill/>
          </p:spPr>
        </p:pic>
      </p:grpSp>
      <p:sp>
        <p:nvSpPr>
          <p:cNvPr id="7" name="Title 1">
            <a:extLst>
              <a:ext uri="{0459BF1E-8614-41A6-9B7E-A502398F6E4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AFA3F77-38E8-4DA1-9938-3213A9277DF0}"/>
              </a:ext>
            </a:extLst>
          </p:cNvPr>
          <p:cNvSpPr>
            <a:spLocks noGrp="1"/>
          </p:cNvSpPr>
          <p:nvPr>
            <p:ph type="title"/>
          </p:nvPr>
        </p:nvSpPr>
        <p:spPr>
          <a:xfrm>
            <a:off x="2692397" y="1871131"/>
            <a:ext cx="6815668" cy="1515533"/>
          </a:xfrm>
        </p:spPr>
        <p:txBody>
          <a:bodyPr vert="horz" rtlCol="0" anchor="b">
            <a:noAutofit/>
          </a:bodyPr>
          <a:lstStyle>
            <a:lvl1pPr lvl="0" algn="ctr">
              <a:defRPr lang="en-US" sz="5400" dirty="0"/>
            </a:lvl1pPr>
          </a:lstStyle>
          <a:p>
            <a:r>
              <a:rPr lang="en-US" dirty="0"/>
              <a:t>Click to edit Master title style</a:t>
            </a:r>
          </a:p>
        </p:txBody>
      </p:sp>
      <p:sp>
        <p:nvSpPr>
          <p:cNvPr id="8" name="Subtitle 2">
            <a:extLst>
              <a:ext uri="{B400CFFE-4E16-4E2A-8207-0DFB53113D9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3963C50-7C65-4EB2-AF61-59E42A66702C}"/>
              </a:ext>
            </a:extLst>
          </p:cNvPr>
          <p:cNvSpPr>
            <a:spLocks noGrp="1"/>
          </p:cNvSpPr>
          <p:nvPr>
            <p:ph type="subTitle" idx="1"/>
          </p:nvPr>
        </p:nvSpPr>
        <p:spPr>
          <a:xfrm>
            <a:off x="2692397" y="3657597"/>
            <a:ext cx="6815668" cy="1320802"/>
          </a:xfrm>
        </p:spPr>
        <p:txBody>
          <a:bodyPr vert="horz" rtlCol="0" anchor="t">
            <a:normAutofit/>
          </a:bodyPr>
          <a:lstStyle>
            <a:lvl1pPr marL="0" lvl="0" indent="0" algn="ctr">
              <a:buNone/>
              <a:defRPr lang="en-US" sz="2100" dirty="0">
                <a:solidFill>
                  <a:schemeClr val="tx1"/>
                </a:solidFill>
              </a:defRPr>
            </a:lvl1pPr>
            <a:lvl2pPr marL="457200" lvl="1" indent="0" algn="ctr">
              <a:buNone/>
              <a:defRPr lang="en-US" dirty="0">
                <a:solidFill>
                  <a:schemeClr val="tx1">
                    <a:tint val="75000"/>
                  </a:schemeClr>
                </a:solidFill>
              </a:defRPr>
            </a:lvl2pPr>
            <a:lvl3pPr marL="914400" lvl="2" indent="0" algn="ctr">
              <a:buNone/>
              <a:defRPr lang="en-US" dirty="0">
                <a:solidFill>
                  <a:schemeClr val="tx1">
                    <a:tint val="75000"/>
                  </a:schemeClr>
                </a:solidFill>
              </a:defRPr>
            </a:lvl3pPr>
            <a:lvl4pPr marL="1371600" lvl="3" indent="0" algn="ctr">
              <a:buNone/>
              <a:defRPr lang="en-US" dirty="0">
                <a:solidFill>
                  <a:schemeClr val="tx1">
                    <a:tint val="75000"/>
                  </a:schemeClr>
                </a:solidFill>
              </a:defRPr>
            </a:lvl4pPr>
            <a:lvl5pPr marL="1828800" lvl="4" indent="0" algn="ctr">
              <a:buNone/>
              <a:defRPr lang="en-US" dirty="0">
                <a:solidFill>
                  <a:schemeClr val="tx1">
                    <a:tint val="75000"/>
                  </a:schemeClr>
                </a:solidFill>
              </a:defRPr>
            </a:lvl5pPr>
            <a:lvl6pPr marL="2286000" lvl="5" indent="0" algn="ctr">
              <a:buNone/>
              <a:defRPr lang="en-US" dirty="0">
                <a:solidFill>
                  <a:schemeClr val="tx1">
                    <a:tint val="75000"/>
                  </a:schemeClr>
                </a:solidFill>
              </a:defRPr>
            </a:lvl6pPr>
            <a:lvl7pPr marL="2743200" lvl="6" indent="0" algn="ctr">
              <a:buNone/>
              <a:defRPr lang="en-US" dirty="0">
                <a:solidFill>
                  <a:schemeClr val="tx1">
                    <a:tint val="75000"/>
                  </a:schemeClr>
                </a:solidFill>
              </a:defRPr>
            </a:lvl7pPr>
            <a:lvl8pPr marL="3200400" lvl="7" indent="0" algn="ctr">
              <a:buNone/>
              <a:defRPr lang="en-US" dirty="0">
                <a:solidFill>
                  <a:schemeClr val="tx1">
                    <a:tint val="75000"/>
                  </a:schemeClr>
                </a:solidFill>
              </a:defRPr>
            </a:lvl8pPr>
            <a:lvl9pPr marL="3657600" lvl="8" indent="0" algn="ctr">
              <a:buNone/>
              <a:defRPr lang="en-US" dirty="0">
                <a:solidFill>
                  <a:schemeClr val="tx1">
                    <a:tint val="75000"/>
                  </a:schemeClr>
                </a:solidFill>
              </a:defRPr>
            </a:lvl9pPr>
          </a:lstStyle>
          <a:p>
            <a:r>
              <a:rPr lang="en-US" dirty="0"/>
              <a:t>Click to edit Master subtitle style</a:t>
            </a:r>
          </a:p>
        </p:txBody>
      </p:sp>
      <p:sp>
        <p:nvSpPr>
          <p:cNvPr id="9" name="Date Placeholder 3">
            <a:extLst>
              <a:ext uri="{B73B53FA-38E0-4C96-A96A-5081B09BFFC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57CD620-2E00-4F13-B15F-2CBD11224DF4}"/>
              </a:ext>
            </a:extLst>
          </p:cNvPr>
          <p:cNvSpPr>
            <a:spLocks noGrp="1"/>
          </p:cNvSpPr>
          <p:nvPr>
            <p:ph type="dt" sz="half" idx="10"/>
          </p:nvPr>
        </p:nvSpPr>
        <p:spPr>
          <a:xfrm>
            <a:off x="7983232" y="5037663"/>
            <a:ext cx="897467" cy="279399"/>
          </a:xfrm>
        </p:spPr>
        <p:txBody>
          <a:bodyPr rtlCol="0"/>
          <a:lstStyle/>
          <a:p>
            <a:fld id="{E2EE10CC-1FC7-4540-A9C2-BBA1EBBE0272}" type="datetime1">
              <a:t>15-Apr-23</a:t>
            </a:fld>
            <a:endParaRPr lang="en-US" dirty="0"/>
          </a:p>
        </p:txBody>
      </p:sp>
      <p:sp>
        <p:nvSpPr>
          <p:cNvPr id="10" name="Footer Placeholder 4">
            <a:extLst>
              <a:ext uri="{36D1612B-CAE5-4ADF-85F4-FBC36023088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94B546C-EF72-409E-BC90-CF3AE6358D7E}"/>
              </a:ext>
            </a:extLst>
          </p:cNvPr>
          <p:cNvSpPr>
            <a:spLocks noGrp="1"/>
          </p:cNvSpPr>
          <p:nvPr>
            <p:ph type="ftr" sz="quarter" idx="11"/>
          </p:nvPr>
        </p:nvSpPr>
        <p:spPr>
          <a:xfrm>
            <a:off x="2692397" y="5037663"/>
            <a:ext cx="5214635" cy="279399"/>
          </a:xfrm>
        </p:spPr>
        <p:txBody>
          <a:bodyPr rtlCol="0"/>
          <a:lstStyle/>
          <a:p>
            <a:endParaRPr lang="en-US" dirty="0"/>
          </a:p>
        </p:txBody>
      </p:sp>
      <p:sp>
        <p:nvSpPr>
          <p:cNvPr id="11" name="Slide Number Placeholder 5">
            <a:extLst>
              <a:ext uri="{0AEEF365-79D4-43EB-9021-B3D84C498C6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D5E18D0-8680-4094-AB53-DB7608B46AE1}"/>
              </a:ext>
            </a:extLst>
          </p:cNvPr>
          <p:cNvSpPr>
            <a:spLocks noGrp="1"/>
          </p:cNvSpPr>
          <p:nvPr>
            <p:ph type="sldNum" sz="quarter" idx="12"/>
          </p:nvPr>
        </p:nvSpPr>
        <p:spPr>
          <a:xfrm>
            <a:off x="8956901" y="5037663"/>
            <a:ext cx="551166" cy="279399"/>
          </a:xfrm>
        </p:spPr>
        <p:txBody>
          <a:bodyPr rtlCol="0"/>
          <a:lstStyle/>
          <a:p>
            <a:fld id="{E588C112-953D-43BC-A373-740F8F29EE06}" type="slidenum">
              <a:t>‹#›</a:t>
            </a:fld>
            <a:endParaRPr lang="en-US" dirty="0"/>
          </a:p>
        </p:txBody>
      </p:sp>
      <p:cxnSp>
        <p:nvCxnSpPr>
          <p:cNvPr id="12" name="Straight Connector 14">
            <a:extLst>
              <a:ext uri="{FCA73339-6520-4507-86F9-F2D392C4019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DA25569-9145-41B6-A6BD-0B33864D4B83}"/>
              </a:ext>
            </a:extLst>
          </p:cNvPr>
          <p:cNvCxnSpPr/>
          <p:nvPr/>
        </p:nvCxnSpPr>
        <p:spPr>
          <a:xfrm>
            <a:off x="2692399" y="3522131"/>
            <a:ext cx="6815668" cy="0"/>
          </a:xfrm>
          <a:prstGeom prst="line">
            <a:avLst/>
          </a:prstGeom>
        </p:spPr>
        <p:style>
          <a:lnRef idx="2">
            <a:schemeClr val="accent1"/>
          </a:lnRef>
          <a:fillRef idx="0">
            <a:schemeClr val="accent1"/>
          </a:fillRef>
          <a:effectRef idx="0">
            <a:schemeClr val="accent1"/>
          </a:effectRef>
          <a:fontRef idx="minor">
            <a:schemeClr val="tx1"/>
          </a:fontRef>
        </p:style>
      </p:cxnSp>
    </p:spTree>
    <p:extLst>
      <p:ext uri="{A3B06450-10EA-4DAF-BA82-715D30A7E42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758"/>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a:extLst>
              <a:ext uri="{59CBB6E3-77DB-439A-936B-5BAABE9E945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FE01489-2EA5-4863-B887-F030BAB5D3E0}"/>
              </a:ext>
            </a:extLst>
          </p:cNvPr>
          <p:cNvSpPr>
            <a:spLocks noGrp="1"/>
          </p:cNvSpPr>
          <p:nvPr>
            <p:ph type="title" idx="10"/>
          </p:nvPr>
        </p:nvSpPr>
        <p:spPr>
          <a:xfrm>
            <a:off x="1295401" y="4815415"/>
            <a:ext cx="9609666" cy="566738"/>
          </a:xfrm>
        </p:spPr>
        <p:txBody>
          <a:bodyPr vert="horz" rtlCol="0" anchor="b">
            <a:normAutofit/>
          </a:bodyPr>
          <a:lstStyle>
            <a:lvl1pPr lvl="0" algn="ctr">
              <a:defRPr lang="en-US" sz="2400" b="0" dirty="0">
                <a:latin typeface="+mj-lt"/>
              </a:defRPr>
            </a:lvl1pPr>
          </a:lstStyle>
          <a:p>
            <a:r>
              <a:rPr lang="en-US" dirty="0"/>
              <a:t>Click to edit Master title style</a:t>
            </a:r>
          </a:p>
        </p:txBody>
      </p:sp>
      <p:sp>
        <p:nvSpPr>
          <p:cNvPr id="3" name="Picture Placeholder 2">
            <a:extLst>
              <a:ext uri="{72F087C3-ABA8-434E-BDFC-1426949FB9C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39859AE-1AF8-427D-862B-9E61229C2A3B}"/>
              </a:ext>
            </a:extLst>
          </p:cNvPr>
          <p:cNvSpPr>
            <a:spLocks noGrp="1" noChangeAspect="1"/>
          </p:cNvSpPr>
          <p:nvPr>
            <p:ph type="pic" idx="11"/>
          </p:nvPr>
        </p:nvSpPr>
        <p:spPr>
          <a:xfrm>
            <a:off x="1041427" y="1041398"/>
            <a:ext cx="10105973" cy="3335869"/>
          </a:xfrm>
          <a:prstGeom prst="roundRect">
            <a:avLst>
              <a:gd name="adj" fmla="val 0"/>
            </a:avLst>
          </a:prstGeom>
          <a:ln w="57150">
            <a:solidFill>
              <a:schemeClr val="tx1">
                <a:lumMod val="50000"/>
                <a:lumOff val="50000"/>
              </a:schemeClr>
            </a:solidFill>
            <a:miter lim="800000"/>
          </a:ln>
          <a:effectLst>
            <a:innerShdw blurRad="57150" dist="38100" dir="14460000">
              <a:srgbClr val="000000">
                <a:alpha val="70000"/>
              </a:srgbClr>
            </a:innerShdw>
          </a:effectLst>
        </p:spPr>
        <p:txBody>
          <a:bodyPr vert="horz" rtlCol="0" anchor="t">
            <a:normAutofit/>
          </a:bodyPr>
          <a:lstStyle>
            <a:lvl1pPr marL="0" lvl="0" indent="0" algn="ctr">
              <a:buNone/>
              <a:defRPr lang="en-US" sz="1600" dirty="0"/>
            </a:lvl1pPr>
            <a:lvl2pPr marL="457200" lvl="1" indent="0">
              <a:buNone/>
              <a:defRPr lang="en-US" sz="1600" dirty="0"/>
            </a:lvl2pPr>
            <a:lvl3pPr marL="914400" lvl="2" indent="0">
              <a:buNone/>
              <a:defRPr lang="en-US" sz="1600" dirty="0"/>
            </a:lvl3pPr>
            <a:lvl4pPr marL="1371600" lvl="3" indent="0">
              <a:buNone/>
              <a:defRPr lang="en-US" sz="1600" dirty="0"/>
            </a:lvl4pPr>
            <a:lvl5pPr marL="1828800" lvl="4" indent="0">
              <a:buNone/>
              <a:defRPr lang="en-US" sz="1600" dirty="0"/>
            </a:lvl5pPr>
            <a:lvl6pPr marL="2286000" lvl="5" indent="0">
              <a:buNone/>
              <a:defRPr lang="en-US" sz="1600" dirty="0"/>
            </a:lvl6pPr>
            <a:lvl7pPr marL="2743200" lvl="6" indent="0">
              <a:buNone/>
              <a:defRPr lang="en-US" sz="1600" dirty="0"/>
            </a:lvl7pPr>
            <a:lvl8pPr marL="3200400" lvl="7" indent="0">
              <a:buNone/>
              <a:defRPr lang="en-US" sz="1600" dirty="0"/>
            </a:lvl8pPr>
            <a:lvl9pPr marL="3657600" lvl="8" indent="0">
              <a:buNone/>
              <a:defRPr lang="en-US" sz="1600" dirty="0"/>
            </a:lvl9pPr>
          </a:lstStyle>
          <a:p>
            <a:r>
              <a:rPr lang="en-US" dirty="0"/>
              <a:t>Click icon to add picture</a:t>
            </a:r>
          </a:p>
        </p:txBody>
      </p:sp>
      <p:sp>
        <p:nvSpPr>
          <p:cNvPr id="4" name="Text Placeholder 3">
            <a:extLst>
              <a:ext uri="{FE93991A-19BE-416F-9991-53B597A7658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D8760FF-C6D5-466D-BEB8-7572BADD4329}"/>
              </a:ext>
            </a:extLst>
          </p:cNvPr>
          <p:cNvSpPr>
            <a:spLocks noGrp="1"/>
          </p:cNvSpPr>
          <p:nvPr>
            <p:ph type="body" idx="12"/>
          </p:nvPr>
        </p:nvSpPr>
        <p:spPr>
          <a:xfrm>
            <a:off x="1295401" y="5382153"/>
            <a:ext cx="9609666" cy="493712"/>
          </a:xfrm>
        </p:spPr>
        <p:txBody>
          <a:bodyPr vert="horz" rtlCol="0">
            <a:normAutofit/>
          </a:bodyPr>
          <a:lstStyle>
            <a:lvl1pPr marL="0" lvl="0" indent="0" algn="ctr">
              <a:buNone/>
              <a:defRPr lang="en-US" sz="1400" dirty="0"/>
            </a:lvl1pPr>
            <a:lvl2pPr marL="457200" lvl="1" indent="0">
              <a:buNone/>
              <a:defRPr lang="en-US" sz="1200" dirty="0"/>
            </a:lvl2pPr>
            <a:lvl3pPr marL="914400" lvl="2" indent="0">
              <a:buNone/>
              <a:defRPr lang="en-US" sz="1000" dirty="0"/>
            </a:lvl3pPr>
            <a:lvl4pPr marL="1371600" lvl="3" indent="0">
              <a:buNone/>
              <a:defRPr lang="en-US" sz="900" dirty="0"/>
            </a:lvl4pPr>
            <a:lvl5pPr marL="1828800" lvl="4" indent="0">
              <a:buNone/>
              <a:defRPr lang="en-US" sz="900" dirty="0"/>
            </a:lvl5pPr>
            <a:lvl6pPr marL="2286000" lvl="5" indent="0">
              <a:buNone/>
              <a:defRPr lang="en-US" sz="900" dirty="0"/>
            </a:lvl6pPr>
            <a:lvl7pPr marL="2743200" lvl="6" indent="0">
              <a:buNone/>
              <a:defRPr lang="en-US" sz="900" dirty="0"/>
            </a:lvl7pPr>
            <a:lvl8pPr marL="3200400" lvl="7" indent="0">
              <a:buNone/>
              <a:defRPr lang="en-US" sz="900" dirty="0"/>
            </a:lvl8pPr>
            <a:lvl9pPr marL="3657600" lvl="8" indent="0">
              <a:buNone/>
              <a:defRPr lang="en-US" sz="900" dirty="0"/>
            </a:lvl9pPr>
          </a:lstStyle>
          <a:p>
            <a:pPr lvl="0"/>
            <a:r>
              <a:rPr lang="en-US" dirty="0"/>
              <a:t>Click to edit Master text styles</a:t>
            </a:r>
          </a:p>
        </p:txBody>
      </p:sp>
      <p:sp>
        <p:nvSpPr>
          <p:cNvPr id="5" name="Date Placeholder 4">
            <a:extLst>
              <a:ext uri="{1A49C8AB-C8AD-4E19-B588-EA34DF347EF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6FA11FC-E78B-460F-A9F9-32B718D587E8}"/>
              </a:ext>
            </a:extLst>
          </p:cNvPr>
          <p:cNvSpPr>
            <a:spLocks noGrp="1"/>
          </p:cNvSpPr>
          <p:nvPr>
            <p:ph type="dt" sz="half" idx="13"/>
          </p:nvPr>
        </p:nvSpPr>
        <p:spPr/>
        <p:txBody>
          <a:bodyPr rtlCol="0"/>
          <a:lstStyle/>
          <a:p>
            <a:fld id="{F2BFCF88-0B6A-47A9-8A9C-3B493C5F104D}" type="datetime1">
              <a:t>15-Apr-23</a:t>
            </a:fld>
            <a:endParaRPr lang="en-US" dirty="0"/>
          </a:p>
        </p:txBody>
      </p:sp>
      <p:sp>
        <p:nvSpPr>
          <p:cNvPr id="6" name="Footer Placeholder 5">
            <a:extLst>
              <a:ext uri="{9AC418EF-4B9C-4572-8448-D8E03FE4A02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FE5CAE5-8B88-4C98-ACCE-936445E815E8}"/>
              </a:ext>
            </a:extLst>
          </p:cNvPr>
          <p:cNvSpPr>
            <a:spLocks noGrp="1"/>
          </p:cNvSpPr>
          <p:nvPr>
            <p:ph type="ftr" sz="quarter" idx="14"/>
          </p:nvPr>
        </p:nvSpPr>
        <p:spPr/>
        <p:txBody>
          <a:bodyPr rtlCol="0"/>
          <a:lstStyle/>
          <a:p>
            <a:endParaRPr lang="en-US" dirty="0"/>
          </a:p>
        </p:txBody>
      </p:sp>
      <p:sp>
        <p:nvSpPr>
          <p:cNvPr id="7" name="Slide Number Placeholder 6">
            <a:extLst>
              <a:ext uri="{3221FFE4-7DC6-4116-9873-C7940AEC444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073730D-6281-401B-815F-05ED4E8FEACF}"/>
              </a:ext>
            </a:extLst>
          </p:cNvPr>
          <p:cNvSpPr>
            <a:spLocks noGrp="1"/>
          </p:cNvSpPr>
          <p:nvPr>
            <p:ph type="sldNum" sz="quarter" idx="15"/>
          </p:nvPr>
        </p:nvSpPr>
        <p:spPr/>
        <p:txBody>
          <a:bodyPr rtlCol="0"/>
          <a:lstStyle/>
          <a:p>
            <a:fld id="{4373C453-D1DC-45B0-9E3D-90FC73835F14}" type="slidenum">
              <a:t>‹#›</a:t>
            </a:fld>
            <a:endParaRPr lang="en-US" dirty="0"/>
          </a:p>
        </p:txBody>
      </p:sp>
    </p:spTree>
    <p:extLst>
      <p:ext uri="{9613C5D1-730B-46F7-8646-FD35B186605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779"/>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a:extLst>
              <a:ext uri="{DAAE326D-7DEC-4D93-A925-A2F350108A2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65509AA-F8D4-4E4E-A62A-6636EDBECCA2}"/>
              </a:ext>
            </a:extLst>
          </p:cNvPr>
          <p:cNvSpPr>
            <a:spLocks noGrp="1"/>
          </p:cNvSpPr>
          <p:nvPr>
            <p:ph type="title" idx="10"/>
          </p:nvPr>
        </p:nvSpPr>
        <p:spPr>
          <a:xfrm>
            <a:off x="1303868" y="982132"/>
            <a:ext cx="9592732" cy="2954868"/>
          </a:xfrm>
        </p:spPr>
        <p:txBody>
          <a:bodyPr vert="horz" rtlCol="0" anchor="ctr">
            <a:normAutofit/>
          </a:bodyPr>
          <a:lstStyle>
            <a:lvl1pPr lvl="0" algn="ctr">
              <a:defRPr lang="en-US" sz="3200" b="0" cap="none" dirty="0">
                <a:latin typeface="+mj-lt"/>
              </a:defRPr>
            </a:lvl1pPr>
          </a:lstStyle>
          <a:p>
            <a:r>
              <a:rPr lang="en-US" dirty="0"/>
              <a:t>Click to edit Master title style</a:t>
            </a:r>
          </a:p>
        </p:txBody>
      </p:sp>
      <p:sp>
        <p:nvSpPr>
          <p:cNvPr id="3" name="Text Placeholder 2">
            <a:extLst>
              <a:ext uri="{BBE268ED-BF01-4718-8B90-FE9ECABEC68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025D869-CA39-4C73-928A-19EFEAF86A04}"/>
              </a:ext>
            </a:extLst>
          </p:cNvPr>
          <p:cNvSpPr>
            <a:spLocks noGrp="1"/>
          </p:cNvSpPr>
          <p:nvPr>
            <p:ph type="body" idx="11"/>
          </p:nvPr>
        </p:nvSpPr>
        <p:spPr>
          <a:xfrm>
            <a:off x="1303868" y="4343399"/>
            <a:ext cx="9592732" cy="1532467"/>
          </a:xfrm>
        </p:spPr>
        <p:txBody>
          <a:bodyPr vert="horz" rtlCol="0" anchor="ctr">
            <a:normAutofit/>
          </a:bodyPr>
          <a:lstStyle>
            <a:lvl1pPr marL="0" lvl="0" indent="0" algn="ctr">
              <a:buNone/>
              <a:defRPr lang="en-US" sz="2000" dirty="0">
                <a:solidFill>
                  <a:schemeClr val="tx1"/>
                </a:solidFill>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Click to edit Master text styles</a:t>
            </a:r>
          </a:p>
        </p:txBody>
      </p:sp>
      <p:sp>
        <p:nvSpPr>
          <p:cNvPr id="4" name="Date Placeholder 3">
            <a:extLst>
              <a:ext uri="{BC12E7C1-9D42-4C27-B0C7-43C0C63F09D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43EDBA8-9DAF-44D4-9391-633BD75EA9BA}"/>
              </a:ext>
            </a:extLst>
          </p:cNvPr>
          <p:cNvSpPr>
            <a:spLocks noGrp="1"/>
          </p:cNvSpPr>
          <p:nvPr>
            <p:ph type="dt" sz="half" idx="12"/>
          </p:nvPr>
        </p:nvSpPr>
        <p:spPr/>
        <p:txBody>
          <a:bodyPr rtlCol="0"/>
          <a:lstStyle/>
          <a:p>
            <a:fld id="{36AA13CB-BD31-4959-832E-244DCDD5CB86}" type="datetime1">
              <a:t>15-Apr-23</a:t>
            </a:fld>
            <a:endParaRPr lang="en-US" dirty="0"/>
          </a:p>
        </p:txBody>
      </p:sp>
      <p:sp>
        <p:nvSpPr>
          <p:cNvPr id="5" name="Footer Placeholder 4">
            <a:extLst>
              <a:ext uri="{A6C9BE53-A0E5-4505-8E43-DC4E5EF998C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F55A317-9AC3-496E-8D1F-2BDD972F4DDA}"/>
              </a:ext>
            </a:extLst>
          </p:cNvPr>
          <p:cNvSpPr>
            <a:spLocks noGrp="1"/>
          </p:cNvSpPr>
          <p:nvPr>
            <p:ph type="ftr" sz="quarter" idx="13"/>
          </p:nvPr>
        </p:nvSpPr>
        <p:spPr/>
        <p:txBody>
          <a:bodyPr rtlCol="0"/>
          <a:lstStyle/>
          <a:p>
            <a:endParaRPr lang="en-US" dirty="0"/>
          </a:p>
        </p:txBody>
      </p:sp>
      <p:sp>
        <p:nvSpPr>
          <p:cNvPr id="6" name="Slide Number Placeholder 5">
            <a:extLst>
              <a:ext uri="{A5498FB6-9272-415E-B8E7-1E688CCC301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04369A1-55D3-43B6-BA97-34FAABAC70A1}"/>
              </a:ext>
            </a:extLst>
          </p:cNvPr>
          <p:cNvSpPr>
            <a:spLocks noGrp="1"/>
          </p:cNvSpPr>
          <p:nvPr>
            <p:ph type="sldNum" sz="quarter" idx="14"/>
          </p:nvPr>
        </p:nvSpPr>
        <p:spPr/>
        <p:txBody>
          <a:bodyPr rtlCol="0"/>
          <a:lstStyle/>
          <a:p>
            <a:fld id="{B7D28345-0709-45E0-91B2-58798F4F82C8}" type="slidenum">
              <a:t>‹#›</a:t>
            </a:fld>
            <a:endParaRPr lang="en-US" dirty="0"/>
          </a:p>
        </p:txBody>
      </p:sp>
      <p:cxnSp>
        <p:nvCxnSpPr>
          <p:cNvPr id="7" name="Straight Connector 14">
            <a:extLst>
              <a:ext uri="{7EFF8DE9-B481-4651-942B-38E3353D4EE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CF4835E-229C-431B-AFC6-19E8A95ADF97}"/>
              </a:ext>
            </a:extLst>
          </p:cNvPr>
          <p:cNvCxnSpPr/>
          <p:nvPr/>
        </p:nvCxnSpPr>
        <p:spPr>
          <a:xfrm>
            <a:off x="1396169" y="4140199"/>
            <a:ext cx="9407298" cy="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EA0A9B5D-1C6C-44CF-8DFB-3F399C10026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782"/>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a:extLst>
              <a:ext uri="{630BC50C-EAE0-4C0E-96AA-7FFA351167A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64F80F9-2F07-43F3-9CD6-B73EB2C3CFCC}"/>
              </a:ext>
            </a:extLst>
          </p:cNvPr>
          <p:cNvSpPr>
            <a:spLocks noGrp="1"/>
          </p:cNvSpPr>
          <p:nvPr>
            <p:ph type="title" idx="10"/>
          </p:nvPr>
        </p:nvSpPr>
        <p:spPr>
          <a:xfrm>
            <a:off x="1446213" y="982132"/>
            <a:ext cx="9296398" cy="2370668"/>
          </a:xfrm>
        </p:spPr>
        <p:txBody>
          <a:bodyPr vert="horz" rtlCol="0" anchor="ctr">
            <a:normAutofit/>
          </a:bodyPr>
          <a:lstStyle>
            <a:lvl1pPr lvl="0" algn="ctr">
              <a:defRPr lang="en-US" sz="3200" b="0" cap="none" dirty="0">
                <a:solidFill>
                  <a:schemeClr val="tx1"/>
                </a:solidFill>
                <a:latin typeface="+mj-lt"/>
              </a:defRPr>
            </a:lvl1pPr>
          </a:lstStyle>
          <a:p>
            <a:r>
              <a:rPr lang="en-US" dirty="0"/>
              <a:t>Click to edit Master title style</a:t>
            </a:r>
          </a:p>
        </p:txBody>
      </p:sp>
      <p:sp>
        <p:nvSpPr>
          <p:cNvPr id="3" name="Text Placeholder 9">
            <a:extLst>
              <a:ext uri="{451F4D43-B17A-4CCA-B4A3-6F5F3A2D58B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851149B-3E32-4152-9C37-EC210D1ACA11}"/>
              </a:ext>
            </a:extLst>
          </p:cNvPr>
          <p:cNvSpPr>
            <a:spLocks noGrp="1"/>
          </p:cNvSpPr>
          <p:nvPr>
            <p:ph type="body" idx="11"/>
          </p:nvPr>
        </p:nvSpPr>
        <p:spPr>
          <a:xfrm>
            <a:off x="1674812" y="3352800"/>
            <a:ext cx="8839202" cy="584200"/>
          </a:xfrm>
        </p:spPr>
        <p:txBody>
          <a:bodyPr vert="horz" rtlCol="0" anchor="ctr">
            <a:normAutofit/>
          </a:bodyPr>
          <a:lstStyle>
            <a:lvl1pPr marL="0" lvl="0" indent="0" algn="r">
              <a:buNone/>
              <a:defRPr lang="en-US" sz="2000" dirty="0"/>
            </a:lvl1pPr>
            <a:lvl2pPr marL="457200" lvl="1" indent="0">
              <a:buNone/>
            </a:lvl2pPr>
            <a:lvl3pPr marL="914400" lvl="2" indent="0">
              <a:buNone/>
            </a:lvl3pPr>
            <a:lvl4pPr marL="1371600" lvl="3" indent="0">
              <a:buNone/>
            </a:lvl4pPr>
            <a:lvl5pPr marL="1828800" lvl="4" indent="0">
              <a:buNone/>
            </a:lvl5pPr>
          </a:lstStyle>
          <a:p>
            <a:pPr lvl="0"/>
            <a:r>
              <a:rPr lang="en-US" dirty="0"/>
              <a:t>Click to edit Master text styles</a:t>
            </a:r>
          </a:p>
        </p:txBody>
      </p:sp>
      <p:sp>
        <p:nvSpPr>
          <p:cNvPr id="4" name="Text Placeholder 2">
            <a:extLst>
              <a:ext uri="{29BAC2F0-0BDA-43F8-B8C4-B8439323150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B9680B0-F88F-41DA-94DF-2150C4FCB15F}"/>
              </a:ext>
            </a:extLst>
          </p:cNvPr>
          <p:cNvSpPr>
            <a:spLocks noGrp="1"/>
          </p:cNvSpPr>
          <p:nvPr>
            <p:ph type="body" idx="12"/>
          </p:nvPr>
        </p:nvSpPr>
        <p:spPr>
          <a:xfrm>
            <a:off x="1295401" y="4343399"/>
            <a:ext cx="9609666" cy="1532467"/>
          </a:xfrm>
        </p:spPr>
        <p:txBody>
          <a:bodyPr vert="horz" rtlCol="0" anchor="ctr">
            <a:normAutofit/>
          </a:bodyPr>
          <a:lstStyle>
            <a:lvl1pPr marL="0" lvl="0" indent="0" algn="ctr">
              <a:buNone/>
              <a:defRPr lang="en-US" sz="2000" dirty="0">
                <a:solidFill>
                  <a:schemeClr val="tx1"/>
                </a:solidFill>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Click to edit Master text styles</a:t>
            </a:r>
          </a:p>
        </p:txBody>
      </p:sp>
      <p:sp>
        <p:nvSpPr>
          <p:cNvPr id="5" name="Date Placeholder 3">
            <a:extLst>
              <a:ext uri="{2D7A3F7C-86EE-4C84-AF6F-56BDB79E849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A9DBBEA-FBBA-4229-8982-BEE166AD1E24}"/>
              </a:ext>
            </a:extLst>
          </p:cNvPr>
          <p:cNvSpPr>
            <a:spLocks noGrp="1"/>
          </p:cNvSpPr>
          <p:nvPr>
            <p:ph type="dt" sz="half" idx="13"/>
          </p:nvPr>
        </p:nvSpPr>
        <p:spPr/>
        <p:txBody>
          <a:bodyPr rtlCol="0"/>
          <a:lstStyle/>
          <a:p>
            <a:fld id="{CC5F801F-6A3A-44BB-A2C3-9FC64EB502E4}" type="datetime1">
              <a:t>15-Apr-23</a:t>
            </a:fld>
            <a:endParaRPr lang="en-US" dirty="0"/>
          </a:p>
        </p:txBody>
      </p:sp>
      <p:sp>
        <p:nvSpPr>
          <p:cNvPr id="6" name="Footer Placeholder 4">
            <a:extLst>
              <a:ext uri="{7A746FB9-8A79-4AEA-A57B-16C0F9A391C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552C175-CEF7-43B8-A512-32C4DEA4F01B}"/>
              </a:ext>
            </a:extLst>
          </p:cNvPr>
          <p:cNvSpPr>
            <a:spLocks noGrp="1"/>
          </p:cNvSpPr>
          <p:nvPr>
            <p:ph type="ftr" sz="quarter" idx="14"/>
          </p:nvPr>
        </p:nvSpPr>
        <p:spPr/>
        <p:txBody>
          <a:bodyPr rtlCol="0"/>
          <a:lstStyle/>
          <a:p>
            <a:endParaRPr lang="en-US" dirty="0"/>
          </a:p>
        </p:txBody>
      </p:sp>
      <p:sp>
        <p:nvSpPr>
          <p:cNvPr id="7" name="Slide Number Placeholder 5">
            <a:extLst>
              <a:ext uri="{185F534F-FE8A-44EC-95B7-75E3A933D03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BD066DF-7DFE-4B5D-B3A7-55BB4BF281AD}"/>
              </a:ext>
            </a:extLst>
          </p:cNvPr>
          <p:cNvSpPr>
            <a:spLocks noGrp="1"/>
          </p:cNvSpPr>
          <p:nvPr>
            <p:ph type="sldNum" sz="quarter" idx="15"/>
          </p:nvPr>
        </p:nvSpPr>
        <p:spPr/>
        <p:txBody>
          <a:bodyPr rtlCol="0"/>
          <a:lstStyle/>
          <a:p>
            <a:fld id="{1A9695EB-0151-441A-AB12-A8EF7DB450A3}" type="slidenum">
              <a:t>‹#›</a:t>
            </a:fld>
            <a:endParaRPr lang="en-US" dirty="0"/>
          </a:p>
        </p:txBody>
      </p:sp>
      <p:sp>
        <p:nvSpPr>
          <p:cNvPr id="8" name="TextBox 13">
            <a:extLst>
              <a:ext uri="{A132F8E2-BA35-418B-92FE-E1036A31BAD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1902A2C-3DC3-49C9-A604-21996779001B}"/>
              </a:ext>
            </a:extLst>
          </p:cNvPr>
          <p:cNvSpPr txBox="1"/>
          <p:nvPr/>
        </p:nvSpPr>
        <p:spPr>
          <a:xfrm>
            <a:off x="862013" y="879961"/>
            <a:ext cx="609600" cy="584776"/>
          </a:xfrm>
          <a:prstGeom prst="rect">
            <a:avLst/>
          </a:prstGeom>
        </p:spPr>
        <p:txBody>
          <a:bodyPr vert="horz" lIns="91440" tIns="45720" rIns="91440" bIns="45720" rtlCol="0" anchor="ctr">
            <a:noAutofit/>
          </a:bodyPr>
          <a:lst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pPr lvl="0"/>
            <a:r>
              <a:rPr lang="en-US" sz="8000" dirty="0">
                <a:solidFill>
                  <a:schemeClr val="tx1"/>
                </a:solidFill>
              </a:rPr>
              <a:t>“</a:t>
            </a:r>
          </a:p>
        </p:txBody>
      </p:sp>
      <p:sp>
        <p:nvSpPr>
          <p:cNvPr id="9" name="TextBox 14">
            <a:extLst>
              <a:ext uri="{C4C50297-F1F0-4C79-B9BB-6046A20977D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7B7006D-8618-4649-B6B4-719D95A51565}"/>
              </a:ext>
            </a:extLst>
          </p:cNvPr>
          <p:cNvSpPr txBox="1"/>
          <p:nvPr/>
        </p:nvSpPr>
        <p:spPr>
          <a:xfrm>
            <a:off x="10600267" y="2827870"/>
            <a:ext cx="609600" cy="584776"/>
          </a:xfrm>
          <a:prstGeom prst="rect">
            <a:avLst/>
          </a:prstGeom>
        </p:spPr>
        <p:txBody>
          <a:bodyPr vert="horz" lIns="91440" tIns="45720" rIns="91440" bIns="45720" rtlCol="0" anchor="ctr">
            <a:noAutofit/>
          </a:bodyPr>
          <a:lst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pPr lvl="0" algn="r"/>
            <a:r>
              <a:rPr lang="en-US" sz="8000" dirty="0">
                <a:solidFill>
                  <a:schemeClr val="tx1"/>
                </a:solidFill>
              </a:rPr>
              <a:t>”</a:t>
            </a:r>
          </a:p>
        </p:txBody>
      </p:sp>
      <p:cxnSp>
        <p:nvCxnSpPr>
          <p:cNvPr id="10" name="Straight Connector 18">
            <a:extLst>
              <a:ext uri="{2D936345-D6F7-42EC-B758-8FF96CA50DD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4850EDA-0B7A-4BA1-9975-E19712630BFD}"/>
              </a:ext>
            </a:extLst>
          </p:cNvPr>
          <p:cNvCxnSpPr/>
          <p:nvPr/>
        </p:nvCxnSpPr>
        <p:spPr>
          <a:xfrm>
            <a:off x="1396169" y="4140199"/>
            <a:ext cx="9407298" cy="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8C0238D9-8A12-4B46-95D9-D15D823E518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785"/>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a:extLst>
              <a:ext uri="{045B076C-0AB5-49E7-B2B2-53D52D232B5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6A24080-8510-4655-99C5-CBA9C9B4D806}"/>
              </a:ext>
            </a:extLst>
          </p:cNvPr>
          <p:cNvSpPr>
            <a:spLocks noGrp="1"/>
          </p:cNvSpPr>
          <p:nvPr>
            <p:ph type="title" idx="10"/>
          </p:nvPr>
        </p:nvSpPr>
        <p:spPr>
          <a:xfrm>
            <a:off x="1295402" y="3308581"/>
            <a:ext cx="9609668" cy="1468799"/>
          </a:xfrm>
        </p:spPr>
        <p:txBody>
          <a:bodyPr vert="horz" rtlCol="0" anchor="b">
            <a:normAutofit/>
          </a:bodyPr>
          <a:lstStyle>
            <a:lvl1pPr lvl="0" algn="l">
              <a:defRPr lang="en-US" sz="3200" b="0" cap="none" dirty="0">
                <a:latin typeface="+mj-lt"/>
              </a:defRPr>
            </a:lvl1pPr>
          </a:lstStyle>
          <a:p>
            <a:r>
              <a:rPr lang="en-US" dirty="0"/>
              <a:t>Click to edit Master title style</a:t>
            </a:r>
          </a:p>
        </p:txBody>
      </p:sp>
      <p:sp>
        <p:nvSpPr>
          <p:cNvPr id="3" name="Text Placeholder 2">
            <a:extLst>
              <a:ext uri="{B395BCB4-977C-47A1-9250-DAFBDEA1F91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8B027B1-3E13-4801-8CDC-50EE316A419A}"/>
              </a:ext>
            </a:extLst>
          </p:cNvPr>
          <p:cNvSpPr>
            <a:spLocks noGrp="1"/>
          </p:cNvSpPr>
          <p:nvPr>
            <p:ph type="body" idx="11"/>
          </p:nvPr>
        </p:nvSpPr>
        <p:spPr>
          <a:xfrm>
            <a:off x="1295401" y="4777381"/>
            <a:ext cx="9609668" cy="860400"/>
          </a:xfrm>
        </p:spPr>
        <p:txBody>
          <a:bodyPr vert="horz" rtlCol="0" anchor="t">
            <a:normAutofit/>
          </a:bodyPr>
          <a:lstStyle>
            <a:lvl1pPr marL="0" lvl="0" indent="0" algn="l">
              <a:buNone/>
              <a:defRPr lang="en-US" sz="2000" dirty="0">
                <a:solidFill>
                  <a:schemeClr val="tx1"/>
                </a:solidFill>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Click to edit Master text styles</a:t>
            </a:r>
          </a:p>
        </p:txBody>
      </p:sp>
      <p:sp>
        <p:nvSpPr>
          <p:cNvPr id="4" name="Date Placeholder 3">
            <a:extLst>
              <a:ext uri="{EDA40FDF-CAC7-4165-B7EF-0926D678BBC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AAD283D-27B2-48A2-822F-D9B6654B6532}"/>
              </a:ext>
            </a:extLst>
          </p:cNvPr>
          <p:cNvSpPr>
            <a:spLocks noGrp="1"/>
          </p:cNvSpPr>
          <p:nvPr>
            <p:ph type="dt" sz="half" idx="12"/>
          </p:nvPr>
        </p:nvSpPr>
        <p:spPr/>
        <p:txBody>
          <a:bodyPr rtlCol="0"/>
          <a:lstStyle/>
          <a:p>
            <a:fld id="{5A0D3C18-D806-46EE-AE04-53F37BC9F452}" type="datetime1">
              <a:t>15-Apr-23</a:t>
            </a:fld>
            <a:endParaRPr lang="en-US" dirty="0"/>
          </a:p>
        </p:txBody>
      </p:sp>
      <p:sp>
        <p:nvSpPr>
          <p:cNvPr id="5" name="Footer Placeholder 4">
            <a:extLst>
              <a:ext uri="{68166F6C-D67E-4FF5-A1A8-09549BD860B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D701ADB-2364-403A-98ED-EA38D1C9C692}"/>
              </a:ext>
            </a:extLst>
          </p:cNvPr>
          <p:cNvSpPr>
            <a:spLocks noGrp="1"/>
          </p:cNvSpPr>
          <p:nvPr>
            <p:ph type="ftr" sz="quarter" idx="13"/>
          </p:nvPr>
        </p:nvSpPr>
        <p:spPr/>
        <p:txBody>
          <a:bodyPr rtlCol="0"/>
          <a:lstStyle/>
          <a:p>
            <a:endParaRPr lang="en-US" dirty="0"/>
          </a:p>
        </p:txBody>
      </p:sp>
      <p:sp>
        <p:nvSpPr>
          <p:cNvPr id="6" name="Slide Number Placeholder 5">
            <a:extLst>
              <a:ext uri="{D083F9DF-5D6B-4804-8F43-43259CA2D27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398D6F2-2403-4CC4-9D77-A23126D148FD}"/>
              </a:ext>
            </a:extLst>
          </p:cNvPr>
          <p:cNvSpPr>
            <a:spLocks noGrp="1"/>
          </p:cNvSpPr>
          <p:nvPr>
            <p:ph type="sldNum" sz="quarter" idx="14"/>
          </p:nvPr>
        </p:nvSpPr>
        <p:spPr/>
        <p:txBody>
          <a:bodyPr rtlCol="0"/>
          <a:lstStyle/>
          <a:p>
            <a:fld id="{AA12B794-02D7-41A1-B8D8-3286DCC3F097}" type="slidenum">
              <a:t>‹#›</a:t>
            </a:fld>
            <a:endParaRPr lang="en-US" dirty="0"/>
          </a:p>
        </p:txBody>
      </p:sp>
    </p:spTree>
    <p:extLst>
      <p:ext uri="{8110FD35-8C14-4E42-AEA5-015386B8759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787"/>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a:extLst>
              <a:ext uri="{0A7B8836-18ED-4CBF-B5EE-1968204A647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92E1962-EC10-4C0C-933C-F374D4CF3D1F}"/>
              </a:ext>
            </a:extLst>
          </p:cNvPr>
          <p:cNvSpPr>
            <a:spLocks noGrp="1"/>
          </p:cNvSpPr>
          <p:nvPr>
            <p:ph type="title" idx="10"/>
          </p:nvPr>
        </p:nvSpPr>
        <p:spPr>
          <a:xfrm>
            <a:off x="1446213" y="982132"/>
            <a:ext cx="9296398" cy="2243668"/>
          </a:xfrm>
        </p:spPr>
        <p:txBody>
          <a:bodyPr vert="horz" rtlCol="0" anchor="ctr">
            <a:normAutofit/>
          </a:bodyPr>
          <a:lstStyle>
            <a:lvl1pPr lvl="0" algn="ctr">
              <a:defRPr lang="en-US" sz="3200" b="0" cap="none" dirty="0">
                <a:solidFill>
                  <a:schemeClr val="tx1"/>
                </a:solidFill>
                <a:latin typeface="+mj-lt"/>
              </a:defRPr>
            </a:lvl1pPr>
          </a:lstStyle>
          <a:p>
            <a:r>
              <a:rPr lang="en-US" dirty="0"/>
              <a:t>Click to edit Master title style</a:t>
            </a:r>
          </a:p>
        </p:txBody>
      </p:sp>
      <p:sp>
        <p:nvSpPr>
          <p:cNvPr id="3" name="Text Placeholder 2">
            <a:extLst>
              <a:ext uri="{713E5F75-80C0-41D2-9F61-09D6FDB9DFE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8C4AC23-DFC7-41A8-815A-CA4EEABA2B44}"/>
              </a:ext>
            </a:extLst>
          </p:cNvPr>
          <p:cNvSpPr>
            <a:spLocks noGrp="1"/>
          </p:cNvSpPr>
          <p:nvPr>
            <p:ph type="body" idx="11"/>
          </p:nvPr>
        </p:nvSpPr>
        <p:spPr>
          <a:xfrm>
            <a:off x="1295401" y="3639312"/>
            <a:ext cx="9609668" cy="886968"/>
          </a:xfrm>
        </p:spPr>
        <p:txBody>
          <a:bodyPr vert="horz" rtlCol="0" anchor="b">
            <a:normAutofit/>
          </a:bodyPr>
          <a:lstStyle>
            <a:lvl1pPr marL="0" lvl="0" indent="0" algn="l">
              <a:spcBef>
                <a:spcPct val="0"/>
              </a:spcBef>
              <a:buNone/>
              <a:defRPr lang="en-US" sz="2400" dirty="0">
                <a:solidFill>
                  <a:schemeClr val="tx1"/>
                </a:solidFill>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Click to edit Master text styles</a:t>
            </a:r>
          </a:p>
        </p:txBody>
      </p:sp>
      <p:sp>
        <p:nvSpPr>
          <p:cNvPr id="4" name="Text Placeholder 2">
            <a:extLst>
              <a:ext uri="{55C82A17-1687-42C0-81EA-0486C5F4659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DDCC38E-5BE7-497D-9F83-99B65FFDFE30}"/>
              </a:ext>
            </a:extLst>
          </p:cNvPr>
          <p:cNvSpPr>
            <a:spLocks noGrp="1"/>
          </p:cNvSpPr>
          <p:nvPr>
            <p:ph type="body" idx="12"/>
          </p:nvPr>
        </p:nvSpPr>
        <p:spPr>
          <a:xfrm>
            <a:off x="1295401" y="4529666"/>
            <a:ext cx="9609668" cy="1346199"/>
          </a:xfrm>
        </p:spPr>
        <p:txBody>
          <a:bodyPr vert="horz" rtlCol="0" anchor="t">
            <a:normAutofit/>
          </a:bodyPr>
          <a:lstStyle>
            <a:lvl1pPr marL="0" lvl="0" indent="0" algn="l">
              <a:buNone/>
              <a:defRPr lang="en-US" sz="1800" dirty="0">
                <a:solidFill>
                  <a:schemeClr val="tx1"/>
                </a:solidFill>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Click to edit Master text styles</a:t>
            </a:r>
          </a:p>
        </p:txBody>
      </p:sp>
      <p:sp>
        <p:nvSpPr>
          <p:cNvPr id="5" name="Date Placeholder 3">
            <a:extLst>
              <a:ext uri="{B646161C-2580-44B7-A929-274B016DCE7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A78B74B-17E9-4902-8E14-91FFC263841E}"/>
              </a:ext>
            </a:extLst>
          </p:cNvPr>
          <p:cNvSpPr>
            <a:spLocks noGrp="1"/>
          </p:cNvSpPr>
          <p:nvPr>
            <p:ph type="dt" sz="half" idx="13"/>
          </p:nvPr>
        </p:nvSpPr>
        <p:spPr/>
        <p:txBody>
          <a:bodyPr rtlCol="0"/>
          <a:lstStyle/>
          <a:p>
            <a:fld id="{FA7BA7A8-3C72-4034-9798-DDE2FF031911}" type="datetime1">
              <a:t>15-Apr-23</a:t>
            </a:fld>
            <a:endParaRPr lang="en-US" dirty="0"/>
          </a:p>
        </p:txBody>
      </p:sp>
      <p:sp>
        <p:nvSpPr>
          <p:cNvPr id="6" name="Footer Placeholder 4">
            <a:extLst>
              <a:ext uri="{FBDB4316-8EC0-4B55-A106-B2D8FF97E5A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2188A71-04FF-4A33-A0B4-BC8A0C2F6AC2}"/>
              </a:ext>
            </a:extLst>
          </p:cNvPr>
          <p:cNvSpPr>
            <a:spLocks noGrp="1"/>
          </p:cNvSpPr>
          <p:nvPr>
            <p:ph type="ftr" sz="quarter" idx="14"/>
          </p:nvPr>
        </p:nvSpPr>
        <p:spPr/>
        <p:txBody>
          <a:bodyPr rtlCol="0"/>
          <a:lstStyle/>
          <a:p>
            <a:endParaRPr lang="en-US" dirty="0"/>
          </a:p>
        </p:txBody>
      </p:sp>
      <p:sp>
        <p:nvSpPr>
          <p:cNvPr id="7" name="Slide Number Placeholder 5">
            <a:extLst>
              <a:ext uri="{97DC93E6-AD56-4C38-9723-38C135649E8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720A9AD-6117-486D-B212-7F95B476DBBE}"/>
              </a:ext>
            </a:extLst>
          </p:cNvPr>
          <p:cNvSpPr>
            <a:spLocks noGrp="1"/>
          </p:cNvSpPr>
          <p:nvPr>
            <p:ph type="sldNum" sz="quarter" idx="15"/>
          </p:nvPr>
        </p:nvSpPr>
        <p:spPr/>
        <p:txBody>
          <a:bodyPr rtlCol="0"/>
          <a:lstStyle/>
          <a:p>
            <a:fld id="{1C598079-B094-4429-8963-97A79BFC0F27}" type="slidenum">
              <a:t>‹#›</a:t>
            </a:fld>
            <a:endParaRPr lang="en-US" dirty="0"/>
          </a:p>
        </p:txBody>
      </p:sp>
      <p:sp>
        <p:nvSpPr>
          <p:cNvPr id="8" name="TextBox 11">
            <a:extLst>
              <a:ext uri="{E948EB08-E540-4524-909B-37918321C76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61136AA-C12B-4401-B24A-02B57D5F3D52}"/>
              </a:ext>
            </a:extLst>
          </p:cNvPr>
          <p:cNvSpPr txBox="1"/>
          <p:nvPr/>
        </p:nvSpPr>
        <p:spPr>
          <a:xfrm>
            <a:off x="862013" y="879961"/>
            <a:ext cx="609600" cy="584776"/>
          </a:xfrm>
          <a:prstGeom prst="rect">
            <a:avLst/>
          </a:prstGeom>
        </p:spPr>
        <p:txBody>
          <a:bodyPr vert="horz" lIns="91440" tIns="45720" rIns="91440" bIns="45720" rtlCol="0" anchor="ctr">
            <a:noAutofit/>
          </a:bodyPr>
          <a:lst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pPr lvl="0"/>
            <a:r>
              <a:rPr lang="en-US" sz="8000" dirty="0">
                <a:solidFill>
                  <a:schemeClr val="tx1"/>
                </a:solidFill>
              </a:rPr>
              <a:t>“</a:t>
            </a:r>
          </a:p>
        </p:txBody>
      </p:sp>
      <p:sp>
        <p:nvSpPr>
          <p:cNvPr id="9" name="TextBox 12">
            <a:extLst>
              <a:ext uri="{58FE6A4A-DBB6-4532-96AF-C230F71B79A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7FDAB9B-DC06-49BE-9A4F-6C66DBFB57EF}"/>
              </a:ext>
            </a:extLst>
          </p:cNvPr>
          <p:cNvSpPr txBox="1"/>
          <p:nvPr/>
        </p:nvSpPr>
        <p:spPr>
          <a:xfrm>
            <a:off x="10600267" y="2599260"/>
            <a:ext cx="609600" cy="584776"/>
          </a:xfrm>
          <a:prstGeom prst="rect">
            <a:avLst/>
          </a:prstGeom>
        </p:spPr>
        <p:txBody>
          <a:bodyPr vert="horz" lIns="91440" tIns="45720" rIns="91440" bIns="45720" rtlCol="0" anchor="ctr">
            <a:noAutofit/>
          </a:bodyPr>
          <a:lst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pPr lvl="0" algn="r"/>
            <a:r>
              <a:rPr lang="en-US" sz="8000" dirty="0">
                <a:solidFill>
                  <a:schemeClr val="tx1"/>
                </a:solidFill>
              </a:rPr>
              <a:t>”</a:t>
            </a:r>
          </a:p>
        </p:txBody>
      </p:sp>
      <p:cxnSp>
        <p:nvCxnSpPr>
          <p:cNvPr id="10" name="Straight Connector 25">
            <a:extLst>
              <a:ext uri="{ECB0BC2B-1616-443C-A821-428690F8CEB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8FC6D8D-CBC4-4C4A-9D13-D34F93BD8139}"/>
              </a:ext>
            </a:extLst>
          </p:cNvPr>
          <p:cNvCxnSpPr/>
          <p:nvPr/>
        </p:nvCxnSpPr>
        <p:spPr>
          <a:xfrm>
            <a:off x="1396169" y="3429000"/>
            <a:ext cx="9407298" cy="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8914FA65-7424-4F7E-8EDD-547FA191E417}">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790"/>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a:extLst>
              <a:ext uri="{2844321A-4B6D-4CC7-B3D3-794D168F7D9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F8C3995-1829-4A28-95D8-37C12F9E2CA4}"/>
              </a:ext>
            </a:extLst>
          </p:cNvPr>
          <p:cNvSpPr>
            <a:spLocks noGrp="1"/>
          </p:cNvSpPr>
          <p:nvPr>
            <p:ph type="title" idx="10"/>
          </p:nvPr>
        </p:nvSpPr>
        <p:spPr>
          <a:xfrm>
            <a:off x="1295401" y="982132"/>
            <a:ext cx="9609666" cy="2243668"/>
          </a:xfrm>
        </p:spPr>
        <p:txBody>
          <a:bodyPr vert="horz" lIns="91440" tIns="45720" rIns="91440" bIns="45720" rtlCol="0" anchor="ctr">
            <a:normAutofit/>
          </a:bodyPr>
          <a:lstStyle>
            <a:lvl1pPr lvl="0">
              <a:defRPr lang="en-US" b="0" dirty="0">
                <a:latin typeface="+mj-lt"/>
              </a:defRPr>
            </a:lvl1pPr>
          </a:lstStyle>
          <a:p>
            <a:pPr marL="0" lvl="0"/>
            <a:r>
              <a:rPr lang="en-US" dirty="0"/>
              <a:t>Click to edit Master title style</a:t>
            </a:r>
          </a:p>
        </p:txBody>
      </p:sp>
      <p:sp>
        <p:nvSpPr>
          <p:cNvPr id="3" name="Text Placeholder 2">
            <a:extLst>
              <a:ext uri="{44A65257-C635-46C6-B4EC-AA06C94B381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38ED9A3-D76B-4ABC-AF10-F87E5CD903DE}"/>
              </a:ext>
            </a:extLst>
          </p:cNvPr>
          <p:cNvSpPr>
            <a:spLocks noGrp="1"/>
          </p:cNvSpPr>
          <p:nvPr>
            <p:ph type="body" idx="11"/>
          </p:nvPr>
        </p:nvSpPr>
        <p:spPr>
          <a:xfrm>
            <a:off x="1295401" y="3630168"/>
            <a:ext cx="9609668" cy="841248"/>
          </a:xfrm>
        </p:spPr>
        <p:txBody>
          <a:bodyPr vert="horz" rtlCol="0" anchor="b">
            <a:normAutofit/>
          </a:bodyPr>
          <a:lstStyle>
            <a:lvl1pPr marL="0" lvl="0" indent="0" algn="l">
              <a:spcBef>
                <a:spcPct val="0"/>
              </a:spcBef>
              <a:buNone/>
              <a:defRPr lang="en-US" sz="2800" dirty="0">
                <a:solidFill>
                  <a:schemeClr val="tx1"/>
                </a:solidFill>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Click to edit Master text styles</a:t>
            </a:r>
          </a:p>
        </p:txBody>
      </p:sp>
      <p:sp>
        <p:nvSpPr>
          <p:cNvPr id="4" name="Text Placeholder 2">
            <a:extLst>
              <a:ext uri="{358177DB-B8FE-45E3-9BF1-62185BC98EB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725FD7A-F6B0-4EEB-85A8-0892F250521D}"/>
              </a:ext>
            </a:extLst>
          </p:cNvPr>
          <p:cNvSpPr>
            <a:spLocks noGrp="1"/>
          </p:cNvSpPr>
          <p:nvPr>
            <p:ph type="body" idx="12"/>
          </p:nvPr>
        </p:nvSpPr>
        <p:spPr>
          <a:xfrm>
            <a:off x="1295400" y="4470399"/>
            <a:ext cx="9609671" cy="1405467"/>
          </a:xfrm>
        </p:spPr>
        <p:txBody>
          <a:bodyPr vert="horz" rtlCol="0" anchor="t">
            <a:normAutofit/>
          </a:bodyPr>
          <a:lstStyle>
            <a:lvl1pPr marL="0" lvl="0" indent="0" algn="l">
              <a:buNone/>
              <a:defRPr lang="en-US" sz="1800" dirty="0">
                <a:solidFill>
                  <a:schemeClr val="tx1"/>
                </a:solidFill>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Click to edit Master text styles</a:t>
            </a:r>
          </a:p>
        </p:txBody>
      </p:sp>
      <p:sp>
        <p:nvSpPr>
          <p:cNvPr id="5" name="Date Placeholder 3">
            <a:extLst>
              <a:ext uri="{E841E5A8-2E02-4C1B-873B-9E828FA258F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F9C867A-05F8-4E80-8A10-E7BFE4D2BC4E}"/>
              </a:ext>
            </a:extLst>
          </p:cNvPr>
          <p:cNvSpPr>
            <a:spLocks noGrp="1"/>
          </p:cNvSpPr>
          <p:nvPr>
            <p:ph type="dt" sz="half" idx="13"/>
          </p:nvPr>
        </p:nvSpPr>
        <p:spPr/>
        <p:txBody>
          <a:bodyPr rtlCol="0"/>
          <a:lstStyle/>
          <a:p>
            <a:fld id="{1BE5378E-3BD6-4798-B248-C851E69BE5CA}" type="datetime1">
              <a:t>15-Apr-23</a:t>
            </a:fld>
            <a:endParaRPr lang="en-US" dirty="0"/>
          </a:p>
        </p:txBody>
      </p:sp>
      <p:sp>
        <p:nvSpPr>
          <p:cNvPr id="6" name="Footer Placeholder 4">
            <a:extLst>
              <a:ext uri="{02FAA388-A17F-4A0F-9E9F-8D92CD22DFA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C6A7CD6-1A0C-4068-9081-B865A9B5CA2E}"/>
              </a:ext>
            </a:extLst>
          </p:cNvPr>
          <p:cNvSpPr>
            <a:spLocks noGrp="1"/>
          </p:cNvSpPr>
          <p:nvPr>
            <p:ph type="ftr" sz="quarter" idx="14"/>
          </p:nvPr>
        </p:nvSpPr>
        <p:spPr/>
        <p:txBody>
          <a:bodyPr rtlCol="0"/>
          <a:lstStyle/>
          <a:p>
            <a:endParaRPr lang="en-US" dirty="0"/>
          </a:p>
        </p:txBody>
      </p:sp>
      <p:sp>
        <p:nvSpPr>
          <p:cNvPr id="7" name="Slide Number Placeholder 5">
            <a:extLst>
              <a:ext uri="{52E20F48-C713-41D0-AE3C-F01C5E594F0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4A33CB6-36DF-4A6C-9D2D-CCD313221D79}"/>
              </a:ext>
            </a:extLst>
          </p:cNvPr>
          <p:cNvSpPr>
            <a:spLocks noGrp="1"/>
          </p:cNvSpPr>
          <p:nvPr>
            <p:ph type="sldNum" sz="quarter" idx="15"/>
          </p:nvPr>
        </p:nvSpPr>
        <p:spPr/>
        <p:txBody>
          <a:bodyPr rtlCol="0"/>
          <a:lstStyle/>
          <a:p>
            <a:fld id="{FBB01F08-3BE2-4154-8E5C-151163BE7007}" type="slidenum">
              <a:t>‹#›</a:t>
            </a:fld>
            <a:endParaRPr lang="en-US" dirty="0"/>
          </a:p>
        </p:txBody>
      </p:sp>
      <p:cxnSp>
        <p:nvCxnSpPr>
          <p:cNvPr id="8" name="Straight Connector 14">
            <a:extLst>
              <a:ext uri="{6E6C5913-F4FD-4A75-AA0B-2519B039A6E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10FB44C-F1D4-4947-A07C-36502AFEF3F8}"/>
              </a:ext>
            </a:extLst>
          </p:cNvPr>
          <p:cNvCxnSpPr/>
          <p:nvPr/>
        </p:nvCxnSpPr>
        <p:spPr>
          <a:xfrm>
            <a:off x="1396169" y="3429000"/>
            <a:ext cx="9407298" cy="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DC3CE871-A52D-435F-9DA3-221869E8F96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793"/>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6A04B68E-21C5-4DC4-AF05-0A086CBB00B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18AC398-D3E1-4ACB-91B1-073E0D63FC68}"/>
              </a:ext>
            </a:extLst>
          </p:cNvPr>
          <p:cNvSpPr>
            <a:spLocks noGrp="1"/>
          </p:cNvSpPr>
          <p:nvPr>
            <p:ph type="title"/>
          </p:nvPr>
        </p:nvSpPr>
        <p:spPr/>
        <p:txBody>
          <a:bodyPr rtlCol="0"/>
          <a:lstStyle>
            <a:lvl1pPr lvl="0" algn="ctr"/>
          </a:lstStyle>
          <a:p>
            <a:r>
              <a:rPr lang="en-US" dirty="0"/>
              <a:t>Click to edit Master title style</a:t>
            </a:r>
          </a:p>
        </p:txBody>
      </p:sp>
      <p:sp>
        <p:nvSpPr>
          <p:cNvPr id="3" name="Vertical Text Placeholder 2">
            <a:extLst>
              <a:ext uri="{0BFCB704-7E49-4F6A-9694-B223CAC748C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E37DA21-E140-408F-B3A0-4E496895342D}"/>
              </a:ext>
            </a:extLst>
          </p:cNvPr>
          <p:cNvSpPr>
            <a:spLocks noGrp="1"/>
          </p:cNvSpPr>
          <p:nvPr>
            <p:ph type="body" idx="1"/>
          </p:nvPr>
        </p:nvSpPr>
        <p:spPr/>
        <p:txBody>
          <a:bodyPr vert="horz" rtlCol="0"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B51FDE52-B66F-4C9F-ADD2-2B405265F11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83D9991-F361-4CD2-A1D5-6C9EC3C09363}"/>
              </a:ext>
            </a:extLst>
          </p:cNvPr>
          <p:cNvSpPr>
            <a:spLocks noGrp="1"/>
          </p:cNvSpPr>
          <p:nvPr>
            <p:ph type="dt" sz="half" idx="10"/>
          </p:nvPr>
        </p:nvSpPr>
        <p:spPr/>
        <p:txBody>
          <a:bodyPr rtlCol="0"/>
          <a:lstStyle/>
          <a:p>
            <a:fld id="{B7B37970-98E3-4891-9A6A-398D965A286F}" type="datetime1">
              <a:t>15-Apr-23</a:t>
            </a:fld>
            <a:endParaRPr lang="en-US" dirty="0"/>
          </a:p>
        </p:txBody>
      </p:sp>
      <p:sp>
        <p:nvSpPr>
          <p:cNvPr id="5" name="Footer Placeholder 4">
            <a:extLst>
              <a:ext uri="{01CFCE66-BB93-4929-9E71-F115CFE8ACA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715AA49-2FC7-4396-A557-C8CE6C288623}"/>
              </a:ext>
            </a:extLst>
          </p:cNvPr>
          <p:cNvSpPr>
            <a:spLocks noGrp="1"/>
          </p:cNvSpPr>
          <p:nvPr>
            <p:ph type="ftr" sz="quarter" idx="11"/>
          </p:nvPr>
        </p:nvSpPr>
        <p:spPr/>
        <p:txBody>
          <a:bodyPr rtlCol="0"/>
          <a:lstStyle/>
          <a:p>
            <a:endParaRPr lang="en-US" dirty="0"/>
          </a:p>
        </p:txBody>
      </p:sp>
      <p:sp>
        <p:nvSpPr>
          <p:cNvPr id="6" name="Slide Number Placeholder 5">
            <a:extLst>
              <a:ext uri="{BAC1461F-AC08-446C-8F2B-54DE2A8585C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D1E1F90-C355-4A3A-8194-94C3E580BEFC}"/>
              </a:ext>
            </a:extLst>
          </p:cNvPr>
          <p:cNvSpPr>
            <a:spLocks noGrp="1"/>
          </p:cNvSpPr>
          <p:nvPr>
            <p:ph type="sldNum" sz="quarter" idx="12"/>
          </p:nvPr>
        </p:nvSpPr>
        <p:spPr/>
        <p:txBody>
          <a:bodyPr rtlCol="0"/>
          <a:lstStyle/>
          <a:p>
            <a:fld id="{C215A33A-627F-43AB-8B04-D254816AB144}" type="slidenum">
              <a:t>‹#›</a:t>
            </a:fld>
            <a:endParaRPr lang="en-US" dirty="0"/>
          </a:p>
        </p:txBody>
      </p:sp>
      <p:cxnSp>
        <p:nvCxnSpPr>
          <p:cNvPr id="7" name="Straight Connector 13">
            <a:extLst>
              <a:ext uri="{A18DDA74-9791-4D39-AB34-7093EA58132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270B607-E5A7-4358-97DE-39E5EB3AABE1}"/>
              </a:ext>
            </a:extLst>
          </p:cNvPr>
          <p:cNvCxnSpPr/>
          <p:nvPr/>
        </p:nvCxnSpPr>
        <p:spPr>
          <a:xfrm>
            <a:off x="1396169" y="2421465"/>
            <a:ext cx="9407298" cy="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02D3B109-9F96-4893-971D-3FC2879349D7}">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795"/>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A9255AB7-11A8-4DAD-826F-8EF439C607A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FE09066-17C9-4A44-901F-B3B60FA27AF5}"/>
              </a:ext>
            </a:extLst>
          </p:cNvPr>
          <p:cNvSpPr>
            <a:spLocks noGrp="1"/>
          </p:cNvSpPr>
          <p:nvPr>
            <p:ph type="title"/>
          </p:nvPr>
        </p:nvSpPr>
        <p:spPr>
          <a:xfrm>
            <a:off x="8999355" y="982131"/>
            <a:ext cx="1890894" cy="4893735"/>
          </a:xfrm>
        </p:spPr>
        <p:txBody>
          <a:bodyPr vert="horz" rtlCol="0"/>
          <a:lstStyle/>
          <a:p>
            <a:r>
              <a:rPr lang="en-US" dirty="0"/>
              <a:t>Click to edit Master title style</a:t>
            </a:r>
          </a:p>
        </p:txBody>
      </p:sp>
      <p:sp>
        <p:nvSpPr>
          <p:cNvPr id="3" name="Vertical Text Placeholder 2">
            <a:extLst>
              <a:ext uri="{ECF19A32-F41E-4DF5-A857-692AD5927D7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D3D5D1C-4EB0-4837-BD20-864240677EAF}"/>
              </a:ext>
            </a:extLst>
          </p:cNvPr>
          <p:cNvSpPr>
            <a:spLocks noGrp="1"/>
          </p:cNvSpPr>
          <p:nvPr>
            <p:ph type="body" idx="1"/>
          </p:nvPr>
        </p:nvSpPr>
        <p:spPr>
          <a:xfrm>
            <a:off x="1295398" y="982132"/>
            <a:ext cx="7433024" cy="4893734"/>
          </a:xfrm>
        </p:spPr>
        <p:txBody>
          <a:bodyPr vert="horz" rtlCol="0"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4D5628B1-3FC3-4F79-80B3-9C83DDCA89B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BF1D278-5B13-4780-B50F-BEE8DE2F2F98}"/>
              </a:ext>
            </a:extLst>
          </p:cNvPr>
          <p:cNvSpPr>
            <a:spLocks noGrp="1"/>
          </p:cNvSpPr>
          <p:nvPr>
            <p:ph type="dt" sz="half" idx="10"/>
          </p:nvPr>
        </p:nvSpPr>
        <p:spPr/>
        <p:txBody>
          <a:bodyPr rtlCol="0"/>
          <a:lstStyle/>
          <a:p>
            <a:fld id="{0CAC95F3-4892-4450-AE4B-8AAE9562F2DA}" type="datetime1">
              <a:t>15-Apr-23</a:t>
            </a:fld>
            <a:endParaRPr lang="en-US" dirty="0"/>
          </a:p>
        </p:txBody>
      </p:sp>
      <p:sp>
        <p:nvSpPr>
          <p:cNvPr id="5" name="Footer Placeholder 4">
            <a:extLst>
              <a:ext uri="{D5011B31-B4E8-4A17-9A97-B025A070D7A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53EC598-8BFD-4277-BCF4-9B5894833FA6}"/>
              </a:ext>
            </a:extLst>
          </p:cNvPr>
          <p:cNvSpPr>
            <a:spLocks noGrp="1"/>
          </p:cNvSpPr>
          <p:nvPr>
            <p:ph type="ftr" sz="quarter" idx="11"/>
          </p:nvPr>
        </p:nvSpPr>
        <p:spPr/>
        <p:txBody>
          <a:bodyPr rtlCol="0"/>
          <a:lstStyle/>
          <a:p>
            <a:endParaRPr lang="en-US" dirty="0"/>
          </a:p>
        </p:txBody>
      </p:sp>
      <p:sp>
        <p:nvSpPr>
          <p:cNvPr id="6" name="Slide Number Placeholder 5">
            <a:extLst>
              <a:ext uri="{7FECA600-9B31-4D80-9830-38F6F80C8AE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73E1EDF-5B05-4072-AAED-0935A4273E2F}"/>
              </a:ext>
            </a:extLst>
          </p:cNvPr>
          <p:cNvSpPr>
            <a:spLocks noGrp="1"/>
          </p:cNvSpPr>
          <p:nvPr>
            <p:ph type="sldNum" sz="quarter" idx="12"/>
          </p:nvPr>
        </p:nvSpPr>
        <p:spPr/>
        <p:txBody>
          <a:bodyPr rtlCol="0"/>
          <a:lstStyle/>
          <a:p>
            <a:fld id="{F7871BBF-8146-4F57-9E8A-774B89A726D3}" type="slidenum">
              <a:t>‹#›</a:t>
            </a:fld>
            <a:endParaRPr lang="en-US" dirty="0"/>
          </a:p>
        </p:txBody>
      </p:sp>
      <p:cxnSp>
        <p:nvCxnSpPr>
          <p:cNvPr id="7" name="Straight Connector 13">
            <a:extLst>
              <a:ext uri="{9E8F4A74-E75B-471A-8DD4-BAC038F2214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18557D0-9779-4F4F-A1CE-90AB53EE792D}"/>
              </a:ext>
            </a:extLst>
          </p:cNvPr>
          <p:cNvCxnSpPr/>
          <p:nvPr/>
        </p:nvCxnSpPr>
        <p:spPr>
          <a:xfrm flipH="1">
            <a:off x="8863891" y="990600"/>
            <a:ext cx="0" cy="487680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78858092-E1FD-4059-BEDD-B8DBF0E2E324}">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798"/>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6">
            <a:extLst>
              <a:ext uri="{4AF17BC4-42D9-474A-917B-08CC3230CFD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4ADCC6B-BA90-4AA5-ADB1-0C940D998838}"/>
              </a:ext>
            </a:extLst>
          </p:cNvPr>
          <p:cNvGrpSpPr/>
          <p:nvPr/>
        </p:nvGrpSpPr>
        <p:grpSpPr>
          <a:xfrm>
            <a:off x="-16934" y="0"/>
            <a:ext cx="12231160" cy="6856214"/>
            <a:chOff x="-16934" y="0"/>
            <a:chExt cx="12231160" cy="6856214"/>
          </a:xfrm>
        </p:grpSpPr>
        <p:pic>
          <p:nvPicPr>
            <p:cNvPr id="3" name="Picture 15" descr="HD-PanelTitleR1.png">
              <a:extLst>
                <a:ext uri="{20EAA8B3-63E3-48E3-BF76-5AB6FEFBA24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79CD9F1-A689-4BF8-8208-FCADB0F8F770}"/>
                </a:ext>
              </a:extLst>
            </p:cNvPr>
            <p:cNvPicPr>
              <a:picLocks noChangeAspect="1"/>
            </p:cNvPicPr>
            <p:nvPr/>
          </p:nvPicPr>
          <p:blipFill>
            <a:blip r:embed="rId2"/>
            <a:stretch>
              <a:fillRect/>
            </a:stretch>
          </p:blipFill>
          <p:spPr>
            <a:xfrm>
              <a:off x="0" y="0"/>
              <a:ext cx="12188824" cy="6856214"/>
            </a:xfrm>
            <a:prstGeom prst="rect">
              <a:avLst/>
            </a:prstGeom>
            <a:noFill/>
          </p:spPr>
        </p:pic>
        <p:sp>
          <p:nvSpPr>
            <p:cNvPr id="4" name="Rectangle 25">
              <a:extLst>
                <a:ext uri="{D97C0C84-BE32-4FEB-84F4-A3B0EADD918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FCD46AA-25E7-4F86-A43C-EE18E913C7DE}"/>
                </a:ext>
              </a:extLst>
            </p:cNvPr>
            <p:cNvSpPr/>
            <p:nvPr/>
          </p:nvSpPr>
          <p:spPr>
            <a:xfrm>
              <a:off x="2328332" y="1540931"/>
              <a:ext cx="7543802" cy="3835401"/>
            </a:xfrm>
            <a:prstGeom prst="rect">
              <a:avLst/>
            </a:prstGeom>
            <a:noFill/>
            <a:ln w="15875">
              <a:miter lim="800000"/>
            </a:ln>
            <a:effectLst/>
          </p:spPr>
          <p:style>
            <a:lnRef idx="1">
              <a:schemeClr val="accent1"/>
            </a:lnRef>
            <a:fillRef idx="3">
              <a:schemeClr val="accent1"/>
            </a:fillRef>
            <a:effectRef idx="0">
              <a:schemeClr val="accent1"/>
            </a:effectRef>
            <a:fontRef idx="minor">
              <a:schemeClr val="lt1"/>
            </a:fontRef>
          </p:style>
          <p:txBody>
            <a:bodyPr vert="horz" rtlCol="0"/>
            <a:lst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endParaRPr lang="en-US" dirty="0"/>
            </a:p>
          </p:txBody>
        </p:sp>
        <p:pic>
          <p:nvPicPr>
            <p:cNvPr id="5" name="Picture 16" descr="HDRibbonTitle-UniformTrim.png">
              <a:extLst>
                <a:ext uri="{DF6FAC20-FB61-48CF-ACBF-E95E4A92927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3E15141-7C7E-4123-AF28-754372D8C6A9}"/>
                </a:ext>
              </a:extLst>
            </p:cNvPr>
            <p:cNvPicPr>
              <a:picLocks noChangeAspect="1"/>
            </p:cNvPicPr>
            <p:nvPr/>
          </p:nvPicPr>
          <p:blipFill>
            <a:blip r:embed="rId3"/>
            <a:stretch>
              <a:fillRect/>
            </a:stretch>
          </p:blipFill>
          <p:spPr>
            <a:xfrm>
              <a:off x="-16934" y="3147609"/>
              <a:ext cx="2478024" cy="612648"/>
            </a:xfrm>
            <a:prstGeom prst="rect">
              <a:avLst/>
            </a:prstGeom>
            <a:noFill/>
          </p:spPr>
        </p:pic>
        <p:pic>
          <p:nvPicPr>
            <p:cNvPr id="6" name="Picture 19" descr="HDRibbonTitle-UniformTrim.png">
              <a:extLst>
                <a:ext uri="{8AC2BB7A-DACF-4B4B-87FA-32E5293937B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F5CF77C-66EE-4677-A098-0DDE14693239}"/>
                </a:ext>
              </a:extLst>
            </p:cNvPr>
            <p:cNvPicPr>
              <a:picLocks noChangeAspect="1"/>
            </p:cNvPicPr>
            <p:nvPr/>
          </p:nvPicPr>
          <p:blipFill>
            <a:blip r:embed="rId3"/>
            <a:stretch>
              <a:fillRect/>
            </a:stretch>
          </p:blipFill>
          <p:spPr>
            <a:xfrm>
              <a:off x="9736202" y="3147609"/>
              <a:ext cx="2478024" cy="612648"/>
            </a:xfrm>
            <a:prstGeom prst="rect">
              <a:avLst/>
            </a:prstGeom>
            <a:noFill/>
          </p:spPr>
        </p:pic>
      </p:grpSp>
      <p:sp>
        <p:nvSpPr>
          <p:cNvPr id="7" name="Title 1">
            <a:extLst>
              <a:ext uri="{5C1EFD52-7684-4994-A358-0ADD2A857CB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D07DCC9-0F13-439D-A1D0-ECE86B885653}"/>
              </a:ext>
            </a:extLst>
          </p:cNvPr>
          <p:cNvSpPr>
            <a:spLocks noGrp="1"/>
          </p:cNvSpPr>
          <p:nvPr>
            <p:ph type="title"/>
          </p:nvPr>
        </p:nvSpPr>
        <p:spPr>
          <a:xfrm>
            <a:off x="2692397" y="1871131"/>
            <a:ext cx="6815668" cy="1515533"/>
          </a:xfrm>
        </p:spPr>
        <p:txBody>
          <a:bodyPr vert="horz" rtlCol="0" anchor="b">
            <a:noAutofit/>
          </a:bodyPr>
          <a:lstStyle>
            <a:lvl1pPr lvl="0" algn="ctr">
              <a:defRPr lang="en-US" sz="5400" dirty="0"/>
            </a:lvl1pPr>
          </a:lstStyle>
          <a:p>
            <a:r>
              <a:rPr lang="en-US" dirty="0"/>
              <a:t>Click to edit Master title style</a:t>
            </a:r>
          </a:p>
        </p:txBody>
      </p:sp>
      <p:sp>
        <p:nvSpPr>
          <p:cNvPr id="8" name="Subtitle 2">
            <a:extLst>
              <a:ext uri="{260DD807-8F52-43DC-A7E8-3D5C2E14519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BA33793-C3C2-47A8-8243-0D6615EA59CD}"/>
              </a:ext>
            </a:extLst>
          </p:cNvPr>
          <p:cNvSpPr>
            <a:spLocks noGrp="1"/>
          </p:cNvSpPr>
          <p:nvPr>
            <p:ph type="subTitle" idx="1"/>
          </p:nvPr>
        </p:nvSpPr>
        <p:spPr>
          <a:xfrm>
            <a:off x="2692397" y="3657597"/>
            <a:ext cx="6815668" cy="1320802"/>
          </a:xfrm>
        </p:spPr>
        <p:txBody>
          <a:bodyPr vert="horz" rtlCol="0" anchor="t">
            <a:normAutofit/>
          </a:bodyPr>
          <a:lstStyle>
            <a:lvl1pPr marL="0" lvl="0" indent="0" algn="ctr">
              <a:buNone/>
              <a:defRPr lang="en-US" sz="2100" dirty="0">
                <a:solidFill>
                  <a:schemeClr val="tx1"/>
                </a:solidFill>
              </a:defRPr>
            </a:lvl1pPr>
            <a:lvl2pPr marL="457200" lvl="1" indent="0" algn="ctr">
              <a:buNone/>
              <a:defRPr lang="en-US" dirty="0">
                <a:solidFill>
                  <a:schemeClr val="tx1">
                    <a:tint val="75000"/>
                  </a:schemeClr>
                </a:solidFill>
              </a:defRPr>
            </a:lvl2pPr>
            <a:lvl3pPr marL="914400" lvl="2" indent="0" algn="ctr">
              <a:buNone/>
              <a:defRPr lang="en-US" dirty="0">
                <a:solidFill>
                  <a:schemeClr val="tx1">
                    <a:tint val="75000"/>
                  </a:schemeClr>
                </a:solidFill>
              </a:defRPr>
            </a:lvl3pPr>
            <a:lvl4pPr marL="1371600" lvl="3" indent="0" algn="ctr">
              <a:buNone/>
              <a:defRPr lang="en-US" dirty="0">
                <a:solidFill>
                  <a:schemeClr val="tx1">
                    <a:tint val="75000"/>
                  </a:schemeClr>
                </a:solidFill>
              </a:defRPr>
            </a:lvl4pPr>
            <a:lvl5pPr marL="1828800" lvl="4" indent="0" algn="ctr">
              <a:buNone/>
              <a:defRPr lang="en-US" dirty="0">
                <a:solidFill>
                  <a:schemeClr val="tx1">
                    <a:tint val="75000"/>
                  </a:schemeClr>
                </a:solidFill>
              </a:defRPr>
            </a:lvl5pPr>
            <a:lvl6pPr marL="2286000" lvl="5" indent="0" algn="ctr">
              <a:buNone/>
              <a:defRPr lang="en-US" dirty="0">
                <a:solidFill>
                  <a:schemeClr val="tx1">
                    <a:tint val="75000"/>
                  </a:schemeClr>
                </a:solidFill>
              </a:defRPr>
            </a:lvl6pPr>
            <a:lvl7pPr marL="2743200" lvl="6" indent="0" algn="ctr">
              <a:buNone/>
              <a:defRPr lang="en-US" dirty="0">
                <a:solidFill>
                  <a:schemeClr val="tx1">
                    <a:tint val="75000"/>
                  </a:schemeClr>
                </a:solidFill>
              </a:defRPr>
            </a:lvl7pPr>
            <a:lvl8pPr marL="3200400" lvl="7" indent="0" algn="ctr">
              <a:buNone/>
              <a:defRPr lang="en-US" dirty="0">
                <a:solidFill>
                  <a:schemeClr val="tx1">
                    <a:tint val="75000"/>
                  </a:schemeClr>
                </a:solidFill>
              </a:defRPr>
            </a:lvl8pPr>
            <a:lvl9pPr marL="3657600" lvl="8" indent="0" algn="ctr">
              <a:buNone/>
              <a:defRPr lang="en-US" dirty="0">
                <a:solidFill>
                  <a:schemeClr val="tx1">
                    <a:tint val="75000"/>
                  </a:schemeClr>
                </a:solidFill>
              </a:defRPr>
            </a:lvl9pPr>
          </a:lstStyle>
          <a:p>
            <a:r>
              <a:rPr lang="en-US" dirty="0"/>
              <a:t>Click to edit Master subtitle style</a:t>
            </a:r>
          </a:p>
        </p:txBody>
      </p:sp>
      <p:sp>
        <p:nvSpPr>
          <p:cNvPr id="9" name="Date Placeholder 3">
            <a:extLst>
              <a:ext uri="{A1E48076-4ED4-454C-A659-112AF364202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095D84F-CD6B-4955-9439-F976964DD7A8}"/>
              </a:ext>
            </a:extLst>
          </p:cNvPr>
          <p:cNvSpPr>
            <a:spLocks noGrp="1"/>
          </p:cNvSpPr>
          <p:nvPr>
            <p:ph type="dt" sz="half" idx="10"/>
          </p:nvPr>
        </p:nvSpPr>
        <p:spPr>
          <a:xfrm>
            <a:off x="7983232" y="5037663"/>
            <a:ext cx="897467" cy="279399"/>
          </a:xfrm>
        </p:spPr>
        <p:txBody>
          <a:bodyPr rtlCol="0"/>
          <a:lstStyle/>
          <a:p>
            <a:fld id="{1AFD803D-8112-4648-A0B3-558F8385A716}" type="datetime1">
              <a:t>15-Apr-23</a:t>
            </a:fld>
            <a:endParaRPr lang="en-US" dirty="0"/>
          </a:p>
        </p:txBody>
      </p:sp>
      <p:sp>
        <p:nvSpPr>
          <p:cNvPr id="10" name="Footer Placeholder 4">
            <a:extLst>
              <a:ext uri="{86B44165-3D34-40BD-ACF4-7CFBFE6628A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F09A76E-DFB5-469B-A93C-AFD8A360F6BD}"/>
              </a:ext>
            </a:extLst>
          </p:cNvPr>
          <p:cNvSpPr>
            <a:spLocks noGrp="1"/>
          </p:cNvSpPr>
          <p:nvPr>
            <p:ph type="ftr" sz="quarter" idx="11"/>
          </p:nvPr>
        </p:nvSpPr>
        <p:spPr>
          <a:xfrm>
            <a:off x="2692397" y="5037663"/>
            <a:ext cx="5214635" cy="279399"/>
          </a:xfrm>
        </p:spPr>
        <p:txBody>
          <a:bodyPr rtlCol="0"/>
          <a:lstStyle/>
          <a:p>
            <a:endParaRPr lang="en-US" dirty="0"/>
          </a:p>
        </p:txBody>
      </p:sp>
      <p:sp>
        <p:nvSpPr>
          <p:cNvPr id="11" name="Slide Number Placeholder 5">
            <a:extLst>
              <a:ext uri="{5F4A984E-7046-4F60-9D49-AC13B0C2ACB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EF7B885-532F-46FB-9C83-5C35EC4097CF}"/>
              </a:ext>
            </a:extLst>
          </p:cNvPr>
          <p:cNvSpPr>
            <a:spLocks noGrp="1"/>
          </p:cNvSpPr>
          <p:nvPr>
            <p:ph type="sldNum" sz="quarter" idx="12"/>
          </p:nvPr>
        </p:nvSpPr>
        <p:spPr>
          <a:xfrm>
            <a:off x="8956901" y="5037663"/>
            <a:ext cx="551166" cy="279399"/>
          </a:xfrm>
        </p:spPr>
        <p:txBody>
          <a:bodyPr rtlCol="0"/>
          <a:lstStyle/>
          <a:p>
            <a:fld id="{23E4A4F5-F2C6-48FB-B4B0-FBCCCBE741F1}" type="slidenum">
              <a:t>‹#›</a:t>
            </a:fld>
            <a:endParaRPr lang="en-US" dirty="0"/>
          </a:p>
        </p:txBody>
      </p:sp>
      <p:cxnSp>
        <p:nvCxnSpPr>
          <p:cNvPr id="12" name="Straight Connector 14">
            <a:extLst>
              <a:ext uri="{99D4D195-D66F-430D-BD23-70DC514A993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B5C960C-0E8A-4B9E-8521-074B88D493F3}"/>
              </a:ext>
            </a:extLst>
          </p:cNvPr>
          <p:cNvCxnSpPr/>
          <p:nvPr/>
        </p:nvCxnSpPr>
        <p:spPr>
          <a:xfrm>
            <a:off x="2692399" y="3522131"/>
            <a:ext cx="6815668" cy="0"/>
          </a:xfrm>
          <a:prstGeom prst="line">
            <a:avLst/>
          </a:prstGeom>
        </p:spPr>
        <p:style>
          <a:lnRef idx="2">
            <a:schemeClr val="accent1"/>
          </a:lnRef>
          <a:fillRef idx="0">
            <a:schemeClr val="accent1"/>
          </a:fillRef>
          <a:effectRef idx="0">
            <a:schemeClr val="accent1"/>
          </a:effectRef>
          <a:fontRef idx="minor">
            <a:schemeClr val="tx1"/>
          </a:fontRef>
        </p:style>
      </p:cxnSp>
    </p:spTree>
    <p:extLst>
      <p:ext uri="{00427771-CFB7-4F8F-9D44-67A1544998C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2" name="Straight Connector 6">
            <a:extLst>
              <a:ext uri="{9E3A7912-73AF-4DA6-AA8C-E35DE7C01F3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4F2E9C3-7BF2-40F7-AF5A-4C850EC6547E}"/>
              </a:ext>
            </a:extLst>
          </p:cNvPr>
          <p:cNvCxnSpPr/>
          <p:nvPr/>
        </p:nvCxnSpPr>
        <p:spPr>
          <a:xfrm>
            <a:off x="1396169" y="2421465"/>
            <a:ext cx="9407298" cy="0"/>
          </a:xfrm>
          <a:prstGeom prst="line">
            <a:avLst/>
          </a:prstGeom>
          <a:ln w="15875"/>
        </p:spPr>
        <p:style>
          <a:lnRef idx="2">
            <a:schemeClr val="accent1"/>
          </a:lnRef>
          <a:fillRef idx="0">
            <a:schemeClr val="accent1"/>
          </a:fillRef>
          <a:effectRef idx="0">
            <a:schemeClr val="accent1"/>
          </a:effectRef>
          <a:fontRef idx="minor">
            <a:schemeClr val="tx1"/>
          </a:fontRef>
        </p:style>
      </p:cxnSp>
      <p:sp>
        <p:nvSpPr>
          <p:cNvPr id="3" name="Title 1">
            <a:extLst>
              <a:ext uri="{E14E86CF-E7BF-437C-8591-4C3470C774B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B6B66D4-1D90-4283-AC12-F1F14EAD536C}"/>
              </a:ext>
            </a:extLst>
          </p:cNvPr>
          <p:cNvSpPr>
            <a:spLocks noGrp="1"/>
          </p:cNvSpPr>
          <p:nvPr>
            <p:ph type="title"/>
          </p:nvPr>
        </p:nvSpPr>
        <p:spPr/>
        <p:txBody>
          <a:bodyPr rtlCol="0"/>
          <a:lstStyle/>
          <a:p>
            <a:r>
              <a:rPr lang="en-US" dirty="0"/>
              <a:t>Click to edit Master title style</a:t>
            </a:r>
          </a:p>
        </p:txBody>
      </p:sp>
      <p:sp>
        <p:nvSpPr>
          <p:cNvPr id="4" name="Content Placeholder 2">
            <a:extLst>
              <a:ext uri="{A150FC7F-9D41-4B82-B1AF-1239909031D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FFAA24F-01ED-4746-B8DD-6331221F05D9}"/>
              </a:ext>
            </a:extLst>
          </p:cNvPr>
          <p:cNvSpPr>
            <a:spLocks noGrp="1"/>
          </p:cNvSpPr>
          <p:nvPr>
            <p:ph idx="1"/>
          </p:nvPr>
        </p:nvSpPr>
        <p:spPr/>
        <p:txBody>
          <a:bodyPr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a:extLst>
              <a:ext uri="{0B95DDD7-FADA-4DCF-A0E5-52716986B4E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3701850-7482-4518-AE8C-0FA2857814F7}"/>
              </a:ext>
            </a:extLst>
          </p:cNvPr>
          <p:cNvSpPr>
            <a:spLocks noGrp="1"/>
          </p:cNvSpPr>
          <p:nvPr>
            <p:ph type="dt" sz="half" idx="10"/>
          </p:nvPr>
        </p:nvSpPr>
        <p:spPr/>
        <p:txBody>
          <a:bodyPr rtlCol="0"/>
          <a:lstStyle/>
          <a:p>
            <a:fld id="{4237B5D3-F66A-4157-A7B8-2645B1355756}" type="datetime1">
              <a:t>15-Apr-23</a:t>
            </a:fld>
            <a:endParaRPr lang="en-US" dirty="0"/>
          </a:p>
        </p:txBody>
      </p:sp>
      <p:sp>
        <p:nvSpPr>
          <p:cNvPr id="6" name="Footer Placeholder 4">
            <a:extLst>
              <a:ext uri="{97E7A1F1-38BC-46C9-A00D-D45B043B579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5729DDA-987C-482E-80B6-4EDBF53077DF}"/>
              </a:ext>
            </a:extLst>
          </p:cNvPr>
          <p:cNvSpPr>
            <a:spLocks noGrp="1"/>
          </p:cNvSpPr>
          <p:nvPr>
            <p:ph type="ftr" sz="quarter" idx="11"/>
          </p:nvPr>
        </p:nvSpPr>
        <p:spPr/>
        <p:txBody>
          <a:bodyPr rtlCol="0"/>
          <a:lstStyle/>
          <a:p>
            <a:endParaRPr lang="en-US" dirty="0"/>
          </a:p>
        </p:txBody>
      </p:sp>
      <p:sp>
        <p:nvSpPr>
          <p:cNvPr id="7" name="Slide Number Placeholder 5">
            <a:extLst>
              <a:ext uri="{E1F36587-4CFE-415D-8F1B-98D4F6427A5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EDB8716-D8CC-4C76-A6E6-88AB06036D99}"/>
              </a:ext>
            </a:extLst>
          </p:cNvPr>
          <p:cNvSpPr>
            <a:spLocks noGrp="1"/>
          </p:cNvSpPr>
          <p:nvPr>
            <p:ph type="sldNum" sz="quarter" idx="12"/>
          </p:nvPr>
        </p:nvSpPr>
        <p:spPr/>
        <p:txBody>
          <a:bodyPr rtlCol="0"/>
          <a:lstStyle/>
          <a:p>
            <a:fld id="{DEA28E0A-29A9-43B6-AAD2-3E9315BB3AFF}" type="slidenum">
              <a:t>‹#›</a:t>
            </a:fld>
            <a:endParaRPr lang="en-US" dirty="0"/>
          </a:p>
        </p:txBody>
      </p:sp>
    </p:spTree>
    <p:extLst>
      <p:ext uri="{32ABE2C6-8543-4ED0-84A3-2A1CC371E28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2" name="Straight Connector 6">
            <a:extLst>
              <a:ext uri="{42B4833F-9CF1-4547-B900-4CDC6D688B8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5F543D2-EF9A-467B-B501-7B333ACEDCAB}"/>
              </a:ext>
            </a:extLst>
          </p:cNvPr>
          <p:cNvCxnSpPr/>
          <p:nvPr/>
        </p:nvCxnSpPr>
        <p:spPr>
          <a:xfrm>
            <a:off x="1396169" y="2421465"/>
            <a:ext cx="9407298" cy="0"/>
          </a:xfrm>
          <a:prstGeom prst="line">
            <a:avLst/>
          </a:prstGeom>
          <a:ln w="15875"/>
        </p:spPr>
        <p:style>
          <a:lnRef idx="2">
            <a:schemeClr val="accent1"/>
          </a:lnRef>
          <a:fillRef idx="0">
            <a:schemeClr val="accent1"/>
          </a:fillRef>
          <a:effectRef idx="0">
            <a:schemeClr val="accent1"/>
          </a:effectRef>
          <a:fontRef idx="minor">
            <a:schemeClr val="tx1"/>
          </a:fontRef>
        </p:style>
      </p:cxnSp>
      <p:sp>
        <p:nvSpPr>
          <p:cNvPr id="3" name="Title 1">
            <a:extLst>
              <a:ext uri="{C23A5F3C-B9E4-4BD3-A528-BA5E1FFBBDF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D42F2F0-9DF5-4B1F-B116-820E0E93B8D5}"/>
              </a:ext>
            </a:extLst>
          </p:cNvPr>
          <p:cNvSpPr>
            <a:spLocks noGrp="1"/>
          </p:cNvSpPr>
          <p:nvPr>
            <p:ph type="title"/>
          </p:nvPr>
        </p:nvSpPr>
        <p:spPr/>
        <p:txBody>
          <a:bodyPr rtlCol="0"/>
          <a:lstStyle/>
          <a:p>
            <a:r>
              <a:rPr lang="en-US" dirty="0"/>
              <a:t>Click to edit Master title style</a:t>
            </a:r>
          </a:p>
        </p:txBody>
      </p:sp>
      <p:sp>
        <p:nvSpPr>
          <p:cNvPr id="4" name="Content Placeholder 2">
            <a:extLst>
              <a:ext uri="{2E69AEA1-BA44-497D-BB78-71060D3F305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7667609-7DA8-4874-9A93-03A415203571}"/>
              </a:ext>
            </a:extLst>
          </p:cNvPr>
          <p:cNvSpPr>
            <a:spLocks noGrp="1"/>
          </p:cNvSpPr>
          <p:nvPr>
            <p:ph idx="1"/>
          </p:nvPr>
        </p:nvSpPr>
        <p:spPr/>
        <p:txBody>
          <a:bodyPr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a:extLst>
              <a:ext uri="{604CD03E-C74D-4246-B50D-28F73E17D04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ADA7BFA-735B-4DA8-BDB9-3E5E251B131E}"/>
              </a:ext>
            </a:extLst>
          </p:cNvPr>
          <p:cNvSpPr>
            <a:spLocks noGrp="1"/>
          </p:cNvSpPr>
          <p:nvPr>
            <p:ph type="dt" sz="half" idx="10"/>
          </p:nvPr>
        </p:nvSpPr>
        <p:spPr/>
        <p:txBody>
          <a:bodyPr rtlCol="0"/>
          <a:lstStyle/>
          <a:p>
            <a:fld id="{1AE73373-1790-4FAC-ADC6-8EA7B08F00AC}" type="datetime1">
              <a:t>15-Apr-23</a:t>
            </a:fld>
            <a:endParaRPr lang="en-US" dirty="0"/>
          </a:p>
        </p:txBody>
      </p:sp>
      <p:sp>
        <p:nvSpPr>
          <p:cNvPr id="6" name="Footer Placeholder 4">
            <a:extLst>
              <a:ext uri="{D61EC450-0545-4CC5-8AB5-1DB0EDD899E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497CA24-A413-433C-A046-25ED7CB42CA1}"/>
              </a:ext>
            </a:extLst>
          </p:cNvPr>
          <p:cNvSpPr>
            <a:spLocks noGrp="1"/>
          </p:cNvSpPr>
          <p:nvPr>
            <p:ph type="ftr" sz="quarter" idx="11"/>
          </p:nvPr>
        </p:nvSpPr>
        <p:spPr/>
        <p:txBody>
          <a:bodyPr rtlCol="0"/>
          <a:lstStyle/>
          <a:p>
            <a:endParaRPr lang="en-US" dirty="0"/>
          </a:p>
        </p:txBody>
      </p:sp>
      <p:sp>
        <p:nvSpPr>
          <p:cNvPr id="7" name="Slide Number Placeholder 5">
            <a:extLst>
              <a:ext uri="{E5B4EB52-2FBF-4EA6-8B33-79F2902175A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72B3627-DEF4-4B0D-ADB1-D27DA06C77DF}"/>
              </a:ext>
            </a:extLst>
          </p:cNvPr>
          <p:cNvSpPr>
            <a:spLocks noGrp="1"/>
          </p:cNvSpPr>
          <p:nvPr>
            <p:ph type="sldNum" sz="quarter" idx="12"/>
          </p:nvPr>
        </p:nvSpPr>
        <p:spPr/>
        <p:txBody>
          <a:bodyPr rtlCol="0"/>
          <a:lstStyle/>
          <a:p>
            <a:fld id="{0257C65E-9696-4F08-B2D6-CB0C627D3AD6}" type="slidenum">
              <a:t>‹#›</a:t>
            </a:fld>
            <a:endParaRPr lang="en-US" dirty="0"/>
          </a:p>
        </p:txBody>
      </p:sp>
    </p:spTree>
    <p:extLst>
      <p:ext uri="{D21EC948-F45A-443A-9E43-D41A15D128F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760"/>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8A1A9238-9AD1-4D5E-951C-3B74B348ACA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EB0A7F6-1615-48CD-A8BC-66D8C2EB7377}"/>
              </a:ext>
            </a:extLst>
          </p:cNvPr>
          <p:cNvSpPr>
            <a:spLocks noGrp="1"/>
          </p:cNvSpPr>
          <p:nvPr>
            <p:ph type="title"/>
          </p:nvPr>
        </p:nvSpPr>
        <p:spPr>
          <a:xfrm>
            <a:off x="2015069" y="1752606"/>
            <a:ext cx="8158688" cy="1822514"/>
          </a:xfrm>
        </p:spPr>
        <p:txBody>
          <a:bodyPr vert="horz" rtlCol="0" anchor="b">
            <a:normAutofit/>
          </a:bodyPr>
          <a:lstStyle>
            <a:lvl1pPr lvl="0" algn="ctr">
              <a:defRPr lang="en-US" sz="4400" b="0" cap="none" dirty="0">
                <a:latin typeface="+mj-lt"/>
              </a:defRPr>
            </a:lvl1pPr>
          </a:lstStyle>
          <a:p>
            <a:r>
              <a:rPr lang="en-US" dirty="0"/>
              <a:t>Click to edit Master title style</a:t>
            </a:r>
          </a:p>
        </p:txBody>
      </p:sp>
      <p:sp>
        <p:nvSpPr>
          <p:cNvPr id="3" name="Text Placeholder 2">
            <a:extLst>
              <a:ext uri="{01B45047-E16F-4244-9662-D2D676EC0C1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EC9E834-1DAE-4B06-BAA6-18121A46F1F7}"/>
              </a:ext>
            </a:extLst>
          </p:cNvPr>
          <p:cNvSpPr>
            <a:spLocks noGrp="1"/>
          </p:cNvSpPr>
          <p:nvPr>
            <p:ph type="body" idx="1"/>
          </p:nvPr>
        </p:nvSpPr>
        <p:spPr>
          <a:xfrm>
            <a:off x="2015067" y="3846050"/>
            <a:ext cx="8158690" cy="954547"/>
          </a:xfrm>
        </p:spPr>
        <p:txBody>
          <a:bodyPr vert="horz" rtlCol="0" anchor="t">
            <a:normAutofit/>
          </a:bodyPr>
          <a:lstStyle>
            <a:lvl1pPr marL="0" lvl="0" indent="0" algn="ctr">
              <a:buNone/>
              <a:defRPr lang="en-US" sz="2400" dirty="0">
                <a:solidFill>
                  <a:schemeClr val="tx1"/>
                </a:solidFill>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Edit Master text styles</a:t>
            </a:r>
          </a:p>
        </p:txBody>
      </p:sp>
      <p:sp>
        <p:nvSpPr>
          <p:cNvPr id="4" name="Date Placeholder 3">
            <a:extLst>
              <a:ext uri="{BFA7FF4D-D2E1-4653-9DC8-598A9FA29EA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79D72E8-1570-4984-A545-746F6C9B554B}"/>
              </a:ext>
            </a:extLst>
          </p:cNvPr>
          <p:cNvSpPr>
            <a:spLocks noGrp="1"/>
          </p:cNvSpPr>
          <p:nvPr>
            <p:ph type="dt" sz="half" idx="10"/>
          </p:nvPr>
        </p:nvSpPr>
        <p:spPr/>
        <p:txBody>
          <a:bodyPr rtlCol="0"/>
          <a:lstStyle/>
          <a:p>
            <a:fld id="{FF7C971D-3A18-46DC-8A5D-4D79D808F823}" type="datetime1">
              <a:t>15-Apr-23</a:t>
            </a:fld>
            <a:endParaRPr lang="en-US" dirty="0"/>
          </a:p>
        </p:txBody>
      </p:sp>
      <p:sp>
        <p:nvSpPr>
          <p:cNvPr id="5" name="Footer Placeholder 4">
            <a:extLst>
              <a:ext uri="{E36B8CCA-096F-4B88-8271-2CE292390AD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B4853E1-EBBB-4950-8DF1-C00B8C1F8739}"/>
              </a:ext>
            </a:extLst>
          </p:cNvPr>
          <p:cNvSpPr>
            <a:spLocks noGrp="1"/>
          </p:cNvSpPr>
          <p:nvPr>
            <p:ph type="ftr" sz="quarter" idx="11"/>
          </p:nvPr>
        </p:nvSpPr>
        <p:spPr/>
        <p:txBody>
          <a:bodyPr rtlCol="0"/>
          <a:lstStyle/>
          <a:p>
            <a:endParaRPr lang="en-US" dirty="0"/>
          </a:p>
        </p:txBody>
      </p:sp>
      <p:sp>
        <p:nvSpPr>
          <p:cNvPr id="6" name="Slide Number Placeholder 5">
            <a:extLst>
              <a:ext uri="{BBA09301-3FF6-4EA8-8EDE-2AC9DF3421E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6C3F7A4-631E-4A0B-89B1-B3FB3DF0A842}"/>
              </a:ext>
            </a:extLst>
          </p:cNvPr>
          <p:cNvSpPr>
            <a:spLocks noGrp="1"/>
          </p:cNvSpPr>
          <p:nvPr>
            <p:ph type="sldNum" sz="quarter" idx="12"/>
          </p:nvPr>
        </p:nvSpPr>
        <p:spPr/>
        <p:txBody>
          <a:bodyPr rtlCol="0"/>
          <a:lstStyle/>
          <a:p>
            <a:fld id="{CB9FB4A7-680B-424E-A5F7-7E8C4E808E2F}" type="slidenum">
              <a:t>‹#›</a:t>
            </a:fld>
            <a:endParaRPr lang="en-US" dirty="0"/>
          </a:p>
        </p:txBody>
      </p:sp>
      <p:cxnSp>
        <p:nvCxnSpPr>
          <p:cNvPr id="7" name="Straight Connector 15">
            <a:extLst>
              <a:ext uri="{05A03F9B-E9D2-428D-BD4F-7E95EEC77D3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B5DED19-B8D2-47E3-A42A-EFACF3E1C8F2}"/>
              </a:ext>
            </a:extLst>
          </p:cNvPr>
          <p:cNvCxnSpPr/>
          <p:nvPr/>
        </p:nvCxnSpPr>
        <p:spPr>
          <a:xfrm>
            <a:off x="2012723" y="3710585"/>
            <a:ext cx="8163379" cy="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A414B987-0FB7-44B6-8EBE-0EDB0530530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2" name="Straight Connector 7">
            <a:extLst>
              <a:ext uri="{E30DD95A-0A79-429B-8F8A-97199EEA9F6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B279433-3292-46FC-AD82-BCCC845757F7}"/>
              </a:ext>
            </a:extLst>
          </p:cNvPr>
          <p:cNvCxnSpPr/>
          <p:nvPr/>
        </p:nvCxnSpPr>
        <p:spPr>
          <a:xfrm>
            <a:off x="1396169" y="2421465"/>
            <a:ext cx="9407298" cy="0"/>
          </a:xfrm>
          <a:prstGeom prst="line">
            <a:avLst/>
          </a:prstGeom>
          <a:ln w="15875"/>
        </p:spPr>
        <p:style>
          <a:lnRef idx="2">
            <a:schemeClr val="accent1"/>
          </a:lnRef>
          <a:fillRef idx="0">
            <a:schemeClr val="accent1"/>
          </a:fillRef>
          <a:effectRef idx="0">
            <a:schemeClr val="accent1"/>
          </a:effectRef>
          <a:fontRef idx="minor">
            <a:schemeClr val="tx1"/>
          </a:fontRef>
        </p:style>
      </p:cxnSp>
      <p:sp>
        <p:nvSpPr>
          <p:cNvPr id="3" name="Title 1">
            <a:extLst>
              <a:ext uri="{9546848E-558C-4B37-8E91-B07FA9363B5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66481A4-1CCB-4BC5-BB13-9E7F6B76F5A7}"/>
              </a:ext>
            </a:extLst>
          </p:cNvPr>
          <p:cNvSpPr>
            <a:spLocks noGrp="1"/>
          </p:cNvSpPr>
          <p:nvPr>
            <p:ph type="title"/>
          </p:nvPr>
        </p:nvSpPr>
        <p:spPr/>
        <p:txBody>
          <a:bodyPr rtlCol="0"/>
          <a:lstStyle/>
          <a:p>
            <a:r>
              <a:rPr lang="en-US" dirty="0"/>
              <a:t>Click to edit Master title style</a:t>
            </a:r>
          </a:p>
        </p:txBody>
      </p:sp>
      <p:sp>
        <p:nvSpPr>
          <p:cNvPr id="4" name="Content Placeholder 2">
            <a:extLst>
              <a:ext uri="{C7C5FDDA-6738-4AED-B769-6F24B3BD71E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5E1F738-2978-4926-A168-F079A4372B55}"/>
              </a:ext>
            </a:extLst>
          </p:cNvPr>
          <p:cNvSpPr>
            <a:spLocks noGrp="1"/>
          </p:cNvSpPr>
          <p:nvPr>
            <p:ph idx="1"/>
          </p:nvPr>
        </p:nvSpPr>
        <p:spPr>
          <a:xfrm>
            <a:off x="1298447" y="2560319"/>
            <a:ext cx="4718304" cy="3310128"/>
          </a:xfrm>
        </p:spPr>
        <p:txBody>
          <a:bodyPr vert="horz"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5337A19C-7AAC-43E0-B3F0-EA4DCCC6649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FBAACD7-ABF3-4887-85A2-DF3FBC06527D}"/>
              </a:ext>
            </a:extLst>
          </p:cNvPr>
          <p:cNvSpPr>
            <a:spLocks noGrp="1"/>
          </p:cNvSpPr>
          <p:nvPr>
            <p:ph idx="2"/>
          </p:nvPr>
        </p:nvSpPr>
        <p:spPr>
          <a:xfrm>
            <a:off x="6181344" y="2560319"/>
            <a:ext cx="4718304" cy="3310128"/>
          </a:xfrm>
        </p:spPr>
        <p:txBody>
          <a:bodyPr vert="horz"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4">
            <a:extLst>
              <a:ext uri="{20330252-6BF1-4F5B-9B41-056066B8763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6B79A11-A2E1-47A1-A2D7-4B1E1717CACC}"/>
              </a:ext>
            </a:extLst>
          </p:cNvPr>
          <p:cNvSpPr>
            <a:spLocks noGrp="1"/>
          </p:cNvSpPr>
          <p:nvPr>
            <p:ph type="dt" sz="half" idx="10"/>
          </p:nvPr>
        </p:nvSpPr>
        <p:spPr/>
        <p:txBody>
          <a:bodyPr rtlCol="0"/>
          <a:lstStyle/>
          <a:p>
            <a:fld id="{6E371737-B049-4721-8F60-B1A8BA1F8852}" type="datetime1">
              <a:t>15-Apr-23</a:t>
            </a:fld>
            <a:endParaRPr lang="en-US" dirty="0"/>
          </a:p>
        </p:txBody>
      </p:sp>
      <p:sp>
        <p:nvSpPr>
          <p:cNvPr id="7" name="Footer Placeholder 5">
            <a:extLst>
              <a:ext uri="{F82AAB70-54B3-435E-8804-C08DEBE0ADC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717E5A4-9A21-4437-A56C-DF4AE834D494}"/>
              </a:ext>
            </a:extLst>
          </p:cNvPr>
          <p:cNvSpPr>
            <a:spLocks noGrp="1"/>
          </p:cNvSpPr>
          <p:nvPr>
            <p:ph type="ftr" sz="quarter" idx="11"/>
          </p:nvPr>
        </p:nvSpPr>
        <p:spPr/>
        <p:txBody>
          <a:bodyPr rtlCol="0"/>
          <a:lstStyle/>
          <a:p>
            <a:endParaRPr lang="en-US" dirty="0"/>
          </a:p>
        </p:txBody>
      </p:sp>
      <p:sp>
        <p:nvSpPr>
          <p:cNvPr id="8" name="Slide Number Placeholder 6">
            <a:extLst>
              <a:ext uri="{E87C44E7-1D81-4B63-B9C5-5344CD6AEF8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C1A59A2-6BE0-4DDD-9133-629A609FE49A}"/>
              </a:ext>
            </a:extLst>
          </p:cNvPr>
          <p:cNvSpPr>
            <a:spLocks noGrp="1"/>
          </p:cNvSpPr>
          <p:nvPr>
            <p:ph type="sldNum" sz="quarter" idx="12"/>
          </p:nvPr>
        </p:nvSpPr>
        <p:spPr/>
        <p:txBody>
          <a:bodyPr rtlCol="0"/>
          <a:lstStyle/>
          <a:p>
            <a:fld id="{893AAA45-402C-4C25-AEC1-C2D0E6028F71}" type="slidenum">
              <a:t>‹#›</a:t>
            </a:fld>
            <a:endParaRPr lang="en-US" dirty="0"/>
          </a:p>
        </p:txBody>
      </p:sp>
    </p:spTree>
    <p:extLst>
      <p:ext uri="{4E8165A7-4F45-42A5-B7A7-EC594C51F7C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554D907A-7F3A-485B-A3AC-CD25AA730B6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48A465C-FE40-437E-9CB7-B04E097C3E1E}"/>
              </a:ext>
            </a:extLst>
          </p:cNvPr>
          <p:cNvSpPr>
            <a:spLocks noGrp="1"/>
          </p:cNvSpPr>
          <p:nvPr>
            <p:ph type="title"/>
          </p:nvPr>
        </p:nvSpPr>
        <p:spPr/>
        <p:txBody>
          <a:bodyPr rtlCol="0"/>
          <a:lstStyle>
            <a:lvl1pPr lvl="0"/>
          </a:lstStyle>
          <a:p>
            <a:r>
              <a:rPr lang="en-US" dirty="0"/>
              <a:t>Click to edit Master title style</a:t>
            </a:r>
          </a:p>
        </p:txBody>
      </p:sp>
      <p:sp>
        <p:nvSpPr>
          <p:cNvPr id="3" name="Text Placeholder 2">
            <a:extLst>
              <a:ext uri="{3BFC5063-4B09-4EB1-AD89-E5FE31B00BE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5273203-B264-40F4-907B-A53DBCF7556B}"/>
              </a:ext>
            </a:extLst>
          </p:cNvPr>
          <p:cNvSpPr>
            <a:spLocks noGrp="1"/>
          </p:cNvSpPr>
          <p:nvPr>
            <p:ph type="body" idx="1"/>
          </p:nvPr>
        </p:nvSpPr>
        <p:spPr>
          <a:xfrm>
            <a:off x="1295400" y="2658533"/>
            <a:ext cx="4718304" cy="576262"/>
          </a:xfrm>
        </p:spPr>
        <p:txBody>
          <a:bodyPr vert="horz" rtlCol="0" anchor="b">
            <a:noAutofit/>
          </a:bodyPr>
          <a:lstStyle>
            <a:lvl1pPr marL="0" lvl="0" indent="0">
              <a:spcBef>
                <a:spcPts val="672"/>
              </a:spcBef>
              <a:spcAft>
                <a:spcPts val="600"/>
              </a:spcAft>
              <a:buNone/>
              <a:defRPr lang="en-US" sz="2800" b="0" dirty="0">
                <a:solidFill>
                  <a:schemeClr val="accent1"/>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Edit Master text styles</a:t>
            </a:r>
          </a:p>
        </p:txBody>
      </p:sp>
      <p:sp>
        <p:nvSpPr>
          <p:cNvPr id="4" name="Content Placeholder 3">
            <a:extLst>
              <a:ext uri="{E1152D81-EA1E-46D9-98DE-1F9F8880CF5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9FDD974-8792-4B23-A6E6-62B26005EA11}"/>
              </a:ext>
            </a:extLst>
          </p:cNvPr>
          <p:cNvSpPr>
            <a:spLocks noGrp="1"/>
          </p:cNvSpPr>
          <p:nvPr>
            <p:ph idx="2"/>
          </p:nvPr>
        </p:nvSpPr>
        <p:spPr>
          <a:xfrm>
            <a:off x="1295400" y="3243262"/>
            <a:ext cx="4718304" cy="2632605"/>
          </a:xfrm>
        </p:spPr>
        <p:txBody>
          <a:bodyPr vert="horz"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D29FD051-116E-475E-84AB-896684DD9FF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E1A5B88-855B-4244-B737-4D783E039DD7}"/>
              </a:ext>
            </a:extLst>
          </p:cNvPr>
          <p:cNvSpPr>
            <a:spLocks noGrp="1"/>
          </p:cNvSpPr>
          <p:nvPr>
            <p:ph type="body" idx="3"/>
          </p:nvPr>
        </p:nvSpPr>
        <p:spPr>
          <a:xfrm>
            <a:off x="6180670" y="2658533"/>
            <a:ext cx="4718304" cy="576262"/>
          </a:xfrm>
        </p:spPr>
        <p:txBody>
          <a:bodyPr vert="horz" rtlCol="0" anchor="b">
            <a:noAutofit/>
          </a:bodyPr>
          <a:lstStyle>
            <a:lvl1pPr marL="0" lvl="0" indent="0">
              <a:spcBef>
                <a:spcPts val="672"/>
              </a:spcBef>
              <a:spcAft>
                <a:spcPts val="600"/>
              </a:spcAft>
              <a:buNone/>
              <a:defRPr lang="en-US" sz="2800" b="0" dirty="0">
                <a:solidFill>
                  <a:schemeClr val="accent1"/>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Edit Master text styles</a:t>
            </a:r>
          </a:p>
        </p:txBody>
      </p:sp>
      <p:sp>
        <p:nvSpPr>
          <p:cNvPr id="6" name="Content Placeholder 5">
            <a:extLst>
              <a:ext uri="{B7837011-6922-479B-8FE5-31934A94161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C97622D-2603-4979-B1B5-7C614B32DC5B}"/>
              </a:ext>
            </a:extLst>
          </p:cNvPr>
          <p:cNvSpPr>
            <a:spLocks noGrp="1"/>
          </p:cNvSpPr>
          <p:nvPr>
            <p:ph idx="4"/>
          </p:nvPr>
        </p:nvSpPr>
        <p:spPr>
          <a:xfrm>
            <a:off x="6180670" y="3243262"/>
            <a:ext cx="4718304" cy="2632605"/>
          </a:xfrm>
        </p:spPr>
        <p:txBody>
          <a:bodyPr vert="horz"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35C1FCE2-A36E-4CA3-8D85-C87F31D5C7D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CC7D511-1994-455C-976D-1C3B43D8639D}"/>
              </a:ext>
            </a:extLst>
          </p:cNvPr>
          <p:cNvSpPr>
            <a:spLocks noGrp="1"/>
          </p:cNvSpPr>
          <p:nvPr>
            <p:ph type="dt" sz="half" idx="10"/>
          </p:nvPr>
        </p:nvSpPr>
        <p:spPr/>
        <p:txBody>
          <a:bodyPr rtlCol="0"/>
          <a:lstStyle/>
          <a:p>
            <a:fld id="{CF3090DB-06C4-4CBF-95A6-A9BFEA629EA3}" type="datetime1">
              <a:t>15-Apr-23</a:t>
            </a:fld>
            <a:endParaRPr lang="en-US" dirty="0"/>
          </a:p>
        </p:txBody>
      </p:sp>
      <p:sp>
        <p:nvSpPr>
          <p:cNvPr id="8" name="Footer Placeholder 7">
            <a:extLst>
              <a:ext uri="{55A080BE-4CDD-490B-ACDF-DCE3151D193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2747772-E80D-4ABB-9CF5-03688394EDEC}"/>
              </a:ext>
            </a:extLst>
          </p:cNvPr>
          <p:cNvSpPr>
            <a:spLocks noGrp="1"/>
          </p:cNvSpPr>
          <p:nvPr>
            <p:ph type="ftr" sz="quarter" idx="11"/>
          </p:nvPr>
        </p:nvSpPr>
        <p:spPr/>
        <p:txBody>
          <a:bodyPr rtlCol="0"/>
          <a:lstStyle/>
          <a:p>
            <a:endParaRPr lang="en-US" dirty="0"/>
          </a:p>
        </p:txBody>
      </p:sp>
      <p:sp>
        <p:nvSpPr>
          <p:cNvPr id="9" name="Slide Number Placeholder 8">
            <a:extLst>
              <a:ext uri="{AFF4D9AE-6F65-4AE7-9B5B-25B2B2817D9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403E2E2-088A-4460-8580-9ADEEDF35518}"/>
              </a:ext>
            </a:extLst>
          </p:cNvPr>
          <p:cNvSpPr>
            <a:spLocks noGrp="1"/>
          </p:cNvSpPr>
          <p:nvPr>
            <p:ph type="sldNum" sz="quarter" idx="12"/>
          </p:nvPr>
        </p:nvSpPr>
        <p:spPr/>
        <p:txBody>
          <a:bodyPr rtlCol="0"/>
          <a:lstStyle/>
          <a:p>
            <a:fld id="{67239157-0600-43C6-8BF8-1362111F8A75}" type="slidenum">
              <a:t>‹#›</a:t>
            </a:fld>
            <a:endParaRPr lang="en-US" dirty="0"/>
          </a:p>
        </p:txBody>
      </p:sp>
      <p:cxnSp>
        <p:nvCxnSpPr>
          <p:cNvPr id="10" name="Straight Connector 17">
            <a:extLst>
              <a:ext uri="{A5B7183E-DEBC-4E65-BD2B-45F907AC307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12B7C47-5E0E-4C2C-80BD-843C363929A5}"/>
              </a:ext>
            </a:extLst>
          </p:cNvPr>
          <p:cNvCxnSpPr/>
          <p:nvPr/>
        </p:nvCxnSpPr>
        <p:spPr>
          <a:xfrm>
            <a:off x="1396169" y="2421465"/>
            <a:ext cx="9407298" cy="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E9242EAC-F841-4C58-8CA5-C3B92DF3EFF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1BFBDC33-E07F-4BE8-B5B7-6ED4696F41E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6D925AF-BC84-4B9D-8AD3-C32F1682E235}"/>
              </a:ext>
            </a:extLst>
          </p:cNvPr>
          <p:cNvSpPr>
            <a:spLocks noGrp="1"/>
          </p:cNvSpPr>
          <p:nvPr>
            <p:ph type="title"/>
          </p:nvPr>
        </p:nvSpPr>
        <p:spPr/>
        <p:txBody>
          <a:bodyPr rtlCol="0"/>
          <a:lstStyle/>
          <a:p>
            <a:r>
              <a:rPr lang="en-US" dirty="0"/>
              <a:t>Click to edit Master title style</a:t>
            </a:r>
          </a:p>
        </p:txBody>
      </p:sp>
      <p:sp>
        <p:nvSpPr>
          <p:cNvPr id="3" name="Date Placeholder 2">
            <a:extLst>
              <a:ext uri="{302FE7C9-7CB5-4C2C-B582-B1C2AA23301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6767FBE-AF0C-45B9-8968-654A9B1879F6}"/>
              </a:ext>
            </a:extLst>
          </p:cNvPr>
          <p:cNvSpPr>
            <a:spLocks noGrp="1"/>
          </p:cNvSpPr>
          <p:nvPr>
            <p:ph type="dt" sz="half" idx="10"/>
          </p:nvPr>
        </p:nvSpPr>
        <p:spPr/>
        <p:txBody>
          <a:bodyPr rtlCol="0"/>
          <a:lstStyle/>
          <a:p>
            <a:fld id="{948C3645-8B6F-4FC5-BD83-30AD3AB268AD}" type="datetime1">
              <a:t>15-Apr-23</a:t>
            </a:fld>
            <a:endParaRPr lang="en-US" dirty="0"/>
          </a:p>
        </p:txBody>
      </p:sp>
      <p:sp>
        <p:nvSpPr>
          <p:cNvPr id="4" name="Footer Placeholder 3">
            <a:extLst>
              <a:ext uri="{B6CE85E9-7C42-4B37-9E09-0A188AE70D3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C879878-65D6-4C61-B3EF-0C55E7ED1001}"/>
              </a:ext>
            </a:extLst>
          </p:cNvPr>
          <p:cNvSpPr>
            <a:spLocks noGrp="1"/>
          </p:cNvSpPr>
          <p:nvPr>
            <p:ph type="ftr" sz="quarter" idx="11"/>
          </p:nvPr>
        </p:nvSpPr>
        <p:spPr/>
        <p:txBody>
          <a:bodyPr rtlCol="0"/>
          <a:lstStyle/>
          <a:p>
            <a:endParaRPr lang="en-US" dirty="0"/>
          </a:p>
        </p:txBody>
      </p:sp>
      <p:sp>
        <p:nvSpPr>
          <p:cNvPr id="5" name="Slide Number Placeholder 4">
            <a:extLst>
              <a:ext uri="{177FEC88-7F5F-446F-AD69-34164FEDE57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216915D-D8E7-4DFC-A63E-AB49022BB9A8}"/>
              </a:ext>
            </a:extLst>
          </p:cNvPr>
          <p:cNvSpPr>
            <a:spLocks noGrp="1"/>
          </p:cNvSpPr>
          <p:nvPr>
            <p:ph type="sldNum" sz="quarter" idx="12"/>
          </p:nvPr>
        </p:nvSpPr>
        <p:spPr/>
        <p:txBody>
          <a:bodyPr rtlCol="0"/>
          <a:lstStyle/>
          <a:p>
            <a:fld id="{5FB61CA9-A46D-4923-9305-1AB4E26FAE0A}" type="slidenum">
              <a:t>‹#›</a:t>
            </a:fld>
            <a:endParaRPr lang="en-US" dirty="0"/>
          </a:p>
        </p:txBody>
      </p:sp>
      <p:cxnSp>
        <p:nvCxnSpPr>
          <p:cNvPr id="6" name="Straight Connector 13">
            <a:extLst>
              <a:ext uri="{E45CE01E-BF12-4654-82BC-37F25597997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8D50931-9086-4527-9819-AF45A19FB488}"/>
              </a:ext>
            </a:extLst>
          </p:cNvPr>
          <p:cNvCxnSpPr/>
          <p:nvPr/>
        </p:nvCxnSpPr>
        <p:spPr>
          <a:xfrm>
            <a:off x="1396169" y="2421465"/>
            <a:ext cx="9407298" cy="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9B60392B-5A0E-42A7-B324-51011A93434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2C29256F-7F9E-4A83-B25F-C7E7000759D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925E35D-0201-44A5-A1ED-6A4810665DF5}"/>
              </a:ext>
            </a:extLst>
          </p:cNvPr>
          <p:cNvSpPr>
            <a:spLocks noGrp="1"/>
          </p:cNvSpPr>
          <p:nvPr>
            <p:ph type="dt" sz="half" idx="10"/>
          </p:nvPr>
        </p:nvSpPr>
        <p:spPr/>
        <p:txBody>
          <a:bodyPr rtlCol="0"/>
          <a:lstStyle/>
          <a:p>
            <a:fld id="{2D6A1F0B-54D7-4964-B9DB-AA33EF9D387F}" type="datetime1">
              <a:t>15-Apr-23</a:t>
            </a:fld>
            <a:endParaRPr lang="en-US" dirty="0"/>
          </a:p>
        </p:txBody>
      </p:sp>
      <p:sp>
        <p:nvSpPr>
          <p:cNvPr id="3" name="Footer Placeholder 2">
            <a:extLst>
              <a:ext uri="{82BF3BBA-CD04-4495-9855-CBBEC74C5C6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75E0BBA-7DBB-48FA-BF23-B6B7F5500E27}"/>
              </a:ext>
            </a:extLst>
          </p:cNvPr>
          <p:cNvSpPr>
            <a:spLocks noGrp="1"/>
          </p:cNvSpPr>
          <p:nvPr>
            <p:ph type="ftr" sz="quarter" idx="11"/>
          </p:nvPr>
        </p:nvSpPr>
        <p:spPr/>
        <p:txBody>
          <a:bodyPr rtlCol="0"/>
          <a:lstStyle/>
          <a:p>
            <a:endParaRPr lang="en-US" dirty="0"/>
          </a:p>
        </p:txBody>
      </p:sp>
      <p:sp>
        <p:nvSpPr>
          <p:cNvPr id="4" name="Slide Number Placeholder 3">
            <a:extLst>
              <a:ext uri="{838B81E7-ED29-405B-B19E-CC8901AE9B7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28BB605-A17D-498B-98F3-E64C46B46380}"/>
              </a:ext>
            </a:extLst>
          </p:cNvPr>
          <p:cNvSpPr>
            <a:spLocks noGrp="1"/>
          </p:cNvSpPr>
          <p:nvPr>
            <p:ph type="sldNum" sz="quarter" idx="12"/>
          </p:nvPr>
        </p:nvSpPr>
        <p:spPr/>
        <p:txBody>
          <a:bodyPr rtlCol="0"/>
          <a:lstStyle/>
          <a:p>
            <a:fld id="{B02BE74E-56F0-4778-8AA3-B883449DEFDC}" type="slidenum">
              <a:t>‹#›</a:t>
            </a:fld>
            <a:endParaRPr lang="en-US" dirty="0"/>
          </a:p>
        </p:txBody>
      </p:sp>
    </p:spTree>
    <p:extLst>
      <p:ext uri="{4C6A541A-F638-44FD-B1B8-8C6C51D7F22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EBF20521-89B5-4C1B-BA9F-9904D007098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BB63669-7025-4FA5-BF20-628BBB162092}"/>
              </a:ext>
            </a:extLst>
          </p:cNvPr>
          <p:cNvSpPr>
            <a:spLocks noGrp="1"/>
          </p:cNvSpPr>
          <p:nvPr>
            <p:ph type="title"/>
          </p:nvPr>
        </p:nvSpPr>
        <p:spPr>
          <a:xfrm>
            <a:off x="1293811" y="1388534"/>
            <a:ext cx="3718455" cy="1371600"/>
          </a:xfrm>
        </p:spPr>
        <p:txBody>
          <a:bodyPr vert="horz" rtlCol="0" anchor="b">
            <a:normAutofit/>
          </a:bodyPr>
          <a:lstStyle>
            <a:lvl1pPr lvl="0" algn="ctr">
              <a:defRPr lang="en-US" sz="2400" b="0" dirty="0">
                <a:latin typeface="+mj-lt"/>
              </a:defRPr>
            </a:lvl1pPr>
          </a:lstStyle>
          <a:p>
            <a:r>
              <a:rPr lang="en-US" dirty="0"/>
              <a:t>Click to edit Master title style</a:t>
            </a:r>
          </a:p>
        </p:txBody>
      </p:sp>
      <p:sp>
        <p:nvSpPr>
          <p:cNvPr id="3" name="Content Placeholder 2">
            <a:extLst>
              <a:ext uri="{BB71274A-7896-4D71-85E0-E861FC42883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639301E-275A-49A1-8FEB-081F58C7ABBA}"/>
              </a:ext>
            </a:extLst>
          </p:cNvPr>
          <p:cNvSpPr>
            <a:spLocks noGrp="1"/>
          </p:cNvSpPr>
          <p:nvPr>
            <p:ph idx="1"/>
          </p:nvPr>
        </p:nvSpPr>
        <p:spPr>
          <a:xfrm>
            <a:off x="5418668" y="982131"/>
            <a:ext cx="5469466" cy="4893735"/>
          </a:xfrm>
        </p:spPr>
        <p:txBody>
          <a:bodyPr vert="horz"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A30A3EED-2BBA-409C-A70A-4029062E251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A071105-73C5-4131-AB84-1B96D3CB48E6}"/>
              </a:ext>
            </a:extLst>
          </p:cNvPr>
          <p:cNvSpPr>
            <a:spLocks noGrp="1"/>
          </p:cNvSpPr>
          <p:nvPr>
            <p:ph type="body" idx="2"/>
          </p:nvPr>
        </p:nvSpPr>
        <p:spPr>
          <a:xfrm>
            <a:off x="1293811" y="3031065"/>
            <a:ext cx="3718455" cy="2438404"/>
          </a:xfrm>
        </p:spPr>
        <p:txBody>
          <a:bodyPr vert="horz" rtlCol="0" anchor="t">
            <a:normAutofit/>
          </a:bodyPr>
          <a:lstStyle>
            <a:lvl1pPr marL="0" lvl="0" indent="0" algn="ctr">
              <a:buNone/>
              <a:defRPr lang="en-US" sz="1600" dirty="0"/>
            </a:lvl1pPr>
            <a:lvl2pPr marL="457200" lvl="1" indent="0">
              <a:buNone/>
              <a:defRPr lang="en-US" sz="1200" dirty="0"/>
            </a:lvl2pPr>
            <a:lvl3pPr marL="914400" lvl="2" indent="0">
              <a:buNone/>
              <a:defRPr lang="en-US" sz="1000" dirty="0"/>
            </a:lvl3pPr>
            <a:lvl4pPr marL="1371600" lvl="3" indent="0">
              <a:buNone/>
              <a:defRPr lang="en-US" sz="900" dirty="0"/>
            </a:lvl4pPr>
            <a:lvl5pPr marL="1828800" lvl="4" indent="0">
              <a:buNone/>
              <a:defRPr lang="en-US" sz="900" dirty="0"/>
            </a:lvl5pPr>
            <a:lvl6pPr marL="2286000" lvl="5" indent="0">
              <a:buNone/>
              <a:defRPr lang="en-US" sz="900" dirty="0"/>
            </a:lvl6pPr>
            <a:lvl7pPr marL="2743200" lvl="6" indent="0">
              <a:buNone/>
              <a:defRPr lang="en-US" sz="900" dirty="0"/>
            </a:lvl7pPr>
            <a:lvl8pPr marL="3200400" lvl="7" indent="0">
              <a:buNone/>
              <a:defRPr lang="en-US" sz="900" dirty="0"/>
            </a:lvl8pPr>
            <a:lvl9pPr marL="3657600" lvl="8" indent="0">
              <a:buNone/>
              <a:defRPr lang="en-US" sz="900" dirty="0"/>
            </a:lvl9pPr>
          </a:lstStyle>
          <a:p>
            <a:pPr lvl="0"/>
            <a:r>
              <a:rPr lang="en-US" dirty="0"/>
              <a:t>Edit Master text styles</a:t>
            </a:r>
          </a:p>
        </p:txBody>
      </p:sp>
      <p:sp>
        <p:nvSpPr>
          <p:cNvPr id="5" name="Date Placeholder 4">
            <a:extLst>
              <a:ext uri="{A5117645-1466-4D0B-B7BF-5B73A0A6424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A4EFA20-13CC-43BF-BE24-E1248042CCCF}"/>
              </a:ext>
            </a:extLst>
          </p:cNvPr>
          <p:cNvSpPr>
            <a:spLocks noGrp="1"/>
          </p:cNvSpPr>
          <p:nvPr>
            <p:ph type="dt" sz="half" idx="10"/>
          </p:nvPr>
        </p:nvSpPr>
        <p:spPr/>
        <p:txBody>
          <a:bodyPr rtlCol="0"/>
          <a:lstStyle/>
          <a:p>
            <a:fld id="{AA37F864-ADB9-429A-B987-A1959A594A60}" type="datetime1">
              <a:t>15-Apr-23</a:t>
            </a:fld>
            <a:endParaRPr lang="en-US" dirty="0"/>
          </a:p>
        </p:txBody>
      </p:sp>
      <p:sp>
        <p:nvSpPr>
          <p:cNvPr id="6" name="Footer Placeholder 5">
            <a:extLst>
              <a:ext uri="{4057AFBE-0F47-421D-9576-53D7E82E0F8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0B07A9B-F25B-466E-8055-182768BF8255}"/>
              </a:ext>
            </a:extLst>
          </p:cNvPr>
          <p:cNvSpPr>
            <a:spLocks noGrp="1"/>
          </p:cNvSpPr>
          <p:nvPr>
            <p:ph type="ftr" sz="quarter" idx="11"/>
          </p:nvPr>
        </p:nvSpPr>
        <p:spPr/>
        <p:txBody>
          <a:bodyPr rtlCol="0"/>
          <a:lstStyle/>
          <a:p>
            <a:endParaRPr lang="en-US" dirty="0"/>
          </a:p>
        </p:txBody>
      </p:sp>
      <p:sp>
        <p:nvSpPr>
          <p:cNvPr id="7" name="Slide Number Placeholder 6">
            <a:extLst>
              <a:ext uri="{1CAB09D2-779C-41E4-9EBC-8F5044A0CB5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AE6019A-5515-44CF-8C32-11E537877697}"/>
              </a:ext>
            </a:extLst>
          </p:cNvPr>
          <p:cNvSpPr>
            <a:spLocks noGrp="1"/>
          </p:cNvSpPr>
          <p:nvPr>
            <p:ph type="sldNum" sz="quarter" idx="12"/>
          </p:nvPr>
        </p:nvSpPr>
        <p:spPr/>
        <p:txBody>
          <a:bodyPr rtlCol="0"/>
          <a:lstStyle/>
          <a:p>
            <a:fld id="{5B87E60F-FEA2-4F5F-9D70-DBF0AA4D47D8}" type="slidenum">
              <a:t>‹#›</a:t>
            </a:fld>
            <a:endParaRPr lang="en-US" dirty="0"/>
          </a:p>
        </p:txBody>
      </p:sp>
      <p:cxnSp>
        <p:nvCxnSpPr>
          <p:cNvPr id="8" name="Straight Connector 15">
            <a:extLst>
              <a:ext uri="{73C75314-1195-4D7D-AE60-3EE719A8E71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EBBC849-316C-4005-86AC-CCF246E5CF15}"/>
              </a:ext>
            </a:extLst>
          </p:cNvPr>
          <p:cNvCxnSpPr/>
          <p:nvPr/>
        </p:nvCxnSpPr>
        <p:spPr>
          <a:xfrm>
            <a:off x="1396169" y="2912533"/>
            <a:ext cx="3514498" cy="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D5A1924C-2407-4C51-BE97-9C0C0EFEDDA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CD272812-F827-4BD0-AF61-C508798BF20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5ABAFE4-FCF5-432C-85B5-5586DCCC25C7}"/>
              </a:ext>
            </a:extLst>
          </p:cNvPr>
          <p:cNvSpPr>
            <a:spLocks noGrp="1"/>
          </p:cNvSpPr>
          <p:nvPr>
            <p:ph type="title"/>
          </p:nvPr>
        </p:nvSpPr>
        <p:spPr>
          <a:xfrm>
            <a:off x="1295399" y="1883832"/>
            <a:ext cx="6241815" cy="1371600"/>
          </a:xfrm>
        </p:spPr>
        <p:txBody>
          <a:bodyPr vert="horz" rtlCol="0" anchor="b">
            <a:normAutofit/>
          </a:bodyPr>
          <a:lstStyle>
            <a:lvl1pPr lvl="0" algn="ctr">
              <a:defRPr lang="en-US" sz="2800" b="0" dirty="0">
                <a:latin typeface="+mj-lt"/>
              </a:defRPr>
            </a:lvl1pPr>
          </a:lstStyle>
          <a:p>
            <a:r>
              <a:rPr lang="en-US" dirty="0"/>
              <a:t>Click to edit Master title style</a:t>
            </a:r>
          </a:p>
        </p:txBody>
      </p:sp>
      <p:sp>
        <p:nvSpPr>
          <p:cNvPr id="3" name="Picture Placeholder 2">
            <a:extLst>
              <a:ext uri="{2A6E2DD0-D8C8-461C-9D7B-52253067F91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0397D62-CBFF-4207-8012-D42DE3524502}"/>
              </a:ext>
            </a:extLst>
          </p:cNvPr>
          <p:cNvSpPr>
            <a:spLocks noGrp="1" noChangeAspect="1"/>
          </p:cNvSpPr>
          <p:nvPr>
            <p:ph type="pic" idx="1"/>
          </p:nvPr>
        </p:nvSpPr>
        <p:spPr>
          <a:xfrm>
            <a:off x="8094830" y="1041399"/>
            <a:ext cx="3063347" cy="4775200"/>
          </a:xfrm>
          <a:prstGeom prst="roundRect">
            <a:avLst>
              <a:gd name="adj" fmla="val 0"/>
            </a:avLst>
          </a:prstGeom>
          <a:ln w="57150">
            <a:solidFill>
              <a:schemeClr val="tx1">
                <a:lumMod val="50000"/>
                <a:lumOff val="50000"/>
              </a:schemeClr>
            </a:solidFill>
            <a:miter lim="800000"/>
          </a:ln>
          <a:effectLst>
            <a:innerShdw blurRad="57150" dist="38100" dir="14460000">
              <a:srgbClr val="000000">
                <a:alpha val="70000"/>
              </a:srgbClr>
            </a:innerShdw>
          </a:effectLst>
        </p:spPr>
        <p:txBody>
          <a:bodyPr vert="horz" rtlCol="0" anchor="t">
            <a:normAutofit/>
          </a:bodyPr>
          <a:lstStyle>
            <a:lvl1pPr marL="0" lvl="0" indent="0" algn="ctr">
              <a:buNone/>
              <a:defRPr lang="en-US" sz="1600" dirty="0"/>
            </a:lvl1pPr>
            <a:lvl2pPr marL="457200" lvl="1" indent="0">
              <a:buNone/>
              <a:defRPr lang="en-US" sz="1600" dirty="0"/>
            </a:lvl2pPr>
            <a:lvl3pPr marL="914400" lvl="2" indent="0">
              <a:buNone/>
              <a:defRPr lang="en-US" sz="1600" dirty="0"/>
            </a:lvl3pPr>
            <a:lvl4pPr marL="1371600" lvl="3" indent="0">
              <a:buNone/>
              <a:defRPr lang="en-US" sz="1600" dirty="0"/>
            </a:lvl4pPr>
            <a:lvl5pPr marL="1828800" lvl="4" indent="0">
              <a:buNone/>
              <a:defRPr lang="en-US" sz="1600" dirty="0"/>
            </a:lvl5pPr>
            <a:lvl6pPr marL="2286000" lvl="5" indent="0">
              <a:buNone/>
              <a:defRPr lang="en-US" sz="1600" dirty="0"/>
            </a:lvl6pPr>
            <a:lvl7pPr marL="2743200" lvl="6" indent="0">
              <a:buNone/>
              <a:defRPr lang="en-US" sz="1600" dirty="0"/>
            </a:lvl7pPr>
            <a:lvl8pPr marL="3200400" lvl="7" indent="0">
              <a:buNone/>
              <a:defRPr lang="en-US" sz="1600" dirty="0"/>
            </a:lvl8pPr>
            <a:lvl9pPr marL="3657600" lvl="8" indent="0">
              <a:buNone/>
              <a:defRPr lang="en-US" sz="1600" dirty="0"/>
            </a:lvl9pPr>
          </a:lstStyle>
          <a:p>
            <a:r>
              <a:rPr lang="en-US" dirty="0"/>
              <a:t>Click icon to add picture</a:t>
            </a:r>
          </a:p>
        </p:txBody>
      </p:sp>
      <p:sp>
        <p:nvSpPr>
          <p:cNvPr id="4" name="Text Placeholder 3">
            <a:extLst>
              <a:ext uri="{148F5435-2DD0-4D35-B178-A7FFDE85215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796C5BE-54CD-473D-A15C-7B88B8077D5A}"/>
              </a:ext>
            </a:extLst>
          </p:cNvPr>
          <p:cNvSpPr>
            <a:spLocks noGrp="1"/>
          </p:cNvSpPr>
          <p:nvPr>
            <p:ph type="body" idx="2"/>
          </p:nvPr>
        </p:nvSpPr>
        <p:spPr>
          <a:xfrm>
            <a:off x="1295399" y="3255432"/>
            <a:ext cx="6241815" cy="1828800"/>
          </a:xfrm>
        </p:spPr>
        <p:txBody>
          <a:bodyPr vert="horz" rtlCol="0" anchor="t">
            <a:normAutofit/>
          </a:bodyPr>
          <a:lstStyle>
            <a:lvl1pPr marL="0" lvl="0" indent="0" algn="ctr">
              <a:buNone/>
              <a:defRPr lang="en-US" sz="1800" dirty="0"/>
            </a:lvl1pPr>
            <a:lvl2pPr marL="457200" lvl="1" indent="0">
              <a:buNone/>
              <a:defRPr lang="en-US" sz="1200" dirty="0"/>
            </a:lvl2pPr>
            <a:lvl3pPr marL="914400" lvl="2" indent="0">
              <a:buNone/>
              <a:defRPr lang="en-US" sz="1000" dirty="0"/>
            </a:lvl3pPr>
            <a:lvl4pPr marL="1371600" lvl="3" indent="0">
              <a:buNone/>
              <a:defRPr lang="en-US" sz="900" dirty="0"/>
            </a:lvl4pPr>
            <a:lvl5pPr marL="1828800" lvl="4" indent="0">
              <a:buNone/>
              <a:defRPr lang="en-US" sz="900" dirty="0"/>
            </a:lvl5pPr>
            <a:lvl6pPr marL="2286000" lvl="5" indent="0">
              <a:buNone/>
              <a:defRPr lang="en-US" sz="900" dirty="0"/>
            </a:lvl6pPr>
            <a:lvl7pPr marL="2743200" lvl="6" indent="0">
              <a:buNone/>
              <a:defRPr lang="en-US" sz="900" dirty="0"/>
            </a:lvl7pPr>
            <a:lvl8pPr marL="3200400" lvl="7" indent="0">
              <a:buNone/>
              <a:defRPr lang="en-US" sz="900" dirty="0"/>
            </a:lvl8pPr>
            <a:lvl9pPr marL="3657600" lvl="8" indent="0">
              <a:buNone/>
              <a:defRPr lang="en-US" sz="900" dirty="0"/>
            </a:lvl9pPr>
          </a:lstStyle>
          <a:p>
            <a:pPr lvl="0"/>
            <a:r>
              <a:rPr lang="en-US" dirty="0"/>
              <a:t>Edit Master text styles</a:t>
            </a:r>
          </a:p>
        </p:txBody>
      </p:sp>
      <p:sp>
        <p:nvSpPr>
          <p:cNvPr id="5" name="Date Placeholder 4">
            <a:extLst>
              <a:ext uri="{E9F1F9A6-1407-48DA-A69D-4F5CF6F5649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473ACF3-A30E-48DE-98DE-0628A1D9746D}"/>
              </a:ext>
            </a:extLst>
          </p:cNvPr>
          <p:cNvSpPr>
            <a:spLocks noGrp="1"/>
          </p:cNvSpPr>
          <p:nvPr>
            <p:ph type="dt" sz="half" idx="10"/>
          </p:nvPr>
        </p:nvSpPr>
        <p:spPr/>
        <p:txBody>
          <a:bodyPr rtlCol="0"/>
          <a:lstStyle/>
          <a:p>
            <a:fld id="{892B103D-E163-44CE-A905-0E5DB83BCF8F}" type="datetime1">
              <a:t>15-Apr-23</a:t>
            </a:fld>
            <a:endParaRPr lang="en-US" dirty="0"/>
          </a:p>
        </p:txBody>
      </p:sp>
      <p:sp>
        <p:nvSpPr>
          <p:cNvPr id="6" name="Footer Placeholder 5">
            <a:extLst>
              <a:ext uri="{9078CAEA-B143-4365-810E-43A5A379047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12B8A65-A9DF-4E59-A8E8-9E3C900EF1BE}"/>
              </a:ext>
            </a:extLst>
          </p:cNvPr>
          <p:cNvSpPr>
            <a:spLocks noGrp="1"/>
          </p:cNvSpPr>
          <p:nvPr>
            <p:ph type="ftr" sz="quarter" idx="11"/>
          </p:nvPr>
        </p:nvSpPr>
        <p:spPr/>
        <p:txBody>
          <a:bodyPr rtlCol="0"/>
          <a:lstStyle/>
          <a:p>
            <a:endParaRPr lang="en-US" dirty="0"/>
          </a:p>
        </p:txBody>
      </p:sp>
      <p:sp>
        <p:nvSpPr>
          <p:cNvPr id="7" name="Slide Number Placeholder 6">
            <a:extLst>
              <a:ext uri="{EEBC88D5-5B56-44B2-804C-972D5B407FC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24E1495-646F-4764-BD4D-9C2A010F6592}"/>
              </a:ext>
            </a:extLst>
          </p:cNvPr>
          <p:cNvSpPr>
            <a:spLocks noGrp="1"/>
          </p:cNvSpPr>
          <p:nvPr>
            <p:ph type="sldNum" sz="quarter" idx="12"/>
          </p:nvPr>
        </p:nvSpPr>
        <p:spPr/>
        <p:txBody>
          <a:bodyPr rtlCol="0"/>
          <a:lstStyle/>
          <a:p>
            <a:fld id="{708AEFEE-4B6F-483C-84B7-7F0F8DD50A7C}" type="slidenum">
              <a:t>‹#›</a:t>
            </a:fld>
            <a:endParaRPr lang="en-US" dirty="0"/>
          </a:p>
        </p:txBody>
      </p:sp>
    </p:spTree>
    <p:extLst>
      <p:ext uri="{DF6D2833-8B43-4EE1-9B9D-B7D099F75AC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a:extLst>
              <a:ext uri="{2F633AD6-4B1F-4D80-9D19-CD80F3B3733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A1FFCF1-9F88-4496-B51C-BDB99C8E4078}"/>
              </a:ext>
            </a:extLst>
          </p:cNvPr>
          <p:cNvSpPr>
            <a:spLocks noGrp="1"/>
          </p:cNvSpPr>
          <p:nvPr>
            <p:ph type="title" idx="10"/>
          </p:nvPr>
        </p:nvSpPr>
        <p:spPr>
          <a:xfrm>
            <a:off x="1295401" y="4815415"/>
            <a:ext cx="9609666" cy="566738"/>
          </a:xfrm>
        </p:spPr>
        <p:txBody>
          <a:bodyPr vert="horz" rtlCol="0" anchor="b">
            <a:normAutofit/>
          </a:bodyPr>
          <a:lstStyle>
            <a:lvl1pPr lvl="0" algn="ctr">
              <a:defRPr lang="en-US" sz="2400" b="0" dirty="0">
                <a:latin typeface="+mj-lt"/>
              </a:defRPr>
            </a:lvl1pPr>
          </a:lstStyle>
          <a:p>
            <a:r>
              <a:rPr lang="en-US" dirty="0"/>
              <a:t>Click to edit Master title style</a:t>
            </a:r>
          </a:p>
        </p:txBody>
      </p:sp>
      <p:sp>
        <p:nvSpPr>
          <p:cNvPr id="3" name="Picture Placeholder 2">
            <a:extLst>
              <a:ext uri="{C0D539DF-F685-496D-944B-07FEF479884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65F2D41-A9A3-4871-AC34-28ACEB13B7D4}"/>
              </a:ext>
            </a:extLst>
          </p:cNvPr>
          <p:cNvSpPr>
            <a:spLocks noGrp="1" noChangeAspect="1"/>
          </p:cNvSpPr>
          <p:nvPr>
            <p:ph type="pic" idx="11"/>
          </p:nvPr>
        </p:nvSpPr>
        <p:spPr>
          <a:xfrm>
            <a:off x="1041427" y="1041398"/>
            <a:ext cx="10105973" cy="3335869"/>
          </a:xfrm>
          <a:prstGeom prst="roundRect">
            <a:avLst>
              <a:gd name="adj" fmla="val 0"/>
            </a:avLst>
          </a:prstGeom>
          <a:ln w="57150">
            <a:solidFill>
              <a:schemeClr val="tx1">
                <a:lumMod val="50000"/>
                <a:lumOff val="50000"/>
              </a:schemeClr>
            </a:solidFill>
            <a:miter lim="800000"/>
          </a:ln>
          <a:effectLst>
            <a:innerShdw blurRad="57150" dist="38100" dir="14460000">
              <a:srgbClr val="000000">
                <a:alpha val="70000"/>
              </a:srgbClr>
            </a:innerShdw>
          </a:effectLst>
        </p:spPr>
        <p:txBody>
          <a:bodyPr vert="horz" rtlCol="0" anchor="t">
            <a:normAutofit/>
          </a:bodyPr>
          <a:lstStyle>
            <a:lvl1pPr marL="0" lvl="0" indent="0" algn="ctr">
              <a:buNone/>
              <a:defRPr lang="en-US" sz="1600" dirty="0"/>
            </a:lvl1pPr>
            <a:lvl2pPr marL="457200" lvl="1" indent="0">
              <a:buNone/>
              <a:defRPr lang="en-US" sz="1600" dirty="0"/>
            </a:lvl2pPr>
            <a:lvl3pPr marL="914400" lvl="2" indent="0">
              <a:buNone/>
              <a:defRPr lang="en-US" sz="1600" dirty="0"/>
            </a:lvl3pPr>
            <a:lvl4pPr marL="1371600" lvl="3" indent="0">
              <a:buNone/>
              <a:defRPr lang="en-US" sz="1600" dirty="0"/>
            </a:lvl4pPr>
            <a:lvl5pPr marL="1828800" lvl="4" indent="0">
              <a:buNone/>
              <a:defRPr lang="en-US" sz="1600" dirty="0"/>
            </a:lvl5pPr>
            <a:lvl6pPr marL="2286000" lvl="5" indent="0">
              <a:buNone/>
              <a:defRPr lang="en-US" sz="1600" dirty="0"/>
            </a:lvl6pPr>
            <a:lvl7pPr marL="2743200" lvl="6" indent="0">
              <a:buNone/>
              <a:defRPr lang="en-US" sz="1600" dirty="0"/>
            </a:lvl7pPr>
            <a:lvl8pPr marL="3200400" lvl="7" indent="0">
              <a:buNone/>
              <a:defRPr lang="en-US" sz="1600" dirty="0"/>
            </a:lvl8pPr>
            <a:lvl9pPr marL="3657600" lvl="8" indent="0">
              <a:buNone/>
              <a:defRPr lang="en-US" sz="1600" dirty="0"/>
            </a:lvl9pPr>
          </a:lstStyle>
          <a:p>
            <a:r>
              <a:rPr lang="en-US" dirty="0"/>
              <a:t>Click icon to add picture</a:t>
            </a:r>
          </a:p>
        </p:txBody>
      </p:sp>
      <p:sp>
        <p:nvSpPr>
          <p:cNvPr id="4" name="Text Placeholder 3">
            <a:extLst>
              <a:ext uri="{BE815F06-C5EB-4E9E-8DCA-466712BD8C3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18ABCCF-061C-480D-966A-EEDBBBE367D0}"/>
              </a:ext>
            </a:extLst>
          </p:cNvPr>
          <p:cNvSpPr>
            <a:spLocks noGrp="1"/>
          </p:cNvSpPr>
          <p:nvPr>
            <p:ph type="body" idx="12"/>
          </p:nvPr>
        </p:nvSpPr>
        <p:spPr>
          <a:xfrm>
            <a:off x="1295401" y="5382153"/>
            <a:ext cx="9609666" cy="493712"/>
          </a:xfrm>
        </p:spPr>
        <p:txBody>
          <a:bodyPr vert="horz" rtlCol="0">
            <a:normAutofit/>
          </a:bodyPr>
          <a:lstStyle>
            <a:lvl1pPr marL="0" lvl="0" indent="0" algn="ctr">
              <a:buNone/>
              <a:defRPr lang="en-US" sz="1400" dirty="0"/>
            </a:lvl1pPr>
            <a:lvl2pPr marL="457200" lvl="1" indent="0">
              <a:buNone/>
              <a:defRPr lang="en-US" sz="1200" dirty="0"/>
            </a:lvl2pPr>
            <a:lvl3pPr marL="914400" lvl="2" indent="0">
              <a:buNone/>
              <a:defRPr lang="en-US" sz="1000" dirty="0"/>
            </a:lvl3pPr>
            <a:lvl4pPr marL="1371600" lvl="3" indent="0">
              <a:buNone/>
              <a:defRPr lang="en-US" sz="900" dirty="0"/>
            </a:lvl4pPr>
            <a:lvl5pPr marL="1828800" lvl="4" indent="0">
              <a:buNone/>
              <a:defRPr lang="en-US" sz="900" dirty="0"/>
            </a:lvl5pPr>
            <a:lvl6pPr marL="2286000" lvl="5" indent="0">
              <a:buNone/>
              <a:defRPr lang="en-US" sz="900" dirty="0"/>
            </a:lvl6pPr>
            <a:lvl7pPr marL="2743200" lvl="6" indent="0">
              <a:buNone/>
              <a:defRPr lang="en-US" sz="900" dirty="0"/>
            </a:lvl7pPr>
            <a:lvl8pPr marL="3200400" lvl="7" indent="0">
              <a:buNone/>
              <a:defRPr lang="en-US" sz="900" dirty="0"/>
            </a:lvl8pPr>
            <a:lvl9pPr marL="3657600" lvl="8" indent="0">
              <a:buNone/>
              <a:defRPr lang="en-US" sz="900" dirty="0"/>
            </a:lvl9pPr>
          </a:lstStyle>
          <a:p>
            <a:pPr lvl="0"/>
            <a:r>
              <a:rPr lang="en-US" dirty="0"/>
              <a:t>Edit Master text styles</a:t>
            </a:r>
          </a:p>
        </p:txBody>
      </p:sp>
      <p:sp>
        <p:nvSpPr>
          <p:cNvPr id="5" name="Date Placeholder 4">
            <a:extLst>
              <a:ext uri="{8FD0AA69-8590-4285-A147-4C8DA6FE92F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7E366AF-E56C-45B3-A1A5-A92B363BE1A2}"/>
              </a:ext>
            </a:extLst>
          </p:cNvPr>
          <p:cNvSpPr>
            <a:spLocks noGrp="1"/>
          </p:cNvSpPr>
          <p:nvPr>
            <p:ph type="dt" sz="half" idx="13"/>
          </p:nvPr>
        </p:nvSpPr>
        <p:spPr/>
        <p:txBody>
          <a:bodyPr rtlCol="0"/>
          <a:lstStyle/>
          <a:p>
            <a:fld id="{979446CD-C91D-4712-AE00-22093F07B79C}" type="datetime1">
              <a:t>15-Apr-23</a:t>
            </a:fld>
            <a:endParaRPr lang="en-US" dirty="0"/>
          </a:p>
        </p:txBody>
      </p:sp>
      <p:sp>
        <p:nvSpPr>
          <p:cNvPr id="6" name="Footer Placeholder 5">
            <a:extLst>
              <a:ext uri="{FC7A27B7-E580-4B49-9C32-4E71866D2CD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3DAECEB-ED12-40CD-8C41-AE278022E7BC}"/>
              </a:ext>
            </a:extLst>
          </p:cNvPr>
          <p:cNvSpPr>
            <a:spLocks noGrp="1"/>
          </p:cNvSpPr>
          <p:nvPr>
            <p:ph type="ftr" sz="quarter" idx="14"/>
          </p:nvPr>
        </p:nvSpPr>
        <p:spPr/>
        <p:txBody>
          <a:bodyPr rtlCol="0"/>
          <a:lstStyle/>
          <a:p>
            <a:endParaRPr lang="en-US" dirty="0"/>
          </a:p>
        </p:txBody>
      </p:sp>
      <p:sp>
        <p:nvSpPr>
          <p:cNvPr id="7" name="Slide Number Placeholder 6">
            <a:extLst>
              <a:ext uri="{D9DBB8F3-9E46-4F35-9DB6-2407C2942E1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99B82AF-981F-41FC-9239-73B61651D4FE}"/>
              </a:ext>
            </a:extLst>
          </p:cNvPr>
          <p:cNvSpPr>
            <a:spLocks noGrp="1"/>
          </p:cNvSpPr>
          <p:nvPr>
            <p:ph type="sldNum" sz="quarter" idx="15"/>
          </p:nvPr>
        </p:nvSpPr>
        <p:spPr/>
        <p:txBody>
          <a:bodyPr rtlCol="0"/>
          <a:lstStyle/>
          <a:p>
            <a:fld id="{59149E54-28B5-4D28-AE89-124855729AC0}" type="slidenum">
              <a:t>‹#›</a:t>
            </a:fld>
            <a:endParaRPr lang="en-US" dirty="0"/>
          </a:p>
        </p:txBody>
      </p:sp>
    </p:spTree>
    <p:extLst>
      <p:ext uri="{71259919-162C-465D-A978-B4C9AED7D9E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a:extLst>
              <a:ext uri="{630CAB0A-F614-4C24-B75A-CD71A6B9A6B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5B0148D-76CB-4FA5-8F38-D08ED3F7ADB4}"/>
              </a:ext>
            </a:extLst>
          </p:cNvPr>
          <p:cNvSpPr>
            <a:spLocks noGrp="1"/>
          </p:cNvSpPr>
          <p:nvPr>
            <p:ph type="title" idx="10"/>
          </p:nvPr>
        </p:nvSpPr>
        <p:spPr>
          <a:xfrm>
            <a:off x="1303868" y="982132"/>
            <a:ext cx="9592732" cy="2954868"/>
          </a:xfrm>
        </p:spPr>
        <p:txBody>
          <a:bodyPr vert="horz" rtlCol="0" anchor="ctr">
            <a:normAutofit/>
          </a:bodyPr>
          <a:lstStyle>
            <a:lvl1pPr lvl="0" algn="ctr">
              <a:defRPr lang="en-US" sz="3200" b="0" cap="none" dirty="0">
                <a:latin typeface="+mj-lt"/>
              </a:defRPr>
            </a:lvl1pPr>
          </a:lstStyle>
          <a:p>
            <a:r>
              <a:rPr lang="en-US" dirty="0"/>
              <a:t>Click to edit Master title style</a:t>
            </a:r>
          </a:p>
        </p:txBody>
      </p:sp>
      <p:sp>
        <p:nvSpPr>
          <p:cNvPr id="3" name="Text Placeholder 2">
            <a:extLst>
              <a:ext uri="{014618B0-1464-409C-89A8-FBE0F1C98F9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71B16CC-612C-4845-ACCA-05D3752A022D}"/>
              </a:ext>
            </a:extLst>
          </p:cNvPr>
          <p:cNvSpPr>
            <a:spLocks noGrp="1"/>
          </p:cNvSpPr>
          <p:nvPr>
            <p:ph type="body" idx="11"/>
          </p:nvPr>
        </p:nvSpPr>
        <p:spPr>
          <a:xfrm>
            <a:off x="1303868" y="4343399"/>
            <a:ext cx="9592732" cy="1532467"/>
          </a:xfrm>
        </p:spPr>
        <p:txBody>
          <a:bodyPr vert="horz" rtlCol="0" anchor="ctr">
            <a:normAutofit/>
          </a:bodyPr>
          <a:lstStyle>
            <a:lvl1pPr marL="0" lvl="0" indent="0" algn="ctr">
              <a:buNone/>
              <a:defRPr lang="en-US" sz="2000" dirty="0">
                <a:solidFill>
                  <a:schemeClr val="tx1"/>
                </a:solidFill>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Edit Master text styles</a:t>
            </a:r>
          </a:p>
        </p:txBody>
      </p:sp>
      <p:sp>
        <p:nvSpPr>
          <p:cNvPr id="4" name="Date Placeholder 3">
            <a:extLst>
              <a:ext uri="{66791C29-3D1D-4B83-A50A-0616731FBD8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1D726E0-3359-4EDE-B357-D6C1AB8ABD9C}"/>
              </a:ext>
            </a:extLst>
          </p:cNvPr>
          <p:cNvSpPr>
            <a:spLocks noGrp="1"/>
          </p:cNvSpPr>
          <p:nvPr>
            <p:ph type="dt" sz="half" idx="12"/>
          </p:nvPr>
        </p:nvSpPr>
        <p:spPr/>
        <p:txBody>
          <a:bodyPr rtlCol="0"/>
          <a:lstStyle/>
          <a:p>
            <a:fld id="{B9600D99-8E5A-434A-B30D-748F54405C3A}" type="datetime1">
              <a:t>15-Apr-23</a:t>
            </a:fld>
            <a:endParaRPr lang="en-US" dirty="0"/>
          </a:p>
        </p:txBody>
      </p:sp>
      <p:sp>
        <p:nvSpPr>
          <p:cNvPr id="5" name="Footer Placeholder 4">
            <a:extLst>
              <a:ext uri="{7363DFE4-830F-4E76-ABC9-2834D09FECC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76B0060-C4AA-4303-9B25-FBB385124BB4}"/>
              </a:ext>
            </a:extLst>
          </p:cNvPr>
          <p:cNvSpPr>
            <a:spLocks noGrp="1"/>
          </p:cNvSpPr>
          <p:nvPr>
            <p:ph type="ftr" sz="quarter" idx="13"/>
          </p:nvPr>
        </p:nvSpPr>
        <p:spPr/>
        <p:txBody>
          <a:bodyPr rtlCol="0"/>
          <a:lstStyle/>
          <a:p>
            <a:endParaRPr lang="en-US" dirty="0"/>
          </a:p>
        </p:txBody>
      </p:sp>
      <p:sp>
        <p:nvSpPr>
          <p:cNvPr id="6" name="Slide Number Placeholder 5">
            <a:extLst>
              <a:ext uri="{CF86D281-9017-4E04-A4D8-0AF012695CF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E7CAC30-E1E6-45D0-9233-A4411C36756F}"/>
              </a:ext>
            </a:extLst>
          </p:cNvPr>
          <p:cNvSpPr>
            <a:spLocks noGrp="1"/>
          </p:cNvSpPr>
          <p:nvPr>
            <p:ph type="sldNum" sz="quarter" idx="14"/>
          </p:nvPr>
        </p:nvSpPr>
        <p:spPr/>
        <p:txBody>
          <a:bodyPr rtlCol="0"/>
          <a:lstStyle/>
          <a:p>
            <a:fld id="{ED527516-4A5D-4D4F-AD3A-A682652A803C}" type="slidenum">
              <a:t>‹#›</a:t>
            </a:fld>
            <a:endParaRPr lang="en-US" dirty="0"/>
          </a:p>
        </p:txBody>
      </p:sp>
      <p:cxnSp>
        <p:nvCxnSpPr>
          <p:cNvPr id="7" name="Straight Connector 14">
            <a:extLst>
              <a:ext uri="{F8AA1F09-50C4-4E37-AEFF-2FBDDB4EC33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D80C296-C586-4368-9E30-883F8B9EBA33}"/>
              </a:ext>
            </a:extLst>
          </p:cNvPr>
          <p:cNvCxnSpPr/>
          <p:nvPr/>
        </p:nvCxnSpPr>
        <p:spPr>
          <a:xfrm>
            <a:off x="1396169" y="4140199"/>
            <a:ext cx="9407298" cy="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F180B1BF-CD15-4F5C-97AA-6FB4BC33BF2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a:extLst>
              <a:ext uri="{E3EC529E-2B0D-4018-989F-D15942DD79C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43164FC-B7D6-464B-8E2E-0E06B0A148C8}"/>
              </a:ext>
            </a:extLst>
          </p:cNvPr>
          <p:cNvSpPr>
            <a:spLocks noGrp="1"/>
          </p:cNvSpPr>
          <p:nvPr>
            <p:ph type="title" idx="10"/>
          </p:nvPr>
        </p:nvSpPr>
        <p:spPr>
          <a:xfrm>
            <a:off x="1446213" y="982132"/>
            <a:ext cx="9296398" cy="2370668"/>
          </a:xfrm>
        </p:spPr>
        <p:txBody>
          <a:bodyPr vert="horz" rtlCol="0" anchor="ctr">
            <a:normAutofit/>
          </a:bodyPr>
          <a:lstStyle>
            <a:lvl1pPr lvl="0" algn="ctr">
              <a:defRPr lang="en-US" sz="3200" b="0" cap="none" dirty="0">
                <a:solidFill>
                  <a:schemeClr val="tx1"/>
                </a:solidFill>
                <a:latin typeface="+mj-lt"/>
              </a:defRPr>
            </a:lvl1pPr>
          </a:lstStyle>
          <a:p>
            <a:r>
              <a:rPr lang="en-US" dirty="0"/>
              <a:t>Click to edit Master title style</a:t>
            </a:r>
          </a:p>
        </p:txBody>
      </p:sp>
      <p:sp>
        <p:nvSpPr>
          <p:cNvPr id="3" name="Text Placeholder 9">
            <a:extLst>
              <a:ext uri="{5CE8EE2C-B750-4536-8C34-E3A431B8802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BC528A8-C102-43FC-A53A-CB2A53189FED}"/>
              </a:ext>
            </a:extLst>
          </p:cNvPr>
          <p:cNvSpPr>
            <a:spLocks noGrp="1"/>
          </p:cNvSpPr>
          <p:nvPr>
            <p:ph type="body" idx="11"/>
          </p:nvPr>
        </p:nvSpPr>
        <p:spPr>
          <a:xfrm>
            <a:off x="1674812" y="3352800"/>
            <a:ext cx="8839202" cy="584200"/>
          </a:xfrm>
        </p:spPr>
        <p:txBody>
          <a:bodyPr vert="horz" rtlCol="0" anchor="ctr">
            <a:normAutofit/>
          </a:bodyPr>
          <a:lstStyle>
            <a:lvl1pPr marL="0" lvl="0" indent="0" algn="r">
              <a:buNone/>
              <a:defRPr lang="en-US" sz="2000" dirty="0"/>
            </a:lvl1pPr>
            <a:lvl2pPr marL="457200" lvl="1" indent="0">
              <a:buNone/>
            </a:lvl2pPr>
            <a:lvl3pPr marL="914400" lvl="2" indent="0">
              <a:buNone/>
            </a:lvl3pPr>
            <a:lvl4pPr marL="1371600" lvl="3" indent="0">
              <a:buNone/>
            </a:lvl4pPr>
            <a:lvl5pPr marL="1828800" lvl="4" indent="0">
              <a:buNone/>
            </a:lvl5pPr>
          </a:lstStyle>
          <a:p>
            <a:pPr lvl="0"/>
            <a:r>
              <a:rPr lang="en-US" dirty="0"/>
              <a:t>Edit Master text styles</a:t>
            </a:r>
          </a:p>
        </p:txBody>
      </p:sp>
      <p:sp>
        <p:nvSpPr>
          <p:cNvPr id="4" name="Text Placeholder 2">
            <a:extLst>
              <a:ext uri="{0A6454BD-0A49-4E82-92DF-F1E4FE283C2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A6E67E7-3ACD-4BF8-A3E8-BCCA6158E1B4}"/>
              </a:ext>
            </a:extLst>
          </p:cNvPr>
          <p:cNvSpPr>
            <a:spLocks noGrp="1"/>
          </p:cNvSpPr>
          <p:nvPr>
            <p:ph type="body" idx="12"/>
          </p:nvPr>
        </p:nvSpPr>
        <p:spPr>
          <a:xfrm>
            <a:off x="1295401" y="4343399"/>
            <a:ext cx="9609666" cy="1532467"/>
          </a:xfrm>
        </p:spPr>
        <p:txBody>
          <a:bodyPr vert="horz" rtlCol="0" anchor="ctr">
            <a:normAutofit/>
          </a:bodyPr>
          <a:lstStyle>
            <a:lvl1pPr marL="0" lvl="0" indent="0" algn="ctr">
              <a:buNone/>
              <a:defRPr lang="en-US" sz="2000" dirty="0">
                <a:solidFill>
                  <a:schemeClr val="tx1"/>
                </a:solidFill>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Edit Master text styles</a:t>
            </a:r>
          </a:p>
        </p:txBody>
      </p:sp>
      <p:sp>
        <p:nvSpPr>
          <p:cNvPr id="5" name="Date Placeholder 3">
            <a:extLst>
              <a:ext uri="{08D0826E-09B2-4F90-836A-4EB62823A4B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371A18B-0660-4286-A754-51D20FB55CB2}"/>
              </a:ext>
            </a:extLst>
          </p:cNvPr>
          <p:cNvSpPr>
            <a:spLocks noGrp="1"/>
          </p:cNvSpPr>
          <p:nvPr>
            <p:ph type="dt" sz="half" idx="13"/>
          </p:nvPr>
        </p:nvSpPr>
        <p:spPr/>
        <p:txBody>
          <a:bodyPr rtlCol="0"/>
          <a:lstStyle/>
          <a:p>
            <a:fld id="{FACB5C7D-BA79-4899-9B90-AB6BC0626493}" type="datetime1">
              <a:t>15-Apr-23</a:t>
            </a:fld>
            <a:endParaRPr lang="en-US" dirty="0"/>
          </a:p>
        </p:txBody>
      </p:sp>
      <p:sp>
        <p:nvSpPr>
          <p:cNvPr id="6" name="Footer Placeholder 4">
            <a:extLst>
              <a:ext uri="{B9C5915C-3FDC-4927-A6C9-86F8800AE39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AC51EC1-6FA9-4A74-98FF-11122A7425B2}"/>
              </a:ext>
            </a:extLst>
          </p:cNvPr>
          <p:cNvSpPr>
            <a:spLocks noGrp="1"/>
          </p:cNvSpPr>
          <p:nvPr>
            <p:ph type="ftr" sz="quarter" idx="14"/>
          </p:nvPr>
        </p:nvSpPr>
        <p:spPr/>
        <p:txBody>
          <a:bodyPr rtlCol="0"/>
          <a:lstStyle/>
          <a:p>
            <a:endParaRPr lang="en-US" dirty="0"/>
          </a:p>
        </p:txBody>
      </p:sp>
      <p:sp>
        <p:nvSpPr>
          <p:cNvPr id="7" name="Slide Number Placeholder 5">
            <a:extLst>
              <a:ext uri="{06CB1223-8B82-433A-9052-E0B55959850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1900C7C-9DBC-445C-89BD-DA933E998A8F}"/>
              </a:ext>
            </a:extLst>
          </p:cNvPr>
          <p:cNvSpPr>
            <a:spLocks noGrp="1"/>
          </p:cNvSpPr>
          <p:nvPr>
            <p:ph type="sldNum" sz="quarter" idx="15"/>
          </p:nvPr>
        </p:nvSpPr>
        <p:spPr/>
        <p:txBody>
          <a:bodyPr rtlCol="0"/>
          <a:lstStyle/>
          <a:p>
            <a:fld id="{0A9E1505-5CB4-4630-AE53-70A836D29B8D}" type="slidenum">
              <a:t>‹#›</a:t>
            </a:fld>
            <a:endParaRPr lang="en-US" dirty="0"/>
          </a:p>
        </p:txBody>
      </p:sp>
      <p:sp>
        <p:nvSpPr>
          <p:cNvPr id="8" name="TextBox 13">
            <a:extLst>
              <a:ext uri="{BF9DF1F2-6ECE-4294-8533-95DC01AF55B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5DA149B-B8A8-4E7E-B8AE-925BCFFEB9A0}"/>
              </a:ext>
            </a:extLst>
          </p:cNvPr>
          <p:cNvSpPr txBox="1"/>
          <p:nvPr/>
        </p:nvSpPr>
        <p:spPr>
          <a:xfrm>
            <a:off x="862013" y="879961"/>
            <a:ext cx="609600" cy="584776"/>
          </a:xfrm>
          <a:prstGeom prst="rect">
            <a:avLst/>
          </a:prstGeom>
        </p:spPr>
        <p:txBody>
          <a:bodyPr vert="horz" lIns="91440" tIns="45720" rIns="91440" bIns="45720" rtlCol="0" anchor="ctr">
            <a:noAutofit/>
          </a:bodyPr>
          <a:lst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pPr lvl="0"/>
            <a:r>
              <a:rPr lang="en-US" sz="8000" dirty="0">
                <a:solidFill>
                  <a:schemeClr val="tx1"/>
                </a:solidFill>
              </a:rPr>
              <a:t>“</a:t>
            </a:r>
          </a:p>
        </p:txBody>
      </p:sp>
      <p:sp>
        <p:nvSpPr>
          <p:cNvPr id="9" name="TextBox 14">
            <a:extLst>
              <a:ext uri="{99825B0A-4B4C-4FCF-8647-A2BFF96C01B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6872214-9DCF-4A49-B34C-ADE620D0192F}"/>
              </a:ext>
            </a:extLst>
          </p:cNvPr>
          <p:cNvSpPr txBox="1"/>
          <p:nvPr/>
        </p:nvSpPr>
        <p:spPr>
          <a:xfrm>
            <a:off x="10600267" y="2827870"/>
            <a:ext cx="609600" cy="584776"/>
          </a:xfrm>
          <a:prstGeom prst="rect">
            <a:avLst/>
          </a:prstGeom>
        </p:spPr>
        <p:txBody>
          <a:bodyPr vert="horz" lIns="91440" tIns="45720" rIns="91440" bIns="45720" rtlCol="0" anchor="ctr">
            <a:noAutofit/>
          </a:bodyPr>
          <a:lst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pPr lvl="0" algn="r"/>
            <a:r>
              <a:rPr lang="en-US" sz="8000" dirty="0">
                <a:solidFill>
                  <a:schemeClr val="tx1"/>
                </a:solidFill>
              </a:rPr>
              <a:t>”</a:t>
            </a:r>
          </a:p>
        </p:txBody>
      </p:sp>
      <p:cxnSp>
        <p:nvCxnSpPr>
          <p:cNvPr id="10" name="Straight Connector 18">
            <a:extLst>
              <a:ext uri="{E114636F-F493-443D-B313-81F8B1EA397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CD99AC8-1CFD-4BF2-9352-C8D21AEC9E6D}"/>
              </a:ext>
            </a:extLst>
          </p:cNvPr>
          <p:cNvCxnSpPr/>
          <p:nvPr/>
        </p:nvCxnSpPr>
        <p:spPr>
          <a:xfrm>
            <a:off x="1396169" y="4140199"/>
            <a:ext cx="9407298" cy="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66988EA1-7576-4A90-86D1-31CD2C4EAC5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C2174432-7FD9-4232-8D4C-60E5620FD63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D0212C7-C9D9-480F-9A21-271EEC531F9B}"/>
              </a:ext>
            </a:extLst>
          </p:cNvPr>
          <p:cNvSpPr>
            <a:spLocks noGrp="1"/>
          </p:cNvSpPr>
          <p:nvPr>
            <p:ph type="title"/>
          </p:nvPr>
        </p:nvSpPr>
        <p:spPr>
          <a:xfrm>
            <a:off x="2015069" y="1752606"/>
            <a:ext cx="8158688" cy="1822514"/>
          </a:xfrm>
        </p:spPr>
        <p:txBody>
          <a:bodyPr vert="horz" rtlCol="0" anchor="b">
            <a:normAutofit/>
          </a:bodyPr>
          <a:lstStyle>
            <a:lvl1pPr lvl="0" algn="ctr">
              <a:defRPr lang="en-US" sz="4400" b="0" cap="none" dirty="0">
                <a:latin typeface="+mj-lt"/>
              </a:defRPr>
            </a:lvl1pPr>
          </a:lstStyle>
          <a:p>
            <a:r>
              <a:rPr lang="en-US" dirty="0"/>
              <a:t>Click to edit Master title style</a:t>
            </a:r>
          </a:p>
        </p:txBody>
      </p:sp>
      <p:sp>
        <p:nvSpPr>
          <p:cNvPr id="3" name="Text Placeholder 2">
            <a:extLst>
              <a:ext uri="{E2C0DAE2-6CBA-4159-862F-C4E63C303A1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00950CF-2399-4CCF-9A8D-9936FF02EE3A}"/>
              </a:ext>
            </a:extLst>
          </p:cNvPr>
          <p:cNvSpPr>
            <a:spLocks noGrp="1"/>
          </p:cNvSpPr>
          <p:nvPr>
            <p:ph type="body" idx="1"/>
          </p:nvPr>
        </p:nvSpPr>
        <p:spPr>
          <a:xfrm>
            <a:off x="2015067" y="3846050"/>
            <a:ext cx="8158690" cy="954547"/>
          </a:xfrm>
        </p:spPr>
        <p:txBody>
          <a:bodyPr vert="horz" rtlCol="0" anchor="t">
            <a:normAutofit/>
          </a:bodyPr>
          <a:lstStyle>
            <a:lvl1pPr marL="0" lvl="0" indent="0" algn="ctr">
              <a:buNone/>
              <a:defRPr lang="en-US" sz="2400" dirty="0">
                <a:solidFill>
                  <a:schemeClr val="tx1"/>
                </a:solidFill>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Click to edit Master text styles</a:t>
            </a:r>
          </a:p>
        </p:txBody>
      </p:sp>
      <p:sp>
        <p:nvSpPr>
          <p:cNvPr id="4" name="Date Placeholder 3">
            <a:extLst>
              <a:ext uri="{F37FFB93-9DAF-4E91-8969-DCCD7EBF81E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711A9F4-6EA2-4698-96AE-45ED185D1395}"/>
              </a:ext>
            </a:extLst>
          </p:cNvPr>
          <p:cNvSpPr>
            <a:spLocks noGrp="1"/>
          </p:cNvSpPr>
          <p:nvPr>
            <p:ph type="dt" sz="half" idx="10"/>
          </p:nvPr>
        </p:nvSpPr>
        <p:spPr/>
        <p:txBody>
          <a:bodyPr rtlCol="0"/>
          <a:lstStyle/>
          <a:p>
            <a:fld id="{1081EDB2-12C2-4909-A412-D60835E34766}" type="datetime1">
              <a:t>15-Apr-23</a:t>
            </a:fld>
            <a:endParaRPr lang="en-US" dirty="0"/>
          </a:p>
        </p:txBody>
      </p:sp>
      <p:sp>
        <p:nvSpPr>
          <p:cNvPr id="5" name="Footer Placeholder 4">
            <a:extLst>
              <a:ext uri="{30E951D8-3189-4E15-873C-50CC1FB2AF0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EBAB467-B60A-4919-8A8B-E365AD36EDAC}"/>
              </a:ext>
            </a:extLst>
          </p:cNvPr>
          <p:cNvSpPr>
            <a:spLocks noGrp="1"/>
          </p:cNvSpPr>
          <p:nvPr>
            <p:ph type="ftr" sz="quarter" idx="11"/>
          </p:nvPr>
        </p:nvSpPr>
        <p:spPr/>
        <p:txBody>
          <a:bodyPr rtlCol="0"/>
          <a:lstStyle/>
          <a:p>
            <a:endParaRPr lang="en-US" dirty="0"/>
          </a:p>
        </p:txBody>
      </p:sp>
      <p:sp>
        <p:nvSpPr>
          <p:cNvPr id="6" name="Slide Number Placeholder 5">
            <a:extLst>
              <a:ext uri="{F716A3ED-11D3-4B1F-BD18-B553AB21B9E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C95DB88-C463-4327-AA1B-FD250943BD6D}"/>
              </a:ext>
            </a:extLst>
          </p:cNvPr>
          <p:cNvSpPr>
            <a:spLocks noGrp="1"/>
          </p:cNvSpPr>
          <p:nvPr>
            <p:ph type="sldNum" sz="quarter" idx="12"/>
          </p:nvPr>
        </p:nvSpPr>
        <p:spPr/>
        <p:txBody>
          <a:bodyPr rtlCol="0"/>
          <a:lstStyle/>
          <a:p>
            <a:fld id="{0B482746-EC20-4B59-A99B-1FF7EC990E83}" type="slidenum">
              <a:t>‹#›</a:t>
            </a:fld>
            <a:endParaRPr lang="en-US" dirty="0"/>
          </a:p>
        </p:txBody>
      </p:sp>
      <p:cxnSp>
        <p:nvCxnSpPr>
          <p:cNvPr id="7" name="Straight Connector 15">
            <a:extLst>
              <a:ext uri="{A56BFB50-35BF-4F9A-886A-47F8651309F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A6851DB-FBC4-4FC6-A2A9-2AE9A62CBD85}"/>
              </a:ext>
            </a:extLst>
          </p:cNvPr>
          <p:cNvCxnSpPr/>
          <p:nvPr/>
        </p:nvCxnSpPr>
        <p:spPr>
          <a:xfrm>
            <a:off x="2012723" y="3710585"/>
            <a:ext cx="8163379" cy="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1F4D9384-360E-4501-81A5-1D3264AA2D4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763"/>
      </p:ext>
    </p:extLst>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a:extLst>
              <a:ext uri="{036701A3-FCB1-4A5C-850F-F20CC08CF87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F3489E-F42E-4CE4-93CA-704113AC5C23}"/>
              </a:ext>
            </a:extLst>
          </p:cNvPr>
          <p:cNvSpPr>
            <a:spLocks noGrp="1"/>
          </p:cNvSpPr>
          <p:nvPr>
            <p:ph type="title" idx="10"/>
          </p:nvPr>
        </p:nvSpPr>
        <p:spPr>
          <a:xfrm>
            <a:off x="1295402" y="3308581"/>
            <a:ext cx="9609668" cy="1468799"/>
          </a:xfrm>
        </p:spPr>
        <p:txBody>
          <a:bodyPr vert="horz" rtlCol="0" anchor="b">
            <a:normAutofit/>
          </a:bodyPr>
          <a:lstStyle>
            <a:lvl1pPr lvl="0" algn="l">
              <a:defRPr lang="en-US" sz="3200" b="0" cap="none" dirty="0">
                <a:latin typeface="+mj-lt"/>
              </a:defRPr>
            </a:lvl1pPr>
          </a:lstStyle>
          <a:p>
            <a:r>
              <a:rPr lang="en-US" dirty="0"/>
              <a:t>Click to edit Master title style</a:t>
            </a:r>
          </a:p>
        </p:txBody>
      </p:sp>
      <p:sp>
        <p:nvSpPr>
          <p:cNvPr id="3" name="Text Placeholder 2">
            <a:extLst>
              <a:ext uri="{C1AE0ADF-159A-4BC3-A623-41B0A72D086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1AEAF54-166D-4E90-8F7C-AD549004E46E}"/>
              </a:ext>
            </a:extLst>
          </p:cNvPr>
          <p:cNvSpPr>
            <a:spLocks noGrp="1"/>
          </p:cNvSpPr>
          <p:nvPr>
            <p:ph type="body" idx="11"/>
          </p:nvPr>
        </p:nvSpPr>
        <p:spPr>
          <a:xfrm>
            <a:off x="1295401" y="4777381"/>
            <a:ext cx="9609668" cy="860400"/>
          </a:xfrm>
        </p:spPr>
        <p:txBody>
          <a:bodyPr vert="horz" rtlCol="0" anchor="t">
            <a:normAutofit/>
          </a:bodyPr>
          <a:lstStyle>
            <a:lvl1pPr marL="0" lvl="0" indent="0" algn="l">
              <a:buNone/>
              <a:defRPr lang="en-US" sz="2000" dirty="0">
                <a:solidFill>
                  <a:schemeClr val="tx1"/>
                </a:solidFill>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Edit Master text styles</a:t>
            </a:r>
          </a:p>
        </p:txBody>
      </p:sp>
      <p:sp>
        <p:nvSpPr>
          <p:cNvPr id="4" name="Date Placeholder 3">
            <a:extLst>
              <a:ext uri="{5A18A394-07B8-4B50-93A9-1A4242CF468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FAC44F9-9482-4DB9-9A65-6A023014B589}"/>
              </a:ext>
            </a:extLst>
          </p:cNvPr>
          <p:cNvSpPr>
            <a:spLocks noGrp="1"/>
          </p:cNvSpPr>
          <p:nvPr>
            <p:ph type="dt" sz="half" idx="12"/>
          </p:nvPr>
        </p:nvSpPr>
        <p:spPr/>
        <p:txBody>
          <a:bodyPr rtlCol="0"/>
          <a:lstStyle/>
          <a:p>
            <a:fld id="{217E4F0C-82B7-4DB6-8E48-BF1502A9118F}" type="datetime1">
              <a:t>15-Apr-23</a:t>
            </a:fld>
            <a:endParaRPr lang="en-US" dirty="0"/>
          </a:p>
        </p:txBody>
      </p:sp>
      <p:sp>
        <p:nvSpPr>
          <p:cNvPr id="5" name="Footer Placeholder 4">
            <a:extLst>
              <a:ext uri="{F28127B8-CD4E-4699-B5E6-E0AF92E05AD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45657C0-9495-482F-B631-744CC8BA386D}"/>
              </a:ext>
            </a:extLst>
          </p:cNvPr>
          <p:cNvSpPr>
            <a:spLocks noGrp="1"/>
          </p:cNvSpPr>
          <p:nvPr>
            <p:ph type="ftr" sz="quarter" idx="13"/>
          </p:nvPr>
        </p:nvSpPr>
        <p:spPr/>
        <p:txBody>
          <a:bodyPr rtlCol="0"/>
          <a:lstStyle/>
          <a:p>
            <a:endParaRPr lang="en-US" dirty="0"/>
          </a:p>
        </p:txBody>
      </p:sp>
      <p:sp>
        <p:nvSpPr>
          <p:cNvPr id="6" name="Slide Number Placeholder 5">
            <a:extLst>
              <a:ext uri="{C0125168-2231-4207-86B2-1C7F5B19C48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F986121-610F-433A-8CBD-2FF14870FD22}"/>
              </a:ext>
            </a:extLst>
          </p:cNvPr>
          <p:cNvSpPr>
            <a:spLocks noGrp="1"/>
          </p:cNvSpPr>
          <p:nvPr>
            <p:ph type="sldNum" sz="quarter" idx="14"/>
          </p:nvPr>
        </p:nvSpPr>
        <p:spPr/>
        <p:txBody>
          <a:bodyPr rtlCol="0"/>
          <a:lstStyle/>
          <a:p>
            <a:fld id="{4A8A6B67-4D86-417E-B170-6973C9114EB1}" type="slidenum">
              <a:t>‹#›</a:t>
            </a:fld>
            <a:endParaRPr lang="en-US" dirty="0"/>
          </a:p>
        </p:txBody>
      </p:sp>
    </p:spTree>
    <p:extLst>
      <p:ext uri="{382AA846-F4E4-43A8-B3A0-2E27C0B5B931}">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a:extLst>
              <a:ext uri="{926F7C73-8A96-4470-A98A-E1C4518E7D6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3315DD4-4C8A-4B9A-875B-57208AA6323E}"/>
              </a:ext>
            </a:extLst>
          </p:cNvPr>
          <p:cNvSpPr>
            <a:spLocks noGrp="1"/>
          </p:cNvSpPr>
          <p:nvPr>
            <p:ph type="title" idx="10"/>
          </p:nvPr>
        </p:nvSpPr>
        <p:spPr>
          <a:xfrm>
            <a:off x="1446213" y="982132"/>
            <a:ext cx="9296398" cy="2243668"/>
          </a:xfrm>
        </p:spPr>
        <p:txBody>
          <a:bodyPr vert="horz" rtlCol="0" anchor="ctr">
            <a:normAutofit/>
          </a:bodyPr>
          <a:lstStyle>
            <a:lvl1pPr lvl="0" algn="ctr">
              <a:defRPr lang="en-US" sz="3200" b="0" cap="none" dirty="0">
                <a:solidFill>
                  <a:schemeClr val="tx1"/>
                </a:solidFill>
                <a:latin typeface="+mj-lt"/>
              </a:defRPr>
            </a:lvl1pPr>
          </a:lstStyle>
          <a:p>
            <a:r>
              <a:rPr lang="en-US" dirty="0"/>
              <a:t>Click to edit Master title style</a:t>
            </a:r>
          </a:p>
        </p:txBody>
      </p:sp>
      <p:sp>
        <p:nvSpPr>
          <p:cNvPr id="3" name="Text Placeholder 2">
            <a:extLst>
              <a:ext uri="{11B76F92-F1A4-40EE-9761-223606053A0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719B033-EDC0-4743-A076-688E1B8224DC}"/>
              </a:ext>
            </a:extLst>
          </p:cNvPr>
          <p:cNvSpPr>
            <a:spLocks noGrp="1"/>
          </p:cNvSpPr>
          <p:nvPr>
            <p:ph type="body" idx="11"/>
          </p:nvPr>
        </p:nvSpPr>
        <p:spPr>
          <a:xfrm>
            <a:off x="1295401" y="3639312"/>
            <a:ext cx="9609668" cy="886968"/>
          </a:xfrm>
        </p:spPr>
        <p:txBody>
          <a:bodyPr vert="horz" rtlCol="0" anchor="b">
            <a:normAutofit/>
          </a:bodyPr>
          <a:lstStyle>
            <a:lvl1pPr marL="0" lvl="0" indent="0" algn="l">
              <a:spcBef>
                <a:spcPct val="0"/>
              </a:spcBef>
              <a:buNone/>
              <a:defRPr lang="en-US" sz="2400" dirty="0">
                <a:solidFill>
                  <a:schemeClr val="tx1"/>
                </a:solidFill>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Edit Master text styles</a:t>
            </a:r>
          </a:p>
        </p:txBody>
      </p:sp>
      <p:sp>
        <p:nvSpPr>
          <p:cNvPr id="4" name="Text Placeholder 2">
            <a:extLst>
              <a:ext uri="{CD925BF9-479B-41C5-84CB-668A370702F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F66C6F3-C1FD-43A4-B6C2-5449423D58C2}"/>
              </a:ext>
            </a:extLst>
          </p:cNvPr>
          <p:cNvSpPr>
            <a:spLocks noGrp="1"/>
          </p:cNvSpPr>
          <p:nvPr>
            <p:ph type="body" idx="12"/>
          </p:nvPr>
        </p:nvSpPr>
        <p:spPr>
          <a:xfrm>
            <a:off x="1295401" y="4529666"/>
            <a:ext cx="9609668" cy="1346199"/>
          </a:xfrm>
        </p:spPr>
        <p:txBody>
          <a:bodyPr vert="horz" rtlCol="0" anchor="t">
            <a:normAutofit/>
          </a:bodyPr>
          <a:lstStyle>
            <a:lvl1pPr marL="0" lvl="0" indent="0" algn="l">
              <a:buNone/>
              <a:defRPr lang="en-US" sz="1800" dirty="0">
                <a:solidFill>
                  <a:schemeClr val="tx1"/>
                </a:solidFill>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Edit Master text styles</a:t>
            </a:r>
          </a:p>
        </p:txBody>
      </p:sp>
      <p:sp>
        <p:nvSpPr>
          <p:cNvPr id="5" name="Date Placeholder 3">
            <a:extLst>
              <a:ext uri="{E20277AE-EA3B-48CC-B9B3-F8693E718B5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F620F69-1E02-47FE-9EA5-54C1F26F539D}"/>
              </a:ext>
            </a:extLst>
          </p:cNvPr>
          <p:cNvSpPr>
            <a:spLocks noGrp="1"/>
          </p:cNvSpPr>
          <p:nvPr>
            <p:ph type="dt" sz="half" idx="13"/>
          </p:nvPr>
        </p:nvSpPr>
        <p:spPr/>
        <p:txBody>
          <a:bodyPr rtlCol="0"/>
          <a:lstStyle/>
          <a:p>
            <a:fld id="{6B6DC88E-8235-481D-9CCF-41DD5E1CB36D}" type="datetime1">
              <a:t>15-Apr-23</a:t>
            </a:fld>
            <a:endParaRPr lang="en-US" dirty="0"/>
          </a:p>
        </p:txBody>
      </p:sp>
      <p:sp>
        <p:nvSpPr>
          <p:cNvPr id="6" name="Footer Placeholder 4">
            <a:extLst>
              <a:ext uri="{F0D0DDF8-3A86-44E4-B33B-4F664FAC6B1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BEB5B38-7800-47F3-B635-9FCFCECAD7DB}"/>
              </a:ext>
            </a:extLst>
          </p:cNvPr>
          <p:cNvSpPr>
            <a:spLocks noGrp="1"/>
          </p:cNvSpPr>
          <p:nvPr>
            <p:ph type="ftr" sz="quarter" idx="14"/>
          </p:nvPr>
        </p:nvSpPr>
        <p:spPr/>
        <p:txBody>
          <a:bodyPr rtlCol="0"/>
          <a:lstStyle/>
          <a:p>
            <a:endParaRPr lang="en-US" dirty="0"/>
          </a:p>
        </p:txBody>
      </p:sp>
      <p:sp>
        <p:nvSpPr>
          <p:cNvPr id="7" name="Slide Number Placeholder 5">
            <a:extLst>
              <a:ext uri="{29418477-B451-49D0-834F-2E8D0EEE905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8995684-F3B1-43E3-8552-AD833B258660}"/>
              </a:ext>
            </a:extLst>
          </p:cNvPr>
          <p:cNvSpPr>
            <a:spLocks noGrp="1"/>
          </p:cNvSpPr>
          <p:nvPr>
            <p:ph type="sldNum" sz="quarter" idx="15"/>
          </p:nvPr>
        </p:nvSpPr>
        <p:spPr/>
        <p:txBody>
          <a:bodyPr rtlCol="0"/>
          <a:lstStyle/>
          <a:p>
            <a:fld id="{DAC3540A-E86F-4A1C-96EF-1982319F78E6}" type="slidenum">
              <a:t>‹#›</a:t>
            </a:fld>
            <a:endParaRPr lang="en-US" dirty="0"/>
          </a:p>
        </p:txBody>
      </p:sp>
      <p:sp>
        <p:nvSpPr>
          <p:cNvPr id="8" name="TextBox 11">
            <a:extLst>
              <a:ext uri="{6B28F707-4D08-4E5F-85BD-D2CF7479FE1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63188F9-8A34-4272-95BC-1BD843304E73}"/>
              </a:ext>
            </a:extLst>
          </p:cNvPr>
          <p:cNvSpPr txBox="1"/>
          <p:nvPr/>
        </p:nvSpPr>
        <p:spPr>
          <a:xfrm>
            <a:off x="862013" y="879961"/>
            <a:ext cx="609600" cy="584776"/>
          </a:xfrm>
          <a:prstGeom prst="rect">
            <a:avLst/>
          </a:prstGeom>
        </p:spPr>
        <p:txBody>
          <a:bodyPr vert="horz" lIns="91440" tIns="45720" rIns="91440" bIns="45720" rtlCol="0" anchor="ctr">
            <a:noAutofit/>
          </a:bodyPr>
          <a:lst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pPr lvl="0"/>
            <a:r>
              <a:rPr lang="en-US" sz="8000" dirty="0">
                <a:solidFill>
                  <a:schemeClr val="tx1"/>
                </a:solidFill>
              </a:rPr>
              <a:t>“</a:t>
            </a:r>
          </a:p>
        </p:txBody>
      </p:sp>
      <p:sp>
        <p:nvSpPr>
          <p:cNvPr id="9" name="TextBox 12">
            <a:extLst>
              <a:ext uri="{172BE41D-1E81-4E49-AA03-7208A6F1CB0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80EA57F-23B4-4B2B-88F7-24C0ACCDA0E6}"/>
              </a:ext>
            </a:extLst>
          </p:cNvPr>
          <p:cNvSpPr txBox="1"/>
          <p:nvPr/>
        </p:nvSpPr>
        <p:spPr>
          <a:xfrm>
            <a:off x="10600267" y="2599260"/>
            <a:ext cx="609600" cy="584776"/>
          </a:xfrm>
          <a:prstGeom prst="rect">
            <a:avLst/>
          </a:prstGeom>
        </p:spPr>
        <p:txBody>
          <a:bodyPr vert="horz" lIns="91440" tIns="45720" rIns="91440" bIns="45720" rtlCol="0" anchor="ctr">
            <a:noAutofit/>
          </a:bodyPr>
          <a:lst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pPr lvl="0" algn="r"/>
            <a:r>
              <a:rPr lang="en-US" sz="8000" dirty="0">
                <a:solidFill>
                  <a:schemeClr val="tx1"/>
                </a:solidFill>
              </a:rPr>
              <a:t>”</a:t>
            </a:r>
          </a:p>
        </p:txBody>
      </p:sp>
      <p:cxnSp>
        <p:nvCxnSpPr>
          <p:cNvPr id="10" name="Straight Connector 25">
            <a:extLst>
              <a:ext uri="{9DF2AB43-CA27-4D73-8743-99526C31CB3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CC4EF6E-369B-4CA5-AC49-BC7547B778B0}"/>
              </a:ext>
            </a:extLst>
          </p:cNvPr>
          <p:cNvCxnSpPr/>
          <p:nvPr/>
        </p:nvCxnSpPr>
        <p:spPr>
          <a:xfrm>
            <a:off x="1396169" y="3429000"/>
            <a:ext cx="9407298" cy="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18EBFF0D-B905-4CF8-88FC-28DF6EDAD5E4}">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a:extLst>
              <a:ext uri="{72E7F884-870E-4DAC-9E1D-6CC17B7C8FD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712D950-F241-4C97-AEFE-0E9ED236344C}"/>
              </a:ext>
            </a:extLst>
          </p:cNvPr>
          <p:cNvSpPr>
            <a:spLocks noGrp="1"/>
          </p:cNvSpPr>
          <p:nvPr>
            <p:ph type="title" idx="10"/>
          </p:nvPr>
        </p:nvSpPr>
        <p:spPr>
          <a:xfrm>
            <a:off x="1295401" y="982132"/>
            <a:ext cx="9609666" cy="2243668"/>
          </a:xfrm>
        </p:spPr>
        <p:txBody>
          <a:bodyPr vert="horz" lIns="91440" tIns="45720" rIns="91440" bIns="45720" rtlCol="0" anchor="ctr">
            <a:normAutofit/>
          </a:bodyPr>
          <a:lstStyle>
            <a:lvl1pPr lvl="0">
              <a:defRPr lang="en-US" b="0" dirty="0">
                <a:latin typeface="+mj-lt"/>
              </a:defRPr>
            </a:lvl1pPr>
          </a:lstStyle>
          <a:p>
            <a:pPr marL="0" lvl="0"/>
            <a:r>
              <a:rPr lang="en-US" dirty="0"/>
              <a:t>Click to edit Master title style</a:t>
            </a:r>
          </a:p>
        </p:txBody>
      </p:sp>
      <p:sp>
        <p:nvSpPr>
          <p:cNvPr id="3" name="Text Placeholder 2">
            <a:extLst>
              <a:ext uri="{3EFB1295-2777-4316-87D0-B5D0D37D853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396CC64-3317-4B34-955A-21B159BCEFA0}"/>
              </a:ext>
            </a:extLst>
          </p:cNvPr>
          <p:cNvSpPr>
            <a:spLocks noGrp="1"/>
          </p:cNvSpPr>
          <p:nvPr>
            <p:ph type="body" idx="11"/>
          </p:nvPr>
        </p:nvSpPr>
        <p:spPr>
          <a:xfrm>
            <a:off x="1295401" y="3630168"/>
            <a:ext cx="9609668" cy="841248"/>
          </a:xfrm>
        </p:spPr>
        <p:txBody>
          <a:bodyPr vert="horz" rtlCol="0" anchor="b">
            <a:normAutofit/>
          </a:bodyPr>
          <a:lstStyle>
            <a:lvl1pPr marL="0" lvl="0" indent="0" algn="l">
              <a:spcBef>
                <a:spcPct val="0"/>
              </a:spcBef>
              <a:buNone/>
              <a:defRPr lang="en-US" sz="2800" dirty="0">
                <a:solidFill>
                  <a:schemeClr val="tx1"/>
                </a:solidFill>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Edit Master text styles</a:t>
            </a:r>
          </a:p>
        </p:txBody>
      </p:sp>
      <p:sp>
        <p:nvSpPr>
          <p:cNvPr id="4" name="Text Placeholder 2">
            <a:extLst>
              <a:ext uri="{5B7E30AC-422D-46AC-8F45-C3E9B40696C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F729DB6-E8CA-4C42-B72D-6300214DFD4C}"/>
              </a:ext>
            </a:extLst>
          </p:cNvPr>
          <p:cNvSpPr>
            <a:spLocks noGrp="1"/>
          </p:cNvSpPr>
          <p:nvPr>
            <p:ph type="body" idx="12"/>
          </p:nvPr>
        </p:nvSpPr>
        <p:spPr>
          <a:xfrm>
            <a:off x="1295400" y="4470399"/>
            <a:ext cx="9609671" cy="1405467"/>
          </a:xfrm>
        </p:spPr>
        <p:txBody>
          <a:bodyPr vert="horz" rtlCol="0" anchor="t">
            <a:normAutofit/>
          </a:bodyPr>
          <a:lstStyle>
            <a:lvl1pPr marL="0" lvl="0" indent="0" algn="l">
              <a:buNone/>
              <a:defRPr lang="en-US" sz="1800" dirty="0">
                <a:solidFill>
                  <a:schemeClr val="tx1"/>
                </a:solidFill>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Edit Master text styles</a:t>
            </a:r>
          </a:p>
        </p:txBody>
      </p:sp>
      <p:sp>
        <p:nvSpPr>
          <p:cNvPr id="5" name="Date Placeholder 3">
            <a:extLst>
              <a:ext uri="{158CE58C-5B57-4986-A639-E5593DD9B26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E50841B-F858-4897-A6B6-2AC2EED343E6}"/>
              </a:ext>
            </a:extLst>
          </p:cNvPr>
          <p:cNvSpPr>
            <a:spLocks noGrp="1"/>
          </p:cNvSpPr>
          <p:nvPr>
            <p:ph type="dt" sz="half" idx="13"/>
          </p:nvPr>
        </p:nvSpPr>
        <p:spPr/>
        <p:txBody>
          <a:bodyPr rtlCol="0"/>
          <a:lstStyle/>
          <a:p>
            <a:fld id="{233D831C-8F7C-4E97-BE50-367C4D492B90}" type="datetime1">
              <a:t>15-Apr-23</a:t>
            </a:fld>
            <a:endParaRPr lang="en-US" dirty="0"/>
          </a:p>
        </p:txBody>
      </p:sp>
      <p:sp>
        <p:nvSpPr>
          <p:cNvPr id="6" name="Footer Placeholder 4">
            <a:extLst>
              <a:ext uri="{FC776E99-23B6-4230-BE88-44F30B4025C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1E731BE-D629-4DA7-B4E3-8EA088B876F2}"/>
              </a:ext>
            </a:extLst>
          </p:cNvPr>
          <p:cNvSpPr>
            <a:spLocks noGrp="1"/>
          </p:cNvSpPr>
          <p:nvPr>
            <p:ph type="ftr" sz="quarter" idx="14"/>
          </p:nvPr>
        </p:nvSpPr>
        <p:spPr/>
        <p:txBody>
          <a:bodyPr rtlCol="0"/>
          <a:lstStyle/>
          <a:p>
            <a:endParaRPr lang="en-US" dirty="0"/>
          </a:p>
        </p:txBody>
      </p:sp>
      <p:sp>
        <p:nvSpPr>
          <p:cNvPr id="7" name="Slide Number Placeholder 5">
            <a:extLst>
              <a:ext uri="{BB75CFC4-A7EF-46A7-8B2D-FB68BB2563D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BC301A4-59BD-424A-8963-947CF81A4925}"/>
              </a:ext>
            </a:extLst>
          </p:cNvPr>
          <p:cNvSpPr>
            <a:spLocks noGrp="1"/>
          </p:cNvSpPr>
          <p:nvPr>
            <p:ph type="sldNum" sz="quarter" idx="15"/>
          </p:nvPr>
        </p:nvSpPr>
        <p:spPr/>
        <p:txBody>
          <a:bodyPr rtlCol="0"/>
          <a:lstStyle/>
          <a:p>
            <a:fld id="{87647CC0-26BD-455C-8FB5-0B30984F10D3}" type="slidenum">
              <a:t>‹#›</a:t>
            </a:fld>
            <a:endParaRPr lang="en-US" dirty="0"/>
          </a:p>
        </p:txBody>
      </p:sp>
      <p:cxnSp>
        <p:nvCxnSpPr>
          <p:cNvPr id="8" name="Straight Connector 14">
            <a:extLst>
              <a:ext uri="{0166F068-CB63-472C-B29B-8C04172452E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940794A-8AC3-477C-BE5F-43CB04062CD5}"/>
              </a:ext>
            </a:extLst>
          </p:cNvPr>
          <p:cNvCxnSpPr/>
          <p:nvPr/>
        </p:nvCxnSpPr>
        <p:spPr>
          <a:xfrm>
            <a:off x="1396169" y="3429000"/>
            <a:ext cx="9407298" cy="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C59C2969-FF74-47A8-8A49-DA97CB100998}">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72B85E6F-EF1D-4E64-B823-75C4A6E9FB2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59DAD89-F119-4E20-8867-F0B446C45EC3}"/>
              </a:ext>
            </a:extLst>
          </p:cNvPr>
          <p:cNvSpPr>
            <a:spLocks noGrp="1"/>
          </p:cNvSpPr>
          <p:nvPr>
            <p:ph type="title"/>
          </p:nvPr>
        </p:nvSpPr>
        <p:spPr/>
        <p:txBody>
          <a:bodyPr rtlCol="0"/>
          <a:lstStyle>
            <a:lvl1pPr lvl="0" algn="ctr"/>
          </a:lstStyle>
          <a:p>
            <a:r>
              <a:rPr lang="en-US" dirty="0"/>
              <a:t>Click to edit Master title style</a:t>
            </a:r>
          </a:p>
        </p:txBody>
      </p:sp>
      <p:sp>
        <p:nvSpPr>
          <p:cNvPr id="3" name="Vertical Text Placeholder 2">
            <a:extLst>
              <a:ext uri="{7134465D-03A2-478E-86CA-DB21B992502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38B5C8C-8890-4E20-AC65-6CE99A39BA48}"/>
              </a:ext>
            </a:extLst>
          </p:cNvPr>
          <p:cNvSpPr>
            <a:spLocks noGrp="1"/>
          </p:cNvSpPr>
          <p:nvPr>
            <p:ph type="body" idx="1"/>
          </p:nvPr>
        </p:nvSpPr>
        <p:spPr/>
        <p:txBody>
          <a:bodyPr vert="horz" rtlCol="0"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258FE98C-0E31-454E-B083-95F410EDCB7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EC46B5C-4D1A-4B5F-89E4-CC2D4DA30CE2}"/>
              </a:ext>
            </a:extLst>
          </p:cNvPr>
          <p:cNvSpPr>
            <a:spLocks noGrp="1"/>
          </p:cNvSpPr>
          <p:nvPr>
            <p:ph type="dt" sz="half" idx="10"/>
          </p:nvPr>
        </p:nvSpPr>
        <p:spPr/>
        <p:txBody>
          <a:bodyPr rtlCol="0"/>
          <a:lstStyle/>
          <a:p>
            <a:fld id="{94213DC2-F986-4FBC-83DF-B21819B44D92}" type="datetime1">
              <a:t>15-Apr-23</a:t>
            </a:fld>
            <a:endParaRPr lang="en-US" dirty="0"/>
          </a:p>
        </p:txBody>
      </p:sp>
      <p:sp>
        <p:nvSpPr>
          <p:cNvPr id="5" name="Footer Placeholder 4">
            <a:extLst>
              <a:ext uri="{BCE0FD02-2A29-442F-8FE1-1020CC12F7C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9EE39EC-F8CA-4DC3-B750-1FA327780AD4}"/>
              </a:ext>
            </a:extLst>
          </p:cNvPr>
          <p:cNvSpPr>
            <a:spLocks noGrp="1"/>
          </p:cNvSpPr>
          <p:nvPr>
            <p:ph type="ftr" sz="quarter" idx="11"/>
          </p:nvPr>
        </p:nvSpPr>
        <p:spPr/>
        <p:txBody>
          <a:bodyPr rtlCol="0"/>
          <a:lstStyle/>
          <a:p>
            <a:endParaRPr lang="en-US" dirty="0"/>
          </a:p>
        </p:txBody>
      </p:sp>
      <p:sp>
        <p:nvSpPr>
          <p:cNvPr id="6" name="Slide Number Placeholder 5">
            <a:extLst>
              <a:ext uri="{070420FB-F420-4E6C-8A00-E12E08B72D7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26D421F-B1D4-48E6-816F-81A92B0666BC}"/>
              </a:ext>
            </a:extLst>
          </p:cNvPr>
          <p:cNvSpPr>
            <a:spLocks noGrp="1"/>
          </p:cNvSpPr>
          <p:nvPr>
            <p:ph type="sldNum" sz="quarter" idx="12"/>
          </p:nvPr>
        </p:nvSpPr>
        <p:spPr/>
        <p:txBody>
          <a:bodyPr rtlCol="0"/>
          <a:lstStyle/>
          <a:p>
            <a:fld id="{CA0BD6A8-3548-4B3B-B43B-D62022663610}" type="slidenum">
              <a:t>‹#›</a:t>
            </a:fld>
            <a:endParaRPr lang="en-US" dirty="0"/>
          </a:p>
        </p:txBody>
      </p:sp>
      <p:cxnSp>
        <p:nvCxnSpPr>
          <p:cNvPr id="7" name="Straight Connector 13">
            <a:extLst>
              <a:ext uri="{6A17EDBB-BEF1-4BDE-AD1B-E067662A3FE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3192FFD-7FD3-4076-B834-19649027C9C0}"/>
              </a:ext>
            </a:extLst>
          </p:cNvPr>
          <p:cNvCxnSpPr/>
          <p:nvPr/>
        </p:nvCxnSpPr>
        <p:spPr>
          <a:xfrm>
            <a:off x="1396169" y="2421465"/>
            <a:ext cx="9407298" cy="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FD7AD633-A909-497A-A83C-228FA3FDBB81}">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9C298D8B-33A6-48B0-957E-E5257BB4DD4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7AF52E3-0539-45F4-B033-8D08CB6BF216}"/>
              </a:ext>
            </a:extLst>
          </p:cNvPr>
          <p:cNvSpPr>
            <a:spLocks noGrp="1"/>
          </p:cNvSpPr>
          <p:nvPr>
            <p:ph type="title"/>
          </p:nvPr>
        </p:nvSpPr>
        <p:spPr>
          <a:xfrm>
            <a:off x="8999355" y="982131"/>
            <a:ext cx="1890894" cy="4893735"/>
          </a:xfrm>
        </p:spPr>
        <p:txBody>
          <a:bodyPr vert="horz" rtlCol="0"/>
          <a:lstStyle/>
          <a:p>
            <a:r>
              <a:rPr lang="en-US" dirty="0"/>
              <a:t>Click to edit Master title style</a:t>
            </a:r>
          </a:p>
        </p:txBody>
      </p:sp>
      <p:sp>
        <p:nvSpPr>
          <p:cNvPr id="3" name="Vertical Text Placeholder 2">
            <a:extLst>
              <a:ext uri="{736F4DE6-423A-48E5-B4E9-AADC83673CF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F66DB4E-796E-4EDD-883D-D0CE4F055A00}"/>
              </a:ext>
            </a:extLst>
          </p:cNvPr>
          <p:cNvSpPr>
            <a:spLocks noGrp="1"/>
          </p:cNvSpPr>
          <p:nvPr>
            <p:ph type="body" idx="1"/>
          </p:nvPr>
        </p:nvSpPr>
        <p:spPr>
          <a:xfrm>
            <a:off x="1295398" y="982132"/>
            <a:ext cx="7433024" cy="4893734"/>
          </a:xfrm>
        </p:spPr>
        <p:txBody>
          <a:bodyPr vert="horz" rtlCol="0"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DDEB8933-0F3F-4AF8-8B32-92A5686ADC6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F96B20E-2243-4183-85E6-D7CECF47F110}"/>
              </a:ext>
            </a:extLst>
          </p:cNvPr>
          <p:cNvSpPr>
            <a:spLocks noGrp="1"/>
          </p:cNvSpPr>
          <p:nvPr>
            <p:ph type="dt" sz="half" idx="10"/>
          </p:nvPr>
        </p:nvSpPr>
        <p:spPr/>
        <p:txBody>
          <a:bodyPr rtlCol="0"/>
          <a:lstStyle/>
          <a:p>
            <a:fld id="{69FF61D5-D8F7-46C1-AE6A-F101EACC5A43}" type="datetime1">
              <a:t>15-Apr-23</a:t>
            </a:fld>
            <a:endParaRPr lang="en-US" dirty="0"/>
          </a:p>
        </p:txBody>
      </p:sp>
      <p:sp>
        <p:nvSpPr>
          <p:cNvPr id="5" name="Footer Placeholder 4">
            <a:extLst>
              <a:ext uri="{13B0E009-FF87-4581-80F1-48A302B3C31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4F885B7-1B02-4C54-A5FD-F40F6F810E92}"/>
              </a:ext>
            </a:extLst>
          </p:cNvPr>
          <p:cNvSpPr>
            <a:spLocks noGrp="1"/>
          </p:cNvSpPr>
          <p:nvPr>
            <p:ph type="ftr" sz="quarter" idx="11"/>
          </p:nvPr>
        </p:nvSpPr>
        <p:spPr/>
        <p:txBody>
          <a:bodyPr rtlCol="0"/>
          <a:lstStyle/>
          <a:p>
            <a:endParaRPr lang="en-US" dirty="0"/>
          </a:p>
        </p:txBody>
      </p:sp>
      <p:sp>
        <p:nvSpPr>
          <p:cNvPr id="6" name="Slide Number Placeholder 5">
            <a:extLst>
              <a:ext uri="{630F6FA0-FEF4-4C7E-B543-D024F9FF4BC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ECF709B-7687-4920-B7FB-0FE6FE047652}"/>
              </a:ext>
            </a:extLst>
          </p:cNvPr>
          <p:cNvSpPr>
            <a:spLocks noGrp="1"/>
          </p:cNvSpPr>
          <p:nvPr>
            <p:ph type="sldNum" sz="quarter" idx="12"/>
          </p:nvPr>
        </p:nvSpPr>
        <p:spPr/>
        <p:txBody>
          <a:bodyPr rtlCol="0"/>
          <a:lstStyle/>
          <a:p>
            <a:fld id="{8648BDBA-356C-4AA5-807A-DB8042336215}" type="slidenum">
              <a:t>‹#›</a:t>
            </a:fld>
            <a:endParaRPr lang="en-US" dirty="0"/>
          </a:p>
        </p:txBody>
      </p:sp>
      <p:cxnSp>
        <p:nvCxnSpPr>
          <p:cNvPr id="7" name="Straight Connector 13">
            <a:extLst>
              <a:ext uri="{44C61BB0-229D-4A23-A792-65C0C6FEF60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1CEC2D6-539A-478E-9586-74851106D0CD}"/>
              </a:ext>
            </a:extLst>
          </p:cNvPr>
          <p:cNvCxnSpPr/>
          <p:nvPr/>
        </p:nvCxnSpPr>
        <p:spPr>
          <a:xfrm flipH="1">
            <a:off x="8863891" y="990600"/>
            <a:ext cx="0" cy="487680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6669F5BB-038E-4445-8E8B-741D3AB8169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21F2E843-8EC8-4E14-ADDF-EA2AC9F892F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24BBA20-330C-42C0-967B-36CAED11EB2E}"/>
              </a:ext>
            </a:extLst>
          </p:cNvPr>
          <p:cNvSpPr>
            <a:spLocks noGrp="1"/>
          </p:cNvSpPr>
          <p:nvPr>
            <p:ph type="title"/>
          </p:nvPr>
        </p:nvSpPr>
        <p:spPr/>
        <p:txBody>
          <a:bodyPr rtlCol="0"/>
          <a:lstStyle/>
          <a:p>
            <a:r>
              <a:rPr lang="en-US" dirty="0"/>
              <a:t>Click to edit Master title style</a:t>
            </a:r>
          </a:p>
        </p:txBody>
      </p:sp>
      <p:sp>
        <p:nvSpPr>
          <p:cNvPr id="3" name="Subtitle 2">
            <a:extLst>
              <a:ext uri="{BB03C36D-3E1C-4E97-A358-89A63817626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7D857BE-CCB8-47F6-8AF4-1AF2D3F67FEF}"/>
              </a:ext>
            </a:extLst>
          </p:cNvPr>
          <p:cNvSpPr>
            <a:spLocks noGrp="1"/>
          </p:cNvSpPr>
          <p:nvPr>
            <p:ph type="subTitle" idx="1"/>
          </p:nvPr>
        </p:nvSpPr>
        <p:spPr/>
        <p:txBody>
          <a:bodyPr rtlCol="0"/>
          <a:lstStyle>
            <a:lvl1pPr marL="0" lvl="0" indent="0" algn="ctr">
              <a:buNone/>
              <a:defRPr lang="en-US" dirty="0">
                <a:solidFill>
                  <a:schemeClr val="tx1">
                    <a:tint val="75000"/>
                  </a:schemeClr>
                </a:solidFill>
              </a:defRPr>
            </a:lvl1pPr>
            <a:lvl2pPr marL="457200" lvl="1" indent="0" algn="ctr">
              <a:buNone/>
              <a:defRPr lang="en-US" dirty="0">
                <a:solidFill>
                  <a:schemeClr val="tx1">
                    <a:tint val="75000"/>
                  </a:schemeClr>
                </a:solidFill>
              </a:defRPr>
            </a:lvl2pPr>
            <a:lvl3pPr marL="914400" lvl="2" indent="0" algn="ctr">
              <a:buNone/>
              <a:defRPr lang="en-US" dirty="0">
                <a:solidFill>
                  <a:schemeClr val="tx1">
                    <a:tint val="75000"/>
                  </a:schemeClr>
                </a:solidFill>
              </a:defRPr>
            </a:lvl3pPr>
            <a:lvl4pPr marL="1371600" lvl="3" indent="0" algn="ctr">
              <a:buNone/>
              <a:defRPr lang="en-US" dirty="0">
                <a:solidFill>
                  <a:schemeClr val="tx1">
                    <a:tint val="75000"/>
                  </a:schemeClr>
                </a:solidFill>
              </a:defRPr>
            </a:lvl4pPr>
            <a:lvl5pPr marL="1828800" lvl="4" indent="0" algn="ctr">
              <a:buNone/>
              <a:defRPr lang="en-US" dirty="0">
                <a:solidFill>
                  <a:schemeClr val="tx1">
                    <a:tint val="75000"/>
                  </a:schemeClr>
                </a:solidFill>
              </a:defRPr>
            </a:lvl5pPr>
            <a:lvl6pPr marL="2286000" lvl="5" indent="0" algn="ctr">
              <a:buNone/>
              <a:defRPr lang="en-US" dirty="0">
                <a:solidFill>
                  <a:schemeClr val="tx1">
                    <a:tint val="75000"/>
                  </a:schemeClr>
                </a:solidFill>
              </a:defRPr>
            </a:lvl6pPr>
            <a:lvl7pPr marL="2743200" lvl="6" indent="0" algn="ctr">
              <a:buNone/>
              <a:defRPr lang="en-US" dirty="0">
                <a:solidFill>
                  <a:schemeClr val="tx1">
                    <a:tint val="75000"/>
                  </a:schemeClr>
                </a:solidFill>
              </a:defRPr>
            </a:lvl7pPr>
            <a:lvl8pPr marL="3200400" lvl="7" indent="0" algn="ctr">
              <a:buNone/>
              <a:defRPr lang="en-US" dirty="0">
                <a:solidFill>
                  <a:schemeClr val="tx1">
                    <a:tint val="75000"/>
                  </a:schemeClr>
                </a:solidFill>
              </a:defRPr>
            </a:lvl8pPr>
            <a:lvl9pPr marL="3657600" lvl="8" indent="0" algn="ctr">
              <a:buNone/>
              <a:defRPr lang="en-US" dirty="0">
                <a:solidFill>
                  <a:schemeClr val="tx1">
                    <a:tint val="75000"/>
                  </a:schemeClr>
                </a:solidFill>
              </a:defRPr>
            </a:lvl9pPr>
          </a:lstStyle>
          <a:p>
            <a:r>
              <a:rPr lang="en-US" dirty="0"/>
              <a:t>Click to edit Master subtitle style</a:t>
            </a:r>
          </a:p>
        </p:txBody>
      </p:sp>
      <p:sp>
        <p:nvSpPr>
          <p:cNvPr id="4" name="Date Placeholder 3">
            <a:extLst>
              <a:ext uri="{0269F71E-599C-4150-A744-F562437B8F9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FD34CCA-53F0-4189-ADB9-042EC206787C}"/>
              </a:ext>
            </a:extLst>
          </p:cNvPr>
          <p:cNvSpPr>
            <a:spLocks noGrp="1"/>
          </p:cNvSpPr>
          <p:nvPr>
            <p:ph type="dt" sz="half" idx="10"/>
          </p:nvPr>
        </p:nvSpPr>
        <p:spPr/>
        <p:txBody>
          <a:bodyPr rtlCol="0"/>
          <a:lstStyle/>
          <a:p>
            <a:fld id="{B71E9087-7975-45C3-9AFD-F41EC6F8DE06}" type="datetime1">
              <a:t>15-Apr-23</a:t>
            </a:fld>
            <a:endParaRPr lang="en-US" dirty="0"/>
          </a:p>
        </p:txBody>
      </p:sp>
      <p:sp>
        <p:nvSpPr>
          <p:cNvPr id="5" name="Footer Placeholder 4">
            <a:extLst>
              <a:ext uri="{A06E8169-6B8E-48E7-9262-C82048D5039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D40F642-B8EF-4E08-9018-EBE6A64D631B}"/>
              </a:ext>
            </a:extLst>
          </p:cNvPr>
          <p:cNvSpPr>
            <a:spLocks noGrp="1"/>
          </p:cNvSpPr>
          <p:nvPr>
            <p:ph type="ftr" sz="quarter" idx="11"/>
          </p:nvPr>
        </p:nvSpPr>
        <p:spPr/>
        <p:txBody>
          <a:bodyPr rtlCol="0"/>
          <a:lstStyle/>
          <a:p>
            <a:endParaRPr lang="en-US" dirty="0"/>
          </a:p>
        </p:txBody>
      </p:sp>
      <p:sp>
        <p:nvSpPr>
          <p:cNvPr id="6" name="Slide Number Placeholder 5">
            <a:extLst>
              <a:ext uri="{54AAAA57-3D07-4DBC-BF65-0B0C287D9C6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99653BA-6F84-4C85-AA7C-1854B994846D}"/>
              </a:ext>
            </a:extLst>
          </p:cNvPr>
          <p:cNvSpPr>
            <a:spLocks noGrp="1"/>
          </p:cNvSpPr>
          <p:nvPr>
            <p:ph type="sldNum" sz="quarter" idx="12"/>
          </p:nvPr>
        </p:nvSpPr>
        <p:spPr/>
        <p:txBody>
          <a:bodyPr rtlCol="0"/>
          <a:lstStyle/>
          <a:p>
            <a:fld id="{105F20D0-02AE-492A-9373-400E4FF5F90E}" type="slidenum">
              <a:t>‹#›</a:t>
            </a:fld>
            <a:endParaRPr lang="en-US" dirty="0"/>
          </a:p>
        </p:txBody>
      </p:sp>
    </p:spTree>
    <p:extLst>
      <p:ext uri="{5B25CBC2-A798-4019-B716-64D16CE2B26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96433F8-D748-4A76-8110-F5A248EB322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E36E8C7-62D5-4501-BB49-5D97CA2CFF1A}"/>
              </a:ext>
            </a:extLst>
          </p:cNvPr>
          <p:cNvSpPr>
            <a:spLocks noGrp="1"/>
          </p:cNvSpPr>
          <p:nvPr>
            <p:ph type="title"/>
          </p:nvPr>
        </p:nvSpPr>
        <p:spPr/>
        <p:txBody>
          <a:bodyPr rtlCol="0"/>
          <a:lstStyle/>
          <a:p>
            <a:r>
              <a:rPr lang="en-US" dirty="0"/>
              <a:t>Click to edit Master title style</a:t>
            </a:r>
          </a:p>
        </p:txBody>
      </p:sp>
      <p:sp>
        <p:nvSpPr>
          <p:cNvPr id="3" name="Content Placeholder 2">
            <a:extLst>
              <a:ext uri="{493D1443-36AF-4FA7-8625-54FDBDAAF55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05918FD-C2ED-4E56-91E3-143EDD5CCF3E}"/>
              </a:ext>
            </a:extLst>
          </p:cNvPr>
          <p:cNvSpPr>
            <a:spLocks noGrp="1"/>
          </p:cNvSpPr>
          <p:nvPr>
            <p:ph idx="1"/>
          </p:nvPr>
        </p:nvSpPr>
        <p:spPr/>
        <p:txBody>
          <a:bodyPr rtlCol="0"/>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078DF347-BF3D-43F7-8C38-8C125A8056C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42A744E-13F8-481C-A71C-A73B33AE577F}"/>
              </a:ext>
            </a:extLst>
          </p:cNvPr>
          <p:cNvSpPr>
            <a:spLocks noGrp="1"/>
          </p:cNvSpPr>
          <p:nvPr>
            <p:ph type="dt" sz="half" idx="10"/>
          </p:nvPr>
        </p:nvSpPr>
        <p:spPr/>
        <p:txBody>
          <a:bodyPr rtlCol="0"/>
          <a:lstStyle/>
          <a:p>
            <a:fld id="{CC640096-BC64-467A-BA0B-261C4D3FDB9A}" type="datetime1">
              <a:t>15-Apr-23</a:t>
            </a:fld>
            <a:endParaRPr lang="en-US" dirty="0"/>
          </a:p>
        </p:txBody>
      </p:sp>
      <p:sp>
        <p:nvSpPr>
          <p:cNvPr id="5" name="Footer Placeholder 4">
            <a:extLst>
              <a:ext uri="{9261C036-F735-4FC0-B84C-2CD21005715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99F0D0F-F16A-48E9-80CB-692860AE446E}"/>
              </a:ext>
            </a:extLst>
          </p:cNvPr>
          <p:cNvSpPr>
            <a:spLocks noGrp="1"/>
          </p:cNvSpPr>
          <p:nvPr>
            <p:ph type="ftr" sz="quarter" idx="11"/>
          </p:nvPr>
        </p:nvSpPr>
        <p:spPr/>
        <p:txBody>
          <a:bodyPr rtlCol="0"/>
          <a:lstStyle/>
          <a:p>
            <a:endParaRPr lang="en-US" dirty="0"/>
          </a:p>
        </p:txBody>
      </p:sp>
      <p:sp>
        <p:nvSpPr>
          <p:cNvPr id="6" name="Slide Number Placeholder 5">
            <a:extLst>
              <a:ext uri="{B674AC7D-6A8F-4768-A08F-D8AFDF3C2F9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A1D488F-D2B6-4AA5-9E01-BD1AAD3E05AB}"/>
              </a:ext>
            </a:extLst>
          </p:cNvPr>
          <p:cNvSpPr>
            <a:spLocks noGrp="1"/>
          </p:cNvSpPr>
          <p:nvPr>
            <p:ph type="sldNum" sz="quarter" idx="12"/>
          </p:nvPr>
        </p:nvSpPr>
        <p:spPr/>
        <p:txBody>
          <a:bodyPr rtlCol="0"/>
          <a:lstStyle/>
          <a:p>
            <a:fld id="{598D338B-D383-4B49-A404-C3DC2BC43034}" type="slidenum">
              <a:t>‹#›</a:t>
            </a:fld>
            <a:endParaRPr lang="en-US" dirty="0"/>
          </a:p>
        </p:txBody>
      </p:sp>
    </p:spTree>
    <p:extLst>
      <p:ext uri="{F30013F6-48CF-4929-99E9-60E2F3EB94B1}">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2459029A-D12A-4C81-8339-77AA23713B6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5EAF2FB-3DF7-4F72-89DB-12CF0BD6449B}"/>
              </a:ext>
            </a:extLst>
          </p:cNvPr>
          <p:cNvSpPr>
            <a:spLocks noGrp="1"/>
          </p:cNvSpPr>
          <p:nvPr>
            <p:ph type="title"/>
          </p:nvPr>
        </p:nvSpPr>
        <p:spPr/>
        <p:txBody>
          <a:bodyPr vert="horz" rtlCol="0" anchor="t"/>
          <a:lstStyle>
            <a:lvl1pPr lvl="0" algn="l">
              <a:defRPr lang="en-US" sz="4000" b="1" cap="all" dirty="0">
                <a:latin typeface="+mj-lt"/>
              </a:defRPr>
            </a:lvl1pPr>
          </a:lstStyle>
          <a:p>
            <a:r>
              <a:rPr lang="en-US" dirty="0"/>
              <a:t>Click to edit Master title style</a:t>
            </a:r>
          </a:p>
        </p:txBody>
      </p:sp>
      <p:sp>
        <p:nvSpPr>
          <p:cNvPr id="3" name="Text Placeholder 2">
            <a:extLst>
              <a:ext uri="{12C74129-A1A4-4F0D-8993-93696FE3661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7C3043F-4270-46F3-B2A1-24A25D1DEF92}"/>
              </a:ext>
            </a:extLst>
          </p:cNvPr>
          <p:cNvSpPr>
            <a:spLocks noGrp="1"/>
          </p:cNvSpPr>
          <p:nvPr>
            <p:ph type="body" idx="1"/>
          </p:nvPr>
        </p:nvSpPr>
        <p:spPr/>
        <p:txBody>
          <a:bodyPr vert="horz" rtlCol="0" anchor="b"/>
          <a:lstStyle>
            <a:lvl1pPr marL="0" lvl="0" indent="0">
              <a:buNone/>
              <a:defRPr lang="en-US" sz="2000" dirty="0">
                <a:solidFill>
                  <a:schemeClr val="tx1">
                    <a:tint val="75000"/>
                  </a:schemeClr>
                </a:solidFill>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r>
              <a:rPr lang="en-US" dirty="0"/>
              <a:t>Click to edit Master text styles</a:t>
            </a:r>
          </a:p>
        </p:txBody>
      </p:sp>
      <p:sp>
        <p:nvSpPr>
          <p:cNvPr id="4" name="Date Placeholder 3">
            <a:extLst>
              <a:ext uri="{D86F15E7-4A5F-47E6-ADBC-F741F8E8560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92BD7E4-9711-4BF9-B001-7169D38A73C4}"/>
              </a:ext>
            </a:extLst>
          </p:cNvPr>
          <p:cNvSpPr>
            <a:spLocks noGrp="1"/>
          </p:cNvSpPr>
          <p:nvPr>
            <p:ph type="dt" sz="half" idx="10"/>
          </p:nvPr>
        </p:nvSpPr>
        <p:spPr/>
        <p:txBody>
          <a:bodyPr rtlCol="0"/>
          <a:lstStyle/>
          <a:p>
            <a:fld id="{00D2D71F-EBC2-43E9-854F-916B9908D1A4}" type="datetime1">
              <a:t>15-Apr-23</a:t>
            </a:fld>
            <a:endParaRPr lang="en-US" dirty="0"/>
          </a:p>
        </p:txBody>
      </p:sp>
      <p:sp>
        <p:nvSpPr>
          <p:cNvPr id="5" name="Footer Placeholder 4">
            <a:extLst>
              <a:ext uri="{0A3E1998-05EC-4BD5-B8C6-10D9DE7019D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ACEAA76-E9C6-4765-90D5-5D6A30CEF039}"/>
              </a:ext>
            </a:extLst>
          </p:cNvPr>
          <p:cNvSpPr>
            <a:spLocks noGrp="1"/>
          </p:cNvSpPr>
          <p:nvPr>
            <p:ph type="ftr" sz="quarter" idx="11"/>
          </p:nvPr>
        </p:nvSpPr>
        <p:spPr/>
        <p:txBody>
          <a:bodyPr rtlCol="0"/>
          <a:lstStyle/>
          <a:p>
            <a:endParaRPr lang="en-US" dirty="0"/>
          </a:p>
        </p:txBody>
      </p:sp>
      <p:sp>
        <p:nvSpPr>
          <p:cNvPr id="6" name="Slide Number Placeholder 5">
            <a:extLst>
              <a:ext uri="{F209057E-6CC5-4933-8D52-4999E532E97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063608C-671D-4D19-8B29-86999AE1FEE5}"/>
              </a:ext>
            </a:extLst>
          </p:cNvPr>
          <p:cNvSpPr>
            <a:spLocks noGrp="1"/>
          </p:cNvSpPr>
          <p:nvPr>
            <p:ph type="sldNum" sz="quarter" idx="12"/>
          </p:nvPr>
        </p:nvSpPr>
        <p:spPr/>
        <p:txBody>
          <a:bodyPr rtlCol="0"/>
          <a:lstStyle/>
          <a:p>
            <a:fld id="{9D2BB5D6-DEE3-4BF0-9DB7-3E51E352DE94}" type="slidenum">
              <a:t>‹#›</a:t>
            </a:fld>
            <a:endParaRPr lang="en-US" dirty="0"/>
          </a:p>
        </p:txBody>
      </p:sp>
    </p:spTree>
    <p:extLst>
      <p:ext uri="{21809347-E8A7-4608-B41D-D3D413421BC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88C111DC-5E64-4FA7-8CA8-28F266B31DE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D57BC08-3877-45EB-B0F0-EB024A8A4A4B}"/>
              </a:ext>
            </a:extLst>
          </p:cNvPr>
          <p:cNvSpPr>
            <a:spLocks noGrp="1"/>
          </p:cNvSpPr>
          <p:nvPr>
            <p:ph type="title"/>
          </p:nvPr>
        </p:nvSpPr>
        <p:spPr/>
        <p:txBody>
          <a:bodyPr rtlCol="0"/>
          <a:lstStyle/>
          <a:p>
            <a:r>
              <a:rPr lang="en-US" dirty="0"/>
              <a:t>Click to edit Master title style</a:t>
            </a:r>
          </a:p>
        </p:txBody>
      </p:sp>
      <p:sp>
        <p:nvSpPr>
          <p:cNvPr id="3" name="Content Placeholder 2">
            <a:extLst>
              <a:ext uri="{BA8388C2-665C-47DF-95DF-8137CCB450A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5E4664F-FDE5-4E52-AE0E-4D3D96C3A5A7}"/>
              </a:ext>
            </a:extLst>
          </p:cNvPr>
          <p:cNvSpPr>
            <a:spLocks noGrp="1"/>
          </p:cNvSpPr>
          <p:nvPr>
            <p:ph idx="1"/>
          </p:nvPr>
        </p:nvSpPr>
        <p:spPr/>
        <p:txBody>
          <a:bodyPr rtlCol="0"/>
          <a:lstStyle>
            <a:lvl1pPr lvl="0">
              <a:defRPr lang="en-US" sz="2800" dirty="0"/>
            </a:lvl1pPr>
            <a:lvl2pPr lvl="1">
              <a:defRPr lang="en-US" sz="2400" dirty="0"/>
            </a:lvl2pPr>
            <a:lvl3pPr lvl="2">
              <a:defRPr lang="en-US" sz="2000" dirty="0"/>
            </a:lvl3pPr>
            <a:lvl4pPr lvl="3">
              <a:defRPr lang="en-US" sz="1800" dirty="0"/>
            </a:lvl4pPr>
            <a:lvl5pPr lvl="4">
              <a:defRPr lang="en-US" sz="1800" dirty="0"/>
            </a:lvl5pPr>
            <a:lvl6pPr lvl="5">
              <a:defRPr lang="en-US" sz="1800" dirty="0"/>
            </a:lvl6pPr>
            <a:lvl7pPr lvl="6">
              <a:defRPr lang="en-US" sz="1800" dirty="0"/>
            </a:lvl7pPr>
            <a:lvl8pPr lvl="7">
              <a:defRPr lang="en-US" sz="1800" dirty="0"/>
            </a:lvl8pPr>
            <a:lvl9pPr lvl="8">
              <a:defRPr lang="en-US" sz="1800" dirty="0"/>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AEC29C69-B2C8-4C37-A948-4588FCE3FDA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C2C176B-B553-4853-A7D8-AD396F46DAA5}"/>
              </a:ext>
            </a:extLst>
          </p:cNvPr>
          <p:cNvSpPr>
            <a:spLocks noGrp="1"/>
          </p:cNvSpPr>
          <p:nvPr>
            <p:ph idx="2"/>
          </p:nvPr>
        </p:nvSpPr>
        <p:spPr/>
        <p:txBody>
          <a:bodyPr rtlCol="0"/>
          <a:lstStyle>
            <a:lvl1pPr lvl="0">
              <a:defRPr lang="en-US" sz="2800" dirty="0"/>
            </a:lvl1pPr>
            <a:lvl2pPr lvl="1">
              <a:defRPr lang="en-US" sz="2400" dirty="0"/>
            </a:lvl2pPr>
            <a:lvl3pPr lvl="2">
              <a:defRPr lang="en-US" sz="2000" dirty="0"/>
            </a:lvl3pPr>
            <a:lvl4pPr lvl="3">
              <a:defRPr lang="en-US" sz="1800" dirty="0"/>
            </a:lvl4pPr>
            <a:lvl5pPr lvl="4">
              <a:defRPr lang="en-US" sz="1800" dirty="0"/>
            </a:lvl5pPr>
            <a:lvl6pPr lvl="5">
              <a:defRPr lang="en-US" sz="1800" dirty="0"/>
            </a:lvl6pPr>
            <a:lvl7pPr lvl="6">
              <a:defRPr lang="en-US" sz="1800" dirty="0"/>
            </a:lvl7pPr>
            <a:lvl8pPr lvl="7">
              <a:defRPr lang="en-US" sz="1800" dirty="0"/>
            </a:lvl8pPr>
            <a:lvl9pPr lvl="8">
              <a:defRPr lang="en-US" sz="1800" dirty="0"/>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BC759155-1F47-4C95-9F4D-6BC0AAD50A3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B0EF24E-5637-413C-A68D-9C02ACCE1EAF}"/>
              </a:ext>
            </a:extLst>
          </p:cNvPr>
          <p:cNvSpPr>
            <a:spLocks noGrp="1"/>
          </p:cNvSpPr>
          <p:nvPr>
            <p:ph type="dt" sz="half" idx="10"/>
          </p:nvPr>
        </p:nvSpPr>
        <p:spPr/>
        <p:txBody>
          <a:bodyPr rtlCol="0"/>
          <a:lstStyle/>
          <a:p>
            <a:fld id="{241822F3-1BCE-454E-994D-125A18010750}" type="datetime1">
              <a:t>15-Apr-23</a:t>
            </a:fld>
            <a:endParaRPr lang="en-US" dirty="0"/>
          </a:p>
        </p:txBody>
      </p:sp>
      <p:sp>
        <p:nvSpPr>
          <p:cNvPr id="6" name="Footer Placeholder 5">
            <a:extLst>
              <a:ext uri="{7DF44007-74B7-4814-84B5-97BC8F72C11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0DFB2A4-8091-4E77-949E-CC764A68C46C}"/>
              </a:ext>
            </a:extLst>
          </p:cNvPr>
          <p:cNvSpPr>
            <a:spLocks noGrp="1"/>
          </p:cNvSpPr>
          <p:nvPr>
            <p:ph type="ftr" sz="quarter" idx="11"/>
          </p:nvPr>
        </p:nvSpPr>
        <p:spPr/>
        <p:txBody>
          <a:bodyPr rtlCol="0"/>
          <a:lstStyle/>
          <a:p>
            <a:endParaRPr lang="en-US" dirty="0"/>
          </a:p>
        </p:txBody>
      </p:sp>
      <p:sp>
        <p:nvSpPr>
          <p:cNvPr id="7" name="Slide Number Placeholder 6">
            <a:extLst>
              <a:ext uri="{1C4A2342-EA47-44DD-8312-3EBF60F15B0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10DA9D6-A273-48EA-BE19-41C5627A2BD3}"/>
              </a:ext>
            </a:extLst>
          </p:cNvPr>
          <p:cNvSpPr>
            <a:spLocks noGrp="1"/>
          </p:cNvSpPr>
          <p:nvPr>
            <p:ph type="sldNum" sz="quarter" idx="12"/>
          </p:nvPr>
        </p:nvSpPr>
        <p:spPr/>
        <p:txBody>
          <a:bodyPr rtlCol="0"/>
          <a:lstStyle/>
          <a:p>
            <a:fld id="{1AB836AA-DCFF-4A24-B09D-DA1D17B758FE}" type="slidenum">
              <a:t>‹#›</a:t>
            </a:fld>
            <a:endParaRPr lang="en-US" dirty="0"/>
          </a:p>
        </p:txBody>
      </p:sp>
    </p:spTree>
    <p:extLst>
      <p:ext uri="{18EA45D3-F37F-434D-8F3E-3B08A9B731C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CCA91B66-D0F5-4293-86E9-B82B68A5A7E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51578EF-E40A-4B6D-B1CC-FF2E37AA7D6F}"/>
              </a:ext>
            </a:extLst>
          </p:cNvPr>
          <p:cNvSpPr>
            <a:spLocks noGrp="1"/>
          </p:cNvSpPr>
          <p:nvPr>
            <p:ph type="title"/>
          </p:nvPr>
        </p:nvSpPr>
        <p:spPr/>
        <p:txBody>
          <a:bodyPr rtlCol="0"/>
          <a:lstStyle/>
          <a:p>
            <a:r>
              <a:rPr lang="en-US" dirty="0"/>
              <a:t>Click to edit Master title style</a:t>
            </a:r>
          </a:p>
        </p:txBody>
      </p:sp>
      <p:sp>
        <p:nvSpPr>
          <p:cNvPr id="3" name="Text Placeholder 2">
            <a:extLst>
              <a:ext uri="{E920D8B5-872C-42FE-9266-46FBDF225CB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15F789C-7AF7-46A7-B1B6-F57BC388E3B6}"/>
              </a:ext>
            </a:extLst>
          </p:cNvPr>
          <p:cNvSpPr>
            <a:spLocks noGrp="1"/>
          </p:cNvSpPr>
          <p:nvPr>
            <p:ph type="body" idx="1"/>
          </p:nvPr>
        </p:nvSpPr>
        <p:spPr/>
        <p:txBody>
          <a:bodyPr vert="horz" rtlCol="0" anchor="b"/>
          <a:lstStyle>
            <a:lvl1pPr marL="0" lvl="0" indent="0">
              <a:buNone/>
              <a:defRPr lang="en-US" sz="2400" b="1" dirty="0">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r>
              <a:rPr lang="en-US" dirty="0"/>
              <a:t>Click to edit Master text styles</a:t>
            </a:r>
          </a:p>
        </p:txBody>
      </p:sp>
      <p:sp>
        <p:nvSpPr>
          <p:cNvPr id="4" name="Content Placeholder 3">
            <a:extLst>
              <a:ext uri="{B9160230-AE4E-4946-9D05-13FDB549EF9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F52FC6D-F111-4DE7-8880-962BFF9CE673}"/>
              </a:ext>
            </a:extLst>
          </p:cNvPr>
          <p:cNvSpPr>
            <a:spLocks noGrp="1"/>
          </p:cNvSpPr>
          <p:nvPr>
            <p:ph idx="2"/>
          </p:nvPr>
        </p:nvSpPr>
        <p:spPr/>
        <p:txBody>
          <a:bodyPr rtlCol="0"/>
          <a:lstStyle>
            <a:lvl1pPr lvl="0">
              <a:defRPr lang="en-US" sz="2400" dirty="0"/>
            </a:lvl1pPr>
            <a:lvl2pPr lvl="1">
              <a:defRPr lang="en-US" sz="2000" dirty="0"/>
            </a:lvl2pPr>
            <a:lvl3pPr lvl="2">
              <a:defRPr lang="en-US" sz="1800" dirty="0"/>
            </a:lvl3pPr>
            <a:lvl4pPr lvl="3">
              <a:defRPr lang="en-US" sz="1600" dirty="0"/>
            </a:lvl4pPr>
            <a:lvl5pPr lvl="4">
              <a:defRPr lang="en-US" sz="1600" dirty="0"/>
            </a:lvl5pPr>
            <a:lvl6pPr lvl="5">
              <a:defRPr lang="en-US" sz="1600" dirty="0"/>
            </a:lvl6pPr>
            <a:lvl7pPr lvl="6">
              <a:defRPr lang="en-US" sz="1600" dirty="0"/>
            </a:lvl7pPr>
            <a:lvl8pPr lvl="7">
              <a:defRPr lang="en-US" sz="1600" dirty="0"/>
            </a:lvl8pPr>
            <a:lvl9pPr lvl="8">
              <a:defRPr lang="en-US" sz="1600" dirty="0"/>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A9CB2E21-EF83-414C-B109-02053BE54D3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2E924A5-14F3-4D0F-8E78-49061512B688}"/>
              </a:ext>
            </a:extLst>
          </p:cNvPr>
          <p:cNvSpPr>
            <a:spLocks noGrp="1"/>
          </p:cNvSpPr>
          <p:nvPr>
            <p:ph type="body" idx="3"/>
          </p:nvPr>
        </p:nvSpPr>
        <p:spPr/>
        <p:txBody>
          <a:bodyPr vert="horz" rtlCol="0" anchor="b"/>
          <a:lstStyle>
            <a:lvl1pPr marL="0" lvl="0" indent="0">
              <a:buNone/>
              <a:defRPr lang="en-US" sz="2400" b="1" dirty="0">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r>
              <a:rPr lang="en-US" dirty="0"/>
              <a:t>Click to edit Master text styles</a:t>
            </a:r>
          </a:p>
        </p:txBody>
      </p:sp>
      <p:sp>
        <p:nvSpPr>
          <p:cNvPr id="6" name="Content Placeholder 5">
            <a:extLst>
              <a:ext uri="{E7696B01-D235-4DE0-AC32-83ABC74A643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DDCFC0D-D15F-480B-AD71-9FF285D012A2}"/>
              </a:ext>
            </a:extLst>
          </p:cNvPr>
          <p:cNvSpPr>
            <a:spLocks noGrp="1"/>
          </p:cNvSpPr>
          <p:nvPr>
            <p:ph idx="4"/>
          </p:nvPr>
        </p:nvSpPr>
        <p:spPr/>
        <p:txBody>
          <a:bodyPr rtlCol="0"/>
          <a:lstStyle>
            <a:lvl1pPr lvl="0">
              <a:defRPr lang="en-US" sz="2400" dirty="0"/>
            </a:lvl1pPr>
            <a:lvl2pPr lvl="1">
              <a:defRPr lang="en-US" sz="2000" dirty="0"/>
            </a:lvl2pPr>
            <a:lvl3pPr lvl="2">
              <a:defRPr lang="en-US" sz="1800" dirty="0"/>
            </a:lvl3pPr>
            <a:lvl4pPr lvl="3">
              <a:defRPr lang="en-US" sz="1600" dirty="0"/>
            </a:lvl4pPr>
            <a:lvl5pPr lvl="4">
              <a:defRPr lang="en-US" sz="1600" dirty="0"/>
            </a:lvl5pPr>
            <a:lvl6pPr lvl="5">
              <a:defRPr lang="en-US" sz="1600" dirty="0"/>
            </a:lvl6pPr>
            <a:lvl7pPr lvl="6">
              <a:defRPr lang="en-US" sz="1600" dirty="0"/>
            </a:lvl7pPr>
            <a:lvl8pPr lvl="7">
              <a:defRPr lang="en-US" sz="1600" dirty="0"/>
            </a:lvl8pPr>
            <a:lvl9pPr lvl="8">
              <a:defRPr lang="en-US" sz="1600" dirty="0"/>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19886ABD-4260-4F3D-BC0A-5E7B9BD4079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084224E-9DFE-4AF5-AA22-940A6D6B0CC2}"/>
              </a:ext>
            </a:extLst>
          </p:cNvPr>
          <p:cNvSpPr>
            <a:spLocks noGrp="1"/>
          </p:cNvSpPr>
          <p:nvPr>
            <p:ph type="dt" sz="half" idx="10"/>
          </p:nvPr>
        </p:nvSpPr>
        <p:spPr/>
        <p:txBody>
          <a:bodyPr rtlCol="0"/>
          <a:lstStyle/>
          <a:p>
            <a:fld id="{0B6AE245-91ED-4A74-9FC4-E066AB426C9E}" type="datetime1">
              <a:t>15-Apr-23</a:t>
            </a:fld>
            <a:endParaRPr lang="en-US" dirty="0"/>
          </a:p>
        </p:txBody>
      </p:sp>
      <p:sp>
        <p:nvSpPr>
          <p:cNvPr id="8" name="Footer Placeholder 7">
            <a:extLst>
              <a:ext uri="{AC9652CB-553C-4A59-894E-4CBD7C0AF8B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2BCD77E-E9E3-4D23-BAE9-48E35DBA8001}"/>
              </a:ext>
            </a:extLst>
          </p:cNvPr>
          <p:cNvSpPr>
            <a:spLocks noGrp="1"/>
          </p:cNvSpPr>
          <p:nvPr>
            <p:ph type="ftr" sz="quarter" idx="11"/>
          </p:nvPr>
        </p:nvSpPr>
        <p:spPr/>
        <p:txBody>
          <a:bodyPr rtlCol="0"/>
          <a:lstStyle/>
          <a:p>
            <a:endParaRPr lang="en-US" dirty="0"/>
          </a:p>
        </p:txBody>
      </p:sp>
      <p:sp>
        <p:nvSpPr>
          <p:cNvPr id="9" name="Slide Number Placeholder 8">
            <a:extLst>
              <a:ext uri="{B0644D15-321C-4C55-B580-3CF11D8B6E0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32C5AF9-E2E5-4B15-AF72-E0ECD5907B0F}"/>
              </a:ext>
            </a:extLst>
          </p:cNvPr>
          <p:cNvSpPr>
            <a:spLocks noGrp="1"/>
          </p:cNvSpPr>
          <p:nvPr>
            <p:ph type="sldNum" sz="quarter" idx="12"/>
          </p:nvPr>
        </p:nvSpPr>
        <p:spPr/>
        <p:txBody>
          <a:bodyPr rtlCol="0"/>
          <a:lstStyle/>
          <a:p>
            <a:fld id="{4537F473-C244-4EA0-9EB8-1CDDCF494DE4}" type="slidenum">
              <a:t>‹#›</a:t>
            </a:fld>
            <a:endParaRPr lang="en-US" dirty="0"/>
          </a:p>
        </p:txBody>
      </p:sp>
    </p:spTree>
    <p:extLst>
      <p:ext uri="{8BBD7DAE-2EBD-4DE2-8AFE-4C10CB5D4B21}">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2" name="Straight Connector 7">
            <a:extLst>
              <a:ext uri="{155E2C4B-7EC8-473E-BBF4-5545A2C709F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D39B5C7-F63A-40AA-A03D-9FA19C314055}"/>
              </a:ext>
            </a:extLst>
          </p:cNvPr>
          <p:cNvCxnSpPr/>
          <p:nvPr/>
        </p:nvCxnSpPr>
        <p:spPr>
          <a:xfrm>
            <a:off x="1396169" y="2421465"/>
            <a:ext cx="9407298" cy="0"/>
          </a:xfrm>
          <a:prstGeom prst="line">
            <a:avLst/>
          </a:prstGeom>
          <a:ln w="15875"/>
        </p:spPr>
        <p:style>
          <a:lnRef idx="2">
            <a:schemeClr val="accent1"/>
          </a:lnRef>
          <a:fillRef idx="0">
            <a:schemeClr val="accent1"/>
          </a:fillRef>
          <a:effectRef idx="0">
            <a:schemeClr val="accent1"/>
          </a:effectRef>
          <a:fontRef idx="minor">
            <a:schemeClr val="tx1"/>
          </a:fontRef>
        </p:style>
      </p:cxnSp>
      <p:sp>
        <p:nvSpPr>
          <p:cNvPr id="3" name="Title 1">
            <a:extLst>
              <a:ext uri="{28DC76A2-3DFA-4F7D-B5B4-96E112D8D3C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CD8890D-0355-4DFA-888D-8684CD631668}"/>
              </a:ext>
            </a:extLst>
          </p:cNvPr>
          <p:cNvSpPr>
            <a:spLocks noGrp="1"/>
          </p:cNvSpPr>
          <p:nvPr>
            <p:ph type="title"/>
          </p:nvPr>
        </p:nvSpPr>
        <p:spPr/>
        <p:txBody>
          <a:bodyPr rtlCol="0"/>
          <a:lstStyle/>
          <a:p>
            <a:r>
              <a:rPr lang="en-US" dirty="0"/>
              <a:t>Click to edit Master title style</a:t>
            </a:r>
          </a:p>
        </p:txBody>
      </p:sp>
      <p:sp>
        <p:nvSpPr>
          <p:cNvPr id="4" name="Content Placeholder 2">
            <a:extLst>
              <a:ext uri="{19EAA8E4-D0EB-4355-97C6-0463A61AA60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18F088D-A378-4482-A82B-42887BF83E09}"/>
              </a:ext>
            </a:extLst>
          </p:cNvPr>
          <p:cNvSpPr>
            <a:spLocks noGrp="1"/>
          </p:cNvSpPr>
          <p:nvPr>
            <p:ph idx="1"/>
          </p:nvPr>
        </p:nvSpPr>
        <p:spPr>
          <a:xfrm>
            <a:off x="1298447" y="2560319"/>
            <a:ext cx="4718304" cy="3310128"/>
          </a:xfrm>
        </p:spPr>
        <p:txBody>
          <a:bodyPr vert="horz"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52691412-518C-4084-9DE6-2749D638D20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12BCDDA-4C98-4FD2-8CB4-CD9A847303BF}"/>
              </a:ext>
            </a:extLst>
          </p:cNvPr>
          <p:cNvSpPr>
            <a:spLocks noGrp="1"/>
          </p:cNvSpPr>
          <p:nvPr>
            <p:ph idx="2"/>
          </p:nvPr>
        </p:nvSpPr>
        <p:spPr>
          <a:xfrm>
            <a:off x="6181344" y="2560319"/>
            <a:ext cx="4718304" cy="3310128"/>
          </a:xfrm>
        </p:spPr>
        <p:txBody>
          <a:bodyPr vert="horz"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4">
            <a:extLst>
              <a:ext uri="{76C1C671-FAD3-43CE-9D9C-9169860F254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62759FB-8D76-435A-B969-8F12FC16E2D5}"/>
              </a:ext>
            </a:extLst>
          </p:cNvPr>
          <p:cNvSpPr>
            <a:spLocks noGrp="1"/>
          </p:cNvSpPr>
          <p:nvPr>
            <p:ph type="dt" sz="half" idx="10"/>
          </p:nvPr>
        </p:nvSpPr>
        <p:spPr/>
        <p:txBody>
          <a:bodyPr rtlCol="0"/>
          <a:lstStyle/>
          <a:p>
            <a:fld id="{777E77D7-F93B-4D47-B3DE-5E76C946E9E1}" type="datetime1">
              <a:t>15-Apr-23</a:t>
            </a:fld>
            <a:endParaRPr lang="en-US" dirty="0"/>
          </a:p>
        </p:txBody>
      </p:sp>
      <p:sp>
        <p:nvSpPr>
          <p:cNvPr id="7" name="Footer Placeholder 5">
            <a:extLst>
              <a:ext uri="{ADEE62A5-2D93-41E5-8C31-E0DEF61B3BC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177172C-F9C6-4BF5-B403-B9F276803406}"/>
              </a:ext>
            </a:extLst>
          </p:cNvPr>
          <p:cNvSpPr>
            <a:spLocks noGrp="1"/>
          </p:cNvSpPr>
          <p:nvPr>
            <p:ph type="ftr" sz="quarter" idx="11"/>
          </p:nvPr>
        </p:nvSpPr>
        <p:spPr/>
        <p:txBody>
          <a:bodyPr rtlCol="0"/>
          <a:lstStyle/>
          <a:p>
            <a:endParaRPr lang="en-US" dirty="0"/>
          </a:p>
        </p:txBody>
      </p:sp>
      <p:sp>
        <p:nvSpPr>
          <p:cNvPr id="8" name="Slide Number Placeholder 6">
            <a:extLst>
              <a:ext uri="{587DFB37-5871-4BC2-A94B-6A2ABD5494F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AE8D615-7198-49DF-BA16-A85A60A94C0F}"/>
              </a:ext>
            </a:extLst>
          </p:cNvPr>
          <p:cNvSpPr>
            <a:spLocks noGrp="1"/>
          </p:cNvSpPr>
          <p:nvPr>
            <p:ph type="sldNum" sz="quarter" idx="12"/>
          </p:nvPr>
        </p:nvSpPr>
        <p:spPr/>
        <p:txBody>
          <a:bodyPr rtlCol="0"/>
          <a:lstStyle/>
          <a:p>
            <a:fld id="{995D471B-C0C2-4CA5-A304-54E4C2C181E9}" type="slidenum">
              <a:t>‹#›</a:t>
            </a:fld>
            <a:endParaRPr lang="en-US" dirty="0"/>
          </a:p>
        </p:txBody>
      </p:sp>
    </p:spTree>
    <p:extLst>
      <p:ext uri="{4556E0DE-35D7-4EB2-9D8C-37881A21D60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765"/>
      </p:ext>
    </p:extLst>
  </p:cSld>
  <p:clrMapOvr>
    <a:masterClrMapping/>
  </p:clrMapOvr>
  <p:transition spd="slow">
    <p:push dir="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512D5FA2-A5F5-4460-96A4-23F53DEB305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5D2AA43-3C0C-4785-A350-DC5EC06C60D9}"/>
              </a:ext>
            </a:extLst>
          </p:cNvPr>
          <p:cNvSpPr>
            <a:spLocks noGrp="1"/>
          </p:cNvSpPr>
          <p:nvPr>
            <p:ph type="title"/>
          </p:nvPr>
        </p:nvSpPr>
        <p:spPr/>
        <p:txBody>
          <a:bodyPr rtlCol="0"/>
          <a:lstStyle/>
          <a:p>
            <a:r>
              <a:rPr lang="en-US" dirty="0"/>
              <a:t>Click to edit Master title style</a:t>
            </a:r>
          </a:p>
        </p:txBody>
      </p:sp>
      <p:sp>
        <p:nvSpPr>
          <p:cNvPr id="3" name="Date Placeholder 2">
            <a:extLst>
              <a:ext uri="{B579B244-0D02-47B1-AD01-23AEE7D66EA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4E7B78A-60C4-4002-8536-A7C7E165832C}"/>
              </a:ext>
            </a:extLst>
          </p:cNvPr>
          <p:cNvSpPr>
            <a:spLocks noGrp="1"/>
          </p:cNvSpPr>
          <p:nvPr>
            <p:ph type="dt" sz="half" idx="10"/>
          </p:nvPr>
        </p:nvSpPr>
        <p:spPr/>
        <p:txBody>
          <a:bodyPr rtlCol="0"/>
          <a:lstStyle/>
          <a:p>
            <a:fld id="{98083AB3-C23C-4A4D-AB71-D4D043CCE0FE}" type="datetime1">
              <a:t>15-Apr-23</a:t>
            </a:fld>
            <a:endParaRPr lang="en-US" dirty="0"/>
          </a:p>
        </p:txBody>
      </p:sp>
      <p:sp>
        <p:nvSpPr>
          <p:cNvPr id="4" name="Footer Placeholder 3">
            <a:extLst>
              <a:ext uri="{7F86FD58-AD43-43C8-AF17-C06D9FDA9E3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1A0E984-9FD5-4137-B9CE-139E69F9A8D1}"/>
              </a:ext>
            </a:extLst>
          </p:cNvPr>
          <p:cNvSpPr>
            <a:spLocks noGrp="1"/>
          </p:cNvSpPr>
          <p:nvPr>
            <p:ph type="ftr" sz="quarter" idx="11"/>
          </p:nvPr>
        </p:nvSpPr>
        <p:spPr/>
        <p:txBody>
          <a:bodyPr rtlCol="0"/>
          <a:lstStyle/>
          <a:p>
            <a:endParaRPr lang="en-US" dirty="0"/>
          </a:p>
        </p:txBody>
      </p:sp>
      <p:sp>
        <p:nvSpPr>
          <p:cNvPr id="5" name="Slide Number Placeholder 4">
            <a:extLst>
              <a:ext uri="{3F401C68-C439-40BC-A831-986D59BAE65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AC68C74-16F6-4183-BB25-2A2B6CA60C84}"/>
              </a:ext>
            </a:extLst>
          </p:cNvPr>
          <p:cNvSpPr>
            <a:spLocks noGrp="1"/>
          </p:cNvSpPr>
          <p:nvPr>
            <p:ph type="sldNum" sz="quarter" idx="12"/>
          </p:nvPr>
        </p:nvSpPr>
        <p:spPr/>
        <p:txBody>
          <a:bodyPr rtlCol="0"/>
          <a:lstStyle/>
          <a:p>
            <a:fld id="{F3856097-D4B9-4F3F-A7C2-632379A99C46}" type="slidenum">
              <a:t>‹#›</a:t>
            </a:fld>
            <a:endParaRPr lang="en-US" dirty="0"/>
          </a:p>
        </p:txBody>
      </p:sp>
    </p:spTree>
    <p:extLst>
      <p:ext uri="{8D028CFC-A139-4218-8ECF-C56F5765A2A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205689C0-8F51-4620-B5ED-794A049C32B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4EE4016-FD19-4FA2-965C-2B3F10AB9644}"/>
              </a:ext>
            </a:extLst>
          </p:cNvPr>
          <p:cNvSpPr>
            <a:spLocks noGrp="1"/>
          </p:cNvSpPr>
          <p:nvPr>
            <p:ph type="dt" sz="half" idx="10"/>
          </p:nvPr>
        </p:nvSpPr>
        <p:spPr/>
        <p:txBody>
          <a:bodyPr rtlCol="0"/>
          <a:lstStyle/>
          <a:p>
            <a:fld id="{E216CACA-61DE-4DE3-AA0D-E9AAA8BECCCB}" type="datetime1">
              <a:t>15-Apr-23</a:t>
            </a:fld>
            <a:endParaRPr lang="en-US" dirty="0"/>
          </a:p>
        </p:txBody>
      </p:sp>
      <p:sp>
        <p:nvSpPr>
          <p:cNvPr id="3" name="Footer Placeholder 2">
            <a:extLst>
              <a:ext uri="{AFB14657-E743-4761-A266-2A6DE93F421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73EA565-64B3-46CA-A294-CA4DB6D1BCD9}"/>
              </a:ext>
            </a:extLst>
          </p:cNvPr>
          <p:cNvSpPr>
            <a:spLocks noGrp="1"/>
          </p:cNvSpPr>
          <p:nvPr>
            <p:ph type="ftr" sz="quarter" idx="11"/>
          </p:nvPr>
        </p:nvSpPr>
        <p:spPr/>
        <p:txBody>
          <a:bodyPr rtlCol="0"/>
          <a:lstStyle/>
          <a:p>
            <a:endParaRPr lang="en-US" dirty="0"/>
          </a:p>
        </p:txBody>
      </p:sp>
      <p:sp>
        <p:nvSpPr>
          <p:cNvPr id="4" name="Slide Number Placeholder 3">
            <a:extLst>
              <a:ext uri="{DDAA3440-4CFD-4C16-9C6F-8EFE4876701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097350A-45CC-43F8-B2BA-D7C752125278}"/>
              </a:ext>
            </a:extLst>
          </p:cNvPr>
          <p:cNvSpPr>
            <a:spLocks noGrp="1"/>
          </p:cNvSpPr>
          <p:nvPr>
            <p:ph type="sldNum" sz="quarter" idx="12"/>
          </p:nvPr>
        </p:nvSpPr>
        <p:spPr/>
        <p:txBody>
          <a:bodyPr rtlCol="0"/>
          <a:lstStyle/>
          <a:p>
            <a:fld id="{00003628-BAC4-426E-9F1E-86C9859E7FA6}" type="slidenum">
              <a:t>‹#›</a:t>
            </a:fld>
            <a:endParaRPr lang="en-US" dirty="0"/>
          </a:p>
        </p:txBody>
      </p:sp>
    </p:spTree>
    <p:extLst>
      <p:ext uri="{4AB22B41-9E3F-435A-9377-7C8C9C8045A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000880B1-649B-49F6-8C4A-93C9023EBC8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63BD94F-5046-484C-AD71-1D374DBC035C}"/>
              </a:ext>
            </a:extLst>
          </p:cNvPr>
          <p:cNvSpPr>
            <a:spLocks noGrp="1"/>
          </p:cNvSpPr>
          <p:nvPr>
            <p:ph type="title"/>
          </p:nvPr>
        </p:nvSpPr>
        <p:spPr/>
        <p:txBody>
          <a:bodyPr vert="horz" rtlCol="0" anchor="b"/>
          <a:lstStyle>
            <a:lvl1pPr lvl="0" algn="l">
              <a:defRPr lang="en-US" sz="2000" b="1" dirty="0">
                <a:latin typeface="+mj-lt"/>
              </a:defRPr>
            </a:lvl1pPr>
          </a:lstStyle>
          <a:p>
            <a:r>
              <a:rPr lang="en-US" dirty="0"/>
              <a:t>Click to edit Master title style</a:t>
            </a:r>
          </a:p>
        </p:txBody>
      </p:sp>
      <p:sp>
        <p:nvSpPr>
          <p:cNvPr id="3" name="Content Placeholder 2">
            <a:extLst>
              <a:ext uri="{F197917E-7EE6-4443-A1A0-B72823CEE45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D452F33-4C77-46B1-BF50-E70209A50D39}"/>
              </a:ext>
            </a:extLst>
          </p:cNvPr>
          <p:cNvSpPr>
            <a:spLocks noGrp="1"/>
          </p:cNvSpPr>
          <p:nvPr>
            <p:ph idx="1"/>
          </p:nvPr>
        </p:nvSpPr>
        <p:spPr/>
        <p:txBody>
          <a:bodyPr rtlCol="0"/>
          <a:lstStyle>
            <a:lvl1pPr lvl="0">
              <a:defRPr lang="en-US" sz="3200" dirty="0"/>
            </a:lvl1pPr>
            <a:lvl2pPr lvl="1">
              <a:defRPr lang="en-US" sz="2800" dirty="0"/>
            </a:lvl2pPr>
            <a:lvl3pPr lvl="2">
              <a:defRPr lang="en-US" sz="2400" dirty="0"/>
            </a:lvl3pPr>
            <a:lvl4pPr lvl="3">
              <a:defRPr lang="en-US" sz="2000" dirty="0"/>
            </a:lvl4pPr>
            <a:lvl5pPr lvl="4">
              <a:defRPr lang="en-US" sz="2000" dirty="0"/>
            </a:lvl5pPr>
            <a:lvl6pPr lvl="5">
              <a:defRPr lang="en-US" sz="2000" dirty="0"/>
            </a:lvl6pPr>
            <a:lvl7pPr lvl="6">
              <a:defRPr lang="en-US" sz="2000" dirty="0"/>
            </a:lvl7pPr>
            <a:lvl8pPr lvl="7">
              <a:defRPr lang="en-US" sz="2000" dirty="0"/>
            </a:lvl8pPr>
            <a:lvl9pPr lvl="8">
              <a:defRPr lang="en-US" sz="2000" dirty="0"/>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ABACB899-2CD7-4033-8DFC-BF4A10FE728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0E0B05F-BEB6-443D-BE58-D26A9A577CB5}"/>
              </a:ext>
            </a:extLst>
          </p:cNvPr>
          <p:cNvSpPr>
            <a:spLocks noGrp="1"/>
          </p:cNvSpPr>
          <p:nvPr>
            <p:ph type="body" idx="2"/>
          </p:nvPr>
        </p:nvSpPr>
        <p:spPr/>
        <p:txBody>
          <a:bodyPr rtlCol="0"/>
          <a:lstStyle>
            <a:lvl1pPr marL="0" lvl="0" indent="0">
              <a:buNone/>
              <a:defRPr lang="en-US" sz="1400" dirty="0"/>
            </a:lvl1pPr>
            <a:lvl2pPr marL="457200" lvl="1" indent="0">
              <a:buNone/>
              <a:defRPr lang="en-US" sz="1200" dirty="0"/>
            </a:lvl2pPr>
            <a:lvl3pPr marL="914400" lvl="2" indent="0">
              <a:buNone/>
              <a:defRPr lang="en-US" sz="1000" dirty="0"/>
            </a:lvl3pPr>
            <a:lvl4pPr marL="1371600" lvl="3" indent="0">
              <a:buNone/>
              <a:defRPr lang="en-US" sz="900" dirty="0"/>
            </a:lvl4pPr>
            <a:lvl5pPr marL="1828800" lvl="4" indent="0">
              <a:buNone/>
              <a:defRPr lang="en-US" sz="900" dirty="0"/>
            </a:lvl5pPr>
            <a:lvl6pPr marL="2286000" lvl="5" indent="0">
              <a:buNone/>
              <a:defRPr lang="en-US" sz="900" dirty="0"/>
            </a:lvl6pPr>
            <a:lvl7pPr marL="2743200" lvl="6" indent="0">
              <a:buNone/>
              <a:defRPr lang="en-US" sz="900" dirty="0"/>
            </a:lvl7pPr>
            <a:lvl8pPr marL="3200400" lvl="7" indent="0">
              <a:buNone/>
              <a:defRPr lang="en-US" sz="900" dirty="0"/>
            </a:lvl8pPr>
            <a:lvl9pPr marL="3657600" lvl="8" indent="0">
              <a:buNone/>
              <a:defRPr lang="en-US" sz="900" dirty="0"/>
            </a:lvl9pPr>
          </a:lstStyle>
          <a:p>
            <a:r>
              <a:rPr lang="en-US" dirty="0"/>
              <a:t>Click to edit Master text styles</a:t>
            </a:r>
          </a:p>
        </p:txBody>
      </p:sp>
      <p:sp>
        <p:nvSpPr>
          <p:cNvPr id="5" name="Date Placeholder 4">
            <a:extLst>
              <a:ext uri="{77D102C0-574A-4BDA-923F-557554D4AC3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AFD5A9D-72CE-4B59-89DD-0758EFDE7445}"/>
              </a:ext>
            </a:extLst>
          </p:cNvPr>
          <p:cNvSpPr>
            <a:spLocks noGrp="1"/>
          </p:cNvSpPr>
          <p:nvPr>
            <p:ph type="dt" sz="half" idx="10"/>
          </p:nvPr>
        </p:nvSpPr>
        <p:spPr/>
        <p:txBody>
          <a:bodyPr rtlCol="0"/>
          <a:lstStyle/>
          <a:p>
            <a:fld id="{29634D44-E6D6-49D7-B7D6-03B2575FEA09}" type="datetime1">
              <a:t>15-Apr-23</a:t>
            </a:fld>
            <a:endParaRPr lang="en-US" dirty="0"/>
          </a:p>
        </p:txBody>
      </p:sp>
      <p:sp>
        <p:nvSpPr>
          <p:cNvPr id="6" name="Footer Placeholder 5">
            <a:extLst>
              <a:ext uri="{D8AF6DBD-4869-4725-8CC7-B3FF712D122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6540F5D-B3B9-456F-A8DE-83546A05EB34}"/>
              </a:ext>
            </a:extLst>
          </p:cNvPr>
          <p:cNvSpPr>
            <a:spLocks noGrp="1"/>
          </p:cNvSpPr>
          <p:nvPr>
            <p:ph type="ftr" sz="quarter" idx="11"/>
          </p:nvPr>
        </p:nvSpPr>
        <p:spPr/>
        <p:txBody>
          <a:bodyPr rtlCol="0"/>
          <a:lstStyle/>
          <a:p>
            <a:endParaRPr lang="en-US" dirty="0"/>
          </a:p>
        </p:txBody>
      </p:sp>
      <p:sp>
        <p:nvSpPr>
          <p:cNvPr id="7" name="Slide Number Placeholder 6">
            <a:extLst>
              <a:ext uri="{AC2B0BDD-649E-417D-92B1-6CB2AC0807B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F137B9E-AEAA-4EFC-AB05-35FF7A38E043}"/>
              </a:ext>
            </a:extLst>
          </p:cNvPr>
          <p:cNvSpPr>
            <a:spLocks noGrp="1"/>
          </p:cNvSpPr>
          <p:nvPr>
            <p:ph type="sldNum" sz="quarter" idx="12"/>
          </p:nvPr>
        </p:nvSpPr>
        <p:spPr/>
        <p:txBody>
          <a:bodyPr rtlCol="0"/>
          <a:lstStyle/>
          <a:p>
            <a:fld id="{BD27F3D5-099E-4950-8E66-7B4D232C939A}" type="slidenum">
              <a:t>‹#›</a:t>
            </a:fld>
            <a:endParaRPr lang="en-US" dirty="0"/>
          </a:p>
        </p:txBody>
      </p:sp>
    </p:spTree>
    <p:extLst>
      <p:ext uri="{B7A1CF05-15B8-4951-A08D-EC80AEF5C81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AB72A483-FBC6-4C76-AC91-F95ED000A76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C0C7C99-68FE-4FD6-AFDD-2016F2841993}"/>
              </a:ext>
            </a:extLst>
          </p:cNvPr>
          <p:cNvSpPr>
            <a:spLocks noGrp="1"/>
          </p:cNvSpPr>
          <p:nvPr>
            <p:ph type="title"/>
          </p:nvPr>
        </p:nvSpPr>
        <p:spPr/>
        <p:txBody>
          <a:bodyPr vert="horz" rtlCol="0" anchor="b"/>
          <a:lstStyle>
            <a:lvl1pPr lvl="0" algn="l">
              <a:defRPr lang="en-US" sz="2000" b="1" dirty="0">
                <a:latin typeface="+mj-lt"/>
              </a:defRPr>
            </a:lvl1pPr>
          </a:lstStyle>
          <a:p>
            <a:r>
              <a:rPr lang="en-US" dirty="0"/>
              <a:t>Click to edit Master title style</a:t>
            </a:r>
          </a:p>
        </p:txBody>
      </p:sp>
      <p:sp>
        <p:nvSpPr>
          <p:cNvPr id="3" name="Picture Placeholder 2">
            <a:extLst>
              <a:ext uri="{9A005ED0-D6EE-421C-823C-781B4DE4A73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E49F31C-4187-4E02-BE15-A995F920D16F}"/>
              </a:ext>
            </a:extLst>
          </p:cNvPr>
          <p:cNvSpPr>
            <a:spLocks noGrp="1"/>
          </p:cNvSpPr>
          <p:nvPr>
            <p:ph type="pic" idx="1"/>
          </p:nvPr>
        </p:nvSpPr>
        <p:spPr/>
        <p:txBody>
          <a:bodyPr rtlCol="0"/>
          <a:lstStyle>
            <a:lvl1pPr marL="0" lvl="0" indent="0">
              <a:buNone/>
              <a:defRPr lang="en-US" sz="3200" dirty="0"/>
            </a:lvl1pPr>
            <a:lvl2pPr marL="457200" lvl="1" indent="0">
              <a:buNone/>
              <a:defRPr lang="en-US" sz="2800" dirty="0"/>
            </a:lvl2pPr>
            <a:lvl3pPr marL="914400" lvl="2" indent="0">
              <a:buNone/>
              <a:defRPr lang="en-US" sz="2400" dirty="0"/>
            </a:lvl3pPr>
            <a:lvl4pPr marL="1371600" lvl="3" indent="0">
              <a:buNone/>
              <a:defRPr lang="en-US" sz="2000" dirty="0"/>
            </a:lvl4pPr>
            <a:lvl5pPr marL="1828800" lvl="4" indent="0">
              <a:buNone/>
              <a:defRPr lang="en-US" sz="2000" dirty="0"/>
            </a:lvl5pPr>
            <a:lvl6pPr marL="2286000" lvl="5" indent="0">
              <a:buNone/>
              <a:defRPr lang="en-US" sz="2000" dirty="0"/>
            </a:lvl6pPr>
            <a:lvl7pPr marL="2743200" lvl="6" indent="0">
              <a:buNone/>
              <a:defRPr lang="en-US" sz="2000" dirty="0"/>
            </a:lvl7pPr>
            <a:lvl8pPr marL="3200400" lvl="7" indent="0">
              <a:buNone/>
              <a:defRPr lang="en-US" sz="2000" dirty="0"/>
            </a:lvl8pPr>
            <a:lvl9pPr marL="3657600" lvl="8" indent="0">
              <a:buNone/>
              <a:defRPr lang="en-US" sz="2000" dirty="0"/>
            </a:lvl9pPr>
          </a:lstStyle>
          <a:p>
            <a:endParaRPr lang="en-US" dirty="0"/>
          </a:p>
        </p:txBody>
      </p:sp>
      <p:sp>
        <p:nvSpPr>
          <p:cNvPr id="4" name="Text Placeholder 3">
            <a:extLst>
              <a:ext uri="{CDD65BB6-5EEF-424C-B760-EAAFD208654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1981D3B-4AE3-44FC-9DCB-F7008F2443E6}"/>
              </a:ext>
            </a:extLst>
          </p:cNvPr>
          <p:cNvSpPr>
            <a:spLocks noGrp="1"/>
          </p:cNvSpPr>
          <p:nvPr>
            <p:ph type="body" idx="2"/>
          </p:nvPr>
        </p:nvSpPr>
        <p:spPr/>
        <p:txBody>
          <a:bodyPr rtlCol="0"/>
          <a:lstStyle>
            <a:lvl1pPr marL="0" lvl="0" indent="0">
              <a:buNone/>
              <a:defRPr lang="en-US" sz="1400" dirty="0"/>
            </a:lvl1pPr>
            <a:lvl2pPr marL="457200" lvl="1" indent="0">
              <a:buNone/>
              <a:defRPr lang="en-US" sz="1200" dirty="0"/>
            </a:lvl2pPr>
            <a:lvl3pPr marL="914400" lvl="2" indent="0">
              <a:buNone/>
              <a:defRPr lang="en-US" sz="1000" dirty="0"/>
            </a:lvl3pPr>
            <a:lvl4pPr marL="1371600" lvl="3" indent="0">
              <a:buNone/>
              <a:defRPr lang="en-US" sz="900" dirty="0"/>
            </a:lvl4pPr>
            <a:lvl5pPr marL="1828800" lvl="4" indent="0">
              <a:buNone/>
              <a:defRPr lang="en-US" sz="900" dirty="0"/>
            </a:lvl5pPr>
            <a:lvl6pPr marL="2286000" lvl="5" indent="0">
              <a:buNone/>
              <a:defRPr lang="en-US" sz="900" dirty="0"/>
            </a:lvl6pPr>
            <a:lvl7pPr marL="2743200" lvl="6" indent="0">
              <a:buNone/>
              <a:defRPr lang="en-US" sz="900" dirty="0"/>
            </a:lvl7pPr>
            <a:lvl8pPr marL="3200400" lvl="7" indent="0">
              <a:buNone/>
              <a:defRPr lang="en-US" sz="900" dirty="0"/>
            </a:lvl8pPr>
            <a:lvl9pPr marL="3657600" lvl="8" indent="0">
              <a:buNone/>
              <a:defRPr lang="en-US" sz="900" dirty="0"/>
            </a:lvl9pPr>
          </a:lstStyle>
          <a:p>
            <a:r>
              <a:rPr lang="en-US" dirty="0"/>
              <a:t>Click to edit Master text styles</a:t>
            </a:r>
          </a:p>
        </p:txBody>
      </p:sp>
      <p:sp>
        <p:nvSpPr>
          <p:cNvPr id="5" name="Date Placeholder 4">
            <a:extLst>
              <a:ext uri="{34D2E852-FECE-4941-8541-A3E66B436CC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CC8E5FF-67F4-4BAF-A8E7-ED2606D76624}"/>
              </a:ext>
            </a:extLst>
          </p:cNvPr>
          <p:cNvSpPr>
            <a:spLocks noGrp="1"/>
          </p:cNvSpPr>
          <p:nvPr>
            <p:ph type="dt" sz="half" idx="10"/>
          </p:nvPr>
        </p:nvSpPr>
        <p:spPr/>
        <p:txBody>
          <a:bodyPr rtlCol="0"/>
          <a:lstStyle/>
          <a:p>
            <a:fld id="{0A372ABB-974E-408A-8D6D-03FF4D07C632}" type="datetime1">
              <a:t>15-Apr-23</a:t>
            </a:fld>
            <a:endParaRPr lang="en-US" dirty="0"/>
          </a:p>
        </p:txBody>
      </p:sp>
      <p:sp>
        <p:nvSpPr>
          <p:cNvPr id="6" name="Footer Placeholder 5">
            <a:extLst>
              <a:ext uri="{9940413F-F5AC-4F61-8B93-2443C589BB8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D4D2C0F-CFCC-4E13-B465-9F3869596E9E}"/>
              </a:ext>
            </a:extLst>
          </p:cNvPr>
          <p:cNvSpPr>
            <a:spLocks noGrp="1"/>
          </p:cNvSpPr>
          <p:nvPr>
            <p:ph type="ftr" sz="quarter" idx="11"/>
          </p:nvPr>
        </p:nvSpPr>
        <p:spPr/>
        <p:txBody>
          <a:bodyPr rtlCol="0"/>
          <a:lstStyle/>
          <a:p>
            <a:endParaRPr lang="en-US" dirty="0"/>
          </a:p>
        </p:txBody>
      </p:sp>
      <p:sp>
        <p:nvSpPr>
          <p:cNvPr id="7" name="Slide Number Placeholder 6">
            <a:extLst>
              <a:ext uri="{C9B171C3-056A-45C8-B671-522CC8DB8B3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EDC641C-FA32-406C-9364-5A7308DBEDB8}"/>
              </a:ext>
            </a:extLst>
          </p:cNvPr>
          <p:cNvSpPr>
            <a:spLocks noGrp="1"/>
          </p:cNvSpPr>
          <p:nvPr>
            <p:ph type="sldNum" sz="quarter" idx="12"/>
          </p:nvPr>
        </p:nvSpPr>
        <p:spPr/>
        <p:txBody>
          <a:bodyPr rtlCol="0"/>
          <a:lstStyle/>
          <a:p>
            <a:fld id="{461900C3-C6CE-40AE-A06A-502194808C75}" type="slidenum">
              <a:t>‹#›</a:t>
            </a:fld>
            <a:endParaRPr lang="en-US" dirty="0"/>
          </a:p>
        </p:txBody>
      </p:sp>
    </p:spTree>
    <p:extLst>
      <p:ext uri="{8852D06D-CC25-4BE5-BA5E-D0E9F14FBD47}">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CED0E4CD-B67B-47BD-B0BE-2C86264E6C6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1A68A2-EB2E-4E2A-BFCA-C3CDF9F6B089}"/>
              </a:ext>
            </a:extLst>
          </p:cNvPr>
          <p:cNvSpPr>
            <a:spLocks noGrp="1"/>
          </p:cNvSpPr>
          <p:nvPr>
            <p:ph type="title"/>
          </p:nvPr>
        </p:nvSpPr>
        <p:spPr/>
        <p:txBody>
          <a:bodyPr rtlCol="0"/>
          <a:lstStyle/>
          <a:p>
            <a:r>
              <a:rPr lang="en-US" dirty="0"/>
              <a:t>Click to edit Master title style</a:t>
            </a:r>
          </a:p>
        </p:txBody>
      </p:sp>
      <p:sp>
        <p:nvSpPr>
          <p:cNvPr id="3" name="Vertical Text Placeholder 2">
            <a:extLst>
              <a:ext uri="{477ABE76-CD8F-4AC9-BA34-ECA4A9388BA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200A448-5396-4BC5-8870-FE2A0FDE46ED}"/>
              </a:ext>
            </a:extLst>
          </p:cNvPr>
          <p:cNvSpPr>
            <a:spLocks noGrp="1"/>
          </p:cNvSpPr>
          <p:nvPr>
            <p:ph type="body" idx="1"/>
          </p:nvPr>
        </p:nvSpPr>
        <p:spPr/>
        <p:txBody>
          <a:bodyPr vert="horz" rtlCol="0"/>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D1B92076-8D9E-4F9D-AD24-8A40B10A22A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E3D3145-7D07-4258-A9E4-408779ADC290}"/>
              </a:ext>
            </a:extLst>
          </p:cNvPr>
          <p:cNvSpPr>
            <a:spLocks noGrp="1"/>
          </p:cNvSpPr>
          <p:nvPr>
            <p:ph type="dt" sz="half" idx="10"/>
          </p:nvPr>
        </p:nvSpPr>
        <p:spPr/>
        <p:txBody>
          <a:bodyPr rtlCol="0"/>
          <a:lstStyle/>
          <a:p>
            <a:fld id="{642465B1-6335-4856-95A9-2BC3F11018DA}" type="datetime1">
              <a:t>15-Apr-23</a:t>
            </a:fld>
            <a:endParaRPr lang="en-US" dirty="0"/>
          </a:p>
        </p:txBody>
      </p:sp>
      <p:sp>
        <p:nvSpPr>
          <p:cNvPr id="5" name="Footer Placeholder 4">
            <a:extLst>
              <a:ext uri="{8B89EB15-E0AF-4AA5-8779-19296FFEC71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512B63B-BAE0-4BD1-98E6-95BC88AC81F3}"/>
              </a:ext>
            </a:extLst>
          </p:cNvPr>
          <p:cNvSpPr>
            <a:spLocks noGrp="1"/>
          </p:cNvSpPr>
          <p:nvPr>
            <p:ph type="ftr" sz="quarter" idx="11"/>
          </p:nvPr>
        </p:nvSpPr>
        <p:spPr/>
        <p:txBody>
          <a:bodyPr rtlCol="0"/>
          <a:lstStyle/>
          <a:p>
            <a:endParaRPr lang="en-US" dirty="0"/>
          </a:p>
        </p:txBody>
      </p:sp>
      <p:sp>
        <p:nvSpPr>
          <p:cNvPr id="6" name="Slide Number Placeholder 5">
            <a:extLst>
              <a:ext uri="{91D1ABF3-F235-4149-B9C6-8A12E1BD481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7032454-932D-478C-855A-7703A93A5724}"/>
              </a:ext>
            </a:extLst>
          </p:cNvPr>
          <p:cNvSpPr>
            <a:spLocks noGrp="1"/>
          </p:cNvSpPr>
          <p:nvPr>
            <p:ph type="sldNum" sz="quarter" idx="12"/>
          </p:nvPr>
        </p:nvSpPr>
        <p:spPr/>
        <p:txBody>
          <a:bodyPr rtlCol="0"/>
          <a:lstStyle/>
          <a:p>
            <a:fld id="{29568BCB-E4BD-4CA5-BA33-F0BFA8361A7F}" type="slidenum">
              <a:t>‹#›</a:t>
            </a:fld>
            <a:endParaRPr lang="en-US" dirty="0"/>
          </a:p>
        </p:txBody>
      </p:sp>
    </p:spTree>
    <p:extLst>
      <p:ext uri="{F15B41C0-2C1E-4923-A409-AF3190B90C8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7CDBF16-FDD5-4921-AD8B-B8077B0FAE8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F074E44-50F5-4843-B7EA-49207DAC1DE9}"/>
              </a:ext>
            </a:extLst>
          </p:cNvPr>
          <p:cNvSpPr>
            <a:spLocks noGrp="1"/>
          </p:cNvSpPr>
          <p:nvPr>
            <p:ph type="title"/>
          </p:nvPr>
        </p:nvSpPr>
        <p:spPr/>
        <p:txBody>
          <a:bodyPr vert="horz" rtlCol="0"/>
          <a:lstStyle/>
          <a:p>
            <a:r>
              <a:rPr lang="en-US" dirty="0"/>
              <a:t>Click to edit Master title style</a:t>
            </a:r>
          </a:p>
        </p:txBody>
      </p:sp>
      <p:sp>
        <p:nvSpPr>
          <p:cNvPr id="3" name="Vertical Text Placeholder 2">
            <a:extLst>
              <a:ext uri="{395A5E8E-55F5-4DA8-A00D-232DB7539DC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BC385F2-5D15-4958-B336-6CC99492590A}"/>
              </a:ext>
            </a:extLst>
          </p:cNvPr>
          <p:cNvSpPr>
            <a:spLocks noGrp="1"/>
          </p:cNvSpPr>
          <p:nvPr>
            <p:ph type="body" idx="1"/>
          </p:nvPr>
        </p:nvSpPr>
        <p:spPr/>
        <p:txBody>
          <a:bodyPr vert="horz" rtlCol="0"/>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1734C886-3E67-4D9B-BC23-4A2E4613504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3839E42-92C3-4F36-AFF3-94B46504C134}"/>
              </a:ext>
            </a:extLst>
          </p:cNvPr>
          <p:cNvSpPr>
            <a:spLocks noGrp="1"/>
          </p:cNvSpPr>
          <p:nvPr>
            <p:ph type="dt" sz="half" idx="10"/>
          </p:nvPr>
        </p:nvSpPr>
        <p:spPr/>
        <p:txBody>
          <a:bodyPr rtlCol="0"/>
          <a:lstStyle/>
          <a:p>
            <a:fld id="{2A9526C6-EADA-44EA-B0F1-E3FE0ED798FA}" type="datetime1">
              <a:t>15-Apr-23</a:t>
            </a:fld>
            <a:endParaRPr lang="en-US" dirty="0"/>
          </a:p>
        </p:txBody>
      </p:sp>
      <p:sp>
        <p:nvSpPr>
          <p:cNvPr id="5" name="Footer Placeholder 4">
            <a:extLst>
              <a:ext uri="{9779856D-947C-4420-AF58-A3A326626C8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A44B919-A47C-42C7-8F59-D731C9BD5939}"/>
              </a:ext>
            </a:extLst>
          </p:cNvPr>
          <p:cNvSpPr>
            <a:spLocks noGrp="1"/>
          </p:cNvSpPr>
          <p:nvPr>
            <p:ph type="ftr" sz="quarter" idx="11"/>
          </p:nvPr>
        </p:nvSpPr>
        <p:spPr/>
        <p:txBody>
          <a:bodyPr rtlCol="0"/>
          <a:lstStyle/>
          <a:p>
            <a:endParaRPr lang="en-US" dirty="0"/>
          </a:p>
        </p:txBody>
      </p:sp>
      <p:sp>
        <p:nvSpPr>
          <p:cNvPr id="6" name="Slide Number Placeholder 5">
            <a:extLst>
              <a:ext uri="{3E7908B3-A9D4-4121-B0F2-DE1809A214B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A6FB478-8F83-4007-B139-6929C61FC193}"/>
              </a:ext>
            </a:extLst>
          </p:cNvPr>
          <p:cNvSpPr>
            <a:spLocks noGrp="1"/>
          </p:cNvSpPr>
          <p:nvPr>
            <p:ph type="sldNum" sz="quarter" idx="12"/>
          </p:nvPr>
        </p:nvSpPr>
        <p:spPr/>
        <p:txBody>
          <a:bodyPr rtlCol="0"/>
          <a:lstStyle/>
          <a:p>
            <a:fld id="{D23DF025-2503-4BD6-A7F0-4C70EC7577AE}" type="slidenum">
              <a:t>‹#›</a:t>
            </a:fld>
            <a:endParaRPr lang="en-US" dirty="0"/>
          </a:p>
        </p:txBody>
      </p:sp>
    </p:spTree>
    <p:extLst>
      <p:ext uri="{3D8627FB-91EE-4937-9256-39BD86A36317}">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6">
            <a:extLst>
              <a:ext uri="{399E6AC1-2E39-4A78-A459-DC9111F80FA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29FD395-B169-4D2A-B33D-376A4E1C230A}"/>
              </a:ext>
            </a:extLst>
          </p:cNvPr>
          <p:cNvGrpSpPr/>
          <p:nvPr/>
        </p:nvGrpSpPr>
        <p:grpSpPr>
          <a:xfrm>
            <a:off x="-16934" y="0"/>
            <a:ext cx="12231160" cy="6856214"/>
            <a:chOff x="-16934" y="0"/>
            <a:chExt cx="12231160" cy="6856214"/>
          </a:xfrm>
        </p:grpSpPr>
        <p:pic>
          <p:nvPicPr>
            <p:cNvPr id="3" name="Picture 15" descr="HD-PanelTitleR1.png">
              <a:extLst>
                <a:ext uri="{475BE59B-ACF7-4303-A121-3ADA2BF205E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28A588F-CEF0-4272-876F-7BB389D31E87}"/>
                </a:ext>
              </a:extLst>
            </p:cNvPr>
            <p:cNvPicPr>
              <a:picLocks noChangeAspect="1"/>
            </p:cNvPicPr>
            <p:nvPr/>
          </p:nvPicPr>
          <p:blipFill>
            <a:blip r:embed="rId2"/>
            <a:stretch>
              <a:fillRect/>
            </a:stretch>
          </p:blipFill>
          <p:spPr>
            <a:xfrm>
              <a:off x="0" y="0"/>
              <a:ext cx="12188824" cy="6856214"/>
            </a:xfrm>
            <a:prstGeom prst="rect">
              <a:avLst/>
            </a:prstGeom>
            <a:noFill/>
          </p:spPr>
        </p:pic>
        <p:sp>
          <p:nvSpPr>
            <p:cNvPr id="4" name="Rectangle 25">
              <a:extLst>
                <a:ext uri="{03739A4E-AD51-4BAD-A376-72CD26C6C09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A9A8AEE-C0CD-4D37-90F4-ECBF1652290A}"/>
                </a:ext>
              </a:extLst>
            </p:cNvPr>
            <p:cNvSpPr/>
            <p:nvPr/>
          </p:nvSpPr>
          <p:spPr>
            <a:xfrm>
              <a:off x="2328332" y="1540931"/>
              <a:ext cx="7543802" cy="3835401"/>
            </a:xfrm>
            <a:prstGeom prst="rect">
              <a:avLst/>
            </a:prstGeom>
            <a:noFill/>
            <a:ln w="15875">
              <a:miter lim="800000"/>
            </a:ln>
            <a:effectLst/>
          </p:spPr>
          <p:style>
            <a:lnRef idx="1">
              <a:schemeClr val="accent1"/>
            </a:lnRef>
            <a:fillRef idx="3">
              <a:schemeClr val="accent1"/>
            </a:fillRef>
            <a:effectRef idx="0">
              <a:schemeClr val="accent1"/>
            </a:effectRef>
            <a:fontRef idx="minor">
              <a:schemeClr val="lt1"/>
            </a:fontRef>
          </p:style>
          <p:txBody>
            <a:bodyPr vert="horz" rtlCol="0"/>
            <a:lst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endParaRPr lang="en-US" dirty="0"/>
            </a:p>
          </p:txBody>
        </p:sp>
        <p:pic>
          <p:nvPicPr>
            <p:cNvPr id="5" name="Picture 16" descr="HDRibbonTitle-UniformTrim.png">
              <a:extLst>
                <a:ext uri="{42A0D7A7-7CF5-4C62-8019-E3D27E6DC66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E19DEA5-D839-4CF7-AE4E-ABE84E463C01}"/>
                </a:ext>
              </a:extLst>
            </p:cNvPr>
            <p:cNvPicPr>
              <a:picLocks noChangeAspect="1"/>
            </p:cNvPicPr>
            <p:nvPr/>
          </p:nvPicPr>
          <p:blipFill>
            <a:blip r:embed="rId3"/>
            <a:stretch>
              <a:fillRect/>
            </a:stretch>
          </p:blipFill>
          <p:spPr>
            <a:xfrm>
              <a:off x="-16934" y="3147609"/>
              <a:ext cx="2478024" cy="612648"/>
            </a:xfrm>
            <a:prstGeom prst="rect">
              <a:avLst/>
            </a:prstGeom>
            <a:noFill/>
          </p:spPr>
        </p:pic>
        <p:pic>
          <p:nvPicPr>
            <p:cNvPr id="6" name="Picture 19" descr="HDRibbonTitle-UniformTrim.png">
              <a:extLst>
                <a:ext uri="{3F08EF5E-8703-4C4B-91C7-4419E060462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2602575-B1AF-414C-89AA-9C0E766F3E95}"/>
                </a:ext>
              </a:extLst>
            </p:cNvPr>
            <p:cNvPicPr>
              <a:picLocks noChangeAspect="1"/>
            </p:cNvPicPr>
            <p:nvPr/>
          </p:nvPicPr>
          <p:blipFill>
            <a:blip r:embed="rId3"/>
            <a:stretch>
              <a:fillRect/>
            </a:stretch>
          </p:blipFill>
          <p:spPr>
            <a:xfrm>
              <a:off x="9736202" y="3147609"/>
              <a:ext cx="2478024" cy="612648"/>
            </a:xfrm>
            <a:prstGeom prst="rect">
              <a:avLst/>
            </a:prstGeom>
            <a:noFill/>
          </p:spPr>
        </p:pic>
      </p:grpSp>
      <p:sp>
        <p:nvSpPr>
          <p:cNvPr id="7" name="Title 1">
            <a:extLst>
              <a:ext uri="{AFB9E0D4-AF37-4142-BFE1-69F18E1905E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84AE3B4-6322-4ABC-BDC3-D87E1DD53F77}"/>
              </a:ext>
            </a:extLst>
          </p:cNvPr>
          <p:cNvSpPr>
            <a:spLocks noGrp="1"/>
          </p:cNvSpPr>
          <p:nvPr>
            <p:ph type="title"/>
          </p:nvPr>
        </p:nvSpPr>
        <p:spPr>
          <a:xfrm>
            <a:off x="2692397" y="1871131"/>
            <a:ext cx="6815668" cy="1515533"/>
          </a:xfrm>
        </p:spPr>
        <p:txBody>
          <a:bodyPr vert="horz" rtlCol="0" anchor="b">
            <a:noAutofit/>
          </a:bodyPr>
          <a:lstStyle>
            <a:lvl1pPr lvl="0" algn="ctr">
              <a:defRPr lang="en-US" sz="5400" dirty="0"/>
            </a:lvl1pPr>
          </a:lstStyle>
          <a:p>
            <a:r>
              <a:rPr lang="en-US" dirty="0"/>
              <a:t>Click to edit Master title style</a:t>
            </a:r>
          </a:p>
        </p:txBody>
      </p:sp>
      <p:sp>
        <p:nvSpPr>
          <p:cNvPr id="8" name="Subtitle 2">
            <a:extLst>
              <a:ext uri="{A637A6A3-EBAA-4C2C-9A6B-26CF1070CBC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74419C7-6670-4B63-A7F0-B36392E8C39E}"/>
              </a:ext>
            </a:extLst>
          </p:cNvPr>
          <p:cNvSpPr>
            <a:spLocks noGrp="1"/>
          </p:cNvSpPr>
          <p:nvPr>
            <p:ph type="subTitle" idx="1"/>
          </p:nvPr>
        </p:nvSpPr>
        <p:spPr>
          <a:xfrm>
            <a:off x="2692397" y="3657597"/>
            <a:ext cx="6815668" cy="1320802"/>
          </a:xfrm>
        </p:spPr>
        <p:txBody>
          <a:bodyPr vert="horz" rtlCol="0" anchor="t">
            <a:normAutofit/>
          </a:bodyPr>
          <a:lstStyle>
            <a:lvl1pPr marL="0" lvl="0" indent="0" algn="ctr">
              <a:buNone/>
              <a:defRPr lang="en-US" sz="2100" dirty="0">
                <a:solidFill>
                  <a:schemeClr val="tx1"/>
                </a:solidFill>
              </a:defRPr>
            </a:lvl1pPr>
            <a:lvl2pPr marL="457200" lvl="1" indent="0" algn="ctr">
              <a:buNone/>
              <a:defRPr lang="en-US" dirty="0">
                <a:solidFill>
                  <a:schemeClr val="tx1">
                    <a:tint val="75000"/>
                  </a:schemeClr>
                </a:solidFill>
              </a:defRPr>
            </a:lvl2pPr>
            <a:lvl3pPr marL="914400" lvl="2" indent="0" algn="ctr">
              <a:buNone/>
              <a:defRPr lang="en-US" dirty="0">
                <a:solidFill>
                  <a:schemeClr val="tx1">
                    <a:tint val="75000"/>
                  </a:schemeClr>
                </a:solidFill>
              </a:defRPr>
            </a:lvl3pPr>
            <a:lvl4pPr marL="1371600" lvl="3" indent="0" algn="ctr">
              <a:buNone/>
              <a:defRPr lang="en-US" dirty="0">
                <a:solidFill>
                  <a:schemeClr val="tx1">
                    <a:tint val="75000"/>
                  </a:schemeClr>
                </a:solidFill>
              </a:defRPr>
            </a:lvl4pPr>
            <a:lvl5pPr marL="1828800" lvl="4" indent="0" algn="ctr">
              <a:buNone/>
              <a:defRPr lang="en-US" dirty="0">
                <a:solidFill>
                  <a:schemeClr val="tx1">
                    <a:tint val="75000"/>
                  </a:schemeClr>
                </a:solidFill>
              </a:defRPr>
            </a:lvl5pPr>
            <a:lvl6pPr marL="2286000" lvl="5" indent="0" algn="ctr">
              <a:buNone/>
              <a:defRPr lang="en-US" dirty="0">
                <a:solidFill>
                  <a:schemeClr val="tx1">
                    <a:tint val="75000"/>
                  </a:schemeClr>
                </a:solidFill>
              </a:defRPr>
            </a:lvl6pPr>
            <a:lvl7pPr marL="2743200" lvl="6" indent="0" algn="ctr">
              <a:buNone/>
              <a:defRPr lang="en-US" dirty="0">
                <a:solidFill>
                  <a:schemeClr val="tx1">
                    <a:tint val="75000"/>
                  </a:schemeClr>
                </a:solidFill>
              </a:defRPr>
            </a:lvl7pPr>
            <a:lvl8pPr marL="3200400" lvl="7" indent="0" algn="ctr">
              <a:buNone/>
              <a:defRPr lang="en-US" dirty="0">
                <a:solidFill>
                  <a:schemeClr val="tx1">
                    <a:tint val="75000"/>
                  </a:schemeClr>
                </a:solidFill>
              </a:defRPr>
            </a:lvl8pPr>
            <a:lvl9pPr marL="3657600" lvl="8" indent="0" algn="ctr">
              <a:buNone/>
              <a:defRPr lang="en-US" dirty="0">
                <a:solidFill>
                  <a:schemeClr val="tx1">
                    <a:tint val="75000"/>
                  </a:schemeClr>
                </a:solidFill>
              </a:defRPr>
            </a:lvl9pPr>
          </a:lstStyle>
          <a:p>
            <a:r>
              <a:rPr lang="en-US" dirty="0"/>
              <a:t>Click to edit Master subtitle style</a:t>
            </a:r>
          </a:p>
        </p:txBody>
      </p:sp>
      <p:sp>
        <p:nvSpPr>
          <p:cNvPr id="9" name="Date Placeholder 3">
            <a:extLst>
              <a:ext uri="{66282A9B-FA68-43D4-A8C8-18C0DBFD360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58C82C0-5D48-4EC4-8FBB-2CED00E0F926}"/>
              </a:ext>
            </a:extLst>
          </p:cNvPr>
          <p:cNvSpPr>
            <a:spLocks noGrp="1"/>
          </p:cNvSpPr>
          <p:nvPr>
            <p:ph type="dt" sz="half" idx="10"/>
          </p:nvPr>
        </p:nvSpPr>
        <p:spPr>
          <a:xfrm>
            <a:off x="7983232" y="5037663"/>
            <a:ext cx="897467" cy="279399"/>
          </a:xfrm>
        </p:spPr>
        <p:txBody>
          <a:bodyPr rtlCol="0"/>
          <a:lstStyle/>
          <a:p>
            <a:fld id="{F0ABD7E6-F039-44B1-ABE5-257635F15124}" type="datetime1">
              <a:t>15-Apr-23</a:t>
            </a:fld>
            <a:endParaRPr lang="en-US" dirty="0"/>
          </a:p>
        </p:txBody>
      </p:sp>
      <p:sp>
        <p:nvSpPr>
          <p:cNvPr id="10" name="Footer Placeholder 4">
            <a:extLst>
              <a:ext uri="{5E7AF179-EABD-4F13-97B7-92FE7CE0A3F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FC79063-C518-464B-A8D5-7944CCF1883C}"/>
              </a:ext>
            </a:extLst>
          </p:cNvPr>
          <p:cNvSpPr>
            <a:spLocks noGrp="1"/>
          </p:cNvSpPr>
          <p:nvPr>
            <p:ph type="ftr" sz="quarter" idx="11"/>
          </p:nvPr>
        </p:nvSpPr>
        <p:spPr>
          <a:xfrm>
            <a:off x="2692397" y="5037663"/>
            <a:ext cx="5214635" cy="279399"/>
          </a:xfrm>
        </p:spPr>
        <p:txBody>
          <a:bodyPr rtlCol="0"/>
          <a:lstStyle/>
          <a:p>
            <a:endParaRPr lang="en-US" dirty="0"/>
          </a:p>
        </p:txBody>
      </p:sp>
      <p:sp>
        <p:nvSpPr>
          <p:cNvPr id="11" name="Slide Number Placeholder 5">
            <a:extLst>
              <a:ext uri="{F14FFAC0-BC18-445B-8693-95675F2BD96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3D58D73-28E3-4CF5-938F-48B5BD552EA5}"/>
              </a:ext>
            </a:extLst>
          </p:cNvPr>
          <p:cNvSpPr>
            <a:spLocks noGrp="1"/>
          </p:cNvSpPr>
          <p:nvPr>
            <p:ph type="sldNum" sz="quarter" idx="12"/>
          </p:nvPr>
        </p:nvSpPr>
        <p:spPr>
          <a:xfrm>
            <a:off x="8956901" y="5037663"/>
            <a:ext cx="551166" cy="279399"/>
          </a:xfrm>
        </p:spPr>
        <p:txBody>
          <a:bodyPr rtlCol="0"/>
          <a:lstStyle/>
          <a:p>
            <a:fld id="{E38A6A37-C3BF-4FA2-A164-9B1B8EACF1F1}" type="slidenum">
              <a:t>‹#›</a:t>
            </a:fld>
            <a:endParaRPr lang="en-US" dirty="0"/>
          </a:p>
        </p:txBody>
      </p:sp>
      <p:cxnSp>
        <p:nvCxnSpPr>
          <p:cNvPr id="12" name="Straight Connector 14">
            <a:extLst>
              <a:ext uri="{40201710-F460-4818-85A9-817B958EECD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9D58890-DD04-4579-98AE-85C3F9CB1695}"/>
              </a:ext>
            </a:extLst>
          </p:cNvPr>
          <p:cNvCxnSpPr/>
          <p:nvPr/>
        </p:nvCxnSpPr>
        <p:spPr>
          <a:xfrm>
            <a:off x="2692399" y="3522131"/>
            <a:ext cx="6815668" cy="0"/>
          </a:xfrm>
          <a:prstGeom prst="line">
            <a:avLst/>
          </a:prstGeom>
        </p:spPr>
        <p:style>
          <a:lnRef idx="2">
            <a:schemeClr val="accent1"/>
          </a:lnRef>
          <a:fillRef idx="0">
            <a:schemeClr val="accent1"/>
          </a:fillRef>
          <a:effectRef idx="0">
            <a:schemeClr val="accent1"/>
          </a:effectRef>
          <a:fontRef idx="minor">
            <a:schemeClr val="tx1"/>
          </a:fontRef>
        </p:style>
      </p:cxnSp>
    </p:spTree>
    <p:extLst>
      <p:ext uri="{F9927B34-C528-44D1-B259-1113508226CE}">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6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2" name="Straight Connector 6">
            <a:extLst>
              <a:ext uri="{D09E25E3-4062-4D5A-86F2-3C40785F381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3BBAE34-EBD3-4033-B90E-0DABBAC73A04}"/>
              </a:ext>
            </a:extLst>
          </p:cNvPr>
          <p:cNvCxnSpPr/>
          <p:nvPr/>
        </p:nvCxnSpPr>
        <p:spPr>
          <a:xfrm>
            <a:off x="1396169" y="2421465"/>
            <a:ext cx="9407298" cy="0"/>
          </a:xfrm>
          <a:prstGeom prst="line">
            <a:avLst/>
          </a:prstGeom>
          <a:ln w="15875"/>
        </p:spPr>
        <p:style>
          <a:lnRef idx="2">
            <a:schemeClr val="accent1"/>
          </a:lnRef>
          <a:fillRef idx="0">
            <a:schemeClr val="accent1"/>
          </a:fillRef>
          <a:effectRef idx="0">
            <a:schemeClr val="accent1"/>
          </a:effectRef>
          <a:fontRef idx="minor">
            <a:schemeClr val="tx1"/>
          </a:fontRef>
        </p:style>
      </p:cxnSp>
      <p:sp>
        <p:nvSpPr>
          <p:cNvPr id="3" name="Title 1">
            <a:extLst>
              <a:ext uri="{07D1C85E-4AF0-4FB3-BC23-0E0BC46ABC1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8BC265A-98FA-46FB-8827-606E61C349C5}"/>
              </a:ext>
            </a:extLst>
          </p:cNvPr>
          <p:cNvSpPr>
            <a:spLocks noGrp="1"/>
          </p:cNvSpPr>
          <p:nvPr>
            <p:ph type="title"/>
          </p:nvPr>
        </p:nvSpPr>
        <p:spPr/>
        <p:txBody>
          <a:bodyPr rtlCol="0"/>
          <a:lstStyle/>
          <a:p>
            <a:r>
              <a:rPr lang="en-US" dirty="0"/>
              <a:t>Click to edit Master title style</a:t>
            </a:r>
          </a:p>
        </p:txBody>
      </p:sp>
      <p:sp>
        <p:nvSpPr>
          <p:cNvPr id="4" name="Content Placeholder 2">
            <a:extLst>
              <a:ext uri="{DF0D678C-D5EF-48E1-BE32-EA41D99ACC7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B0D3E17-AF8D-485B-8417-78A0F6207918}"/>
              </a:ext>
            </a:extLst>
          </p:cNvPr>
          <p:cNvSpPr>
            <a:spLocks noGrp="1"/>
          </p:cNvSpPr>
          <p:nvPr>
            <p:ph idx="1"/>
          </p:nvPr>
        </p:nvSpPr>
        <p:spPr/>
        <p:txBody>
          <a:bodyPr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a:extLst>
              <a:ext uri="{607F7266-2857-4273-B10F-922C1699B82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FAA2D4E-0C02-4448-A2B5-35B681728310}"/>
              </a:ext>
            </a:extLst>
          </p:cNvPr>
          <p:cNvSpPr>
            <a:spLocks noGrp="1"/>
          </p:cNvSpPr>
          <p:nvPr>
            <p:ph type="dt" sz="half" idx="10"/>
          </p:nvPr>
        </p:nvSpPr>
        <p:spPr/>
        <p:txBody>
          <a:bodyPr rtlCol="0"/>
          <a:lstStyle/>
          <a:p>
            <a:fld id="{88CFEC11-0D3E-4812-BEF0-FB23AAD20EF3}" type="datetime1">
              <a:t>15-Apr-23</a:t>
            </a:fld>
            <a:endParaRPr lang="en-US" dirty="0"/>
          </a:p>
        </p:txBody>
      </p:sp>
      <p:sp>
        <p:nvSpPr>
          <p:cNvPr id="6" name="Footer Placeholder 4">
            <a:extLst>
              <a:ext uri="{FBEA24CD-64B6-46F3-A177-D4696161A35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D9E4BF2-1F09-4227-9078-1AACD85FEB68}"/>
              </a:ext>
            </a:extLst>
          </p:cNvPr>
          <p:cNvSpPr>
            <a:spLocks noGrp="1"/>
          </p:cNvSpPr>
          <p:nvPr>
            <p:ph type="ftr" sz="quarter" idx="11"/>
          </p:nvPr>
        </p:nvSpPr>
        <p:spPr/>
        <p:txBody>
          <a:bodyPr rtlCol="0"/>
          <a:lstStyle/>
          <a:p>
            <a:endParaRPr lang="en-US" dirty="0"/>
          </a:p>
        </p:txBody>
      </p:sp>
      <p:sp>
        <p:nvSpPr>
          <p:cNvPr id="7" name="Slide Number Placeholder 5">
            <a:extLst>
              <a:ext uri="{B7CED9C3-A31A-458C-AA27-B8B7134F096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873D636-5B52-43A1-A382-E7278F5BA1C5}"/>
              </a:ext>
            </a:extLst>
          </p:cNvPr>
          <p:cNvSpPr>
            <a:spLocks noGrp="1"/>
          </p:cNvSpPr>
          <p:nvPr>
            <p:ph type="sldNum" sz="quarter" idx="12"/>
          </p:nvPr>
        </p:nvSpPr>
        <p:spPr/>
        <p:txBody>
          <a:bodyPr rtlCol="0"/>
          <a:lstStyle/>
          <a:p>
            <a:fld id="{C19BEA7E-4EA5-4955-99A5-14BD80C0AC68}" type="slidenum">
              <a:t>‹#›</a:t>
            </a:fld>
            <a:endParaRPr lang="en-US" dirty="0"/>
          </a:p>
        </p:txBody>
      </p:sp>
    </p:spTree>
    <p:extLst>
      <p:ext uri="{6ACB1F51-89BC-4167-8505-68410349A971}">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6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B4267E4A-917B-4FC3-A343-D2960E68C91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7E4509A-7ABD-43C5-BFF2-8A801DCC19D5}"/>
              </a:ext>
            </a:extLst>
          </p:cNvPr>
          <p:cNvSpPr>
            <a:spLocks noGrp="1"/>
          </p:cNvSpPr>
          <p:nvPr>
            <p:ph type="title"/>
          </p:nvPr>
        </p:nvSpPr>
        <p:spPr>
          <a:xfrm>
            <a:off x="2015069" y="1752606"/>
            <a:ext cx="8158688" cy="1822514"/>
          </a:xfrm>
        </p:spPr>
        <p:txBody>
          <a:bodyPr vert="horz" rtlCol="0" anchor="b">
            <a:normAutofit/>
          </a:bodyPr>
          <a:lstStyle>
            <a:lvl1pPr lvl="0" algn="ctr">
              <a:defRPr lang="en-US" sz="4400" b="0" cap="none" dirty="0">
                <a:latin typeface="+mj-lt"/>
              </a:defRPr>
            </a:lvl1pPr>
          </a:lstStyle>
          <a:p>
            <a:r>
              <a:rPr lang="en-US" dirty="0"/>
              <a:t>Click to edit Master title style</a:t>
            </a:r>
          </a:p>
        </p:txBody>
      </p:sp>
      <p:sp>
        <p:nvSpPr>
          <p:cNvPr id="3" name="Text Placeholder 2">
            <a:extLst>
              <a:ext uri="{1CB3D7C1-5C26-41D9-ADD9-C98C853388C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90565AD-7AC7-4674-A3DA-7978BF4593FF}"/>
              </a:ext>
            </a:extLst>
          </p:cNvPr>
          <p:cNvSpPr>
            <a:spLocks noGrp="1"/>
          </p:cNvSpPr>
          <p:nvPr>
            <p:ph type="body" idx="1"/>
          </p:nvPr>
        </p:nvSpPr>
        <p:spPr>
          <a:xfrm>
            <a:off x="2015067" y="3846050"/>
            <a:ext cx="8158690" cy="954547"/>
          </a:xfrm>
        </p:spPr>
        <p:txBody>
          <a:bodyPr vert="horz" rtlCol="0" anchor="t">
            <a:normAutofit/>
          </a:bodyPr>
          <a:lstStyle>
            <a:lvl1pPr marL="0" lvl="0" indent="0" algn="ctr">
              <a:buNone/>
              <a:defRPr lang="en-US" sz="2400" dirty="0">
                <a:solidFill>
                  <a:schemeClr val="tx1"/>
                </a:solidFill>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Edit Master text styles</a:t>
            </a:r>
          </a:p>
        </p:txBody>
      </p:sp>
      <p:sp>
        <p:nvSpPr>
          <p:cNvPr id="4" name="Date Placeholder 3">
            <a:extLst>
              <a:ext uri="{D6851AE9-13C4-44CC-B47A-A094FA05C69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70985AC-4426-4767-A7C1-33CDAA2A4AF0}"/>
              </a:ext>
            </a:extLst>
          </p:cNvPr>
          <p:cNvSpPr>
            <a:spLocks noGrp="1"/>
          </p:cNvSpPr>
          <p:nvPr>
            <p:ph type="dt" sz="half" idx="10"/>
          </p:nvPr>
        </p:nvSpPr>
        <p:spPr/>
        <p:txBody>
          <a:bodyPr rtlCol="0"/>
          <a:lstStyle/>
          <a:p>
            <a:fld id="{772F82C1-A66E-4D46-8631-78F9DCF0C38F}" type="datetime1">
              <a:t>15-Apr-23</a:t>
            </a:fld>
            <a:endParaRPr lang="en-US" dirty="0"/>
          </a:p>
        </p:txBody>
      </p:sp>
      <p:sp>
        <p:nvSpPr>
          <p:cNvPr id="5" name="Footer Placeholder 4">
            <a:extLst>
              <a:ext uri="{C10CEED5-B783-4675-8637-404AF026F83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3AF8E89-C230-424F-AACD-2D72CAA3BE9F}"/>
              </a:ext>
            </a:extLst>
          </p:cNvPr>
          <p:cNvSpPr>
            <a:spLocks noGrp="1"/>
          </p:cNvSpPr>
          <p:nvPr>
            <p:ph type="ftr" sz="quarter" idx="11"/>
          </p:nvPr>
        </p:nvSpPr>
        <p:spPr/>
        <p:txBody>
          <a:bodyPr rtlCol="0"/>
          <a:lstStyle/>
          <a:p>
            <a:endParaRPr lang="en-US" dirty="0"/>
          </a:p>
        </p:txBody>
      </p:sp>
      <p:sp>
        <p:nvSpPr>
          <p:cNvPr id="6" name="Slide Number Placeholder 5">
            <a:extLst>
              <a:ext uri="{0067B582-2298-4ACB-9EB9-02982D05786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F0838FC-2B4B-4DE0-A3C8-8ED517506521}"/>
              </a:ext>
            </a:extLst>
          </p:cNvPr>
          <p:cNvSpPr>
            <a:spLocks noGrp="1"/>
          </p:cNvSpPr>
          <p:nvPr>
            <p:ph type="sldNum" sz="quarter" idx="12"/>
          </p:nvPr>
        </p:nvSpPr>
        <p:spPr/>
        <p:txBody>
          <a:bodyPr rtlCol="0"/>
          <a:lstStyle/>
          <a:p>
            <a:fld id="{0605BCD1-3EE6-4A1C-9BB2-35139B899F9F}" type="slidenum">
              <a:t>‹#›</a:t>
            </a:fld>
            <a:endParaRPr lang="en-US" dirty="0"/>
          </a:p>
        </p:txBody>
      </p:sp>
      <p:cxnSp>
        <p:nvCxnSpPr>
          <p:cNvPr id="7" name="Straight Connector 15">
            <a:extLst>
              <a:ext uri="{A0FA3BB8-4DAF-44DC-BB66-A1447571383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93D9A88-B0F9-47C7-863F-3FB7C3C30ED9}"/>
              </a:ext>
            </a:extLst>
          </p:cNvPr>
          <p:cNvCxnSpPr/>
          <p:nvPr/>
        </p:nvCxnSpPr>
        <p:spPr>
          <a:xfrm>
            <a:off x="2012723" y="3710585"/>
            <a:ext cx="8163379" cy="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3440FC22-1CE5-4EE9-AF76-1E7CC9DF3853}">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7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2" name="Straight Connector 7">
            <a:extLst>
              <a:ext uri="{16CBB018-DE4D-4FD2-832A-B1B8CAAD77F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E3D57EC-9134-45F9-AE21-55B0540AF89A}"/>
              </a:ext>
            </a:extLst>
          </p:cNvPr>
          <p:cNvCxnSpPr/>
          <p:nvPr/>
        </p:nvCxnSpPr>
        <p:spPr>
          <a:xfrm>
            <a:off x="1396169" y="2421465"/>
            <a:ext cx="9407298" cy="0"/>
          </a:xfrm>
          <a:prstGeom prst="line">
            <a:avLst/>
          </a:prstGeom>
          <a:ln w="15875"/>
        </p:spPr>
        <p:style>
          <a:lnRef idx="2">
            <a:schemeClr val="accent1"/>
          </a:lnRef>
          <a:fillRef idx="0">
            <a:schemeClr val="accent1"/>
          </a:fillRef>
          <a:effectRef idx="0">
            <a:schemeClr val="accent1"/>
          </a:effectRef>
          <a:fontRef idx="minor">
            <a:schemeClr val="tx1"/>
          </a:fontRef>
        </p:style>
      </p:cxnSp>
      <p:sp>
        <p:nvSpPr>
          <p:cNvPr id="3" name="Title 1">
            <a:extLst>
              <a:ext uri="{4580AFFA-F73D-4C3C-A972-BE8E7A22C31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70B0EE0-B68E-42F6-AADD-FC3A7C53361D}"/>
              </a:ext>
            </a:extLst>
          </p:cNvPr>
          <p:cNvSpPr>
            <a:spLocks noGrp="1"/>
          </p:cNvSpPr>
          <p:nvPr>
            <p:ph type="title"/>
          </p:nvPr>
        </p:nvSpPr>
        <p:spPr/>
        <p:txBody>
          <a:bodyPr rtlCol="0"/>
          <a:lstStyle/>
          <a:p>
            <a:r>
              <a:rPr lang="en-US" dirty="0"/>
              <a:t>Click to edit Master title style</a:t>
            </a:r>
          </a:p>
        </p:txBody>
      </p:sp>
      <p:sp>
        <p:nvSpPr>
          <p:cNvPr id="4" name="Content Placeholder 2">
            <a:extLst>
              <a:ext uri="{437B3997-7BDD-4E44-B4DF-CDD51FA7C8D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0E8895B-4FD4-48AF-BF05-BAF0B9535397}"/>
              </a:ext>
            </a:extLst>
          </p:cNvPr>
          <p:cNvSpPr>
            <a:spLocks noGrp="1"/>
          </p:cNvSpPr>
          <p:nvPr>
            <p:ph idx="1"/>
          </p:nvPr>
        </p:nvSpPr>
        <p:spPr>
          <a:xfrm>
            <a:off x="1298447" y="2560319"/>
            <a:ext cx="4718304" cy="3310128"/>
          </a:xfrm>
        </p:spPr>
        <p:txBody>
          <a:bodyPr vert="horz"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B0889BD6-AD6C-4F51-BD7D-4F1ADE522B0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4152E4B-5398-46E2-83CA-915B5B3E8152}"/>
              </a:ext>
            </a:extLst>
          </p:cNvPr>
          <p:cNvSpPr>
            <a:spLocks noGrp="1"/>
          </p:cNvSpPr>
          <p:nvPr>
            <p:ph idx="2"/>
          </p:nvPr>
        </p:nvSpPr>
        <p:spPr>
          <a:xfrm>
            <a:off x="6181344" y="2560319"/>
            <a:ext cx="4718304" cy="3310128"/>
          </a:xfrm>
        </p:spPr>
        <p:txBody>
          <a:bodyPr vert="horz"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4">
            <a:extLst>
              <a:ext uri="{3CC272AC-4A56-46E5-B52F-6673A20E798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BD7BA0E-33B2-4A1D-9605-99A63EAF1F99}"/>
              </a:ext>
            </a:extLst>
          </p:cNvPr>
          <p:cNvSpPr>
            <a:spLocks noGrp="1"/>
          </p:cNvSpPr>
          <p:nvPr>
            <p:ph type="dt" sz="half" idx="10"/>
          </p:nvPr>
        </p:nvSpPr>
        <p:spPr/>
        <p:txBody>
          <a:bodyPr rtlCol="0"/>
          <a:lstStyle/>
          <a:p>
            <a:fld id="{FBE4C316-1378-46F2-A09B-D0790EF2C262}" type="datetime1">
              <a:t>15-Apr-23</a:t>
            </a:fld>
            <a:endParaRPr lang="en-US" dirty="0"/>
          </a:p>
        </p:txBody>
      </p:sp>
      <p:sp>
        <p:nvSpPr>
          <p:cNvPr id="7" name="Footer Placeholder 5">
            <a:extLst>
              <a:ext uri="{219D28A4-BF3E-47F0-8247-866233136C6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A56C49D-32A2-4164-839C-B2F386D5EA47}"/>
              </a:ext>
            </a:extLst>
          </p:cNvPr>
          <p:cNvSpPr>
            <a:spLocks noGrp="1"/>
          </p:cNvSpPr>
          <p:nvPr>
            <p:ph type="ftr" sz="quarter" idx="11"/>
          </p:nvPr>
        </p:nvSpPr>
        <p:spPr/>
        <p:txBody>
          <a:bodyPr rtlCol="0"/>
          <a:lstStyle/>
          <a:p>
            <a:endParaRPr lang="en-US" dirty="0"/>
          </a:p>
        </p:txBody>
      </p:sp>
      <p:sp>
        <p:nvSpPr>
          <p:cNvPr id="8" name="Slide Number Placeholder 6">
            <a:extLst>
              <a:ext uri="{8BF917C0-713E-4A0F-B72D-34648E32F2B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E7ECA2-532B-427D-93AF-D777C285ED11}"/>
              </a:ext>
            </a:extLst>
          </p:cNvPr>
          <p:cNvSpPr>
            <a:spLocks noGrp="1"/>
          </p:cNvSpPr>
          <p:nvPr>
            <p:ph type="sldNum" sz="quarter" idx="12"/>
          </p:nvPr>
        </p:nvSpPr>
        <p:spPr/>
        <p:txBody>
          <a:bodyPr rtlCol="0"/>
          <a:lstStyle/>
          <a:p>
            <a:fld id="{D0F4A1BE-CC0A-466C-8F48-DFD743D0B2B4}" type="slidenum">
              <a:t>‹#›</a:t>
            </a:fld>
            <a:endParaRPr lang="en-US" dirty="0"/>
          </a:p>
        </p:txBody>
      </p:sp>
    </p:spTree>
    <p:extLst>
      <p:ext uri="{A37C0A90-59F8-4FCA-8DF8-EC0591BA136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E3314C0C-17A9-47D1-9C8B-FDB743CFBC3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B7205D4-E69C-4F45-8CCA-E5A3772FA17E}"/>
              </a:ext>
            </a:extLst>
          </p:cNvPr>
          <p:cNvSpPr>
            <a:spLocks noGrp="1"/>
          </p:cNvSpPr>
          <p:nvPr>
            <p:ph type="title"/>
          </p:nvPr>
        </p:nvSpPr>
        <p:spPr/>
        <p:txBody>
          <a:bodyPr rtlCol="0"/>
          <a:lstStyle>
            <a:lvl1pPr lvl="0"/>
          </a:lstStyle>
          <a:p>
            <a:r>
              <a:rPr lang="en-US" dirty="0"/>
              <a:t>Click to edit Master title style</a:t>
            </a:r>
          </a:p>
        </p:txBody>
      </p:sp>
      <p:sp>
        <p:nvSpPr>
          <p:cNvPr id="3" name="Text Placeholder 2">
            <a:extLst>
              <a:ext uri="{8EB30201-7210-438E-A594-0A4DC15DEE5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409D444-2036-4319-95D1-08E9D475FBE7}"/>
              </a:ext>
            </a:extLst>
          </p:cNvPr>
          <p:cNvSpPr>
            <a:spLocks noGrp="1"/>
          </p:cNvSpPr>
          <p:nvPr>
            <p:ph type="body" idx="1"/>
          </p:nvPr>
        </p:nvSpPr>
        <p:spPr>
          <a:xfrm>
            <a:off x="1295400" y="2658533"/>
            <a:ext cx="4718304" cy="576262"/>
          </a:xfrm>
        </p:spPr>
        <p:txBody>
          <a:bodyPr vert="horz" rtlCol="0" anchor="b">
            <a:noAutofit/>
          </a:bodyPr>
          <a:lstStyle>
            <a:lvl1pPr marL="0" lvl="0" indent="0">
              <a:spcBef>
                <a:spcPts val="672"/>
              </a:spcBef>
              <a:spcAft>
                <a:spcPts val="600"/>
              </a:spcAft>
              <a:buNone/>
              <a:defRPr lang="en-US" sz="2800" b="0" dirty="0">
                <a:solidFill>
                  <a:schemeClr val="accent1"/>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4" name="Content Placeholder 3">
            <a:extLst>
              <a:ext uri="{2C117726-E0E1-4CE8-BD19-ABD65D047C9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E8F2F33-2A4E-4020-8BD3-4734EEEC7C36}"/>
              </a:ext>
            </a:extLst>
          </p:cNvPr>
          <p:cNvSpPr>
            <a:spLocks noGrp="1"/>
          </p:cNvSpPr>
          <p:nvPr>
            <p:ph idx="2"/>
          </p:nvPr>
        </p:nvSpPr>
        <p:spPr>
          <a:xfrm>
            <a:off x="1295400" y="3243262"/>
            <a:ext cx="4718304" cy="2632605"/>
          </a:xfrm>
        </p:spPr>
        <p:txBody>
          <a:bodyPr vert="horz"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54616280-40AA-4F57-BFE6-A5CA05FB22D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165678A-12CA-42F2-B70A-6336F04898D9}"/>
              </a:ext>
            </a:extLst>
          </p:cNvPr>
          <p:cNvSpPr>
            <a:spLocks noGrp="1"/>
          </p:cNvSpPr>
          <p:nvPr>
            <p:ph type="body" idx="3"/>
          </p:nvPr>
        </p:nvSpPr>
        <p:spPr>
          <a:xfrm>
            <a:off x="6180670" y="2658533"/>
            <a:ext cx="4718304" cy="576262"/>
          </a:xfrm>
        </p:spPr>
        <p:txBody>
          <a:bodyPr vert="horz" rtlCol="0" anchor="b">
            <a:noAutofit/>
          </a:bodyPr>
          <a:lstStyle>
            <a:lvl1pPr marL="0" lvl="0" indent="0">
              <a:spcBef>
                <a:spcPts val="672"/>
              </a:spcBef>
              <a:spcAft>
                <a:spcPts val="600"/>
              </a:spcAft>
              <a:buNone/>
              <a:defRPr lang="en-US" sz="2800" b="0" dirty="0">
                <a:solidFill>
                  <a:schemeClr val="accent1"/>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6" name="Content Placeholder 5">
            <a:extLst>
              <a:ext uri="{AF2D2B19-2EFA-47A6-9653-E20A46C497A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6597B71-D3AB-431A-8597-2B16140B1611}"/>
              </a:ext>
            </a:extLst>
          </p:cNvPr>
          <p:cNvSpPr>
            <a:spLocks noGrp="1"/>
          </p:cNvSpPr>
          <p:nvPr>
            <p:ph idx="4"/>
          </p:nvPr>
        </p:nvSpPr>
        <p:spPr>
          <a:xfrm>
            <a:off x="6180670" y="3243262"/>
            <a:ext cx="4718304" cy="2632605"/>
          </a:xfrm>
        </p:spPr>
        <p:txBody>
          <a:bodyPr vert="horz"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2D098702-34FB-4CC2-98CF-E1810753102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B18B5B6-A913-4708-BB1C-2E554E251B85}"/>
              </a:ext>
            </a:extLst>
          </p:cNvPr>
          <p:cNvSpPr>
            <a:spLocks noGrp="1"/>
          </p:cNvSpPr>
          <p:nvPr>
            <p:ph type="dt" sz="half" idx="10"/>
          </p:nvPr>
        </p:nvSpPr>
        <p:spPr/>
        <p:txBody>
          <a:bodyPr rtlCol="0"/>
          <a:lstStyle/>
          <a:p>
            <a:fld id="{BA217A60-7BAD-4410-A810-35F3F570665E}" type="datetime1">
              <a:t>15-Apr-23</a:t>
            </a:fld>
            <a:endParaRPr lang="en-US" dirty="0"/>
          </a:p>
        </p:txBody>
      </p:sp>
      <p:sp>
        <p:nvSpPr>
          <p:cNvPr id="8" name="Footer Placeholder 7">
            <a:extLst>
              <a:ext uri="{74C7A224-E6E7-4A59-8914-9F1A26CD598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EEE2BDB-FC58-4631-A16F-7DB39820901F}"/>
              </a:ext>
            </a:extLst>
          </p:cNvPr>
          <p:cNvSpPr>
            <a:spLocks noGrp="1"/>
          </p:cNvSpPr>
          <p:nvPr>
            <p:ph type="ftr" sz="quarter" idx="11"/>
          </p:nvPr>
        </p:nvSpPr>
        <p:spPr/>
        <p:txBody>
          <a:bodyPr rtlCol="0"/>
          <a:lstStyle/>
          <a:p>
            <a:endParaRPr lang="en-US" dirty="0"/>
          </a:p>
        </p:txBody>
      </p:sp>
      <p:sp>
        <p:nvSpPr>
          <p:cNvPr id="9" name="Slide Number Placeholder 8">
            <a:extLst>
              <a:ext uri="{E7A856D8-357A-4392-B62C-C9684024FE3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21089E0-E4DE-4B42-A196-9A79D83772C2}"/>
              </a:ext>
            </a:extLst>
          </p:cNvPr>
          <p:cNvSpPr>
            <a:spLocks noGrp="1"/>
          </p:cNvSpPr>
          <p:nvPr>
            <p:ph type="sldNum" sz="quarter" idx="12"/>
          </p:nvPr>
        </p:nvSpPr>
        <p:spPr/>
        <p:txBody>
          <a:bodyPr rtlCol="0"/>
          <a:lstStyle/>
          <a:p>
            <a:fld id="{FD95BDFE-9908-4F95-8243-CED4C49462A0}" type="slidenum">
              <a:t>‹#›</a:t>
            </a:fld>
            <a:endParaRPr lang="en-US" dirty="0"/>
          </a:p>
        </p:txBody>
      </p:sp>
      <p:cxnSp>
        <p:nvCxnSpPr>
          <p:cNvPr id="10" name="Straight Connector 17">
            <a:extLst>
              <a:ext uri="{BC186A73-76CC-43D4-88A0-4A2152BA072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9B6720E-2A1C-4E68-BA33-FDBA966B8C13}"/>
              </a:ext>
            </a:extLst>
          </p:cNvPr>
          <p:cNvCxnSpPr/>
          <p:nvPr/>
        </p:nvCxnSpPr>
        <p:spPr>
          <a:xfrm>
            <a:off x="1396169" y="2421465"/>
            <a:ext cx="9407298" cy="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53B744A8-A066-44BA-9580-5E5B15DFB34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768"/>
      </p:ext>
    </p:extLst>
  </p:cSld>
  <p:clrMapOvr>
    <a:masterClrMapping/>
  </p:clrMapOvr>
  <p:transition spd="slow">
    <p:push dir="u"/>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178BD3BC-9D6D-44B2-B68A-2A6A12A4296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4667968-1450-4F62-BF26-48637709DF18}"/>
              </a:ext>
            </a:extLst>
          </p:cNvPr>
          <p:cNvSpPr>
            <a:spLocks noGrp="1"/>
          </p:cNvSpPr>
          <p:nvPr>
            <p:ph type="title"/>
          </p:nvPr>
        </p:nvSpPr>
        <p:spPr/>
        <p:txBody>
          <a:bodyPr rtlCol="0"/>
          <a:lstStyle>
            <a:lvl1pPr lvl="0"/>
          </a:lstStyle>
          <a:p>
            <a:r>
              <a:rPr lang="en-US" dirty="0"/>
              <a:t>Click to edit Master title style</a:t>
            </a:r>
          </a:p>
        </p:txBody>
      </p:sp>
      <p:sp>
        <p:nvSpPr>
          <p:cNvPr id="3" name="Text Placeholder 2">
            <a:extLst>
              <a:ext uri="{5226EB96-083C-4413-AE4F-37D0180F141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9232118-E36C-434B-80A2-A75E1FB83297}"/>
              </a:ext>
            </a:extLst>
          </p:cNvPr>
          <p:cNvSpPr>
            <a:spLocks noGrp="1"/>
          </p:cNvSpPr>
          <p:nvPr>
            <p:ph type="body" idx="1"/>
          </p:nvPr>
        </p:nvSpPr>
        <p:spPr>
          <a:xfrm>
            <a:off x="1295400" y="2658533"/>
            <a:ext cx="4718304" cy="576262"/>
          </a:xfrm>
        </p:spPr>
        <p:txBody>
          <a:bodyPr vert="horz" rtlCol="0" anchor="b">
            <a:noAutofit/>
          </a:bodyPr>
          <a:lstStyle>
            <a:lvl1pPr marL="0" lvl="0" indent="0">
              <a:spcBef>
                <a:spcPts val="672"/>
              </a:spcBef>
              <a:spcAft>
                <a:spcPts val="600"/>
              </a:spcAft>
              <a:buNone/>
              <a:defRPr lang="en-US" sz="2800" b="0" dirty="0">
                <a:solidFill>
                  <a:schemeClr val="accent1"/>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Edit Master text styles</a:t>
            </a:r>
          </a:p>
        </p:txBody>
      </p:sp>
      <p:sp>
        <p:nvSpPr>
          <p:cNvPr id="4" name="Content Placeholder 3">
            <a:extLst>
              <a:ext uri="{81E35E35-939F-4009-9CD0-C325DC76D0A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D6C0B97-50D6-43B0-9B56-0B9B174CC797}"/>
              </a:ext>
            </a:extLst>
          </p:cNvPr>
          <p:cNvSpPr>
            <a:spLocks noGrp="1"/>
          </p:cNvSpPr>
          <p:nvPr>
            <p:ph idx="2"/>
          </p:nvPr>
        </p:nvSpPr>
        <p:spPr>
          <a:xfrm>
            <a:off x="1295400" y="3243262"/>
            <a:ext cx="4718304" cy="2632605"/>
          </a:xfrm>
        </p:spPr>
        <p:txBody>
          <a:bodyPr vert="horz"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6C35338B-0842-41F2-BBDD-002991EFB4E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D118062-9F2B-4187-B581-82D744690D46}"/>
              </a:ext>
            </a:extLst>
          </p:cNvPr>
          <p:cNvSpPr>
            <a:spLocks noGrp="1"/>
          </p:cNvSpPr>
          <p:nvPr>
            <p:ph type="body" idx="3"/>
          </p:nvPr>
        </p:nvSpPr>
        <p:spPr>
          <a:xfrm>
            <a:off x="6180670" y="2658533"/>
            <a:ext cx="4718304" cy="576262"/>
          </a:xfrm>
        </p:spPr>
        <p:txBody>
          <a:bodyPr vert="horz" rtlCol="0" anchor="b">
            <a:noAutofit/>
          </a:bodyPr>
          <a:lstStyle>
            <a:lvl1pPr marL="0" lvl="0" indent="0">
              <a:spcBef>
                <a:spcPts val="672"/>
              </a:spcBef>
              <a:spcAft>
                <a:spcPts val="600"/>
              </a:spcAft>
              <a:buNone/>
              <a:defRPr lang="en-US" sz="2800" b="0" dirty="0">
                <a:solidFill>
                  <a:schemeClr val="accent1"/>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Edit Master text styles</a:t>
            </a:r>
          </a:p>
        </p:txBody>
      </p:sp>
      <p:sp>
        <p:nvSpPr>
          <p:cNvPr id="6" name="Content Placeholder 5">
            <a:extLst>
              <a:ext uri="{78BEC8A4-C8D3-40C7-BF72-38877A75C95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2B1BDF2-4D95-4B60-80F7-F4EB3EF15592}"/>
              </a:ext>
            </a:extLst>
          </p:cNvPr>
          <p:cNvSpPr>
            <a:spLocks noGrp="1"/>
          </p:cNvSpPr>
          <p:nvPr>
            <p:ph idx="4"/>
          </p:nvPr>
        </p:nvSpPr>
        <p:spPr>
          <a:xfrm>
            <a:off x="6180670" y="3243262"/>
            <a:ext cx="4718304" cy="2632605"/>
          </a:xfrm>
        </p:spPr>
        <p:txBody>
          <a:bodyPr vert="horz"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81B2279B-F9CC-4A25-B09B-6B68B101D94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3886E24-4F2F-48EC-B2FA-A1136E9462C6}"/>
              </a:ext>
            </a:extLst>
          </p:cNvPr>
          <p:cNvSpPr>
            <a:spLocks noGrp="1"/>
          </p:cNvSpPr>
          <p:nvPr>
            <p:ph type="dt" sz="half" idx="10"/>
          </p:nvPr>
        </p:nvSpPr>
        <p:spPr/>
        <p:txBody>
          <a:bodyPr rtlCol="0"/>
          <a:lstStyle/>
          <a:p>
            <a:fld id="{CE4B746E-F682-486B-9E75-14BF2C8F4A44}" type="datetime1">
              <a:t>15-Apr-23</a:t>
            </a:fld>
            <a:endParaRPr lang="en-US" dirty="0"/>
          </a:p>
        </p:txBody>
      </p:sp>
      <p:sp>
        <p:nvSpPr>
          <p:cNvPr id="8" name="Footer Placeholder 7">
            <a:extLst>
              <a:ext uri="{AFAF3003-B220-41E5-A0EF-E4716300F3F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180FD19-43F7-4021-BDE5-10FD22FF356A}"/>
              </a:ext>
            </a:extLst>
          </p:cNvPr>
          <p:cNvSpPr>
            <a:spLocks noGrp="1"/>
          </p:cNvSpPr>
          <p:nvPr>
            <p:ph type="ftr" sz="quarter" idx="11"/>
          </p:nvPr>
        </p:nvSpPr>
        <p:spPr/>
        <p:txBody>
          <a:bodyPr rtlCol="0"/>
          <a:lstStyle/>
          <a:p>
            <a:endParaRPr lang="en-US" dirty="0"/>
          </a:p>
        </p:txBody>
      </p:sp>
      <p:sp>
        <p:nvSpPr>
          <p:cNvPr id="9" name="Slide Number Placeholder 8">
            <a:extLst>
              <a:ext uri="{A5E38219-3D08-42CF-A999-1B28C55C6B6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46FD50E-CE45-40A8-AD82-4CE32EB9477E}"/>
              </a:ext>
            </a:extLst>
          </p:cNvPr>
          <p:cNvSpPr>
            <a:spLocks noGrp="1"/>
          </p:cNvSpPr>
          <p:nvPr>
            <p:ph type="sldNum" sz="quarter" idx="12"/>
          </p:nvPr>
        </p:nvSpPr>
        <p:spPr/>
        <p:txBody>
          <a:bodyPr rtlCol="0"/>
          <a:lstStyle/>
          <a:p>
            <a:fld id="{09618E1C-1F0E-412D-8B51-2715E6861CDC}" type="slidenum">
              <a:t>‹#›</a:t>
            </a:fld>
            <a:endParaRPr lang="en-US" dirty="0"/>
          </a:p>
        </p:txBody>
      </p:sp>
      <p:cxnSp>
        <p:nvCxnSpPr>
          <p:cNvPr id="10" name="Straight Connector 17">
            <a:extLst>
              <a:ext uri="{F91F81DF-FB38-4C15-8337-81063D1BDF2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91B8F69-6EB8-4E6B-815E-D516097AE4F9}"/>
              </a:ext>
            </a:extLst>
          </p:cNvPr>
          <p:cNvCxnSpPr/>
          <p:nvPr/>
        </p:nvCxnSpPr>
        <p:spPr>
          <a:xfrm>
            <a:off x="1396169" y="2421465"/>
            <a:ext cx="9407298" cy="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873FCA23-B4FD-4046-B9F9-4BA9A74570B1}">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7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9232B5E0-1251-4DB5-9BEE-967448880C6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BE6651D-5778-4D0A-93AB-7E74B99B3355}"/>
              </a:ext>
            </a:extLst>
          </p:cNvPr>
          <p:cNvSpPr>
            <a:spLocks noGrp="1"/>
          </p:cNvSpPr>
          <p:nvPr>
            <p:ph type="title"/>
          </p:nvPr>
        </p:nvSpPr>
        <p:spPr/>
        <p:txBody>
          <a:bodyPr rtlCol="0"/>
          <a:lstStyle/>
          <a:p>
            <a:r>
              <a:rPr lang="en-US" dirty="0"/>
              <a:t>Click to edit Master title style</a:t>
            </a:r>
          </a:p>
        </p:txBody>
      </p:sp>
      <p:sp>
        <p:nvSpPr>
          <p:cNvPr id="3" name="Date Placeholder 2">
            <a:extLst>
              <a:ext uri="{CC142D47-7C9E-4AE1-AF96-9EA1EE5E668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D9176CE-FD9E-46D9-9793-A5AF7FF36AE1}"/>
              </a:ext>
            </a:extLst>
          </p:cNvPr>
          <p:cNvSpPr>
            <a:spLocks noGrp="1"/>
          </p:cNvSpPr>
          <p:nvPr>
            <p:ph type="dt" sz="half" idx="10"/>
          </p:nvPr>
        </p:nvSpPr>
        <p:spPr/>
        <p:txBody>
          <a:bodyPr rtlCol="0"/>
          <a:lstStyle/>
          <a:p>
            <a:fld id="{62787E89-3BE4-485B-AD2C-19A5F1B84F91}" type="datetime1">
              <a:t>15-Apr-23</a:t>
            </a:fld>
            <a:endParaRPr lang="en-US" dirty="0"/>
          </a:p>
        </p:txBody>
      </p:sp>
      <p:sp>
        <p:nvSpPr>
          <p:cNvPr id="4" name="Footer Placeholder 3">
            <a:extLst>
              <a:ext uri="{4C31C3A1-E400-4DC9-BD00-99BD2813F0A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E6126AA-EDF8-49D7-BF0C-E9CA3B3059E7}"/>
              </a:ext>
            </a:extLst>
          </p:cNvPr>
          <p:cNvSpPr>
            <a:spLocks noGrp="1"/>
          </p:cNvSpPr>
          <p:nvPr>
            <p:ph type="ftr" sz="quarter" idx="11"/>
          </p:nvPr>
        </p:nvSpPr>
        <p:spPr/>
        <p:txBody>
          <a:bodyPr rtlCol="0"/>
          <a:lstStyle/>
          <a:p>
            <a:endParaRPr lang="en-US" dirty="0"/>
          </a:p>
        </p:txBody>
      </p:sp>
      <p:sp>
        <p:nvSpPr>
          <p:cNvPr id="5" name="Slide Number Placeholder 4">
            <a:extLst>
              <a:ext uri="{000B726F-4465-41CF-8102-C756EA0D3A1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9090C5A-EA57-4816-B38E-B06896322B40}"/>
              </a:ext>
            </a:extLst>
          </p:cNvPr>
          <p:cNvSpPr>
            <a:spLocks noGrp="1"/>
          </p:cNvSpPr>
          <p:nvPr>
            <p:ph type="sldNum" sz="quarter" idx="12"/>
          </p:nvPr>
        </p:nvSpPr>
        <p:spPr/>
        <p:txBody>
          <a:bodyPr rtlCol="0"/>
          <a:lstStyle/>
          <a:p>
            <a:fld id="{9E33400B-8912-4985-B5A9-AB08741FDF87}" type="slidenum">
              <a:t>‹#›</a:t>
            </a:fld>
            <a:endParaRPr lang="en-US" dirty="0"/>
          </a:p>
        </p:txBody>
      </p:sp>
      <p:cxnSp>
        <p:nvCxnSpPr>
          <p:cNvPr id="6" name="Straight Connector 13">
            <a:extLst>
              <a:ext uri="{88D65FA2-45D5-49E5-A20E-73744AE8BE2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C9543A3-D3F2-4AD7-93D6-2E0F720E1B40}"/>
              </a:ext>
            </a:extLst>
          </p:cNvPr>
          <p:cNvCxnSpPr/>
          <p:nvPr/>
        </p:nvCxnSpPr>
        <p:spPr>
          <a:xfrm>
            <a:off x="1396169" y="2421465"/>
            <a:ext cx="9407298" cy="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F4E38BD4-BE11-465D-A855-74C60CA81CD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7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BF8F29CE-73D7-4D08-9428-A6C4C7A1933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D4D3396-DD87-4A21-90E8-02CE4FB607D5}"/>
              </a:ext>
            </a:extLst>
          </p:cNvPr>
          <p:cNvSpPr>
            <a:spLocks noGrp="1"/>
          </p:cNvSpPr>
          <p:nvPr>
            <p:ph type="dt" sz="half" idx="10"/>
          </p:nvPr>
        </p:nvSpPr>
        <p:spPr/>
        <p:txBody>
          <a:bodyPr rtlCol="0"/>
          <a:lstStyle/>
          <a:p>
            <a:fld id="{B2721AB1-B78E-4E6F-AED1-D30A27D858AB}" type="datetime1">
              <a:t>15-Apr-23</a:t>
            </a:fld>
            <a:endParaRPr lang="en-US" dirty="0"/>
          </a:p>
        </p:txBody>
      </p:sp>
      <p:sp>
        <p:nvSpPr>
          <p:cNvPr id="3" name="Footer Placeholder 2">
            <a:extLst>
              <a:ext uri="{2D36D18E-867E-4E15-8820-34C13D89743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DBEAF93-870C-46E2-9EBE-5BC1E1BAFE66}"/>
              </a:ext>
            </a:extLst>
          </p:cNvPr>
          <p:cNvSpPr>
            <a:spLocks noGrp="1"/>
          </p:cNvSpPr>
          <p:nvPr>
            <p:ph type="ftr" sz="quarter" idx="11"/>
          </p:nvPr>
        </p:nvSpPr>
        <p:spPr/>
        <p:txBody>
          <a:bodyPr rtlCol="0"/>
          <a:lstStyle/>
          <a:p>
            <a:endParaRPr lang="en-US" dirty="0"/>
          </a:p>
        </p:txBody>
      </p:sp>
      <p:sp>
        <p:nvSpPr>
          <p:cNvPr id="4" name="Slide Number Placeholder 3">
            <a:extLst>
              <a:ext uri="{527DAA4E-D55B-447A-BBCD-156DA6FDFE8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2722271-491E-4356-8414-9CDD5775F41B}"/>
              </a:ext>
            </a:extLst>
          </p:cNvPr>
          <p:cNvSpPr>
            <a:spLocks noGrp="1"/>
          </p:cNvSpPr>
          <p:nvPr>
            <p:ph type="sldNum" sz="quarter" idx="12"/>
          </p:nvPr>
        </p:nvSpPr>
        <p:spPr/>
        <p:txBody>
          <a:bodyPr rtlCol="0"/>
          <a:lstStyle/>
          <a:p>
            <a:fld id="{33A68A86-70C1-4F0A-AE16-226F4BB15A0C}" type="slidenum">
              <a:t>‹#›</a:t>
            </a:fld>
            <a:endParaRPr lang="en-US" dirty="0"/>
          </a:p>
        </p:txBody>
      </p:sp>
    </p:spTree>
    <p:extLst>
      <p:ext uri="{C881C30A-6534-45AE-992C-99FF3F9786C7}">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39B53BB4-518A-4A79-89FC-B9669C0728B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8BD84A6-9065-4C78-BAF6-50C93499FFAC}"/>
              </a:ext>
            </a:extLst>
          </p:cNvPr>
          <p:cNvSpPr>
            <a:spLocks noGrp="1"/>
          </p:cNvSpPr>
          <p:nvPr>
            <p:ph type="title"/>
          </p:nvPr>
        </p:nvSpPr>
        <p:spPr>
          <a:xfrm>
            <a:off x="1293811" y="1388534"/>
            <a:ext cx="3718455" cy="1371600"/>
          </a:xfrm>
        </p:spPr>
        <p:txBody>
          <a:bodyPr vert="horz" rtlCol="0" anchor="b">
            <a:normAutofit/>
          </a:bodyPr>
          <a:lstStyle>
            <a:lvl1pPr lvl="0" algn="ctr">
              <a:defRPr lang="en-US" sz="2400" b="0" dirty="0">
                <a:latin typeface="+mj-lt"/>
              </a:defRPr>
            </a:lvl1pPr>
          </a:lstStyle>
          <a:p>
            <a:r>
              <a:rPr lang="en-US" dirty="0"/>
              <a:t>Click to edit Master title style</a:t>
            </a:r>
          </a:p>
        </p:txBody>
      </p:sp>
      <p:sp>
        <p:nvSpPr>
          <p:cNvPr id="3" name="Content Placeholder 2">
            <a:extLst>
              <a:ext uri="{24DCB35A-9CEA-4468-843C-2A2A381BD0E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C7C71A4-0D6A-48F8-991A-0487558C558F}"/>
              </a:ext>
            </a:extLst>
          </p:cNvPr>
          <p:cNvSpPr>
            <a:spLocks noGrp="1"/>
          </p:cNvSpPr>
          <p:nvPr>
            <p:ph idx="1"/>
          </p:nvPr>
        </p:nvSpPr>
        <p:spPr>
          <a:xfrm>
            <a:off x="5418668" y="982131"/>
            <a:ext cx="5469466" cy="4893735"/>
          </a:xfrm>
        </p:spPr>
        <p:txBody>
          <a:bodyPr vert="horz"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CF27C0F0-953C-40A1-A635-E73584163ED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29BD754-E1CF-4D0F-A609-7B611406F0FE}"/>
              </a:ext>
            </a:extLst>
          </p:cNvPr>
          <p:cNvSpPr>
            <a:spLocks noGrp="1"/>
          </p:cNvSpPr>
          <p:nvPr>
            <p:ph type="body" idx="2"/>
          </p:nvPr>
        </p:nvSpPr>
        <p:spPr>
          <a:xfrm>
            <a:off x="1293811" y="3031065"/>
            <a:ext cx="3718455" cy="2438404"/>
          </a:xfrm>
        </p:spPr>
        <p:txBody>
          <a:bodyPr vert="horz" rtlCol="0" anchor="t">
            <a:normAutofit/>
          </a:bodyPr>
          <a:lstStyle>
            <a:lvl1pPr marL="0" lvl="0" indent="0" algn="ctr">
              <a:buNone/>
              <a:defRPr lang="en-US" sz="1600" dirty="0"/>
            </a:lvl1pPr>
            <a:lvl2pPr marL="457200" lvl="1" indent="0">
              <a:buNone/>
              <a:defRPr lang="en-US" sz="1200" dirty="0"/>
            </a:lvl2pPr>
            <a:lvl3pPr marL="914400" lvl="2" indent="0">
              <a:buNone/>
              <a:defRPr lang="en-US" sz="1000" dirty="0"/>
            </a:lvl3pPr>
            <a:lvl4pPr marL="1371600" lvl="3" indent="0">
              <a:buNone/>
              <a:defRPr lang="en-US" sz="900" dirty="0"/>
            </a:lvl4pPr>
            <a:lvl5pPr marL="1828800" lvl="4" indent="0">
              <a:buNone/>
              <a:defRPr lang="en-US" sz="900" dirty="0"/>
            </a:lvl5pPr>
            <a:lvl6pPr marL="2286000" lvl="5" indent="0">
              <a:buNone/>
              <a:defRPr lang="en-US" sz="900" dirty="0"/>
            </a:lvl6pPr>
            <a:lvl7pPr marL="2743200" lvl="6" indent="0">
              <a:buNone/>
              <a:defRPr lang="en-US" sz="900" dirty="0"/>
            </a:lvl7pPr>
            <a:lvl8pPr marL="3200400" lvl="7" indent="0">
              <a:buNone/>
              <a:defRPr lang="en-US" sz="900" dirty="0"/>
            </a:lvl8pPr>
            <a:lvl9pPr marL="3657600" lvl="8" indent="0">
              <a:buNone/>
              <a:defRPr lang="en-US" sz="900" dirty="0"/>
            </a:lvl9pPr>
          </a:lstStyle>
          <a:p>
            <a:pPr lvl="0"/>
            <a:r>
              <a:rPr lang="en-US" dirty="0"/>
              <a:t>Edit Master text styles</a:t>
            </a:r>
          </a:p>
        </p:txBody>
      </p:sp>
      <p:sp>
        <p:nvSpPr>
          <p:cNvPr id="5" name="Date Placeholder 4">
            <a:extLst>
              <a:ext uri="{07D76BC5-0654-4E8A-82E6-634DADB3ACD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E012CE0-696D-40F5-A186-49F5D3551455}"/>
              </a:ext>
            </a:extLst>
          </p:cNvPr>
          <p:cNvSpPr>
            <a:spLocks noGrp="1"/>
          </p:cNvSpPr>
          <p:nvPr>
            <p:ph type="dt" sz="half" idx="10"/>
          </p:nvPr>
        </p:nvSpPr>
        <p:spPr/>
        <p:txBody>
          <a:bodyPr rtlCol="0"/>
          <a:lstStyle/>
          <a:p>
            <a:fld id="{2C0B4779-DB62-4BBD-AF42-DE9E909F91A2}" type="datetime1">
              <a:t>15-Apr-23</a:t>
            </a:fld>
            <a:endParaRPr lang="en-US" dirty="0"/>
          </a:p>
        </p:txBody>
      </p:sp>
      <p:sp>
        <p:nvSpPr>
          <p:cNvPr id="6" name="Footer Placeholder 5">
            <a:extLst>
              <a:ext uri="{B82575B1-0AA6-4735-A0FD-2AE4AE5969E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A197CB9-120C-46A4-923F-5DE20DAD4DD0}"/>
              </a:ext>
            </a:extLst>
          </p:cNvPr>
          <p:cNvSpPr>
            <a:spLocks noGrp="1"/>
          </p:cNvSpPr>
          <p:nvPr>
            <p:ph type="ftr" sz="quarter" idx="11"/>
          </p:nvPr>
        </p:nvSpPr>
        <p:spPr/>
        <p:txBody>
          <a:bodyPr rtlCol="0"/>
          <a:lstStyle/>
          <a:p>
            <a:endParaRPr lang="en-US" dirty="0"/>
          </a:p>
        </p:txBody>
      </p:sp>
      <p:sp>
        <p:nvSpPr>
          <p:cNvPr id="7" name="Slide Number Placeholder 6">
            <a:extLst>
              <a:ext uri="{D6BB3AB3-93DA-4E81-B3FA-23E9B7D87EA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9B5EDE3-B7B6-4630-AD53-7DEED3FBB39A}"/>
              </a:ext>
            </a:extLst>
          </p:cNvPr>
          <p:cNvSpPr>
            <a:spLocks noGrp="1"/>
          </p:cNvSpPr>
          <p:nvPr>
            <p:ph type="sldNum" sz="quarter" idx="12"/>
          </p:nvPr>
        </p:nvSpPr>
        <p:spPr/>
        <p:txBody>
          <a:bodyPr rtlCol="0"/>
          <a:lstStyle/>
          <a:p>
            <a:fld id="{8E01470B-3A0C-46F1-AE97-FBA300BC29EC}" type="slidenum">
              <a:t>‹#›</a:t>
            </a:fld>
            <a:endParaRPr lang="en-US" dirty="0"/>
          </a:p>
        </p:txBody>
      </p:sp>
      <p:cxnSp>
        <p:nvCxnSpPr>
          <p:cNvPr id="8" name="Straight Connector 15">
            <a:extLst>
              <a:ext uri="{E9ED41C9-F4B9-4DC9-8659-9C5B6C8BABE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2E45909-6B6A-458B-B3E9-3B10484441FC}"/>
              </a:ext>
            </a:extLst>
          </p:cNvPr>
          <p:cNvCxnSpPr/>
          <p:nvPr/>
        </p:nvCxnSpPr>
        <p:spPr>
          <a:xfrm>
            <a:off x="1396169" y="2912533"/>
            <a:ext cx="3514498" cy="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6261E612-D5EA-42C6-A1AF-F40AFAD7EA8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8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6F5EF4E-7D68-43D1-A8B7-69E12DD5B48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01B2E7B-B349-42D3-83A4-7292F5722CD2}"/>
              </a:ext>
            </a:extLst>
          </p:cNvPr>
          <p:cNvSpPr>
            <a:spLocks noGrp="1"/>
          </p:cNvSpPr>
          <p:nvPr>
            <p:ph type="title"/>
          </p:nvPr>
        </p:nvSpPr>
        <p:spPr>
          <a:xfrm>
            <a:off x="1295399" y="1883832"/>
            <a:ext cx="6241815" cy="1371600"/>
          </a:xfrm>
        </p:spPr>
        <p:txBody>
          <a:bodyPr vert="horz" rtlCol="0" anchor="b">
            <a:normAutofit/>
          </a:bodyPr>
          <a:lstStyle>
            <a:lvl1pPr lvl="0" algn="ctr">
              <a:defRPr lang="en-US" sz="2800" b="0" dirty="0">
                <a:latin typeface="+mj-lt"/>
              </a:defRPr>
            </a:lvl1pPr>
          </a:lstStyle>
          <a:p>
            <a:r>
              <a:rPr lang="en-US" dirty="0"/>
              <a:t>Click to edit Master title style</a:t>
            </a:r>
          </a:p>
        </p:txBody>
      </p:sp>
      <p:sp>
        <p:nvSpPr>
          <p:cNvPr id="3" name="Picture Placeholder 2">
            <a:extLst>
              <a:ext uri="{232A66E4-B47E-4656-B5B7-23C60F29951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A885657-1AC0-477D-BF92-D6C93319C475}"/>
              </a:ext>
            </a:extLst>
          </p:cNvPr>
          <p:cNvSpPr>
            <a:spLocks noGrp="1" noChangeAspect="1"/>
          </p:cNvSpPr>
          <p:nvPr>
            <p:ph type="pic" idx="1"/>
          </p:nvPr>
        </p:nvSpPr>
        <p:spPr>
          <a:xfrm>
            <a:off x="8094830" y="1041399"/>
            <a:ext cx="3063347" cy="4775200"/>
          </a:xfrm>
          <a:prstGeom prst="roundRect">
            <a:avLst>
              <a:gd name="adj" fmla="val 0"/>
            </a:avLst>
          </a:prstGeom>
          <a:ln w="57150">
            <a:solidFill>
              <a:schemeClr val="tx1">
                <a:lumMod val="50000"/>
                <a:lumOff val="50000"/>
              </a:schemeClr>
            </a:solidFill>
            <a:miter lim="800000"/>
          </a:ln>
          <a:effectLst>
            <a:innerShdw blurRad="57150" dist="38100" dir="14460000">
              <a:srgbClr val="000000">
                <a:alpha val="70000"/>
              </a:srgbClr>
            </a:innerShdw>
          </a:effectLst>
        </p:spPr>
        <p:txBody>
          <a:bodyPr vert="horz" rtlCol="0" anchor="t">
            <a:normAutofit/>
          </a:bodyPr>
          <a:lstStyle>
            <a:lvl1pPr marL="0" lvl="0" indent="0" algn="ctr">
              <a:buNone/>
              <a:defRPr lang="en-US" sz="1600" dirty="0"/>
            </a:lvl1pPr>
            <a:lvl2pPr marL="457200" lvl="1" indent="0">
              <a:buNone/>
              <a:defRPr lang="en-US" sz="1600" dirty="0"/>
            </a:lvl2pPr>
            <a:lvl3pPr marL="914400" lvl="2" indent="0">
              <a:buNone/>
              <a:defRPr lang="en-US" sz="1600" dirty="0"/>
            </a:lvl3pPr>
            <a:lvl4pPr marL="1371600" lvl="3" indent="0">
              <a:buNone/>
              <a:defRPr lang="en-US" sz="1600" dirty="0"/>
            </a:lvl4pPr>
            <a:lvl5pPr marL="1828800" lvl="4" indent="0">
              <a:buNone/>
              <a:defRPr lang="en-US" sz="1600" dirty="0"/>
            </a:lvl5pPr>
            <a:lvl6pPr marL="2286000" lvl="5" indent="0">
              <a:buNone/>
              <a:defRPr lang="en-US" sz="1600" dirty="0"/>
            </a:lvl6pPr>
            <a:lvl7pPr marL="2743200" lvl="6" indent="0">
              <a:buNone/>
              <a:defRPr lang="en-US" sz="1600" dirty="0"/>
            </a:lvl7pPr>
            <a:lvl8pPr marL="3200400" lvl="7" indent="0">
              <a:buNone/>
              <a:defRPr lang="en-US" sz="1600" dirty="0"/>
            </a:lvl8pPr>
            <a:lvl9pPr marL="3657600" lvl="8" indent="0">
              <a:buNone/>
              <a:defRPr lang="en-US" sz="1600" dirty="0"/>
            </a:lvl9pPr>
          </a:lstStyle>
          <a:p>
            <a:r>
              <a:rPr lang="en-US" dirty="0"/>
              <a:t>Click icon to add picture</a:t>
            </a:r>
          </a:p>
        </p:txBody>
      </p:sp>
      <p:sp>
        <p:nvSpPr>
          <p:cNvPr id="4" name="Text Placeholder 3">
            <a:extLst>
              <a:ext uri="{296C8D31-DCBD-4A4F-A802-87BC95546AB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B02616B-DCB8-4D3A-8B40-D152F0ED9301}"/>
              </a:ext>
            </a:extLst>
          </p:cNvPr>
          <p:cNvSpPr>
            <a:spLocks noGrp="1"/>
          </p:cNvSpPr>
          <p:nvPr>
            <p:ph type="body" idx="2"/>
          </p:nvPr>
        </p:nvSpPr>
        <p:spPr>
          <a:xfrm>
            <a:off x="1295399" y="3255432"/>
            <a:ext cx="6241815" cy="1828800"/>
          </a:xfrm>
        </p:spPr>
        <p:txBody>
          <a:bodyPr vert="horz" rtlCol="0" anchor="t">
            <a:normAutofit/>
          </a:bodyPr>
          <a:lstStyle>
            <a:lvl1pPr marL="0" lvl="0" indent="0" algn="ctr">
              <a:buNone/>
              <a:defRPr lang="en-US" sz="1800" dirty="0"/>
            </a:lvl1pPr>
            <a:lvl2pPr marL="457200" lvl="1" indent="0">
              <a:buNone/>
              <a:defRPr lang="en-US" sz="1200" dirty="0"/>
            </a:lvl2pPr>
            <a:lvl3pPr marL="914400" lvl="2" indent="0">
              <a:buNone/>
              <a:defRPr lang="en-US" sz="1000" dirty="0"/>
            </a:lvl3pPr>
            <a:lvl4pPr marL="1371600" lvl="3" indent="0">
              <a:buNone/>
              <a:defRPr lang="en-US" sz="900" dirty="0"/>
            </a:lvl4pPr>
            <a:lvl5pPr marL="1828800" lvl="4" indent="0">
              <a:buNone/>
              <a:defRPr lang="en-US" sz="900" dirty="0"/>
            </a:lvl5pPr>
            <a:lvl6pPr marL="2286000" lvl="5" indent="0">
              <a:buNone/>
              <a:defRPr lang="en-US" sz="900" dirty="0"/>
            </a:lvl6pPr>
            <a:lvl7pPr marL="2743200" lvl="6" indent="0">
              <a:buNone/>
              <a:defRPr lang="en-US" sz="900" dirty="0"/>
            </a:lvl7pPr>
            <a:lvl8pPr marL="3200400" lvl="7" indent="0">
              <a:buNone/>
              <a:defRPr lang="en-US" sz="900" dirty="0"/>
            </a:lvl8pPr>
            <a:lvl9pPr marL="3657600" lvl="8" indent="0">
              <a:buNone/>
              <a:defRPr lang="en-US" sz="900" dirty="0"/>
            </a:lvl9pPr>
          </a:lstStyle>
          <a:p>
            <a:pPr lvl="0"/>
            <a:r>
              <a:rPr lang="en-US" dirty="0"/>
              <a:t>Edit Master text styles</a:t>
            </a:r>
          </a:p>
        </p:txBody>
      </p:sp>
      <p:sp>
        <p:nvSpPr>
          <p:cNvPr id="5" name="Date Placeholder 4">
            <a:extLst>
              <a:ext uri="{9DFCC5E1-4C88-493A-A24E-E2192E4D964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1D03B82-4289-430A-BB4D-7B2E1513B26F}"/>
              </a:ext>
            </a:extLst>
          </p:cNvPr>
          <p:cNvSpPr>
            <a:spLocks noGrp="1"/>
          </p:cNvSpPr>
          <p:nvPr>
            <p:ph type="dt" sz="half" idx="10"/>
          </p:nvPr>
        </p:nvSpPr>
        <p:spPr/>
        <p:txBody>
          <a:bodyPr rtlCol="0"/>
          <a:lstStyle/>
          <a:p>
            <a:fld id="{381CA7C1-7FAA-4F48-829B-E9E24BBF8A2E}" type="datetime1">
              <a:t>15-Apr-23</a:t>
            </a:fld>
            <a:endParaRPr lang="en-US" dirty="0"/>
          </a:p>
        </p:txBody>
      </p:sp>
      <p:sp>
        <p:nvSpPr>
          <p:cNvPr id="6" name="Footer Placeholder 5">
            <a:extLst>
              <a:ext uri="{FE2A56FB-4F3A-4A7A-8BA5-8481FDECC2E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E5F5C43-8B54-4836-B37E-EF0C76D40FE3}"/>
              </a:ext>
            </a:extLst>
          </p:cNvPr>
          <p:cNvSpPr>
            <a:spLocks noGrp="1"/>
          </p:cNvSpPr>
          <p:nvPr>
            <p:ph type="ftr" sz="quarter" idx="11"/>
          </p:nvPr>
        </p:nvSpPr>
        <p:spPr/>
        <p:txBody>
          <a:bodyPr rtlCol="0"/>
          <a:lstStyle/>
          <a:p>
            <a:endParaRPr lang="en-US" dirty="0"/>
          </a:p>
        </p:txBody>
      </p:sp>
      <p:sp>
        <p:nvSpPr>
          <p:cNvPr id="7" name="Slide Number Placeholder 6">
            <a:extLst>
              <a:ext uri="{25160EDA-44F8-489F-87B8-23FEC81423D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58F9016-A9CF-40BE-A8CB-113E17003860}"/>
              </a:ext>
            </a:extLst>
          </p:cNvPr>
          <p:cNvSpPr>
            <a:spLocks noGrp="1"/>
          </p:cNvSpPr>
          <p:nvPr>
            <p:ph type="sldNum" sz="quarter" idx="12"/>
          </p:nvPr>
        </p:nvSpPr>
        <p:spPr/>
        <p:txBody>
          <a:bodyPr rtlCol="0"/>
          <a:lstStyle/>
          <a:p>
            <a:fld id="{76A620FF-A066-4917-BEB0-A17664871CE4}" type="slidenum">
              <a:t>‹#›</a:t>
            </a:fld>
            <a:endParaRPr lang="en-US" dirty="0"/>
          </a:p>
        </p:txBody>
      </p:sp>
    </p:spTree>
    <p:extLst>
      <p:ext uri="{2C5FE3CB-3473-46E0-85E1-8FC0153E77D3}">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8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a:extLst>
              <a:ext uri="{E4AE4E06-BB38-4419-90B7-6ACA7E85B51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FF7A5F7-93E0-4657-AEEE-05D7ABD54487}"/>
              </a:ext>
            </a:extLst>
          </p:cNvPr>
          <p:cNvSpPr>
            <a:spLocks noGrp="1"/>
          </p:cNvSpPr>
          <p:nvPr>
            <p:ph type="title" idx="10"/>
          </p:nvPr>
        </p:nvSpPr>
        <p:spPr>
          <a:xfrm>
            <a:off x="1295401" y="4815415"/>
            <a:ext cx="9609666" cy="566738"/>
          </a:xfrm>
        </p:spPr>
        <p:txBody>
          <a:bodyPr vert="horz" rtlCol="0" anchor="b">
            <a:normAutofit/>
          </a:bodyPr>
          <a:lstStyle>
            <a:lvl1pPr lvl="0" algn="ctr">
              <a:defRPr lang="en-US" sz="2400" b="0" dirty="0">
                <a:latin typeface="+mj-lt"/>
              </a:defRPr>
            </a:lvl1pPr>
          </a:lstStyle>
          <a:p>
            <a:r>
              <a:rPr lang="en-US" dirty="0"/>
              <a:t>Click to edit Master title style</a:t>
            </a:r>
          </a:p>
        </p:txBody>
      </p:sp>
      <p:sp>
        <p:nvSpPr>
          <p:cNvPr id="3" name="Picture Placeholder 2">
            <a:extLst>
              <a:ext uri="{1677A064-CB06-47E9-97C9-189722BC946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D7C9732-6BFD-4F12-8D8D-8E76B58E8330}"/>
              </a:ext>
            </a:extLst>
          </p:cNvPr>
          <p:cNvSpPr>
            <a:spLocks noGrp="1" noChangeAspect="1"/>
          </p:cNvSpPr>
          <p:nvPr>
            <p:ph type="pic" idx="11"/>
          </p:nvPr>
        </p:nvSpPr>
        <p:spPr>
          <a:xfrm>
            <a:off x="1041427" y="1041398"/>
            <a:ext cx="10105973" cy="3335869"/>
          </a:xfrm>
          <a:prstGeom prst="roundRect">
            <a:avLst>
              <a:gd name="adj" fmla="val 0"/>
            </a:avLst>
          </a:prstGeom>
          <a:ln w="57150">
            <a:solidFill>
              <a:schemeClr val="tx1">
                <a:lumMod val="50000"/>
                <a:lumOff val="50000"/>
              </a:schemeClr>
            </a:solidFill>
            <a:miter lim="800000"/>
          </a:ln>
          <a:effectLst>
            <a:innerShdw blurRad="57150" dist="38100" dir="14460000">
              <a:srgbClr val="000000">
                <a:alpha val="70000"/>
              </a:srgbClr>
            </a:innerShdw>
          </a:effectLst>
        </p:spPr>
        <p:txBody>
          <a:bodyPr vert="horz" rtlCol="0" anchor="t">
            <a:normAutofit/>
          </a:bodyPr>
          <a:lstStyle>
            <a:lvl1pPr marL="0" lvl="0" indent="0" algn="ctr">
              <a:buNone/>
              <a:defRPr lang="en-US" sz="1600" dirty="0"/>
            </a:lvl1pPr>
            <a:lvl2pPr marL="457200" lvl="1" indent="0">
              <a:buNone/>
              <a:defRPr lang="en-US" sz="1600" dirty="0"/>
            </a:lvl2pPr>
            <a:lvl3pPr marL="914400" lvl="2" indent="0">
              <a:buNone/>
              <a:defRPr lang="en-US" sz="1600" dirty="0"/>
            </a:lvl3pPr>
            <a:lvl4pPr marL="1371600" lvl="3" indent="0">
              <a:buNone/>
              <a:defRPr lang="en-US" sz="1600" dirty="0"/>
            </a:lvl4pPr>
            <a:lvl5pPr marL="1828800" lvl="4" indent="0">
              <a:buNone/>
              <a:defRPr lang="en-US" sz="1600" dirty="0"/>
            </a:lvl5pPr>
            <a:lvl6pPr marL="2286000" lvl="5" indent="0">
              <a:buNone/>
              <a:defRPr lang="en-US" sz="1600" dirty="0"/>
            </a:lvl6pPr>
            <a:lvl7pPr marL="2743200" lvl="6" indent="0">
              <a:buNone/>
              <a:defRPr lang="en-US" sz="1600" dirty="0"/>
            </a:lvl7pPr>
            <a:lvl8pPr marL="3200400" lvl="7" indent="0">
              <a:buNone/>
              <a:defRPr lang="en-US" sz="1600" dirty="0"/>
            </a:lvl8pPr>
            <a:lvl9pPr marL="3657600" lvl="8" indent="0">
              <a:buNone/>
              <a:defRPr lang="en-US" sz="1600" dirty="0"/>
            </a:lvl9pPr>
          </a:lstStyle>
          <a:p>
            <a:r>
              <a:rPr lang="en-US" dirty="0"/>
              <a:t>Click icon to add picture</a:t>
            </a:r>
          </a:p>
        </p:txBody>
      </p:sp>
      <p:sp>
        <p:nvSpPr>
          <p:cNvPr id="4" name="Text Placeholder 3">
            <a:extLst>
              <a:ext uri="{65C695F6-4A9F-4E87-8F59-3DB6D33015A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651FE3E-20DA-4FB2-BB99-1D72C489A3E8}"/>
              </a:ext>
            </a:extLst>
          </p:cNvPr>
          <p:cNvSpPr>
            <a:spLocks noGrp="1"/>
          </p:cNvSpPr>
          <p:nvPr>
            <p:ph type="body" idx="12"/>
          </p:nvPr>
        </p:nvSpPr>
        <p:spPr>
          <a:xfrm>
            <a:off x="1295401" y="5382153"/>
            <a:ext cx="9609666" cy="493712"/>
          </a:xfrm>
        </p:spPr>
        <p:txBody>
          <a:bodyPr vert="horz" rtlCol="0">
            <a:normAutofit/>
          </a:bodyPr>
          <a:lstStyle>
            <a:lvl1pPr marL="0" lvl="0" indent="0" algn="ctr">
              <a:buNone/>
              <a:defRPr lang="en-US" sz="1400" dirty="0"/>
            </a:lvl1pPr>
            <a:lvl2pPr marL="457200" lvl="1" indent="0">
              <a:buNone/>
              <a:defRPr lang="en-US" sz="1200" dirty="0"/>
            </a:lvl2pPr>
            <a:lvl3pPr marL="914400" lvl="2" indent="0">
              <a:buNone/>
              <a:defRPr lang="en-US" sz="1000" dirty="0"/>
            </a:lvl3pPr>
            <a:lvl4pPr marL="1371600" lvl="3" indent="0">
              <a:buNone/>
              <a:defRPr lang="en-US" sz="900" dirty="0"/>
            </a:lvl4pPr>
            <a:lvl5pPr marL="1828800" lvl="4" indent="0">
              <a:buNone/>
              <a:defRPr lang="en-US" sz="900" dirty="0"/>
            </a:lvl5pPr>
            <a:lvl6pPr marL="2286000" lvl="5" indent="0">
              <a:buNone/>
              <a:defRPr lang="en-US" sz="900" dirty="0"/>
            </a:lvl6pPr>
            <a:lvl7pPr marL="2743200" lvl="6" indent="0">
              <a:buNone/>
              <a:defRPr lang="en-US" sz="900" dirty="0"/>
            </a:lvl7pPr>
            <a:lvl8pPr marL="3200400" lvl="7" indent="0">
              <a:buNone/>
              <a:defRPr lang="en-US" sz="900" dirty="0"/>
            </a:lvl8pPr>
            <a:lvl9pPr marL="3657600" lvl="8" indent="0">
              <a:buNone/>
              <a:defRPr lang="en-US" sz="900" dirty="0"/>
            </a:lvl9pPr>
          </a:lstStyle>
          <a:p>
            <a:pPr lvl="0"/>
            <a:r>
              <a:rPr lang="en-US" dirty="0"/>
              <a:t>Edit Master text styles</a:t>
            </a:r>
          </a:p>
        </p:txBody>
      </p:sp>
      <p:sp>
        <p:nvSpPr>
          <p:cNvPr id="5" name="Date Placeholder 4">
            <a:extLst>
              <a:ext uri="{87B5C793-497B-4F92-9948-B479A66DBCF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ED5BF10-FF4D-4478-9A80-E5E3C9A2DBCB}"/>
              </a:ext>
            </a:extLst>
          </p:cNvPr>
          <p:cNvSpPr>
            <a:spLocks noGrp="1"/>
          </p:cNvSpPr>
          <p:nvPr>
            <p:ph type="dt" sz="half" idx="13"/>
          </p:nvPr>
        </p:nvSpPr>
        <p:spPr/>
        <p:txBody>
          <a:bodyPr rtlCol="0"/>
          <a:lstStyle/>
          <a:p>
            <a:fld id="{AE610006-064E-44F1-9D2D-36B7688364C4}" type="datetime1">
              <a:t>15-Apr-23</a:t>
            </a:fld>
            <a:endParaRPr lang="en-US" dirty="0"/>
          </a:p>
        </p:txBody>
      </p:sp>
      <p:sp>
        <p:nvSpPr>
          <p:cNvPr id="6" name="Footer Placeholder 5">
            <a:extLst>
              <a:ext uri="{FDFD6B24-D639-41F6-BBE7-FD1AA957F50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0A4D7BE-52A0-4259-9E44-EA1B185AAF9C}"/>
              </a:ext>
            </a:extLst>
          </p:cNvPr>
          <p:cNvSpPr>
            <a:spLocks noGrp="1"/>
          </p:cNvSpPr>
          <p:nvPr>
            <p:ph type="ftr" sz="quarter" idx="14"/>
          </p:nvPr>
        </p:nvSpPr>
        <p:spPr/>
        <p:txBody>
          <a:bodyPr rtlCol="0"/>
          <a:lstStyle/>
          <a:p>
            <a:endParaRPr lang="en-US" dirty="0"/>
          </a:p>
        </p:txBody>
      </p:sp>
      <p:sp>
        <p:nvSpPr>
          <p:cNvPr id="7" name="Slide Number Placeholder 6">
            <a:extLst>
              <a:ext uri="{F97D0DAC-AF79-426E-960C-63237496AD3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1770E6E-8415-4C1C-BD82-F5BAEC41F154}"/>
              </a:ext>
            </a:extLst>
          </p:cNvPr>
          <p:cNvSpPr>
            <a:spLocks noGrp="1"/>
          </p:cNvSpPr>
          <p:nvPr>
            <p:ph type="sldNum" sz="quarter" idx="15"/>
          </p:nvPr>
        </p:nvSpPr>
        <p:spPr/>
        <p:txBody>
          <a:bodyPr rtlCol="0"/>
          <a:lstStyle/>
          <a:p>
            <a:fld id="{11BCB4E7-0286-4295-B48F-AAC91CAE9595}" type="slidenum">
              <a:t>‹#›</a:t>
            </a:fld>
            <a:endParaRPr lang="en-US" dirty="0"/>
          </a:p>
        </p:txBody>
      </p:sp>
    </p:spTree>
    <p:extLst>
      <p:ext uri="{91283E9F-991F-423D-A9A5-6FE165F440C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8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a:extLst>
              <a:ext uri="{835D6D88-8397-40CE-99C7-FF28201FF55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95613D6-B73C-4C22-82D7-EFB554584A8C}"/>
              </a:ext>
            </a:extLst>
          </p:cNvPr>
          <p:cNvSpPr>
            <a:spLocks noGrp="1"/>
          </p:cNvSpPr>
          <p:nvPr>
            <p:ph type="title" idx="10"/>
          </p:nvPr>
        </p:nvSpPr>
        <p:spPr>
          <a:xfrm>
            <a:off x="1303868" y="982132"/>
            <a:ext cx="9592732" cy="2954868"/>
          </a:xfrm>
        </p:spPr>
        <p:txBody>
          <a:bodyPr vert="horz" rtlCol="0" anchor="ctr">
            <a:normAutofit/>
          </a:bodyPr>
          <a:lstStyle>
            <a:lvl1pPr lvl="0" algn="ctr">
              <a:defRPr lang="en-US" sz="3200" b="0" cap="none" dirty="0">
                <a:latin typeface="+mj-lt"/>
              </a:defRPr>
            </a:lvl1pPr>
          </a:lstStyle>
          <a:p>
            <a:r>
              <a:rPr lang="en-US" dirty="0"/>
              <a:t>Click to edit Master title style</a:t>
            </a:r>
          </a:p>
        </p:txBody>
      </p:sp>
      <p:sp>
        <p:nvSpPr>
          <p:cNvPr id="3" name="Text Placeholder 2">
            <a:extLst>
              <a:ext uri="{99F83DA4-8587-4D4F-ADBF-227F45843D1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71F25D2-A817-4810-8A7C-4F574470F2E6}"/>
              </a:ext>
            </a:extLst>
          </p:cNvPr>
          <p:cNvSpPr>
            <a:spLocks noGrp="1"/>
          </p:cNvSpPr>
          <p:nvPr>
            <p:ph type="body" idx="11"/>
          </p:nvPr>
        </p:nvSpPr>
        <p:spPr>
          <a:xfrm>
            <a:off x="1303868" y="4343399"/>
            <a:ext cx="9592732" cy="1532467"/>
          </a:xfrm>
        </p:spPr>
        <p:txBody>
          <a:bodyPr vert="horz" rtlCol="0" anchor="ctr">
            <a:normAutofit/>
          </a:bodyPr>
          <a:lstStyle>
            <a:lvl1pPr marL="0" lvl="0" indent="0" algn="ctr">
              <a:buNone/>
              <a:defRPr lang="en-US" sz="2000" dirty="0">
                <a:solidFill>
                  <a:schemeClr val="tx1"/>
                </a:solidFill>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Edit Master text styles</a:t>
            </a:r>
          </a:p>
        </p:txBody>
      </p:sp>
      <p:sp>
        <p:nvSpPr>
          <p:cNvPr id="4" name="Date Placeholder 3">
            <a:extLst>
              <a:ext uri="{C5372280-13E2-4048-99D6-F16758BF1D9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66196EE-25A7-49A4-A198-DAC80BBAFC20}"/>
              </a:ext>
            </a:extLst>
          </p:cNvPr>
          <p:cNvSpPr>
            <a:spLocks noGrp="1"/>
          </p:cNvSpPr>
          <p:nvPr>
            <p:ph type="dt" sz="half" idx="12"/>
          </p:nvPr>
        </p:nvSpPr>
        <p:spPr/>
        <p:txBody>
          <a:bodyPr rtlCol="0"/>
          <a:lstStyle/>
          <a:p>
            <a:fld id="{DB6DECB4-AA6E-4343-920A-7BE09491330E}" type="datetime1">
              <a:t>15-Apr-23</a:t>
            </a:fld>
            <a:endParaRPr lang="en-US" dirty="0"/>
          </a:p>
        </p:txBody>
      </p:sp>
      <p:sp>
        <p:nvSpPr>
          <p:cNvPr id="5" name="Footer Placeholder 4">
            <a:extLst>
              <a:ext uri="{9CD9651F-E3C3-418B-9F7B-4D9D1759CE9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C411749-8E65-4F5D-A828-5B9617D75F2F}"/>
              </a:ext>
            </a:extLst>
          </p:cNvPr>
          <p:cNvSpPr>
            <a:spLocks noGrp="1"/>
          </p:cNvSpPr>
          <p:nvPr>
            <p:ph type="ftr" sz="quarter" idx="13"/>
          </p:nvPr>
        </p:nvSpPr>
        <p:spPr/>
        <p:txBody>
          <a:bodyPr rtlCol="0"/>
          <a:lstStyle/>
          <a:p>
            <a:endParaRPr lang="en-US" dirty="0"/>
          </a:p>
        </p:txBody>
      </p:sp>
      <p:sp>
        <p:nvSpPr>
          <p:cNvPr id="6" name="Slide Number Placeholder 5">
            <a:extLst>
              <a:ext uri="{32D09202-20D4-4BAE-8899-5F1EF3E6C35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CA194AB-0C07-4BD7-9E8E-09460DC0C301}"/>
              </a:ext>
            </a:extLst>
          </p:cNvPr>
          <p:cNvSpPr>
            <a:spLocks noGrp="1"/>
          </p:cNvSpPr>
          <p:nvPr>
            <p:ph type="sldNum" sz="quarter" idx="14"/>
          </p:nvPr>
        </p:nvSpPr>
        <p:spPr/>
        <p:txBody>
          <a:bodyPr rtlCol="0"/>
          <a:lstStyle/>
          <a:p>
            <a:fld id="{AA72C22F-C6E1-4E31-884C-FDC2CE2E505B}" type="slidenum">
              <a:t>‹#›</a:t>
            </a:fld>
            <a:endParaRPr lang="en-US" dirty="0"/>
          </a:p>
        </p:txBody>
      </p:sp>
      <p:cxnSp>
        <p:nvCxnSpPr>
          <p:cNvPr id="7" name="Straight Connector 14">
            <a:extLst>
              <a:ext uri="{208FC48E-2DE9-48F8-940D-E5EA8134397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C09844D-913D-4449-BF48-FF529F3333DF}"/>
              </a:ext>
            </a:extLst>
          </p:cNvPr>
          <p:cNvCxnSpPr/>
          <p:nvPr/>
        </p:nvCxnSpPr>
        <p:spPr>
          <a:xfrm>
            <a:off x="1396169" y="4140199"/>
            <a:ext cx="9407298" cy="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6DCBCB17-A1E3-43D1-ADC3-ABFCFEE0FF6E}">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a:extLst>
              <a:ext uri="{06814DD8-7DB6-4298-AE1A-7529D75BF66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727F189-D400-42D1-A15A-BD0DAE036DF3}"/>
              </a:ext>
            </a:extLst>
          </p:cNvPr>
          <p:cNvSpPr>
            <a:spLocks noGrp="1"/>
          </p:cNvSpPr>
          <p:nvPr>
            <p:ph type="title" idx="10"/>
          </p:nvPr>
        </p:nvSpPr>
        <p:spPr>
          <a:xfrm>
            <a:off x="1446213" y="982132"/>
            <a:ext cx="9296398" cy="2370668"/>
          </a:xfrm>
        </p:spPr>
        <p:txBody>
          <a:bodyPr vert="horz" rtlCol="0" anchor="ctr">
            <a:normAutofit/>
          </a:bodyPr>
          <a:lstStyle>
            <a:lvl1pPr lvl="0" algn="ctr">
              <a:defRPr lang="en-US" sz="3200" b="0" cap="none" dirty="0">
                <a:solidFill>
                  <a:schemeClr val="tx1"/>
                </a:solidFill>
                <a:latin typeface="+mj-lt"/>
              </a:defRPr>
            </a:lvl1pPr>
          </a:lstStyle>
          <a:p>
            <a:r>
              <a:rPr lang="en-US" dirty="0"/>
              <a:t>Click to edit Master title style</a:t>
            </a:r>
          </a:p>
        </p:txBody>
      </p:sp>
      <p:sp>
        <p:nvSpPr>
          <p:cNvPr id="3" name="Text Placeholder 9">
            <a:extLst>
              <a:ext uri="{2ADC624A-9FB2-4443-858C-6C92BCE38F3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97D44D9-8D6C-4AD8-9F89-E1C52BC96EA9}"/>
              </a:ext>
            </a:extLst>
          </p:cNvPr>
          <p:cNvSpPr>
            <a:spLocks noGrp="1"/>
          </p:cNvSpPr>
          <p:nvPr>
            <p:ph type="body" idx="11"/>
          </p:nvPr>
        </p:nvSpPr>
        <p:spPr>
          <a:xfrm>
            <a:off x="1674812" y="3352800"/>
            <a:ext cx="8839202" cy="584200"/>
          </a:xfrm>
        </p:spPr>
        <p:txBody>
          <a:bodyPr vert="horz" rtlCol="0" anchor="ctr">
            <a:normAutofit/>
          </a:bodyPr>
          <a:lstStyle>
            <a:lvl1pPr marL="0" lvl="0" indent="0" algn="r">
              <a:buNone/>
              <a:defRPr lang="en-US" sz="2000" dirty="0"/>
            </a:lvl1pPr>
            <a:lvl2pPr marL="457200" lvl="1" indent="0">
              <a:buNone/>
            </a:lvl2pPr>
            <a:lvl3pPr marL="914400" lvl="2" indent="0">
              <a:buNone/>
            </a:lvl3pPr>
            <a:lvl4pPr marL="1371600" lvl="3" indent="0">
              <a:buNone/>
            </a:lvl4pPr>
            <a:lvl5pPr marL="1828800" lvl="4" indent="0">
              <a:buNone/>
            </a:lvl5pPr>
          </a:lstStyle>
          <a:p>
            <a:pPr lvl="0"/>
            <a:r>
              <a:rPr lang="en-US" dirty="0"/>
              <a:t>Edit Master text styles</a:t>
            </a:r>
          </a:p>
        </p:txBody>
      </p:sp>
      <p:sp>
        <p:nvSpPr>
          <p:cNvPr id="4" name="Text Placeholder 2">
            <a:extLst>
              <a:ext uri="{C222CFBD-3129-42EC-987D-D4D131FEDD5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41EE03C-78CE-4AB2-9105-2EDBF89F277E}"/>
              </a:ext>
            </a:extLst>
          </p:cNvPr>
          <p:cNvSpPr>
            <a:spLocks noGrp="1"/>
          </p:cNvSpPr>
          <p:nvPr>
            <p:ph type="body" idx="12"/>
          </p:nvPr>
        </p:nvSpPr>
        <p:spPr>
          <a:xfrm>
            <a:off x="1295401" y="4343399"/>
            <a:ext cx="9609666" cy="1532467"/>
          </a:xfrm>
        </p:spPr>
        <p:txBody>
          <a:bodyPr vert="horz" rtlCol="0" anchor="ctr">
            <a:normAutofit/>
          </a:bodyPr>
          <a:lstStyle>
            <a:lvl1pPr marL="0" lvl="0" indent="0" algn="ctr">
              <a:buNone/>
              <a:defRPr lang="en-US" sz="2000" dirty="0">
                <a:solidFill>
                  <a:schemeClr val="tx1"/>
                </a:solidFill>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Edit Master text styles</a:t>
            </a:r>
          </a:p>
        </p:txBody>
      </p:sp>
      <p:sp>
        <p:nvSpPr>
          <p:cNvPr id="5" name="Date Placeholder 3">
            <a:extLst>
              <a:ext uri="{7A53B2B7-A9B5-4A22-84E2-1AB20883DD2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8870185-23B1-484C-823B-A23A0CEF4B71}"/>
              </a:ext>
            </a:extLst>
          </p:cNvPr>
          <p:cNvSpPr>
            <a:spLocks noGrp="1"/>
          </p:cNvSpPr>
          <p:nvPr>
            <p:ph type="dt" sz="half" idx="13"/>
          </p:nvPr>
        </p:nvSpPr>
        <p:spPr/>
        <p:txBody>
          <a:bodyPr rtlCol="0"/>
          <a:lstStyle/>
          <a:p>
            <a:fld id="{7C81B417-2931-4CA5-A9CA-BC03AB258CBE}" type="datetime1">
              <a:t>15-Apr-23</a:t>
            </a:fld>
            <a:endParaRPr lang="en-US" dirty="0"/>
          </a:p>
        </p:txBody>
      </p:sp>
      <p:sp>
        <p:nvSpPr>
          <p:cNvPr id="6" name="Footer Placeholder 4">
            <a:extLst>
              <a:ext uri="{7E33B5D8-A788-4AA2-8930-298E963D3AE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674DB44-4C4E-4DB9-B4FD-3D55AD0DD610}"/>
              </a:ext>
            </a:extLst>
          </p:cNvPr>
          <p:cNvSpPr>
            <a:spLocks noGrp="1"/>
          </p:cNvSpPr>
          <p:nvPr>
            <p:ph type="ftr" sz="quarter" idx="14"/>
          </p:nvPr>
        </p:nvSpPr>
        <p:spPr/>
        <p:txBody>
          <a:bodyPr rtlCol="0"/>
          <a:lstStyle/>
          <a:p>
            <a:endParaRPr lang="en-US" dirty="0"/>
          </a:p>
        </p:txBody>
      </p:sp>
      <p:sp>
        <p:nvSpPr>
          <p:cNvPr id="7" name="Slide Number Placeholder 5">
            <a:extLst>
              <a:ext uri="{B653961C-F24C-4DA1-BEA7-7881EA6EB69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C2335D6-673A-46F7-B43C-613D846D4F6C}"/>
              </a:ext>
            </a:extLst>
          </p:cNvPr>
          <p:cNvSpPr>
            <a:spLocks noGrp="1"/>
          </p:cNvSpPr>
          <p:nvPr>
            <p:ph type="sldNum" sz="quarter" idx="15"/>
          </p:nvPr>
        </p:nvSpPr>
        <p:spPr/>
        <p:txBody>
          <a:bodyPr rtlCol="0"/>
          <a:lstStyle/>
          <a:p>
            <a:fld id="{AEBAE758-69A1-4899-876D-EED132F8EF32}" type="slidenum">
              <a:t>‹#›</a:t>
            </a:fld>
            <a:endParaRPr lang="en-US" dirty="0"/>
          </a:p>
        </p:txBody>
      </p:sp>
      <p:sp>
        <p:nvSpPr>
          <p:cNvPr id="8" name="TextBox 13">
            <a:extLst>
              <a:ext uri="{9E2EB1EB-5409-40D2-89A4-2C0442BD86B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0106FC6-EB8E-45E7-8882-DEDD62BA97B6}"/>
              </a:ext>
            </a:extLst>
          </p:cNvPr>
          <p:cNvSpPr txBox="1"/>
          <p:nvPr/>
        </p:nvSpPr>
        <p:spPr>
          <a:xfrm>
            <a:off x="862013" y="879961"/>
            <a:ext cx="609600" cy="584776"/>
          </a:xfrm>
          <a:prstGeom prst="rect">
            <a:avLst/>
          </a:prstGeom>
        </p:spPr>
        <p:txBody>
          <a:bodyPr vert="horz" lIns="91440" tIns="45720" rIns="91440" bIns="45720" rtlCol="0" anchor="ctr">
            <a:noAutofit/>
          </a:bodyPr>
          <a:lst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pPr lvl="0"/>
            <a:r>
              <a:rPr lang="en-US" sz="8000" dirty="0">
                <a:solidFill>
                  <a:schemeClr val="tx1"/>
                </a:solidFill>
              </a:rPr>
              <a:t>“</a:t>
            </a:r>
          </a:p>
        </p:txBody>
      </p:sp>
      <p:sp>
        <p:nvSpPr>
          <p:cNvPr id="9" name="TextBox 14">
            <a:extLst>
              <a:ext uri="{8F3AC2EA-EFE8-498D-AE89-CF37E38CF49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2E736C7-35F5-4A86-A807-E1C1AEC4CD47}"/>
              </a:ext>
            </a:extLst>
          </p:cNvPr>
          <p:cNvSpPr txBox="1"/>
          <p:nvPr/>
        </p:nvSpPr>
        <p:spPr>
          <a:xfrm>
            <a:off x="10600267" y="2827870"/>
            <a:ext cx="609600" cy="584776"/>
          </a:xfrm>
          <a:prstGeom prst="rect">
            <a:avLst/>
          </a:prstGeom>
        </p:spPr>
        <p:txBody>
          <a:bodyPr vert="horz" lIns="91440" tIns="45720" rIns="91440" bIns="45720" rtlCol="0" anchor="ctr">
            <a:noAutofit/>
          </a:bodyPr>
          <a:lst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pPr lvl="0" algn="r"/>
            <a:r>
              <a:rPr lang="en-US" sz="8000" dirty="0">
                <a:solidFill>
                  <a:schemeClr val="tx1"/>
                </a:solidFill>
              </a:rPr>
              <a:t>”</a:t>
            </a:r>
          </a:p>
        </p:txBody>
      </p:sp>
      <p:cxnSp>
        <p:nvCxnSpPr>
          <p:cNvPr id="10" name="Straight Connector 18">
            <a:extLst>
              <a:ext uri="{45837C3D-BD4A-48E8-A3D0-1B634EE9832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4613B70-E984-4FB5-BA0A-8601915AC797}"/>
              </a:ext>
            </a:extLst>
          </p:cNvPr>
          <p:cNvCxnSpPr/>
          <p:nvPr/>
        </p:nvCxnSpPr>
        <p:spPr>
          <a:xfrm>
            <a:off x="1396169" y="4140199"/>
            <a:ext cx="9407298" cy="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58446766-5C2E-4521-B5AC-8F3A8A76CD8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9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a:extLst>
              <a:ext uri="{F2580E27-43DB-4B38-B883-5FF780D706D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C991F2A-1795-418E-8E5F-0E9FE1026CAE}"/>
              </a:ext>
            </a:extLst>
          </p:cNvPr>
          <p:cNvSpPr>
            <a:spLocks noGrp="1"/>
          </p:cNvSpPr>
          <p:nvPr>
            <p:ph type="title" idx="10"/>
          </p:nvPr>
        </p:nvSpPr>
        <p:spPr>
          <a:xfrm>
            <a:off x="1295402" y="3308581"/>
            <a:ext cx="9609668" cy="1468799"/>
          </a:xfrm>
        </p:spPr>
        <p:txBody>
          <a:bodyPr vert="horz" rtlCol="0" anchor="b">
            <a:normAutofit/>
          </a:bodyPr>
          <a:lstStyle>
            <a:lvl1pPr lvl="0" algn="l">
              <a:defRPr lang="en-US" sz="3200" b="0" cap="none" dirty="0">
                <a:latin typeface="+mj-lt"/>
              </a:defRPr>
            </a:lvl1pPr>
          </a:lstStyle>
          <a:p>
            <a:r>
              <a:rPr lang="en-US" dirty="0"/>
              <a:t>Click to edit Master title style</a:t>
            </a:r>
          </a:p>
        </p:txBody>
      </p:sp>
      <p:sp>
        <p:nvSpPr>
          <p:cNvPr id="3" name="Text Placeholder 2">
            <a:extLst>
              <a:ext uri="{E755B18D-2330-4BAC-85E3-153A05D6E2D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E6B6596-ADC6-458E-948C-F1B9D2E1DC7E}"/>
              </a:ext>
            </a:extLst>
          </p:cNvPr>
          <p:cNvSpPr>
            <a:spLocks noGrp="1"/>
          </p:cNvSpPr>
          <p:nvPr>
            <p:ph type="body" idx="11"/>
          </p:nvPr>
        </p:nvSpPr>
        <p:spPr>
          <a:xfrm>
            <a:off x="1295401" y="4777381"/>
            <a:ext cx="9609668" cy="860400"/>
          </a:xfrm>
        </p:spPr>
        <p:txBody>
          <a:bodyPr vert="horz" rtlCol="0" anchor="t">
            <a:normAutofit/>
          </a:bodyPr>
          <a:lstStyle>
            <a:lvl1pPr marL="0" lvl="0" indent="0" algn="l">
              <a:buNone/>
              <a:defRPr lang="en-US" sz="2000" dirty="0">
                <a:solidFill>
                  <a:schemeClr val="tx1"/>
                </a:solidFill>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Edit Master text styles</a:t>
            </a:r>
          </a:p>
        </p:txBody>
      </p:sp>
      <p:sp>
        <p:nvSpPr>
          <p:cNvPr id="4" name="Date Placeholder 3">
            <a:extLst>
              <a:ext uri="{7FAD12F3-5C2B-42B1-8E00-559AA87AD23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D313EEB-F155-4655-9325-DC71FB0A6551}"/>
              </a:ext>
            </a:extLst>
          </p:cNvPr>
          <p:cNvSpPr>
            <a:spLocks noGrp="1"/>
          </p:cNvSpPr>
          <p:nvPr>
            <p:ph type="dt" sz="half" idx="12"/>
          </p:nvPr>
        </p:nvSpPr>
        <p:spPr/>
        <p:txBody>
          <a:bodyPr rtlCol="0"/>
          <a:lstStyle/>
          <a:p>
            <a:fld id="{622C67D5-349D-4C0A-A429-F5D918746701}" type="datetime1">
              <a:t>15-Apr-23</a:t>
            </a:fld>
            <a:endParaRPr lang="en-US" dirty="0"/>
          </a:p>
        </p:txBody>
      </p:sp>
      <p:sp>
        <p:nvSpPr>
          <p:cNvPr id="5" name="Footer Placeholder 4">
            <a:extLst>
              <a:ext uri="{A889D51E-B31C-4C3A-85FA-E7562D60E2F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F89585F-5D10-4FED-8F26-B0B0BEF34241}"/>
              </a:ext>
            </a:extLst>
          </p:cNvPr>
          <p:cNvSpPr>
            <a:spLocks noGrp="1"/>
          </p:cNvSpPr>
          <p:nvPr>
            <p:ph type="ftr" sz="quarter" idx="13"/>
          </p:nvPr>
        </p:nvSpPr>
        <p:spPr/>
        <p:txBody>
          <a:bodyPr rtlCol="0"/>
          <a:lstStyle/>
          <a:p>
            <a:endParaRPr lang="en-US" dirty="0"/>
          </a:p>
        </p:txBody>
      </p:sp>
      <p:sp>
        <p:nvSpPr>
          <p:cNvPr id="6" name="Slide Number Placeholder 5">
            <a:extLst>
              <a:ext uri="{B78FD4FE-7985-4E42-B243-6DA1EEE6C7F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DC72A64-2A3D-48E4-844F-E9DF9D508AEB}"/>
              </a:ext>
            </a:extLst>
          </p:cNvPr>
          <p:cNvSpPr>
            <a:spLocks noGrp="1"/>
          </p:cNvSpPr>
          <p:nvPr>
            <p:ph type="sldNum" sz="quarter" idx="14"/>
          </p:nvPr>
        </p:nvSpPr>
        <p:spPr/>
        <p:txBody>
          <a:bodyPr rtlCol="0"/>
          <a:lstStyle/>
          <a:p>
            <a:fld id="{AA9CEBD9-491B-4F97-A116-A74ACFE38FD1}" type="slidenum">
              <a:t>‹#›</a:t>
            </a:fld>
            <a:endParaRPr lang="en-US" dirty="0"/>
          </a:p>
        </p:txBody>
      </p:sp>
    </p:spTree>
    <p:extLst>
      <p:ext uri="{A69F668C-806B-47A0-B021-7A305F0B012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9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a:extLst>
              <a:ext uri="{C42CEEFE-889A-4903-A4D7-EE0B719DB6C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C768E51-11B6-4959-83B0-4126F79659EF}"/>
              </a:ext>
            </a:extLst>
          </p:cNvPr>
          <p:cNvSpPr>
            <a:spLocks noGrp="1"/>
          </p:cNvSpPr>
          <p:nvPr>
            <p:ph type="title" idx="10"/>
          </p:nvPr>
        </p:nvSpPr>
        <p:spPr>
          <a:xfrm>
            <a:off x="1446213" y="982132"/>
            <a:ext cx="9296398" cy="2243668"/>
          </a:xfrm>
        </p:spPr>
        <p:txBody>
          <a:bodyPr vert="horz" rtlCol="0" anchor="ctr">
            <a:normAutofit/>
          </a:bodyPr>
          <a:lstStyle>
            <a:lvl1pPr lvl="0" algn="ctr">
              <a:defRPr lang="en-US" sz="3200" b="0" cap="none" dirty="0">
                <a:solidFill>
                  <a:schemeClr val="tx1"/>
                </a:solidFill>
                <a:latin typeface="+mj-lt"/>
              </a:defRPr>
            </a:lvl1pPr>
          </a:lstStyle>
          <a:p>
            <a:r>
              <a:rPr lang="en-US" dirty="0"/>
              <a:t>Click to edit Master title style</a:t>
            </a:r>
          </a:p>
        </p:txBody>
      </p:sp>
      <p:sp>
        <p:nvSpPr>
          <p:cNvPr id="3" name="Text Placeholder 2">
            <a:extLst>
              <a:ext uri="{CA07A697-0FC1-442F-937D-D027AC4C0C5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4AECC13-53C2-4027-92B9-6F83E455BB33}"/>
              </a:ext>
            </a:extLst>
          </p:cNvPr>
          <p:cNvSpPr>
            <a:spLocks noGrp="1"/>
          </p:cNvSpPr>
          <p:nvPr>
            <p:ph type="body" idx="11"/>
          </p:nvPr>
        </p:nvSpPr>
        <p:spPr>
          <a:xfrm>
            <a:off x="1295401" y="3639312"/>
            <a:ext cx="9609668" cy="886968"/>
          </a:xfrm>
        </p:spPr>
        <p:txBody>
          <a:bodyPr vert="horz" rtlCol="0" anchor="b">
            <a:normAutofit/>
          </a:bodyPr>
          <a:lstStyle>
            <a:lvl1pPr marL="0" lvl="0" indent="0" algn="l">
              <a:spcBef>
                <a:spcPct val="0"/>
              </a:spcBef>
              <a:buNone/>
              <a:defRPr lang="en-US" sz="2400" dirty="0">
                <a:solidFill>
                  <a:schemeClr val="tx1"/>
                </a:solidFill>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Edit Master text styles</a:t>
            </a:r>
          </a:p>
        </p:txBody>
      </p:sp>
      <p:sp>
        <p:nvSpPr>
          <p:cNvPr id="4" name="Text Placeholder 2">
            <a:extLst>
              <a:ext uri="{BD52F3CE-78FB-429D-A509-90F03532A8E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3479493-6F10-4B22-B06F-D0DCE8C0D12F}"/>
              </a:ext>
            </a:extLst>
          </p:cNvPr>
          <p:cNvSpPr>
            <a:spLocks noGrp="1"/>
          </p:cNvSpPr>
          <p:nvPr>
            <p:ph type="body" idx="12"/>
          </p:nvPr>
        </p:nvSpPr>
        <p:spPr>
          <a:xfrm>
            <a:off x="1295401" y="4529666"/>
            <a:ext cx="9609668" cy="1346199"/>
          </a:xfrm>
        </p:spPr>
        <p:txBody>
          <a:bodyPr vert="horz" rtlCol="0" anchor="t">
            <a:normAutofit/>
          </a:bodyPr>
          <a:lstStyle>
            <a:lvl1pPr marL="0" lvl="0" indent="0" algn="l">
              <a:buNone/>
              <a:defRPr lang="en-US" sz="1800" dirty="0">
                <a:solidFill>
                  <a:schemeClr val="tx1"/>
                </a:solidFill>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Edit Master text styles</a:t>
            </a:r>
          </a:p>
        </p:txBody>
      </p:sp>
      <p:sp>
        <p:nvSpPr>
          <p:cNvPr id="5" name="Date Placeholder 3">
            <a:extLst>
              <a:ext uri="{6BE68274-DDE5-4A7F-89D6-C28CAC0E200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DED7AD5-ED9D-44EE-AD0D-39B957D2F39B}"/>
              </a:ext>
            </a:extLst>
          </p:cNvPr>
          <p:cNvSpPr>
            <a:spLocks noGrp="1"/>
          </p:cNvSpPr>
          <p:nvPr>
            <p:ph type="dt" sz="half" idx="13"/>
          </p:nvPr>
        </p:nvSpPr>
        <p:spPr/>
        <p:txBody>
          <a:bodyPr rtlCol="0"/>
          <a:lstStyle/>
          <a:p>
            <a:fld id="{8D628FCF-06D2-4178-9F42-7A72C1547857}" type="datetime1">
              <a:t>15-Apr-23</a:t>
            </a:fld>
            <a:endParaRPr lang="en-US" dirty="0"/>
          </a:p>
        </p:txBody>
      </p:sp>
      <p:sp>
        <p:nvSpPr>
          <p:cNvPr id="6" name="Footer Placeholder 4">
            <a:extLst>
              <a:ext uri="{34E463FB-EC3E-49AE-B379-BC6BF61FC8A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47D458D-ABD8-4FAA-A5D0-5D2E4F0743FD}"/>
              </a:ext>
            </a:extLst>
          </p:cNvPr>
          <p:cNvSpPr>
            <a:spLocks noGrp="1"/>
          </p:cNvSpPr>
          <p:nvPr>
            <p:ph type="ftr" sz="quarter" idx="14"/>
          </p:nvPr>
        </p:nvSpPr>
        <p:spPr/>
        <p:txBody>
          <a:bodyPr rtlCol="0"/>
          <a:lstStyle/>
          <a:p>
            <a:endParaRPr lang="en-US" dirty="0"/>
          </a:p>
        </p:txBody>
      </p:sp>
      <p:sp>
        <p:nvSpPr>
          <p:cNvPr id="7" name="Slide Number Placeholder 5">
            <a:extLst>
              <a:ext uri="{1AF6B810-EA2F-4A6B-A957-D4B05D95E03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8ED29B1-02FF-44DC-8283-035FA0605617}"/>
              </a:ext>
            </a:extLst>
          </p:cNvPr>
          <p:cNvSpPr>
            <a:spLocks noGrp="1"/>
          </p:cNvSpPr>
          <p:nvPr>
            <p:ph type="sldNum" sz="quarter" idx="15"/>
          </p:nvPr>
        </p:nvSpPr>
        <p:spPr/>
        <p:txBody>
          <a:bodyPr rtlCol="0"/>
          <a:lstStyle/>
          <a:p>
            <a:fld id="{D2C1EE5E-9853-4F7D-8097-D68383E58CF5}" type="slidenum">
              <a:t>‹#›</a:t>
            </a:fld>
            <a:endParaRPr lang="en-US" dirty="0"/>
          </a:p>
        </p:txBody>
      </p:sp>
      <p:sp>
        <p:nvSpPr>
          <p:cNvPr id="8" name="TextBox 11">
            <a:extLst>
              <a:ext uri="{D1324BD1-4670-42C4-9CF3-1DCA584B6C0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195925C-C195-4E9A-A17C-FAAF825EDDC9}"/>
              </a:ext>
            </a:extLst>
          </p:cNvPr>
          <p:cNvSpPr txBox="1"/>
          <p:nvPr/>
        </p:nvSpPr>
        <p:spPr>
          <a:xfrm>
            <a:off x="862013" y="879961"/>
            <a:ext cx="609600" cy="584776"/>
          </a:xfrm>
          <a:prstGeom prst="rect">
            <a:avLst/>
          </a:prstGeom>
        </p:spPr>
        <p:txBody>
          <a:bodyPr vert="horz" lIns="91440" tIns="45720" rIns="91440" bIns="45720" rtlCol="0" anchor="ctr">
            <a:noAutofit/>
          </a:bodyPr>
          <a:lst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pPr lvl="0"/>
            <a:r>
              <a:rPr lang="en-US" sz="8000" dirty="0">
                <a:solidFill>
                  <a:schemeClr val="tx1"/>
                </a:solidFill>
              </a:rPr>
              <a:t>“</a:t>
            </a:r>
          </a:p>
        </p:txBody>
      </p:sp>
      <p:sp>
        <p:nvSpPr>
          <p:cNvPr id="9" name="TextBox 12">
            <a:extLst>
              <a:ext uri="{9B7E4E4A-9330-4735-BC51-4A0BAEE1E96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B5658D2-8603-495A-BFAB-A83F96436849}"/>
              </a:ext>
            </a:extLst>
          </p:cNvPr>
          <p:cNvSpPr txBox="1"/>
          <p:nvPr/>
        </p:nvSpPr>
        <p:spPr>
          <a:xfrm>
            <a:off x="10600267" y="2599260"/>
            <a:ext cx="609600" cy="584776"/>
          </a:xfrm>
          <a:prstGeom prst="rect">
            <a:avLst/>
          </a:prstGeom>
        </p:spPr>
        <p:txBody>
          <a:bodyPr vert="horz" lIns="91440" tIns="45720" rIns="91440" bIns="45720" rtlCol="0" anchor="ctr">
            <a:noAutofit/>
          </a:bodyPr>
          <a:lst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pPr lvl="0" algn="r"/>
            <a:r>
              <a:rPr lang="en-US" sz="8000" dirty="0">
                <a:solidFill>
                  <a:schemeClr val="tx1"/>
                </a:solidFill>
              </a:rPr>
              <a:t>”</a:t>
            </a:r>
          </a:p>
        </p:txBody>
      </p:sp>
      <p:cxnSp>
        <p:nvCxnSpPr>
          <p:cNvPr id="10" name="Straight Connector 25">
            <a:extLst>
              <a:ext uri="{F71C3535-C58E-4F8A-825F-75DCFB92CD6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A603A14-6BB8-4DBC-AEAE-8B9DA71969C5}"/>
              </a:ext>
            </a:extLst>
          </p:cNvPr>
          <p:cNvCxnSpPr/>
          <p:nvPr/>
        </p:nvCxnSpPr>
        <p:spPr>
          <a:xfrm>
            <a:off x="1396169" y="3429000"/>
            <a:ext cx="9407298" cy="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045BCC24-F922-42D1-BAB2-77D5CAFB08E8}">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3EE697E0-8B82-49CA-B4B7-CA2C1645A7B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992609D-31FF-4197-B225-987298CE2B73}"/>
              </a:ext>
            </a:extLst>
          </p:cNvPr>
          <p:cNvSpPr>
            <a:spLocks noGrp="1"/>
          </p:cNvSpPr>
          <p:nvPr>
            <p:ph type="title"/>
          </p:nvPr>
        </p:nvSpPr>
        <p:spPr/>
        <p:txBody>
          <a:bodyPr rtlCol="0"/>
          <a:lstStyle/>
          <a:p>
            <a:r>
              <a:rPr lang="en-US" dirty="0"/>
              <a:t>Click to edit Master title style</a:t>
            </a:r>
          </a:p>
        </p:txBody>
      </p:sp>
      <p:sp>
        <p:nvSpPr>
          <p:cNvPr id="3" name="Date Placeholder 2">
            <a:extLst>
              <a:ext uri="{8F45CF3F-B542-4AAA-A138-646DF1738E3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2D5D168-9C5B-43FD-921C-A627BDCF948C}"/>
              </a:ext>
            </a:extLst>
          </p:cNvPr>
          <p:cNvSpPr>
            <a:spLocks noGrp="1"/>
          </p:cNvSpPr>
          <p:nvPr>
            <p:ph type="dt" sz="half" idx="10"/>
          </p:nvPr>
        </p:nvSpPr>
        <p:spPr/>
        <p:txBody>
          <a:bodyPr rtlCol="0"/>
          <a:lstStyle/>
          <a:p>
            <a:fld id="{D51CB14A-414E-466F-96D3-46C3EA1472C7}" type="datetime1">
              <a:t>15-Apr-23</a:t>
            </a:fld>
            <a:endParaRPr lang="en-US" dirty="0"/>
          </a:p>
        </p:txBody>
      </p:sp>
      <p:sp>
        <p:nvSpPr>
          <p:cNvPr id="4" name="Footer Placeholder 3">
            <a:extLst>
              <a:ext uri="{38C8EEF7-4C03-481E-A57C-FAE7AEA3152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1E1D630-B2B2-441D-A41C-92CD44D430DE}"/>
              </a:ext>
            </a:extLst>
          </p:cNvPr>
          <p:cNvSpPr>
            <a:spLocks noGrp="1"/>
          </p:cNvSpPr>
          <p:nvPr>
            <p:ph type="ftr" sz="quarter" idx="11"/>
          </p:nvPr>
        </p:nvSpPr>
        <p:spPr/>
        <p:txBody>
          <a:bodyPr rtlCol="0"/>
          <a:lstStyle/>
          <a:p>
            <a:endParaRPr lang="en-US" dirty="0"/>
          </a:p>
        </p:txBody>
      </p:sp>
      <p:sp>
        <p:nvSpPr>
          <p:cNvPr id="5" name="Slide Number Placeholder 4">
            <a:extLst>
              <a:ext uri="{1560EBCD-C874-4191-ACA3-0DCB6A67C54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3F58579-30DE-481E-8166-4331543CB4CE}"/>
              </a:ext>
            </a:extLst>
          </p:cNvPr>
          <p:cNvSpPr>
            <a:spLocks noGrp="1"/>
          </p:cNvSpPr>
          <p:nvPr>
            <p:ph type="sldNum" sz="quarter" idx="12"/>
          </p:nvPr>
        </p:nvSpPr>
        <p:spPr/>
        <p:txBody>
          <a:bodyPr rtlCol="0"/>
          <a:lstStyle/>
          <a:p>
            <a:fld id="{228C299B-235A-419E-9137-7377552CC516}" type="slidenum">
              <a:t>‹#›</a:t>
            </a:fld>
            <a:endParaRPr lang="en-US" dirty="0"/>
          </a:p>
        </p:txBody>
      </p:sp>
      <p:cxnSp>
        <p:nvCxnSpPr>
          <p:cNvPr id="6" name="Straight Connector 13">
            <a:extLst>
              <a:ext uri="{534D7D83-A4D9-4807-BC28-D9A4CF9A35B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CCDE8CB-732D-4B86-B1CA-802996775A6A}"/>
              </a:ext>
            </a:extLst>
          </p:cNvPr>
          <p:cNvCxnSpPr/>
          <p:nvPr/>
        </p:nvCxnSpPr>
        <p:spPr>
          <a:xfrm>
            <a:off x="1396169" y="2421465"/>
            <a:ext cx="9407298" cy="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1BCC7041-B195-42B3-B699-8F0BB31AAEB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770"/>
      </p:ext>
    </p:extLst>
  </p:cSld>
  <p:clrMapOvr>
    <a:masterClrMapping/>
  </p:clrMapOvr>
  <p:transition spd="slow">
    <p:push dir="u"/>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a:extLst>
              <a:ext uri="{6EF1E1BD-1B44-48E0-9A05-F4FD96B6C62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04E1196-C27C-4C0A-9550-74239A9C6828}"/>
              </a:ext>
            </a:extLst>
          </p:cNvPr>
          <p:cNvSpPr>
            <a:spLocks noGrp="1"/>
          </p:cNvSpPr>
          <p:nvPr>
            <p:ph type="title" idx="10"/>
          </p:nvPr>
        </p:nvSpPr>
        <p:spPr>
          <a:xfrm>
            <a:off x="1295401" y="982132"/>
            <a:ext cx="9609666" cy="2243668"/>
          </a:xfrm>
        </p:spPr>
        <p:txBody>
          <a:bodyPr vert="horz" lIns="91440" tIns="45720" rIns="91440" bIns="45720" rtlCol="0" anchor="ctr">
            <a:normAutofit/>
          </a:bodyPr>
          <a:lstStyle>
            <a:lvl1pPr lvl="0">
              <a:defRPr lang="en-US" b="0" dirty="0">
                <a:latin typeface="+mj-lt"/>
              </a:defRPr>
            </a:lvl1pPr>
          </a:lstStyle>
          <a:p>
            <a:pPr marL="0" lvl="0"/>
            <a:r>
              <a:rPr lang="en-US" dirty="0"/>
              <a:t>Click to edit Master title style</a:t>
            </a:r>
          </a:p>
        </p:txBody>
      </p:sp>
      <p:sp>
        <p:nvSpPr>
          <p:cNvPr id="3" name="Text Placeholder 2">
            <a:extLst>
              <a:ext uri="{BC4BE2BD-45B5-4AC1-B5EB-C966E0752FF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467CB3A-78FD-4280-ABEA-B9EC0DE3B1DF}"/>
              </a:ext>
            </a:extLst>
          </p:cNvPr>
          <p:cNvSpPr>
            <a:spLocks noGrp="1"/>
          </p:cNvSpPr>
          <p:nvPr>
            <p:ph type="body" idx="11"/>
          </p:nvPr>
        </p:nvSpPr>
        <p:spPr>
          <a:xfrm>
            <a:off x="1295401" y="3630168"/>
            <a:ext cx="9609668" cy="841248"/>
          </a:xfrm>
        </p:spPr>
        <p:txBody>
          <a:bodyPr vert="horz" rtlCol="0" anchor="b">
            <a:normAutofit/>
          </a:bodyPr>
          <a:lstStyle>
            <a:lvl1pPr marL="0" lvl="0" indent="0" algn="l">
              <a:spcBef>
                <a:spcPct val="0"/>
              </a:spcBef>
              <a:buNone/>
              <a:defRPr lang="en-US" sz="2800" dirty="0">
                <a:solidFill>
                  <a:schemeClr val="tx1"/>
                </a:solidFill>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Edit Master text styles</a:t>
            </a:r>
          </a:p>
        </p:txBody>
      </p:sp>
      <p:sp>
        <p:nvSpPr>
          <p:cNvPr id="4" name="Text Placeholder 2">
            <a:extLst>
              <a:ext uri="{8FA9CCDC-99DF-48DE-B241-A022FEED0B0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D098486-FEAB-4CD6-A0CD-8BAA95F6E1FF}"/>
              </a:ext>
            </a:extLst>
          </p:cNvPr>
          <p:cNvSpPr>
            <a:spLocks noGrp="1"/>
          </p:cNvSpPr>
          <p:nvPr>
            <p:ph type="body" idx="12"/>
          </p:nvPr>
        </p:nvSpPr>
        <p:spPr>
          <a:xfrm>
            <a:off x="1295400" y="4470399"/>
            <a:ext cx="9609671" cy="1405467"/>
          </a:xfrm>
        </p:spPr>
        <p:txBody>
          <a:bodyPr vert="horz" rtlCol="0" anchor="t">
            <a:normAutofit/>
          </a:bodyPr>
          <a:lstStyle>
            <a:lvl1pPr marL="0" lvl="0" indent="0" algn="l">
              <a:buNone/>
              <a:defRPr lang="en-US" sz="1800" dirty="0">
                <a:solidFill>
                  <a:schemeClr val="tx1"/>
                </a:solidFill>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Edit Master text styles</a:t>
            </a:r>
          </a:p>
        </p:txBody>
      </p:sp>
      <p:sp>
        <p:nvSpPr>
          <p:cNvPr id="5" name="Date Placeholder 3">
            <a:extLst>
              <a:ext uri="{FF4C0F2E-BA85-4018-89BD-31BFE9C015B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006992B-BFC2-4916-BA48-CD61237E531C}"/>
              </a:ext>
            </a:extLst>
          </p:cNvPr>
          <p:cNvSpPr>
            <a:spLocks noGrp="1"/>
          </p:cNvSpPr>
          <p:nvPr>
            <p:ph type="dt" sz="half" idx="13"/>
          </p:nvPr>
        </p:nvSpPr>
        <p:spPr/>
        <p:txBody>
          <a:bodyPr rtlCol="0"/>
          <a:lstStyle/>
          <a:p>
            <a:fld id="{5BDFD3E4-77B6-424E-9A55-42785CCAB01C}" type="datetime1">
              <a:t>15-Apr-23</a:t>
            </a:fld>
            <a:endParaRPr lang="en-US" dirty="0"/>
          </a:p>
        </p:txBody>
      </p:sp>
      <p:sp>
        <p:nvSpPr>
          <p:cNvPr id="6" name="Footer Placeholder 4">
            <a:extLst>
              <a:ext uri="{84EE3DC2-3FB7-4ACC-8188-14A0D458A94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5E3D515-DA53-4D77-BDB4-E4D5DBBB5C5F}"/>
              </a:ext>
            </a:extLst>
          </p:cNvPr>
          <p:cNvSpPr>
            <a:spLocks noGrp="1"/>
          </p:cNvSpPr>
          <p:nvPr>
            <p:ph type="ftr" sz="quarter" idx="14"/>
          </p:nvPr>
        </p:nvSpPr>
        <p:spPr/>
        <p:txBody>
          <a:bodyPr rtlCol="0"/>
          <a:lstStyle/>
          <a:p>
            <a:endParaRPr lang="en-US" dirty="0"/>
          </a:p>
        </p:txBody>
      </p:sp>
      <p:sp>
        <p:nvSpPr>
          <p:cNvPr id="7" name="Slide Number Placeholder 5">
            <a:extLst>
              <a:ext uri="{A9913FDF-BB64-4583-AFBE-A0B2585EAF3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0D0DC67-AE2D-410E-96C8-EE3592830A1D}"/>
              </a:ext>
            </a:extLst>
          </p:cNvPr>
          <p:cNvSpPr>
            <a:spLocks noGrp="1"/>
          </p:cNvSpPr>
          <p:nvPr>
            <p:ph type="sldNum" sz="quarter" idx="15"/>
          </p:nvPr>
        </p:nvSpPr>
        <p:spPr/>
        <p:txBody>
          <a:bodyPr rtlCol="0"/>
          <a:lstStyle/>
          <a:p>
            <a:fld id="{93B6E428-63CD-4324-A3EC-B57CBCD7B29B}" type="slidenum">
              <a:t>‹#›</a:t>
            </a:fld>
            <a:endParaRPr lang="en-US" dirty="0"/>
          </a:p>
        </p:txBody>
      </p:sp>
      <p:cxnSp>
        <p:nvCxnSpPr>
          <p:cNvPr id="8" name="Straight Connector 14">
            <a:extLst>
              <a:ext uri="{011D97CD-59F6-45FC-8A26-09900FD3121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3055531-730B-4A0F-ADC4-154B2247EE00}"/>
              </a:ext>
            </a:extLst>
          </p:cNvPr>
          <p:cNvCxnSpPr/>
          <p:nvPr/>
        </p:nvCxnSpPr>
        <p:spPr>
          <a:xfrm>
            <a:off x="1396169" y="3429000"/>
            <a:ext cx="9407298" cy="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508199ED-30FD-4024-8268-B4433A20D44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89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3F3C3BFA-6D82-441F-92E1-43084F73A70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4CE70CB-9041-4D71-AD77-79DC712DB8D8}"/>
              </a:ext>
            </a:extLst>
          </p:cNvPr>
          <p:cNvSpPr>
            <a:spLocks noGrp="1"/>
          </p:cNvSpPr>
          <p:nvPr>
            <p:ph type="title"/>
          </p:nvPr>
        </p:nvSpPr>
        <p:spPr/>
        <p:txBody>
          <a:bodyPr rtlCol="0"/>
          <a:lstStyle>
            <a:lvl1pPr lvl="0" algn="ctr"/>
          </a:lstStyle>
          <a:p>
            <a:r>
              <a:rPr lang="en-US" dirty="0"/>
              <a:t>Click to edit Master title style</a:t>
            </a:r>
          </a:p>
        </p:txBody>
      </p:sp>
      <p:sp>
        <p:nvSpPr>
          <p:cNvPr id="3" name="Vertical Text Placeholder 2">
            <a:extLst>
              <a:ext uri="{C5EA2D9B-B41D-46B6-8B40-C47770A387C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E656DAF-A6BE-4A49-9940-D2D1B3ACE3DD}"/>
              </a:ext>
            </a:extLst>
          </p:cNvPr>
          <p:cNvSpPr>
            <a:spLocks noGrp="1"/>
          </p:cNvSpPr>
          <p:nvPr>
            <p:ph type="body" idx="1"/>
          </p:nvPr>
        </p:nvSpPr>
        <p:spPr/>
        <p:txBody>
          <a:bodyPr vert="horz" rtlCol="0"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DA891345-2FFC-4A73-BA14-EC07CA88C40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9C79DC0-9702-4494-B987-91CE70BE2FDA}"/>
              </a:ext>
            </a:extLst>
          </p:cNvPr>
          <p:cNvSpPr>
            <a:spLocks noGrp="1"/>
          </p:cNvSpPr>
          <p:nvPr>
            <p:ph type="dt" sz="half" idx="10"/>
          </p:nvPr>
        </p:nvSpPr>
        <p:spPr/>
        <p:txBody>
          <a:bodyPr rtlCol="0"/>
          <a:lstStyle/>
          <a:p>
            <a:fld id="{1CB4E814-81CD-4EC8-A79F-6F04B7DBB047}" type="datetime1">
              <a:t>15-Apr-23</a:t>
            </a:fld>
            <a:endParaRPr lang="en-US" dirty="0"/>
          </a:p>
        </p:txBody>
      </p:sp>
      <p:sp>
        <p:nvSpPr>
          <p:cNvPr id="5" name="Footer Placeholder 4">
            <a:extLst>
              <a:ext uri="{FCCD31F6-DF1A-4A8B-8676-79EAA21C513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F5CB7E2-A27A-44FE-B4A5-3973AF10F518}"/>
              </a:ext>
            </a:extLst>
          </p:cNvPr>
          <p:cNvSpPr>
            <a:spLocks noGrp="1"/>
          </p:cNvSpPr>
          <p:nvPr>
            <p:ph type="ftr" sz="quarter" idx="11"/>
          </p:nvPr>
        </p:nvSpPr>
        <p:spPr/>
        <p:txBody>
          <a:bodyPr rtlCol="0"/>
          <a:lstStyle/>
          <a:p>
            <a:endParaRPr lang="en-US" dirty="0"/>
          </a:p>
        </p:txBody>
      </p:sp>
      <p:sp>
        <p:nvSpPr>
          <p:cNvPr id="6" name="Slide Number Placeholder 5">
            <a:extLst>
              <a:ext uri="{604FEEEF-D5DF-4B9F-A5AB-525D5C62A6A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FBAA91A-9D4C-465B-9A15-7B5440BE33D1}"/>
              </a:ext>
            </a:extLst>
          </p:cNvPr>
          <p:cNvSpPr>
            <a:spLocks noGrp="1"/>
          </p:cNvSpPr>
          <p:nvPr>
            <p:ph type="sldNum" sz="quarter" idx="12"/>
          </p:nvPr>
        </p:nvSpPr>
        <p:spPr/>
        <p:txBody>
          <a:bodyPr rtlCol="0"/>
          <a:lstStyle/>
          <a:p>
            <a:fld id="{AE83D81C-0063-4BC8-9837-664F7DAAEDE9}" type="slidenum">
              <a:t>‹#›</a:t>
            </a:fld>
            <a:endParaRPr lang="en-US" dirty="0"/>
          </a:p>
        </p:txBody>
      </p:sp>
      <p:cxnSp>
        <p:nvCxnSpPr>
          <p:cNvPr id="7" name="Straight Connector 13">
            <a:extLst>
              <a:ext uri="{1913ADA1-430C-4D23-8531-065222BF414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188F8B1-9980-4A92-A4CE-DC6C541682CA}"/>
              </a:ext>
            </a:extLst>
          </p:cNvPr>
          <p:cNvCxnSpPr/>
          <p:nvPr/>
        </p:nvCxnSpPr>
        <p:spPr>
          <a:xfrm>
            <a:off x="1396169" y="2421465"/>
            <a:ext cx="9407298" cy="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643BA440-B8D3-472D-9503-62D30805C27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0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E852CCED-F91D-439C-B8D0-8FB525EE735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0A1B799-5D28-4FD8-9411-D57F7B05C837}"/>
              </a:ext>
            </a:extLst>
          </p:cNvPr>
          <p:cNvSpPr>
            <a:spLocks noGrp="1"/>
          </p:cNvSpPr>
          <p:nvPr>
            <p:ph type="title"/>
          </p:nvPr>
        </p:nvSpPr>
        <p:spPr>
          <a:xfrm>
            <a:off x="8999355" y="982131"/>
            <a:ext cx="1890894" cy="4893735"/>
          </a:xfrm>
        </p:spPr>
        <p:txBody>
          <a:bodyPr vert="horz" rtlCol="0"/>
          <a:lstStyle/>
          <a:p>
            <a:r>
              <a:rPr lang="en-US" dirty="0"/>
              <a:t>Click to edit Master title style</a:t>
            </a:r>
          </a:p>
        </p:txBody>
      </p:sp>
      <p:sp>
        <p:nvSpPr>
          <p:cNvPr id="3" name="Vertical Text Placeholder 2">
            <a:extLst>
              <a:ext uri="{1BAF9061-491E-43D4-A058-C000E0A3AE0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B8C7576-329F-4D66-AFE5-C34358B44A7A}"/>
              </a:ext>
            </a:extLst>
          </p:cNvPr>
          <p:cNvSpPr>
            <a:spLocks noGrp="1"/>
          </p:cNvSpPr>
          <p:nvPr>
            <p:ph type="body" idx="1"/>
          </p:nvPr>
        </p:nvSpPr>
        <p:spPr>
          <a:xfrm>
            <a:off x="1295398" y="982132"/>
            <a:ext cx="7433024" cy="4893734"/>
          </a:xfrm>
        </p:spPr>
        <p:txBody>
          <a:bodyPr vert="horz" rtlCol="0"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B0686233-C47D-436D-925C-D8A5197FAE7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53F8278-B78C-4B23-9F43-4652B0DA02FF}"/>
              </a:ext>
            </a:extLst>
          </p:cNvPr>
          <p:cNvSpPr>
            <a:spLocks noGrp="1"/>
          </p:cNvSpPr>
          <p:nvPr>
            <p:ph type="dt" sz="half" idx="10"/>
          </p:nvPr>
        </p:nvSpPr>
        <p:spPr/>
        <p:txBody>
          <a:bodyPr rtlCol="0"/>
          <a:lstStyle/>
          <a:p>
            <a:fld id="{7994352D-749D-4382-8B8B-E9B7750D674E}" type="datetime1">
              <a:t>15-Apr-23</a:t>
            </a:fld>
            <a:endParaRPr lang="en-US" dirty="0"/>
          </a:p>
        </p:txBody>
      </p:sp>
      <p:sp>
        <p:nvSpPr>
          <p:cNvPr id="5" name="Footer Placeholder 4">
            <a:extLst>
              <a:ext uri="{571AEB0B-5C76-4E93-B725-A3448BEE4AE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0526925-CC42-4A13-A281-0F9CF3966716}"/>
              </a:ext>
            </a:extLst>
          </p:cNvPr>
          <p:cNvSpPr>
            <a:spLocks noGrp="1"/>
          </p:cNvSpPr>
          <p:nvPr>
            <p:ph type="ftr" sz="quarter" idx="11"/>
          </p:nvPr>
        </p:nvSpPr>
        <p:spPr/>
        <p:txBody>
          <a:bodyPr rtlCol="0"/>
          <a:lstStyle/>
          <a:p>
            <a:endParaRPr lang="en-US" dirty="0"/>
          </a:p>
        </p:txBody>
      </p:sp>
      <p:sp>
        <p:nvSpPr>
          <p:cNvPr id="6" name="Slide Number Placeholder 5">
            <a:extLst>
              <a:ext uri="{7AE4BDC5-8D97-4F2C-BF07-B87FEF1057F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BB7DE80-FDA8-425E-9CC8-8F3E5E47B1AC}"/>
              </a:ext>
            </a:extLst>
          </p:cNvPr>
          <p:cNvSpPr>
            <a:spLocks noGrp="1"/>
          </p:cNvSpPr>
          <p:nvPr>
            <p:ph type="sldNum" sz="quarter" idx="12"/>
          </p:nvPr>
        </p:nvSpPr>
        <p:spPr/>
        <p:txBody>
          <a:bodyPr rtlCol="0"/>
          <a:lstStyle/>
          <a:p>
            <a:fld id="{3860E57B-5009-4949-8F3D-93AD52B39443}" type="slidenum">
              <a:t>‹#›</a:t>
            </a:fld>
            <a:endParaRPr lang="en-US" dirty="0"/>
          </a:p>
        </p:txBody>
      </p:sp>
      <p:cxnSp>
        <p:nvCxnSpPr>
          <p:cNvPr id="7" name="Straight Connector 13">
            <a:extLst>
              <a:ext uri="{80B578B3-C270-4687-9059-044F6D0D98D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1AE93D3-B113-4CFE-B332-20E69B37B987}"/>
              </a:ext>
            </a:extLst>
          </p:cNvPr>
          <p:cNvCxnSpPr/>
          <p:nvPr/>
        </p:nvCxnSpPr>
        <p:spPr>
          <a:xfrm flipH="1">
            <a:off x="8863891" y="990600"/>
            <a:ext cx="0" cy="487680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3CA62DDC-288F-48BF-ACDB-8930467EEB37}">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0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6">
            <a:extLst>
              <a:ext uri="{8A4A4359-FA85-4808-A46E-547001FE2BA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E23D104-D601-46F5-89BD-5AA244ABB9BE}"/>
              </a:ext>
            </a:extLst>
          </p:cNvPr>
          <p:cNvGrpSpPr/>
          <p:nvPr/>
        </p:nvGrpSpPr>
        <p:grpSpPr>
          <a:xfrm>
            <a:off x="-16934" y="0"/>
            <a:ext cx="12231160" cy="6856214"/>
            <a:chOff x="-16934" y="0"/>
            <a:chExt cx="12231160" cy="6856214"/>
          </a:xfrm>
        </p:grpSpPr>
        <p:pic>
          <p:nvPicPr>
            <p:cNvPr id="3" name="Picture 15" descr="HD-PanelTitleR1.png">
              <a:extLst>
                <a:ext uri="{9EFAA041-AF80-44C5-9722-533F2941C58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62519C5-DFE7-497F-8DE0-9F9B29750E57}"/>
                </a:ext>
              </a:extLst>
            </p:cNvPr>
            <p:cNvPicPr>
              <a:picLocks noChangeAspect="1"/>
            </p:cNvPicPr>
            <p:nvPr/>
          </p:nvPicPr>
          <p:blipFill>
            <a:blip r:embed="rId2"/>
            <a:stretch>
              <a:fillRect/>
            </a:stretch>
          </p:blipFill>
          <p:spPr>
            <a:xfrm>
              <a:off x="0" y="0"/>
              <a:ext cx="12188824" cy="6856214"/>
            </a:xfrm>
            <a:prstGeom prst="rect">
              <a:avLst/>
            </a:prstGeom>
            <a:noFill/>
          </p:spPr>
        </p:pic>
        <p:sp>
          <p:nvSpPr>
            <p:cNvPr id="4" name="Rectangle 25">
              <a:extLst>
                <a:ext uri="{D6DBF0B8-B1FA-4F8A-9ACB-8E9A0500C84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1D8CF14-ECDC-4D7A-9524-64A06F03F71D}"/>
                </a:ext>
              </a:extLst>
            </p:cNvPr>
            <p:cNvSpPr/>
            <p:nvPr/>
          </p:nvSpPr>
          <p:spPr>
            <a:xfrm>
              <a:off x="2328332" y="1540931"/>
              <a:ext cx="7543802" cy="3835401"/>
            </a:xfrm>
            <a:prstGeom prst="rect">
              <a:avLst/>
            </a:prstGeom>
            <a:noFill/>
            <a:ln w="15875">
              <a:miter lim="800000"/>
            </a:ln>
            <a:effectLst/>
          </p:spPr>
          <p:style>
            <a:lnRef idx="1">
              <a:schemeClr val="accent1"/>
            </a:lnRef>
            <a:fillRef idx="3">
              <a:schemeClr val="accent1"/>
            </a:fillRef>
            <a:effectRef idx="0">
              <a:schemeClr val="accent1"/>
            </a:effectRef>
            <a:fontRef idx="minor">
              <a:schemeClr val="lt1"/>
            </a:fontRef>
          </p:style>
          <p:txBody>
            <a:bodyPr vert="horz" rtlCol="0"/>
            <a:lst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endParaRPr lang="en-US" dirty="0"/>
            </a:p>
          </p:txBody>
        </p:sp>
        <p:pic>
          <p:nvPicPr>
            <p:cNvPr id="5" name="Picture 16" descr="HDRibbonTitle-UniformTrim.png">
              <a:extLst>
                <a:ext uri="{7B0720E8-CE32-42F3-B8F6-B25DAC13B6B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339130A-FAD2-4031-8D08-6D91D0DC6E66}"/>
                </a:ext>
              </a:extLst>
            </p:cNvPr>
            <p:cNvPicPr>
              <a:picLocks noChangeAspect="1"/>
            </p:cNvPicPr>
            <p:nvPr/>
          </p:nvPicPr>
          <p:blipFill>
            <a:blip r:embed="rId3"/>
            <a:stretch>
              <a:fillRect/>
            </a:stretch>
          </p:blipFill>
          <p:spPr>
            <a:xfrm>
              <a:off x="-16934" y="3147609"/>
              <a:ext cx="2478024" cy="612648"/>
            </a:xfrm>
            <a:prstGeom prst="rect">
              <a:avLst/>
            </a:prstGeom>
            <a:noFill/>
          </p:spPr>
        </p:pic>
        <p:pic>
          <p:nvPicPr>
            <p:cNvPr id="6" name="Picture 19" descr="HDRibbonTitle-UniformTrim.png">
              <a:extLst>
                <a:ext uri="{4792943E-C622-4CD4-B50F-9905090C6C8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EA2A0E6-42D8-4AFB-B3CD-EB6289B93AD0}"/>
                </a:ext>
              </a:extLst>
            </p:cNvPr>
            <p:cNvPicPr>
              <a:picLocks noChangeAspect="1"/>
            </p:cNvPicPr>
            <p:nvPr/>
          </p:nvPicPr>
          <p:blipFill>
            <a:blip r:embed="rId3"/>
            <a:stretch>
              <a:fillRect/>
            </a:stretch>
          </p:blipFill>
          <p:spPr>
            <a:xfrm>
              <a:off x="9736202" y="3147609"/>
              <a:ext cx="2478024" cy="612648"/>
            </a:xfrm>
            <a:prstGeom prst="rect">
              <a:avLst/>
            </a:prstGeom>
            <a:noFill/>
          </p:spPr>
        </p:pic>
      </p:grpSp>
      <p:sp>
        <p:nvSpPr>
          <p:cNvPr id="7" name="Title 1">
            <a:extLst>
              <a:ext uri="{3BA25251-0280-4F1E-95AD-96711796709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4400A11-143B-4158-A781-E77CE3507D9C}"/>
              </a:ext>
            </a:extLst>
          </p:cNvPr>
          <p:cNvSpPr>
            <a:spLocks noGrp="1"/>
          </p:cNvSpPr>
          <p:nvPr>
            <p:ph type="title"/>
          </p:nvPr>
        </p:nvSpPr>
        <p:spPr>
          <a:xfrm>
            <a:off x="2692397" y="1871131"/>
            <a:ext cx="6815668" cy="1515533"/>
          </a:xfrm>
        </p:spPr>
        <p:txBody>
          <a:bodyPr vert="horz" rtlCol="0" anchor="b">
            <a:noAutofit/>
          </a:bodyPr>
          <a:lstStyle>
            <a:lvl1pPr lvl="0" algn="ctr">
              <a:defRPr lang="en-US" sz="5400" dirty="0"/>
            </a:lvl1pPr>
          </a:lstStyle>
          <a:p>
            <a:r>
              <a:rPr lang="en-US" dirty="0"/>
              <a:t>Click to edit Master title style</a:t>
            </a:r>
          </a:p>
        </p:txBody>
      </p:sp>
      <p:sp>
        <p:nvSpPr>
          <p:cNvPr id="8" name="Subtitle 2">
            <a:extLst>
              <a:ext uri="{AF4AE68E-D570-40A7-8336-1AF33F66126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ECFD41F-F943-4EA0-91DD-6C6154883596}"/>
              </a:ext>
            </a:extLst>
          </p:cNvPr>
          <p:cNvSpPr>
            <a:spLocks noGrp="1"/>
          </p:cNvSpPr>
          <p:nvPr>
            <p:ph type="subTitle" idx="1"/>
          </p:nvPr>
        </p:nvSpPr>
        <p:spPr>
          <a:xfrm>
            <a:off x="2692397" y="3657597"/>
            <a:ext cx="6815668" cy="1320802"/>
          </a:xfrm>
        </p:spPr>
        <p:txBody>
          <a:bodyPr vert="horz" rtlCol="0" anchor="t">
            <a:normAutofit/>
          </a:bodyPr>
          <a:lstStyle>
            <a:lvl1pPr marL="0" lvl="0" indent="0" algn="ctr">
              <a:buNone/>
              <a:defRPr lang="en-US" sz="2100" dirty="0">
                <a:solidFill>
                  <a:schemeClr val="tx1"/>
                </a:solidFill>
              </a:defRPr>
            </a:lvl1pPr>
            <a:lvl2pPr marL="457200" lvl="1" indent="0" algn="ctr">
              <a:buNone/>
              <a:defRPr lang="en-US" dirty="0">
                <a:solidFill>
                  <a:schemeClr val="tx1">
                    <a:tint val="75000"/>
                  </a:schemeClr>
                </a:solidFill>
              </a:defRPr>
            </a:lvl2pPr>
            <a:lvl3pPr marL="914400" lvl="2" indent="0" algn="ctr">
              <a:buNone/>
              <a:defRPr lang="en-US" dirty="0">
                <a:solidFill>
                  <a:schemeClr val="tx1">
                    <a:tint val="75000"/>
                  </a:schemeClr>
                </a:solidFill>
              </a:defRPr>
            </a:lvl3pPr>
            <a:lvl4pPr marL="1371600" lvl="3" indent="0" algn="ctr">
              <a:buNone/>
              <a:defRPr lang="en-US" dirty="0">
                <a:solidFill>
                  <a:schemeClr val="tx1">
                    <a:tint val="75000"/>
                  </a:schemeClr>
                </a:solidFill>
              </a:defRPr>
            </a:lvl4pPr>
            <a:lvl5pPr marL="1828800" lvl="4" indent="0" algn="ctr">
              <a:buNone/>
              <a:defRPr lang="en-US" dirty="0">
                <a:solidFill>
                  <a:schemeClr val="tx1">
                    <a:tint val="75000"/>
                  </a:schemeClr>
                </a:solidFill>
              </a:defRPr>
            </a:lvl5pPr>
            <a:lvl6pPr marL="2286000" lvl="5" indent="0" algn="ctr">
              <a:buNone/>
              <a:defRPr lang="en-US" dirty="0">
                <a:solidFill>
                  <a:schemeClr val="tx1">
                    <a:tint val="75000"/>
                  </a:schemeClr>
                </a:solidFill>
              </a:defRPr>
            </a:lvl6pPr>
            <a:lvl7pPr marL="2743200" lvl="6" indent="0" algn="ctr">
              <a:buNone/>
              <a:defRPr lang="en-US" dirty="0">
                <a:solidFill>
                  <a:schemeClr val="tx1">
                    <a:tint val="75000"/>
                  </a:schemeClr>
                </a:solidFill>
              </a:defRPr>
            </a:lvl7pPr>
            <a:lvl8pPr marL="3200400" lvl="7" indent="0" algn="ctr">
              <a:buNone/>
              <a:defRPr lang="en-US" dirty="0">
                <a:solidFill>
                  <a:schemeClr val="tx1">
                    <a:tint val="75000"/>
                  </a:schemeClr>
                </a:solidFill>
              </a:defRPr>
            </a:lvl8pPr>
            <a:lvl9pPr marL="3657600" lvl="8" indent="0" algn="ctr">
              <a:buNone/>
              <a:defRPr lang="en-US" dirty="0">
                <a:solidFill>
                  <a:schemeClr val="tx1">
                    <a:tint val="75000"/>
                  </a:schemeClr>
                </a:solidFill>
              </a:defRPr>
            </a:lvl9pPr>
          </a:lstStyle>
          <a:p>
            <a:r>
              <a:rPr lang="en-US" dirty="0"/>
              <a:t>Click to edit Master subtitle style</a:t>
            </a:r>
          </a:p>
        </p:txBody>
      </p:sp>
      <p:sp>
        <p:nvSpPr>
          <p:cNvPr id="9" name="Date Placeholder 3">
            <a:extLst>
              <a:ext uri="{32F26527-E686-4696-A486-5D9FB390E75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FDBC155-D0E7-4420-815A-A0D3A7D537AD}"/>
              </a:ext>
            </a:extLst>
          </p:cNvPr>
          <p:cNvSpPr>
            <a:spLocks noGrp="1"/>
          </p:cNvSpPr>
          <p:nvPr>
            <p:ph type="dt" sz="half" idx="10"/>
          </p:nvPr>
        </p:nvSpPr>
        <p:spPr>
          <a:xfrm>
            <a:off x="7983232" y="5037663"/>
            <a:ext cx="897467" cy="279399"/>
          </a:xfrm>
        </p:spPr>
        <p:txBody>
          <a:bodyPr rtlCol="0"/>
          <a:lstStyle/>
          <a:p>
            <a:fld id="{61E39955-2920-43A4-A83A-087356BD7601}" type="datetime1">
              <a:t>15-Apr-23</a:t>
            </a:fld>
            <a:endParaRPr lang="en-US" dirty="0"/>
          </a:p>
        </p:txBody>
      </p:sp>
      <p:sp>
        <p:nvSpPr>
          <p:cNvPr id="10" name="Footer Placeholder 4">
            <a:extLst>
              <a:ext uri="{DDA7F4C4-C479-4B85-94C3-6503BD4E583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3EB44C3-DD33-48A7-962D-FB9E96DCBA04}"/>
              </a:ext>
            </a:extLst>
          </p:cNvPr>
          <p:cNvSpPr>
            <a:spLocks noGrp="1"/>
          </p:cNvSpPr>
          <p:nvPr>
            <p:ph type="ftr" sz="quarter" idx="11"/>
          </p:nvPr>
        </p:nvSpPr>
        <p:spPr>
          <a:xfrm>
            <a:off x="2692397" y="5037663"/>
            <a:ext cx="5214635" cy="279399"/>
          </a:xfrm>
        </p:spPr>
        <p:txBody>
          <a:bodyPr rtlCol="0"/>
          <a:lstStyle/>
          <a:p>
            <a:endParaRPr lang="en-US" dirty="0"/>
          </a:p>
        </p:txBody>
      </p:sp>
      <p:sp>
        <p:nvSpPr>
          <p:cNvPr id="11" name="Slide Number Placeholder 5">
            <a:extLst>
              <a:ext uri="{B74DF35D-D41C-47A1-9286-7FF3AE23183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71F7215-3603-4F57-AD07-2A3525FDE996}"/>
              </a:ext>
            </a:extLst>
          </p:cNvPr>
          <p:cNvSpPr>
            <a:spLocks noGrp="1"/>
          </p:cNvSpPr>
          <p:nvPr>
            <p:ph type="sldNum" sz="quarter" idx="12"/>
          </p:nvPr>
        </p:nvSpPr>
        <p:spPr>
          <a:xfrm>
            <a:off x="8956901" y="5037663"/>
            <a:ext cx="551166" cy="279399"/>
          </a:xfrm>
        </p:spPr>
        <p:txBody>
          <a:bodyPr rtlCol="0"/>
          <a:lstStyle/>
          <a:p>
            <a:fld id="{DE550573-20EB-479C-BEBB-FE0EE34625AE}" type="slidenum">
              <a:t>‹#›</a:t>
            </a:fld>
            <a:endParaRPr lang="en-US" dirty="0"/>
          </a:p>
        </p:txBody>
      </p:sp>
      <p:cxnSp>
        <p:nvCxnSpPr>
          <p:cNvPr id="12" name="Straight Connector 14">
            <a:extLst>
              <a:ext uri="{FB780C7A-9CA4-49F5-884A-6832C7E9EA1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DCECD46-C9AD-4892-8313-9068CDB6D575}"/>
              </a:ext>
            </a:extLst>
          </p:cNvPr>
          <p:cNvCxnSpPr/>
          <p:nvPr/>
        </p:nvCxnSpPr>
        <p:spPr>
          <a:xfrm>
            <a:off x="2692399" y="3522131"/>
            <a:ext cx="6815668" cy="0"/>
          </a:xfrm>
          <a:prstGeom prst="line">
            <a:avLst/>
          </a:prstGeom>
        </p:spPr>
        <p:style>
          <a:lnRef idx="2">
            <a:schemeClr val="accent1"/>
          </a:lnRef>
          <a:fillRef idx="0">
            <a:schemeClr val="accent1"/>
          </a:fillRef>
          <a:effectRef idx="0">
            <a:schemeClr val="accent1"/>
          </a:effectRef>
          <a:fontRef idx="minor">
            <a:schemeClr val="tx1"/>
          </a:fontRef>
        </p:style>
      </p:cxnSp>
    </p:spTree>
    <p:extLst>
      <p:ext uri="{971C589B-6F28-4D44-B091-325C0EE27FA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07"/>
      </p:ext>
    </p:extLst>
  </p:cSld>
  <p:clrMapOvr>
    <a:masterClrMapping/>
  </p:clrMapOvr>
  <p:transition spd="slow">
    <p:push dir="u"/>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2" name="Straight Connector 6">
            <a:extLst>
              <a:ext uri="{6DDAAEA7-A7F5-4CEF-AE40-5022ECAA9C6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D37D659-5B46-409F-B8E6-B9E45AE6A239}"/>
              </a:ext>
            </a:extLst>
          </p:cNvPr>
          <p:cNvCxnSpPr/>
          <p:nvPr/>
        </p:nvCxnSpPr>
        <p:spPr>
          <a:xfrm>
            <a:off x="1396169" y="2421465"/>
            <a:ext cx="9407298" cy="0"/>
          </a:xfrm>
          <a:prstGeom prst="line">
            <a:avLst/>
          </a:prstGeom>
          <a:ln w="15875"/>
        </p:spPr>
        <p:style>
          <a:lnRef idx="2">
            <a:schemeClr val="accent1"/>
          </a:lnRef>
          <a:fillRef idx="0">
            <a:schemeClr val="accent1"/>
          </a:fillRef>
          <a:effectRef idx="0">
            <a:schemeClr val="accent1"/>
          </a:effectRef>
          <a:fontRef idx="minor">
            <a:schemeClr val="tx1"/>
          </a:fontRef>
        </p:style>
      </p:cxnSp>
      <p:sp>
        <p:nvSpPr>
          <p:cNvPr id="3" name="Title 1">
            <a:extLst>
              <a:ext uri="{656B8F92-A086-45C9-BFA1-696A4BC6E80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EFCA04B-C9FF-499F-A97B-3178C6F1841A}"/>
              </a:ext>
            </a:extLst>
          </p:cNvPr>
          <p:cNvSpPr>
            <a:spLocks noGrp="1"/>
          </p:cNvSpPr>
          <p:nvPr>
            <p:ph type="title"/>
          </p:nvPr>
        </p:nvSpPr>
        <p:spPr/>
        <p:txBody>
          <a:bodyPr rtlCol="0"/>
          <a:lstStyle/>
          <a:p>
            <a:r>
              <a:rPr lang="en-US" dirty="0"/>
              <a:t>Click to edit Master title style</a:t>
            </a:r>
          </a:p>
        </p:txBody>
      </p:sp>
      <p:sp>
        <p:nvSpPr>
          <p:cNvPr id="4" name="Content Placeholder 2">
            <a:extLst>
              <a:ext uri="{CDDF93E3-8799-4248-B12F-C0126D8A9E4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2F655FB-2E5A-41E6-B9E7-01607D5BA9B0}"/>
              </a:ext>
            </a:extLst>
          </p:cNvPr>
          <p:cNvSpPr>
            <a:spLocks noGrp="1"/>
          </p:cNvSpPr>
          <p:nvPr>
            <p:ph idx="1"/>
          </p:nvPr>
        </p:nvSpPr>
        <p:spPr/>
        <p:txBody>
          <a:bodyPr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a:extLst>
              <a:ext uri="{F350E1E4-EC38-4A84-9E1D-B9703E59B08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B5F7940-6F2C-4380-A5DA-F745078B4EA8}"/>
              </a:ext>
            </a:extLst>
          </p:cNvPr>
          <p:cNvSpPr>
            <a:spLocks noGrp="1"/>
          </p:cNvSpPr>
          <p:nvPr>
            <p:ph type="dt" sz="half" idx="10"/>
          </p:nvPr>
        </p:nvSpPr>
        <p:spPr/>
        <p:txBody>
          <a:bodyPr rtlCol="0"/>
          <a:lstStyle/>
          <a:p>
            <a:fld id="{96C762E8-D3E9-463E-860C-5AE276E2FDE2}" type="datetime1">
              <a:t>15-Apr-23</a:t>
            </a:fld>
            <a:endParaRPr lang="en-US" dirty="0"/>
          </a:p>
        </p:txBody>
      </p:sp>
      <p:sp>
        <p:nvSpPr>
          <p:cNvPr id="6" name="Footer Placeholder 4">
            <a:extLst>
              <a:ext uri="{FC23B4A0-9E92-4CC9-A55C-3DFC1FD32EE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E0FDDE1-0929-4FB8-8177-084D01B55217}"/>
              </a:ext>
            </a:extLst>
          </p:cNvPr>
          <p:cNvSpPr>
            <a:spLocks noGrp="1"/>
          </p:cNvSpPr>
          <p:nvPr>
            <p:ph type="ftr" sz="quarter" idx="11"/>
          </p:nvPr>
        </p:nvSpPr>
        <p:spPr/>
        <p:txBody>
          <a:bodyPr rtlCol="0"/>
          <a:lstStyle/>
          <a:p>
            <a:endParaRPr lang="en-US" dirty="0"/>
          </a:p>
        </p:txBody>
      </p:sp>
      <p:sp>
        <p:nvSpPr>
          <p:cNvPr id="7" name="Slide Number Placeholder 5">
            <a:extLst>
              <a:ext uri="{A0886544-E111-40F2-9BF0-60E23C47E37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DFA3A38-ADA0-49E3-A6CD-B4AD9E82F6C0}"/>
              </a:ext>
            </a:extLst>
          </p:cNvPr>
          <p:cNvSpPr>
            <a:spLocks noGrp="1"/>
          </p:cNvSpPr>
          <p:nvPr>
            <p:ph type="sldNum" sz="quarter" idx="12"/>
          </p:nvPr>
        </p:nvSpPr>
        <p:spPr/>
        <p:txBody>
          <a:bodyPr rtlCol="0"/>
          <a:lstStyle/>
          <a:p>
            <a:fld id="{F4C8E37C-7B2C-418A-9DF1-BFACE524A381}" type="slidenum">
              <a:t>‹#›</a:t>
            </a:fld>
            <a:endParaRPr lang="en-US" dirty="0"/>
          </a:p>
        </p:txBody>
      </p:sp>
    </p:spTree>
    <p:extLst>
      <p:ext uri="{29C66B69-0C4D-46CD-AEE5-543B10F1AE1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10"/>
      </p:ext>
    </p:extLst>
  </p:cSld>
  <p:clrMapOvr>
    <a:masterClrMapping/>
  </p:clrMapOvr>
  <p:transition spd="slow">
    <p:push dir="u"/>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AC554E9D-C30F-4708-9B74-9415B508227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255734D-F5B9-4FD2-9072-9A8F02B8C846}"/>
              </a:ext>
            </a:extLst>
          </p:cNvPr>
          <p:cNvSpPr>
            <a:spLocks noGrp="1"/>
          </p:cNvSpPr>
          <p:nvPr>
            <p:ph type="title"/>
          </p:nvPr>
        </p:nvSpPr>
        <p:spPr>
          <a:xfrm>
            <a:off x="2015069" y="1752606"/>
            <a:ext cx="8158688" cy="1822514"/>
          </a:xfrm>
        </p:spPr>
        <p:txBody>
          <a:bodyPr vert="horz" rtlCol="0" anchor="b">
            <a:normAutofit/>
          </a:bodyPr>
          <a:lstStyle>
            <a:lvl1pPr lvl="0" algn="ctr">
              <a:defRPr lang="en-US" sz="4400" b="0" cap="none" dirty="0">
                <a:latin typeface="+mj-lt"/>
              </a:defRPr>
            </a:lvl1pPr>
          </a:lstStyle>
          <a:p>
            <a:r>
              <a:rPr lang="en-US" dirty="0"/>
              <a:t>Click to edit Master title style</a:t>
            </a:r>
          </a:p>
        </p:txBody>
      </p:sp>
      <p:sp>
        <p:nvSpPr>
          <p:cNvPr id="3" name="Text Placeholder 2">
            <a:extLst>
              <a:ext uri="{13D9E9E4-C999-4010-BC75-9DDFD1E27DC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1D43485-2C05-4ECE-AB4F-7C6757D9C919}"/>
              </a:ext>
            </a:extLst>
          </p:cNvPr>
          <p:cNvSpPr>
            <a:spLocks noGrp="1"/>
          </p:cNvSpPr>
          <p:nvPr>
            <p:ph type="body" idx="1"/>
          </p:nvPr>
        </p:nvSpPr>
        <p:spPr>
          <a:xfrm>
            <a:off x="2015067" y="3846050"/>
            <a:ext cx="8158690" cy="954547"/>
          </a:xfrm>
        </p:spPr>
        <p:txBody>
          <a:bodyPr vert="horz" rtlCol="0" anchor="t">
            <a:normAutofit/>
          </a:bodyPr>
          <a:lstStyle>
            <a:lvl1pPr marL="0" lvl="0" indent="0" algn="ctr">
              <a:buNone/>
              <a:defRPr lang="en-US" sz="2400" dirty="0">
                <a:solidFill>
                  <a:schemeClr val="tx1"/>
                </a:solidFill>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Click to edit Master text styles</a:t>
            </a:r>
          </a:p>
        </p:txBody>
      </p:sp>
      <p:sp>
        <p:nvSpPr>
          <p:cNvPr id="4" name="Date Placeholder 3">
            <a:extLst>
              <a:ext uri="{FBDB9433-99C3-4A00-9D99-2A29610C2F1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FADA807-250B-468E-889A-C73B02A5AA74}"/>
              </a:ext>
            </a:extLst>
          </p:cNvPr>
          <p:cNvSpPr>
            <a:spLocks noGrp="1"/>
          </p:cNvSpPr>
          <p:nvPr>
            <p:ph type="dt" sz="half" idx="10"/>
          </p:nvPr>
        </p:nvSpPr>
        <p:spPr/>
        <p:txBody>
          <a:bodyPr rtlCol="0"/>
          <a:lstStyle/>
          <a:p>
            <a:fld id="{0ABECF93-2CA9-4B97-ABF3-6DBA2F7D50FF}" type="datetime1">
              <a:t>15-Apr-23</a:t>
            </a:fld>
            <a:endParaRPr lang="en-US" dirty="0"/>
          </a:p>
        </p:txBody>
      </p:sp>
      <p:sp>
        <p:nvSpPr>
          <p:cNvPr id="5" name="Footer Placeholder 4">
            <a:extLst>
              <a:ext uri="{890D5509-DE48-40A6-821E-0237BA1501B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405E832-8609-4E01-8628-6E380AC141F5}"/>
              </a:ext>
            </a:extLst>
          </p:cNvPr>
          <p:cNvSpPr>
            <a:spLocks noGrp="1"/>
          </p:cNvSpPr>
          <p:nvPr>
            <p:ph type="ftr" sz="quarter" idx="11"/>
          </p:nvPr>
        </p:nvSpPr>
        <p:spPr/>
        <p:txBody>
          <a:bodyPr rtlCol="0"/>
          <a:lstStyle/>
          <a:p>
            <a:endParaRPr lang="en-US" dirty="0"/>
          </a:p>
        </p:txBody>
      </p:sp>
      <p:sp>
        <p:nvSpPr>
          <p:cNvPr id="6" name="Slide Number Placeholder 5">
            <a:extLst>
              <a:ext uri="{B2B5C37A-E5D0-476E-AD9B-8C775EB2AC6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9C7FB78-7D37-4B44-8FD9-EA767341DABA}"/>
              </a:ext>
            </a:extLst>
          </p:cNvPr>
          <p:cNvSpPr>
            <a:spLocks noGrp="1"/>
          </p:cNvSpPr>
          <p:nvPr>
            <p:ph type="sldNum" sz="quarter" idx="12"/>
          </p:nvPr>
        </p:nvSpPr>
        <p:spPr/>
        <p:txBody>
          <a:bodyPr rtlCol="0"/>
          <a:lstStyle/>
          <a:p>
            <a:fld id="{428691E7-B63B-4BDA-98EA-5612D07A87F0}" type="slidenum">
              <a:t>‹#›</a:t>
            </a:fld>
            <a:endParaRPr lang="en-US" dirty="0"/>
          </a:p>
        </p:txBody>
      </p:sp>
      <p:cxnSp>
        <p:nvCxnSpPr>
          <p:cNvPr id="7" name="Straight Connector 15">
            <a:extLst>
              <a:ext uri="{9555A375-7C83-49C0-B50E-7C5F5F2C495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5662385-3138-4E83-8717-1433EEE93D5C}"/>
              </a:ext>
            </a:extLst>
          </p:cNvPr>
          <p:cNvCxnSpPr/>
          <p:nvPr/>
        </p:nvCxnSpPr>
        <p:spPr>
          <a:xfrm>
            <a:off x="2012723" y="3710585"/>
            <a:ext cx="8163379" cy="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D6ACFA27-9C60-44A3-820E-A155AADA4523}">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13"/>
      </p:ext>
    </p:extLst>
  </p:cSld>
  <p:clrMapOvr>
    <a:masterClrMapping/>
  </p:clrMapOvr>
  <p:transition spd="slow">
    <p:push dir="u"/>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2" name="Straight Connector 7">
            <a:extLst>
              <a:ext uri="{C1441125-BFC5-4C7A-8F92-40D832B39B3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59849CF-28A8-4D60-B853-F8B584E936AE}"/>
              </a:ext>
            </a:extLst>
          </p:cNvPr>
          <p:cNvCxnSpPr/>
          <p:nvPr/>
        </p:nvCxnSpPr>
        <p:spPr>
          <a:xfrm>
            <a:off x="1396169" y="2421465"/>
            <a:ext cx="9407298" cy="0"/>
          </a:xfrm>
          <a:prstGeom prst="line">
            <a:avLst/>
          </a:prstGeom>
          <a:ln w="15875"/>
        </p:spPr>
        <p:style>
          <a:lnRef idx="2">
            <a:schemeClr val="accent1"/>
          </a:lnRef>
          <a:fillRef idx="0">
            <a:schemeClr val="accent1"/>
          </a:fillRef>
          <a:effectRef idx="0">
            <a:schemeClr val="accent1"/>
          </a:effectRef>
          <a:fontRef idx="minor">
            <a:schemeClr val="tx1"/>
          </a:fontRef>
        </p:style>
      </p:cxnSp>
      <p:sp>
        <p:nvSpPr>
          <p:cNvPr id="3" name="Title 1">
            <a:extLst>
              <a:ext uri="{B5D051B5-17EC-4A95-AE4E-EFC58D19230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4E7AEF7-216A-4652-B10C-F0845E4009C5}"/>
              </a:ext>
            </a:extLst>
          </p:cNvPr>
          <p:cNvSpPr>
            <a:spLocks noGrp="1"/>
          </p:cNvSpPr>
          <p:nvPr>
            <p:ph type="title"/>
          </p:nvPr>
        </p:nvSpPr>
        <p:spPr/>
        <p:txBody>
          <a:bodyPr rtlCol="0"/>
          <a:lstStyle/>
          <a:p>
            <a:r>
              <a:rPr lang="en-US" dirty="0"/>
              <a:t>Click to edit Master title style</a:t>
            </a:r>
          </a:p>
        </p:txBody>
      </p:sp>
      <p:sp>
        <p:nvSpPr>
          <p:cNvPr id="4" name="Content Placeholder 2">
            <a:extLst>
              <a:ext uri="{C0147F1D-B606-478B-AD9D-58F8547F3D2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03FF60B-03B4-43A1-A351-9CF208CAED07}"/>
              </a:ext>
            </a:extLst>
          </p:cNvPr>
          <p:cNvSpPr>
            <a:spLocks noGrp="1"/>
          </p:cNvSpPr>
          <p:nvPr>
            <p:ph idx="1"/>
          </p:nvPr>
        </p:nvSpPr>
        <p:spPr>
          <a:xfrm>
            <a:off x="1298447" y="2560319"/>
            <a:ext cx="4718304" cy="3310128"/>
          </a:xfrm>
        </p:spPr>
        <p:txBody>
          <a:bodyPr vert="horz"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3FCD06F1-7C9B-4BC5-9348-6A41B63023B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4F64A60-F0FD-4E1E-81C3-CC8EBB686CA2}"/>
              </a:ext>
            </a:extLst>
          </p:cNvPr>
          <p:cNvSpPr>
            <a:spLocks noGrp="1"/>
          </p:cNvSpPr>
          <p:nvPr>
            <p:ph idx="2"/>
          </p:nvPr>
        </p:nvSpPr>
        <p:spPr>
          <a:xfrm>
            <a:off x="6181344" y="2560319"/>
            <a:ext cx="4718304" cy="3310128"/>
          </a:xfrm>
        </p:spPr>
        <p:txBody>
          <a:bodyPr vert="horz"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4">
            <a:extLst>
              <a:ext uri="{2E28B51B-811E-4575-BE4D-EFDC090884A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B0FAA63-FCD9-49C0-9269-AB1E5939ADAB}"/>
              </a:ext>
            </a:extLst>
          </p:cNvPr>
          <p:cNvSpPr>
            <a:spLocks noGrp="1"/>
          </p:cNvSpPr>
          <p:nvPr>
            <p:ph type="dt" sz="half" idx="10"/>
          </p:nvPr>
        </p:nvSpPr>
        <p:spPr/>
        <p:txBody>
          <a:bodyPr rtlCol="0"/>
          <a:lstStyle/>
          <a:p>
            <a:fld id="{544DADAE-3BC8-48AA-B1FD-E9B77A721E5D}" type="datetime1">
              <a:t>15-Apr-23</a:t>
            </a:fld>
            <a:endParaRPr lang="en-US" dirty="0"/>
          </a:p>
        </p:txBody>
      </p:sp>
      <p:sp>
        <p:nvSpPr>
          <p:cNvPr id="7" name="Footer Placeholder 5">
            <a:extLst>
              <a:ext uri="{427F1CCC-CF21-467E-B8F1-EF4148272B6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828950E-BDC4-4692-B09B-4020C861D180}"/>
              </a:ext>
            </a:extLst>
          </p:cNvPr>
          <p:cNvSpPr>
            <a:spLocks noGrp="1"/>
          </p:cNvSpPr>
          <p:nvPr>
            <p:ph type="ftr" sz="quarter" idx="11"/>
          </p:nvPr>
        </p:nvSpPr>
        <p:spPr/>
        <p:txBody>
          <a:bodyPr rtlCol="0"/>
          <a:lstStyle/>
          <a:p>
            <a:endParaRPr lang="en-US" dirty="0"/>
          </a:p>
        </p:txBody>
      </p:sp>
      <p:sp>
        <p:nvSpPr>
          <p:cNvPr id="8" name="Slide Number Placeholder 6">
            <a:extLst>
              <a:ext uri="{5E1B41EE-08A7-4EA4-92EF-AEF505E7EF3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62BDF4C-FCE2-4966-A918-FBA8CAEB2CA1}"/>
              </a:ext>
            </a:extLst>
          </p:cNvPr>
          <p:cNvSpPr>
            <a:spLocks noGrp="1"/>
          </p:cNvSpPr>
          <p:nvPr>
            <p:ph type="sldNum" sz="quarter" idx="12"/>
          </p:nvPr>
        </p:nvSpPr>
        <p:spPr/>
        <p:txBody>
          <a:bodyPr rtlCol="0"/>
          <a:lstStyle/>
          <a:p>
            <a:fld id="{5B631709-55FC-4916-90F1-056B9424BBDD}" type="slidenum">
              <a:t>‹#›</a:t>
            </a:fld>
            <a:endParaRPr lang="en-US" dirty="0"/>
          </a:p>
        </p:txBody>
      </p:sp>
    </p:spTree>
    <p:extLst>
      <p:ext uri="{EB004B30-1844-48B9-B189-919173BF8F4C}">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16"/>
      </p:ext>
    </p:extLst>
  </p:cSld>
  <p:clrMapOvr>
    <a:masterClrMapping/>
  </p:clrMapOvr>
  <p:transition spd="slow">
    <p:push dir="u"/>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0B72551-38C9-494A-A4CA-BB52402A829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46B1E38-BD47-4604-A894-6A058D503EEC}"/>
              </a:ext>
            </a:extLst>
          </p:cNvPr>
          <p:cNvSpPr>
            <a:spLocks noGrp="1"/>
          </p:cNvSpPr>
          <p:nvPr>
            <p:ph type="title"/>
          </p:nvPr>
        </p:nvSpPr>
        <p:spPr/>
        <p:txBody>
          <a:bodyPr rtlCol="0"/>
          <a:lstStyle>
            <a:lvl1pPr lvl="0"/>
          </a:lstStyle>
          <a:p>
            <a:r>
              <a:rPr lang="en-US" dirty="0"/>
              <a:t>Click to edit Master title style</a:t>
            </a:r>
          </a:p>
        </p:txBody>
      </p:sp>
      <p:sp>
        <p:nvSpPr>
          <p:cNvPr id="3" name="Text Placeholder 2">
            <a:extLst>
              <a:ext uri="{4532D060-DA0D-422A-9D1A-4F0F4F3080F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00E05ED-08B4-43DF-BE6D-71624DC2D4D7}"/>
              </a:ext>
            </a:extLst>
          </p:cNvPr>
          <p:cNvSpPr>
            <a:spLocks noGrp="1"/>
          </p:cNvSpPr>
          <p:nvPr>
            <p:ph type="body" idx="1"/>
          </p:nvPr>
        </p:nvSpPr>
        <p:spPr>
          <a:xfrm>
            <a:off x="1295400" y="2658533"/>
            <a:ext cx="4718304" cy="576262"/>
          </a:xfrm>
        </p:spPr>
        <p:txBody>
          <a:bodyPr vert="horz" rtlCol="0" anchor="b">
            <a:noAutofit/>
          </a:bodyPr>
          <a:lstStyle>
            <a:lvl1pPr marL="0" lvl="0" indent="0">
              <a:spcBef>
                <a:spcPts val="672"/>
              </a:spcBef>
              <a:spcAft>
                <a:spcPts val="600"/>
              </a:spcAft>
              <a:buNone/>
              <a:defRPr lang="en-US" sz="2800" b="0" dirty="0">
                <a:solidFill>
                  <a:schemeClr val="accent1"/>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4" name="Content Placeholder 3">
            <a:extLst>
              <a:ext uri="{CBD946C5-4920-4FBD-B90A-B4F703C1E99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C6169DB-55A5-4C94-8714-0B5B268A236A}"/>
              </a:ext>
            </a:extLst>
          </p:cNvPr>
          <p:cNvSpPr>
            <a:spLocks noGrp="1"/>
          </p:cNvSpPr>
          <p:nvPr>
            <p:ph idx="2"/>
          </p:nvPr>
        </p:nvSpPr>
        <p:spPr>
          <a:xfrm>
            <a:off x="1295400" y="3243262"/>
            <a:ext cx="4718304" cy="2632605"/>
          </a:xfrm>
        </p:spPr>
        <p:txBody>
          <a:bodyPr vert="horz"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9B69DC42-8096-43AA-A8F2-8C1C7F80143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305BD4C-F94E-47AA-9620-7A69A020F4A7}"/>
              </a:ext>
            </a:extLst>
          </p:cNvPr>
          <p:cNvSpPr>
            <a:spLocks noGrp="1"/>
          </p:cNvSpPr>
          <p:nvPr>
            <p:ph type="body" idx="3"/>
          </p:nvPr>
        </p:nvSpPr>
        <p:spPr>
          <a:xfrm>
            <a:off x="6180670" y="2658533"/>
            <a:ext cx="4718304" cy="576262"/>
          </a:xfrm>
        </p:spPr>
        <p:txBody>
          <a:bodyPr vert="horz" rtlCol="0" anchor="b">
            <a:noAutofit/>
          </a:bodyPr>
          <a:lstStyle>
            <a:lvl1pPr marL="0" lvl="0" indent="0">
              <a:spcBef>
                <a:spcPts val="672"/>
              </a:spcBef>
              <a:spcAft>
                <a:spcPts val="600"/>
              </a:spcAft>
              <a:buNone/>
              <a:defRPr lang="en-US" sz="2800" b="0" dirty="0">
                <a:solidFill>
                  <a:schemeClr val="accent1"/>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6" name="Content Placeholder 5">
            <a:extLst>
              <a:ext uri="{C90193AF-F0C0-4354-A317-6E43BD2D4AA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B5E3829-11D9-47F2-8850-434014D57569}"/>
              </a:ext>
            </a:extLst>
          </p:cNvPr>
          <p:cNvSpPr>
            <a:spLocks noGrp="1"/>
          </p:cNvSpPr>
          <p:nvPr>
            <p:ph idx="4"/>
          </p:nvPr>
        </p:nvSpPr>
        <p:spPr>
          <a:xfrm>
            <a:off x="6180670" y="3243262"/>
            <a:ext cx="4718304" cy="2632605"/>
          </a:xfrm>
        </p:spPr>
        <p:txBody>
          <a:bodyPr vert="horz"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BF0B2676-B642-4244-8089-57EB4DBB6DF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974D522-6D98-4024-AB23-04C9A2BED23E}"/>
              </a:ext>
            </a:extLst>
          </p:cNvPr>
          <p:cNvSpPr>
            <a:spLocks noGrp="1"/>
          </p:cNvSpPr>
          <p:nvPr>
            <p:ph type="dt" sz="half" idx="10"/>
          </p:nvPr>
        </p:nvSpPr>
        <p:spPr/>
        <p:txBody>
          <a:bodyPr rtlCol="0"/>
          <a:lstStyle/>
          <a:p>
            <a:fld id="{16833B01-06A9-4A12-983A-17B4DAC0D295}" type="datetime1">
              <a:t>15-Apr-23</a:t>
            </a:fld>
            <a:endParaRPr lang="en-US" dirty="0"/>
          </a:p>
        </p:txBody>
      </p:sp>
      <p:sp>
        <p:nvSpPr>
          <p:cNvPr id="8" name="Footer Placeholder 7">
            <a:extLst>
              <a:ext uri="{52F6DA8E-DF5F-40CA-9216-6B78410EF0C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8B03B8E-33CD-41A6-9E8E-F7D4DBFA043F}"/>
              </a:ext>
            </a:extLst>
          </p:cNvPr>
          <p:cNvSpPr>
            <a:spLocks noGrp="1"/>
          </p:cNvSpPr>
          <p:nvPr>
            <p:ph type="ftr" sz="quarter" idx="11"/>
          </p:nvPr>
        </p:nvSpPr>
        <p:spPr/>
        <p:txBody>
          <a:bodyPr rtlCol="0"/>
          <a:lstStyle/>
          <a:p>
            <a:endParaRPr lang="en-US" dirty="0"/>
          </a:p>
        </p:txBody>
      </p:sp>
      <p:sp>
        <p:nvSpPr>
          <p:cNvPr id="9" name="Slide Number Placeholder 8">
            <a:extLst>
              <a:ext uri="{3CD2E8EF-B65A-421F-A754-39A3DEC33EE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83BDA91-308B-4397-A1E7-3F40710A3F62}"/>
              </a:ext>
            </a:extLst>
          </p:cNvPr>
          <p:cNvSpPr>
            <a:spLocks noGrp="1"/>
          </p:cNvSpPr>
          <p:nvPr>
            <p:ph type="sldNum" sz="quarter" idx="12"/>
          </p:nvPr>
        </p:nvSpPr>
        <p:spPr/>
        <p:txBody>
          <a:bodyPr rtlCol="0"/>
          <a:lstStyle/>
          <a:p>
            <a:fld id="{BD9D5C5F-E5FB-42F8-959E-590202ACBD8D}" type="slidenum">
              <a:t>‹#›</a:t>
            </a:fld>
            <a:endParaRPr lang="en-US" dirty="0"/>
          </a:p>
        </p:txBody>
      </p:sp>
      <p:cxnSp>
        <p:nvCxnSpPr>
          <p:cNvPr id="10" name="Straight Connector 17">
            <a:extLst>
              <a:ext uri="{C947DA7E-A641-4861-A023-5B80A7CB23A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35C250D-F037-4B07-84E9-FC287EA343CE}"/>
              </a:ext>
            </a:extLst>
          </p:cNvPr>
          <p:cNvCxnSpPr/>
          <p:nvPr/>
        </p:nvCxnSpPr>
        <p:spPr>
          <a:xfrm>
            <a:off x="1396169" y="2421465"/>
            <a:ext cx="9407298" cy="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FCEDC590-507B-4909-BA91-EB8F2FA43BE3}">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20"/>
      </p:ext>
    </p:extLst>
  </p:cSld>
  <p:clrMapOvr>
    <a:masterClrMapping/>
  </p:clrMapOvr>
  <p:transition spd="slow">
    <p:push dir="u"/>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AD0EDA54-5CD0-4CC2-8AEE-2E4A2CD6964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C5EC1FE-93E1-420A-95C5-9E5875312DE8}"/>
              </a:ext>
            </a:extLst>
          </p:cNvPr>
          <p:cNvSpPr>
            <a:spLocks noGrp="1"/>
          </p:cNvSpPr>
          <p:nvPr>
            <p:ph type="title"/>
          </p:nvPr>
        </p:nvSpPr>
        <p:spPr/>
        <p:txBody>
          <a:bodyPr rtlCol="0"/>
          <a:lstStyle/>
          <a:p>
            <a:r>
              <a:rPr lang="en-US" dirty="0"/>
              <a:t>Click to edit Master title style</a:t>
            </a:r>
          </a:p>
        </p:txBody>
      </p:sp>
      <p:sp>
        <p:nvSpPr>
          <p:cNvPr id="3" name="Date Placeholder 2">
            <a:extLst>
              <a:ext uri="{2DF911AA-DE35-452F-AD48-6CD92FCA4F9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65B5481-88D3-4827-89AB-8A5248497475}"/>
              </a:ext>
            </a:extLst>
          </p:cNvPr>
          <p:cNvSpPr>
            <a:spLocks noGrp="1"/>
          </p:cNvSpPr>
          <p:nvPr>
            <p:ph type="dt" sz="half" idx="10"/>
          </p:nvPr>
        </p:nvSpPr>
        <p:spPr/>
        <p:txBody>
          <a:bodyPr rtlCol="0"/>
          <a:lstStyle/>
          <a:p>
            <a:fld id="{E11C5A15-E70B-443F-B44A-B27F8EB7F4F0}" type="datetime1">
              <a:t>15-Apr-23</a:t>
            </a:fld>
            <a:endParaRPr lang="en-US" dirty="0"/>
          </a:p>
        </p:txBody>
      </p:sp>
      <p:sp>
        <p:nvSpPr>
          <p:cNvPr id="4" name="Footer Placeholder 3">
            <a:extLst>
              <a:ext uri="{2158D1C8-D7D6-4D42-BDC7-39433A02393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3C07E86-7646-4606-A1E6-295981F393EF}"/>
              </a:ext>
            </a:extLst>
          </p:cNvPr>
          <p:cNvSpPr>
            <a:spLocks noGrp="1"/>
          </p:cNvSpPr>
          <p:nvPr>
            <p:ph type="ftr" sz="quarter" idx="11"/>
          </p:nvPr>
        </p:nvSpPr>
        <p:spPr/>
        <p:txBody>
          <a:bodyPr rtlCol="0"/>
          <a:lstStyle/>
          <a:p>
            <a:endParaRPr lang="en-US" dirty="0"/>
          </a:p>
        </p:txBody>
      </p:sp>
      <p:sp>
        <p:nvSpPr>
          <p:cNvPr id="5" name="Slide Number Placeholder 4">
            <a:extLst>
              <a:ext uri="{3CF652F5-DF2C-4369-BB95-4145AB88257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FF2FA6E-4329-4C77-A20F-58075C9FAA38}"/>
              </a:ext>
            </a:extLst>
          </p:cNvPr>
          <p:cNvSpPr>
            <a:spLocks noGrp="1"/>
          </p:cNvSpPr>
          <p:nvPr>
            <p:ph type="sldNum" sz="quarter" idx="12"/>
          </p:nvPr>
        </p:nvSpPr>
        <p:spPr/>
        <p:txBody>
          <a:bodyPr rtlCol="0"/>
          <a:lstStyle/>
          <a:p>
            <a:fld id="{27273BDD-F7BE-4260-9DFC-0DA730CB1E28}" type="slidenum">
              <a:t>‹#›</a:t>
            </a:fld>
            <a:endParaRPr lang="en-US" dirty="0"/>
          </a:p>
        </p:txBody>
      </p:sp>
      <p:cxnSp>
        <p:nvCxnSpPr>
          <p:cNvPr id="6" name="Straight Connector 13">
            <a:extLst>
              <a:ext uri="{6E735E8A-8B94-4F48-B322-5038016146E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C0E529A-030C-48B6-AD5C-C7D5D2A00FCC}"/>
              </a:ext>
            </a:extLst>
          </p:cNvPr>
          <p:cNvCxnSpPr/>
          <p:nvPr/>
        </p:nvCxnSpPr>
        <p:spPr>
          <a:xfrm>
            <a:off x="1396169" y="2421465"/>
            <a:ext cx="9407298" cy="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88C6F4FB-D4CD-477F-8ABA-208DDD5C257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23"/>
      </p:ext>
    </p:extLst>
  </p:cSld>
  <p:clrMapOvr>
    <a:masterClrMapping/>
  </p:clrMapOvr>
  <p:transition spd="slow">
    <p:push dir="u"/>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969497FD-E662-4576-8B4B-1D646F37BC1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4D3A20A-DC76-482A-91A3-A9794CD55A85}"/>
              </a:ext>
            </a:extLst>
          </p:cNvPr>
          <p:cNvSpPr>
            <a:spLocks noGrp="1"/>
          </p:cNvSpPr>
          <p:nvPr>
            <p:ph type="dt" sz="half" idx="10"/>
          </p:nvPr>
        </p:nvSpPr>
        <p:spPr/>
        <p:txBody>
          <a:bodyPr rtlCol="0"/>
          <a:lstStyle/>
          <a:p>
            <a:fld id="{35D1FF49-EE15-467E-83FD-7DBABDE315C2}" type="datetime1">
              <a:t>15-Apr-23</a:t>
            </a:fld>
            <a:endParaRPr lang="en-US" dirty="0"/>
          </a:p>
        </p:txBody>
      </p:sp>
      <p:sp>
        <p:nvSpPr>
          <p:cNvPr id="3" name="Footer Placeholder 2">
            <a:extLst>
              <a:ext uri="{31775C66-ED53-407D-814C-5F8C878CF7C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3AC6FF1-F65A-4475-99BE-5288E434E859}"/>
              </a:ext>
            </a:extLst>
          </p:cNvPr>
          <p:cNvSpPr>
            <a:spLocks noGrp="1"/>
          </p:cNvSpPr>
          <p:nvPr>
            <p:ph type="ftr" sz="quarter" idx="11"/>
          </p:nvPr>
        </p:nvSpPr>
        <p:spPr/>
        <p:txBody>
          <a:bodyPr rtlCol="0"/>
          <a:lstStyle/>
          <a:p>
            <a:endParaRPr lang="en-US" dirty="0"/>
          </a:p>
        </p:txBody>
      </p:sp>
      <p:sp>
        <p:nvSpPr>
          <p:cNvPr id="4" name="Slide Number Placeholder 3">
            <a:extLst>
              <a:ext uri="{35A8ED51-8C75-4A46-8264-80FF0ADF13A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CF0828B-E1B6-4931-A88B-B66AEAEF4A2E}"/>
              </a:ext>
            </a:extLst>
          </p:cNvPr>
          <p:cNvSpPr>
            <a:spLocks noGrp="1"/>
          </p:cNvSpPr>
          <p:nvPr>
            <p:ph type="sldNum" sz="quarter" idx="12"/>
          </p:nvPr>
        </p:nvSpPr>
        <p:spPr/>
        <p:txBody>
          <a:bodyPr rtlCol="0"/>
          <a:lstStyle/>
          <a:p>
            <a:fld id="{527B7DCF-9378-4D63-800C-2A8E309A554F}" type="slidenum">
              <a:t>‹#›</a:t>
            </a:fld>
            <a:endParaRPr lang="en-US" dirty="0"/>
          </a:p>
        </p:txBody>
      </p:sp>
    </p:spTree>
    <p:extLst>
      <p:ext uri="{94F00F9B-85A7-4D24-8E7D-6F78C3E987B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25"/>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AD37329-B220-438C-A0C4-097D39E3282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B1A0768-600D-48B1-BC45-1509D2C09CEC}"/>
              </a:ext>
            </a:extLst>
          </p:cNvPr>
          <p:cNvSpPr>
            <a:spLocks noGrp="1"/>
          </p:cNvSpPr>
          <p:nvPr>
            <p:ph type="dt" sz="half" idx="10"/>
          </p:nvPr>
        </p:nvSpPr>
        <p:spPr/>
        <p:txBody>
          <a:bodyPr rtlCol="0"/>
          <a:lstStyle/>
          <a:p>
            <a:fld id="{DF575375-995A-4F4A-AE84-D725A1BB10FF}" type="datetime1">
              <a:t>15-Apr-23</a:t>
            </a:fld>
            <a:endParaRPr lang="en-US" dirty="0"/>
          </a:p>
        </p:txBody>
      </p:sp>
      <p:sp>
        <p:nvSpPr>
          <p:cNvPr id="3" name="Footer Placeholder 2">
            <a:extLst>
              <a:ext uri="{6F461ABF-EF74-4E64-9245-B60B6B54164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01AEA52-5D70-4795-8F5A-794DBE6B2BCD}"/>
              </a:ext>
            </a:extLst>
          </p:cNvPr>
          <p:cNvSpPr>
            <a:spLocks noGrp="1"/>
          </p:cNvSpPr>
          <p:nvPr>
            <p:ph type="ftr" sz="quarter" idx="11"/>
          </p:nvPr>
        </p:nvSpPr>
        <p:spPr/>
        <p:txBody>
          <a:bodyPr rtlCol="0"/>
          <a:lstStyle/>
          <a:p>
            <a:endParaRPr lang="en-US" dirty="0"/>
          </a:p>
        </p:txBody>
      </p:sp>
      <p:sp>
        <p:nvSpPr>
          <p:cNvPr id="4" name="Slide Number Placeholder 3">
            <a:extLst>
              <a:ext uri="{FA887C52-20B5-4790-8461-7F3DAB0C990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BA45711-8154-40B4-B6E2-BE4D88A5E95D}"/>
              </a:ext>
            </a:extLst>
          </p:cNvPr>
          <p:cNvSpPr>
            <a:spLocks noGrp="1"/>
          </p:cNvSpPr>
          <p:nvPr>
            <p:ph type="sldNum" sz="quarter" idx="12"/>
          </p:nvPr>
        </p:nvSpPr>
        <p:spPr/>
        <p:txBody>
          <a:bodyPr rtlCol="0"/>
          <a:lstStyle/>
          <a:p>
            <a:fld id="{B3D0574A-00CC-4682-B6D6-CD359009FBE1}" type="slidenum">
              <a:t>‹#›</a:t>
            </a:fld>
            <a:endParaRPr lang="en-US" dirty="0"/>
          </a:p>
        </p:txBody>
      </p:sp>
    </p:spTree>
    <p:extLst>
      <p:ext uri="{95180758-50EA-4C97-91D3-C476110EB00E}">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772"/>
      </p:ext>
    </p:extLst>
  </p:cSld>
  <p:clrMapOvr>
    <a:masterClrMapping/>
  </p:clrMapOvr>
  <p:transition spd="slow">
    <p:push dir="u"/>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1E1E4DC7-F8DB-43BD-8708-9EBDC6197ED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5DFCE61-B3A4-4984-A703-D5393AAE4363}"/>
              </a:ext>
            </a:extLst>
          </p:cNvPr>
          <p:cNvSpPr>
            <a:spLocks noGrp="1"/>
          </p:cNvSpPr>
          <p:nvPr>
            <p:ph type="title"/>
          </p:nvPr>
        </p:nvSpPr>
        <p:spPr>
          <a:xfrm>
            <a:off x="1293811" y="1388534"/>
            <a:ext cx="3718455" cy="1371600"/>
          </a:xfrm>
        </p:spPr>
        <p:txBody>
          <a:bodyPr vert="horz" rtlCol="0" anchor="b">
            <a:normAutofit/>
          </a:bodyPr>
          <a:lstStyle>
            <a:lvl1pPr lvl="0" algn="ctr">
              <a:defRPr lang="en-US" sz="2400" b="0" dirty="0">
                <a:latin typeface="+mj-lt"/>
              </a:defRPr>
            </a:lvl1pPr>
          </a:lstStyle>
          <a:p>
            <a:r>
              <a:rPr lang="en-US" dirty="0"/>
              <a:t>Click to edit Master title style</a:t>
            </a:r>
          </a:p>
        </p:txBody>
      </p:sp>
      <p:sp>
        <p:nvSpPr>
          <p:cNvPr id="3" name="Content Placeholder 2">
            <a:extLst>
              <a:ext uri="{18FCC0EF-46A1-455E-BDB4-6FFD2521C97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E8A2A96-B1DD-4B16-8BEF-EB0402153B6E}"/>
              </a:ext>
            </a:extLst>
          </p:cNvPr>
          <p:cNvSpPr>
            <a:spLocks noGrp="1"/>
          </p:cNvSpPr>
          <p:nvPr>
            <p:ph idx="1"/>
          </p:nvPr>
        </p:nvSpPr>
        <p:spPr>
          <a:xfrm>
            <a:off x="5418668" y="982131"/>
            <a:ext cx="5469466" cy="4893735"/>
          </a:xfrm>
        </p:spPr>
        <p:txBody>
          <a:bodyPr vert="horz"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74F84B2E-A04F-4FCD-B7CC-E686C611E9E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EF4379C-4C12-419C-9788-2DCE2933BCF1}"/>
              </a:ext>
            </a:extLst>
          </p:cNvPr>
          <p:cNvSpPr>
            <a:spLocks noGrp="1"/>
          </p:cNvSpPr>
          <p:nvPr>
            <p:ph type="body" idx="2"/>
          </p:nvPr>
        </p:nvSpPr>
        <p:spPr>
          <a:xfrm>
            <a:off x="1293811" y="3031065"/>
            <a:ext cx="3718455" cy="2438404"/>
          </a:xfrm>
        </p:spPr>
        <p:txBody>
          <a:bodyPr vert="horz" rtlCol="0" anchor="t">
            <a:normAutofit/>
          </a:bodyPr>
          <a:lstStyle>
            <a:lvl1pPr marL="0" lvl="0" indent="0" algn="ctr">
              <a:buNone/>
              <a:defRPr lang="en-US" sz="1600" dirty="0"/>
            </a:lvl1pPr>
            <a:lvl2pPr marL="457200" lvl="1" indent="0">
              <a:buNone/>
              <a:defRPr lang="en-US" sz="1200" dirty="0"/>
            </a:lvl2pPr>
            <a:lvl3pPr marL="914400" lvl="2" indent="0">
              <a:buNone/>
              <a:defRPr lang="en-US" sz="1000" dirty="0"/>
            </a:lvl3pPr>
            <a:lvl4pPr marL="1371600" lvl="3" indent="0">
              <a:buNone/>
              <a:defRPr lang="en-US" sz="900" dirty="0"/>
            </a:lvl4pPr>
            <a:lvl5pPr marL="1828800" lvl="4" indent="0">
              <a:buNone/>
              <a:defRPr lang="en-US" sz="900" dirty="0"/>
            </a:lvl5pPr>
            <a:lvl6pPr marL="2286000" lvl="5" indent="0">
              <a:buNone/>
              <a:defRPr lang="en-US" sz="900" dirty="0"/>
            </a:lvl6pPr>
            <a:lvl7pPr marL="2743200" lvl="6" indent="0">
              <a:buNone/>
              <a:defRPr lang="en-US" sz="900" dirty="0"/>
            </a:lvl7pPr>
            <a:lvl8pPr marL="3200400" lvl="7" indent="0">
              <a:buNone/>
              <a:defRPr lang="en-US" sz="900" dirty="0"/>
            </a:lvl8pPr>
            <a:lvl9pPr marL="3657600" lvl="8" indent="0">
              <a:buNone/>
              <a:defRPr lang="en-US" sz="900" dirty="0"/>
            </a:lvl9pPr>
          </a:lstStyle>
          <a:p>
            <a:pPr lvl="0"/>
            <a:r>
              <a:rPr lang="en-US" dirty="0"/>
              <a:t>Click to edit Master text styles</a:t>
            </a:r>
          </a:p>
        </p:txBody>
      </p:sp>
      <p:sp>
        <p:nvSpPr>
          <p:cNvPr id="5" name="Date Placeholder 4">
            <a:extLst>
              <a:ext uri="{3DF08569-FB77-4CBD-937E-3A2FC260FA5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4715EAB-6A58-48B1-8B51-89514F70271C}"/>
              </a:ext>
            </a:extLst>
          </p:cNvPr>
          <p:cNvSpPr>
            <a:spLocks noGrp="1"/>
          </p:cNvSpPr>
          <p:nvPr>
            <p:ph type="dt" sz="half" idx="10"/>
          </p:nvPr>
        </p:nvSpPr>
        <p:spPr/>
        <p:txBody>
          <a:bodyPr rtlCol="0"/>
          <a:lstStyle/>
          <a:p>
            <a:fld id="{0310A585-FE0B-4DD8-9E0F-3961C1F69FFE}" type="datetime1">
              <a:t>15-Apr-23</a:t>
            </a:fld>
            <a:endParaRPr lang="en-US" dirty="0"/>
          </a:p>
        </p:txBody>
      </p:sp>
      <p:sp>
        <p:nvSpPr>
          <p:cNvPr id="6" name="Footer Placeholder 5">
            <a:extLst>
              <a:ext uri="{C6304834-478E-418C-A18A-C1F29B29B75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7F91507-67AB-4275-B7B9-CFF9DBF516F6}"/>
              </a:ext>
            </a:extLst>
          </p:cNvPr>
          <p:cNvSpPr>
            <a:spLocks noGrp="1"/>
          </p:cNvSpPr>
          <p:nvPr>
            <p:ph type="ftr" sz="quarter" idx="11"/>
          </p:nvPr>
        </p:nvSpPr>
        <p:spPr/>
        <p:txBody>
          <a:bodyPr rtlCol="0"/>
          <a:lstStyle/>
          <a:p>
            <a:endParaRPr lang="en-US" dirty="0"/>
          </a:p>
        </p:txBody>
      </p:sp>
      <p:sp>
        <p:nvSpPr>
          <p:cNvPr id="7" name="Slide Number Placeholder 6">
            <a:extLst>
              <a:ext uri="{351A7E09-0552-4468-827B-38FFDAB5571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2C7C100-1400-4120-9036-F8618A1BA37C}"/>
              </a:ext>
            </a:extLst>
          </p:cNvPr>
          <p:cNvSpPr>
            <a:spLocks noGrp="1"/>
          </p:cNvSpPr>
          <p:nvPr>
            <p:ph type="sldNum" sz="quarter" idx="12"/>
          </p:nvPr>
        </p:nvSpPr>
        <p:spPr/>
        <p:txBody>
          <a:bodyPr rtlCol="0"/>
          <a:lstStyle/>
          <a:p>
            <a:fld id="{7C8DCD2A-13EC-4DF7-A34F-E760EEB694C4}" type="slidenum">
              <a:t>‹#›</a:t>
            </a:fld>
            <a:endParaRPr lang="en-US" dirty="0"/>
          </a:p>
        </p:txBody>
      </p:sp>
      <p:cxnSp>
        <p:nvCxnSpPr>
          <p:cNvPr id="8" name="Straight Connector 15">
            <a:extLst>
              <a:ext uri="{F48CB2CF-7D3B-4583-BE20-936813C31CF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3CF1690-B68E-484A-B00C-964A6D690625}"/>
              </a:ext>
            </a:extLst>
          </p:cNvPr>
          <p:cNvCxnSpPr/>
          <p:nvPr/>
        </p:nvCxnSpPr>
        <p:spPr>
          <a:xfrm>
            <a:off x="1396169" y="2912533"/>
            <a:ext cx="3514498" cy="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A228A7C6-ED32-4C59-B565-F6F76A87623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28"/>
      </p:ext>
    </p:extLst>
  </p:cSld>
  <p:clrMapOvr>
    <a:masterClrMapping/>
  </p:clrMapOvr>
  <p:transition spd="slow">
    <p:push dir="u"/>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88579C6B-17E5-4C18-A898-727573FB0F0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C6AED75-10C8-4BBE-8A9A-33469957E614}"/>
              </a:ext>
            </a:extLst>
          </p:cNvPr>
          <p:cNvSpPr>
            <a:spLocks noGrp="1"/>
          </p:cNvSpPr>
          <p:nvPr>
            <p:ph type="title"/>
          </p:nvPr>
        </p:nvSpPr>
        <p:spPr>
          <a:xfrm>
            <a:off x="1295399" y="1883832"/>
            <a:ext cx="6241815" cy="1371600"/>
          </a:xfrm>
        </p:spPr>
        <p:txBody>
          <a:bodyPr vert="horz" rtlCol="0" anchor="b">
            <a:normAutofit/>
          </a:bodyPr>
          <a:lstStyle>
            <a:lvl1pPr lvl="0" algn="ctr">
              <a:defRPr lang="en-US" sz="2800" b="0" dirty="0">
                <a:latin typeface="+mj-lt"/>
              </a:defRPr>
            </a:lvl1pPr>
          </a:lstStyle>
          <a:p>
            <a:r>
              <a:rPr lang="en-US" dirty="0"/>
              <a:t>Click to edit Master title style</a:t>
            </a:r>
          </a:p>
        </p:txBody>
      </p:sp>
      <p:sp>
        <p:nvSpPr>
          <p:cNvPr id="3" name="Picture Placeholder 2">
            <a:extLst>
              <a:ext uri="{BC194A4F-2AAA-42AA-9804-50CD73A08C0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54FF0F1-CBA1-4C28-BE5A-B984B21E0FAD}"/>
              </a:ext>
            </a:extLst>
          </p:cNvPr>
          <p:cNvSpPr>
            <a:spLocks noGrp="1" noChangeAspect="1"/>
          </p:cNvSpPr>
          <p:nvPr>
            <p:ph type="pic" idx="1"/>
          </p:nvPr>
        </p:nvSpPr>
        <p:spPr>
          <a:xfrm>
            <a:off x="8094830" y="1041399"/>
            <a:ext cx="3063347" cy="4775200"/>
          </a:xfrm>
          <a:prstGeom prst="roundRect">
            <a:avLst>
              <a:gd name="adj" fmla="val 0"/>
            </a:avLst>
          </a:prstGeom>
          <a:ln w="57150">
            <a:solidFill>
              <a:schemeClr val="tx1">
                <a:lumMod val="50000"/>
                <a:lumOff val="50000"/>
              </a:schemeClr>
            </a:solidFill>
            <a:miter lim="800000"/>
          </a:ln>
          <a:effectLst>
            <a:innerShdw blurRad="57150" dist="38100" dir="14460000">
              <a:srgbClr val="000000">
                <a:alpha val="70000"/>
              </a:srgbClr>
            </a:innerShdw>
          </a:effectLst>
        </p:spPr>
        <p:txBody>
          <a:bodyPr vert="horz" rtlCol="0" anchor="t">
            <a:normAutofit/>
          </a:bodyPr>
          <a:lstStyle>
            <a:lvl1pPr marL="0" lvl="0" indent="0" algn="ctr">
              <a:buNone/>
              <a:defRPr lang="en-US" sz="1600" dirty="0"/>
            </a:lvl1pPr>
            <a:lvl2pPr marL="457200" lvl="1" indent="0">
              <a:buNone/>
              <a:defRPr lang="en-US" sz="1600" dirty="0"/>
            </a:lvl2pPr>
            <a:lvl3pPr marL="914400" lvl="2" indent="0">
              <a:buNone/>
              <a:defRPr lang="en-US" sz="1600" dirty="0"/>
            </a:lvl3pPr>
            <a:lvl4pPr marL="1371600" lvl="3" indent="0">
              <a:buNone/>
              <a:defRPr lang="en-US" sz="1600" dirty="0"/>
            </a:lvl4pPr>
            <a:lvl5pPr marL="1828800" lvl="4" indent="0">
              <a:buNone/>
              <a:defRPr lang="en-US" sz="1600" dirty="0"/>
            </a:lvl5pPr>
            <a:lvl6pPr marL="2286000" lvl="5" indent="0">
              <a:buNone/>
              <a:defRPr lang="en-US" sz="1600" dirty="0"/>
            </a:lvl6pPr>
            <a:lvl7pPr marL="2743200" lvl="6" indent="0">
              <a:buNone/>
              <a:defRPr lang="en-US" sz="1600" dirty="0"/>
            </a:lvl7pPr>
            <a:lvl8pPr marL="3200400" lvl="7" indent="0">
              <a:buNone/>
              <a:defRPr lang="en-US" sz="1600" dirty="0"/>
            </a:lvl8pPr>
            <a:lvl9pPr marL="3657600" lvl="8" indent="0">
              <a:buNone/>
              <a:defRPr lang="en-US" sz="1600" dirty="0"/>
            </a:lvl9pPr>
          </a:lstStyle>
          <a:p>
            <a:r>
              <a:rPr lang="en-US" dirty="0"/>
              <a:t>Click icon to add picture</a:t>
            </a:r>
          </a:p>
        </p:txBody>
      </p:sp>
      <p:sp>
        <p:nvSpPr>
          <p:cNvPr id="4" name="Text Placeholder 3">
            <a:extLst>
              <a:ext uri="{48FA050B-21D7-496B-ACBC-336B2B18837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FA07F3F-32A9-4048-9C65-14515D73E05A}"/>
              </a:ext>
            </a:extLst>
          </p:cNvPr>
          <p:cNvSpPr>
            <a:spLocks noGrp="1"/>
          </p:cNvSpPr>
          <p:nvPr>
            <p:ph type="body" idx="2"/>
          </p:nvPr>
        </p:nvSpPr>
        <p:spPr>
          <a:xfrm>
            <a:off x="1295399" y="3255432"/>
            <a:ext cx="6241815" cy="1828800"/>
          </a:xfrm>
        </p:spPr>
        <p:txBody>
          <a:bodyPr vert="horz" rtlCol="0" anchor="t">
            <a:normAutofit/>
          </a:bodyPr>
          <a:lstStyle>
            <a:lvl1pPr marL="0" lvl="0" indent="0" algn="ctr">
              <a:buNone/>
              <a:defRPr lang="en-US" sz="1800" dirty="0"/>
            </a:lvl1pPr>
            <a:lvl2pPr marL="457200" lvl="1" indent="0">
              <a:buNone/>
              <a:defRPr lang="en-US" sz="1200" dirty="0"/>
            </a:lvl2pPr>
            <a:lvl3pPr marL="914400" lvl="2" indent="0">
              <a:buNone/>
              <a:defRPr lang="en-US" sz="1000" dirty="0"/>
            </a:lvl3pPr>
            <a:lvl4pPr marL="1371600" lvl="3" indent="0">
              <a:buNone/>
              <a:defRPr lang="en-US" sz="900" dirty="0"/>
            </a:lvl4pPr>
            <a:lvl5pPr marL="1828800" lvl="4" indent="0">
              <a:buNone/>
              <a:defRPr lang="en-US" sz="900" dirty="0"/>
            </a:lvl5pPr>
            <a:lvl6pPr marL="2286000" lvl="5" indent="0">
              <a:buNone/>
              <a:defRPr lang="en-US" sz="900" dirty="0"/>
            </a:lvl6pPr>
            <a:lvl7pPr marL="2743200" lvl="6" indent="0">
              <a:buNone/>
              <a:defRPr lang="en-US" sz="900" dirty="0"/>
            </a:lvl7pPr>
            <a:lvl8pPr marL="3200400" lvl="7" indent="0">
              <a:buNone/>
              <a:defRPr lang="en-US" sz="900" dirty="0"/>
            </a:lvl8pPr>
            <a:lvl9pPr marL="3657600" lvl="8" indent="0">
              <a:buNone/>
              <a:defRPr lang="en-US" sz="900" dirty="0"/>
            </a:lvl9pPr>
          </a:lstStyle>
          <a:p>
            <a:pPr lvl="0"/>
            <a:r>
              <a:rPr lang="en-US" dirty="0"/>
              <a:t>Click to edit Master text styles</a:t>
            </a:r>
          </a:p>
        </p:txBody>
      </p:sp>
      <p:sp>
        <p:nvSpPr>
          <p:cNvPr id="5" name="Date Placeholder 4">
            <a:extLst>
              <a:ext uri="{DAB1BB3D-7D3E-4D5E-A2C8-A74D561515C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0A397B0-567D-435D-8F1C-19425C9B44FE}"/>
              </a:ext>
            </a:extLst>
          </p:cNvPr>
          <p:cNvSpPr>
            <a:spLocks noGrp="1"/>
          </p:cNvSpPr>
          <p:nvPr>
            <p:ph type="dt" sz="half" idx="10"/>
          </p:nvPr>
        </p:nvSpPr>
        <p:spPr/>
        <p:txBody>
          <a:bodyPr rtlCol="0"/>
          <a:lstStyle/>
          <a:p>
            <a:fld id="{66FB31DF-C991-4F38-A129-F7496ECA7650}" type="datetime1">
              <a:t>15-Apr-23</a:t>
            </a:fld>
            <a:endParaRPr lang="en-US" dirty="0"/>
          </a:p>
        </p:txBody>
      </p:sp>
      <p:sp>
        <p:nvSpPr>
          <p:cNvPr id="6" name="Footer Placeholder 5">
            <a:extLst>
              <a:ext uri="{B60DA746-4A68-4D29-AADB-8204169ABFD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53869EF-F49C-4F8B-8508-DBE0E216D361}"/>
              </a:ext>
            </a:extLst>
          </p:cNvPr>
          <p:cNvSpPr>
            <a:spLocks noGrp="1"/>
          </p:cNvSpPr>
          <p:nvPr>
            <p:ph type="ftr" sz="quarter" idx="11"/>
          </p:nvPr>
        </p:nvSpPr>
        <p:spPr/>
        <p:txBody>
          <a:bodyPr rtlCol="0"/>
          <a:lstStyle/>
          <a:p>
            <a:endParaRPr lang="en-US" dirty="0"/>
          </a:p>
        </p:txBody>
      </p:sp>
      <p:sp>
        <p:nvSpPr>
          <p:cNvPr id="7" name="Slide Number Placeholder 6">
            <a:extLst>
              <a:ext uri="{BEAD5680-E7C7-4C7D-A897-7CAB0185F9E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585B34B-4924-4D26-8663-C5F6A5E36F77}"/>
              </a:ext>
            </a:extLst>
          </p:cNvPr>
          <p:cNvSpPr>
            <a:spLocks noGrp="1"/>
          </p:cNvSpPr>
          <p:nvPr>
            <p:ph type="sldNum" sz="quarter" idx="12"/>
          </p:nvPr>
        </p:nvSpPr>
        <p:spPr/>
        <p:txBody>
          <a:bodyPr rtlCol="0"/>
          <a:lstStyle/>
          <a:p>
            <a:fld id="{970A3F28-445B-40C4-BECC-9E3EDF836D8F}" type="slidenum">
              <a:t>‹#›</a:t>
            </a:fld>
            <a:endParaRPr lang="en-US" dirty="0"/>
          </a:p>
        </p:txBody>
      </p:sp>
    </p:spTree>
    <p:extLst>
      <p:ext uri="{BC920047-9B42-490B-9341-A24148C79243}">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31"/>
      </p:ext>
    </p:extLst>
  </p:cSld>
  <p:clrMapOvr>
    <a:masterClrMapping/>
  </p:clrMapOvr>
  <p:transition spd="slow">
    <p:push dir="u"/>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a:extLst>
              <a:ext uri="{28EDD0CE-2D3C-41F8-9328-49D7561040E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7CA2E47-1084-4BF5-A06D-D7A634A6C514}"/>
              </a:ext>
            </a:extLst>
          </p:cNvPr>
          <p:cNvSpPr>
            <a:spLocks noGrp="1"/>
          </p:cNvSpPr>
          <p:nvPr>
            <p:ph type="title" idx="10"/>
          </p:nvPr>
        </p:nvSpPr>
        <p:spPr>
          <a:xfrm>
            <a:off x="1295401" y="4815415"/>
            <a:ext cx="9609666" cy="566738"/>
          </a:xfrm>
        </p:spPr>
        <p:txBody>
          <a:bodyPr vert="horz" rtlCol="0" anchor="b">
            <a:normAutofit/>
          </a:bodyPr>
          <a:lstStyle>
            <a:lvl1pPr lvl="0" algn="ctr">
              <a:defRPr lang="en-US" sz="2400" b="0" dirty="0">
                <a:latin typeface="+mj-lt"/>
              </a:defRPr>
            </a:lvl1pPr>
          </a:lstStyle>
          <a:p>
            <a:r>
              <a:rPr lang="en-US" dirty="0"/>
              <a:t>Click to edit Master title style</a:t>
            </a:r>
          </a:p>
        </p:txBody>
      </p:sp>
      <p:sp>
        <p:nvSpPr>
          <p:cNvPr id="3" name="Picture Placeholder 2">
            <a:extLst>
              <a:ext uri="{243B6708-59F2-49D7-A425-E04D05194B2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0A6C6C5-8EE2-4D30-8D60-5F4D25BD0564}"/>
              </a:ext>
            </a:extLst>
          </p:cNvPr>
          <p:cNvSpPr>
            <a:spLocks noGrp="1" noChangeAspect="1"/>
          </p:cNvSpPr>
          <p:nvPr>
            <p:ph type="pic" idx="11"/>
          </p:nvPr>
        </p:nvSpPr>
        <p:spPr>
          <a:xfrm>
            <a:off x="1041427" y="1041398"/>
            <a:ext cx="10105973" cy="3335869"/>
          </a:xfrm>
          <a:prstGeom prst="roundRect">
            <a:avLst>
              <a:gd name="adj" fmla="val 0"/>
            </a:avLst>
          </a:prstGeom>
          <a:ln w="57150">
            <a:solidFill>
              <a:schemeClr val="tx1">
                <a:lumMod val="50000"/>
                <a:lumOff val="50000"/>
              </a:schemeClr>
            </a:solidFill>
            <a:miter lim="800000"/>
          </a:ln>
          <a:effectLst>
            <a:innerShdw blurRad="57150" dist="38100" dir="14460000">
              <a:srgbClr val="000000">
                <a:alpha val="70000"/>
              </a:srgbClr>
            </a:innerShdw>
          </a:effectLst>
        </p:spPr>
        <p:txBody>
          <a:bodyPr vert="horz" rtlCol="0" anchor="t">
            <a:normAutofit/>
          </a:bodyPr>
          <a:lstStyle>
            <a:lvl1pPr marL="0" lvl="0" indent="0" algn="ctr">
              <a:buNone/>
              <a:defRPr lang="en-US" sz="1600" dirty="0"/>
            </a:lvl1pPr>
            <a:lvl2pPr marL="457200" lvl="1" indent="0">
              <a:buNone/>
              <a:defRPr lang="en-US" sz="1600" dirty="0"/>
            </a:lvl2pPr>
            <a:lvl3pPr marL="914400" lvl="2" indent="0">
              <a:buNone/>
              <a:defRPr lang="en-US" sz="1600" dirty="0"/>
            </a:lvl3pPr>
            <a:lvl4pPr marL="1371600" lvl="3" indent="0">
              <a:buNone/>
              <a:defRPr lang="en-US" sz="1600" dirty="0"/>
            </a:lvl4pPr>
            <a:lvl5pPr marL="1828800" lvl="4" indent="0">
              <a:buNone/>
              <a:defRPr lang="en-US" sz="1600" dirty="0"/>
            </a:lvl5pPr>
            <a:lvl6pPr marL="2286000" lvl="5" indent="0">
              <a:buNone/>
              <a:defRPr lang="en-US" sz="1600" dirty="0"/>
            </a:lvl6pPr>
            <a:lvl7pPr marL="2743200" lvl="6" indent="0">
              <a:buNone/>
              <a:defRPr lang="en-US" sz="1600" dirty="0"/>
            </a:lvl7pPr>
            <a:lvl8pPr marL="3200400" lvl="7" indent="0">
              <a:buNone/>
              <a:defRPr lang="en-US" sz="1600" dirty="0"/>
            </a:lvl8pPr>
            <a:lvl9pPr marL="3657600" lvl="8" indent="0">
              <a:buNone/>
              <a:defRPr lang="en-US" sz="1600" dirty="0"/>
            </a:lvl9pPr>
          </a:lstStyle>
          <a:p>
            <a:r>
              <a:rPr lang="en-US" dirty="0"/>
              <a:t>Click icon to add picture</a:t>
            </a:r>
          </a:p>
        </p:txBody>
      </p:sp>
      <p:sp>
        <p:nvSpPr>
          <p:cNvPr id="4" name="Text Placeholder 3">
            <a:extLst>
              <a:ext uri="{7F025825-B53E-4162-B5F7-FD485204DBE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D737CF1-67B1-483D-96C3-95A1BDE370A7}"/>
              </a:ext>
            </a:extLst>
          </p:cNvPr>
          <p:cNvSpPr>
            <a:spLocks noGrp="1"/>
          </p:cNvSpPr>
          <p:nvPr>
            <p:ph type="body" idx="12"/>
          </p:nvPr>
        </p:nvSpPr>
        <p:spPr>
          <a:xfrm>
            <a:off x="1295401" y="5382153"/>
            <a:ext cx="9609666" cy="493712"/>
          </a:xfrm>
        </p:spPr>
        <p:txBody>
          <a:bodyPr vert="horz" rtlCol="0">
            <a:normAutofit/>
          </a:bodyPr>
          <a:lstStyle>
            <a:lvl1pPr marL="0" lvl="0" indent="0" algn="ctr">
              <a:buNone/>
              <a:defRPr lang="en-US" sz="1400" dirty="0"/>
            </a:lvl1pPr>
            <a:lvl2pPr marL="457200" lvl="1" indent="0">
              <a:buNone/>
              <a:defRPr lang="en-US" sz="1200" dirty="0"/>
            </a:lvl2pPr>
            <a:lvl3pPr marL="914400" lvl="2" indent="0">
              <a:buNone/>
              <a:defRPr lang="en-US" sz="1000" dirty="0"/>
            </a:lvl3pPr>
            <a:lvl4pPr marL="1371600" lvl="3" indent="0">
              <a:buNone/>
              <a:defRPr lang="en-US" sz="900" dirty="0"/>
            </a:lvl4pPr>
            <a:lvl5pPr marL="1828800" lvl="4" indent="0">
              <a:buNone/>
              <a:defRPr lang="en-US" sz="900" dirty="0"/>
            </a:lvl5pPr>
            <a:lvl6pPr marL="2286000" lvl="5" indent="0">
              <a:buNone/>
              <a:defRPr lang="en-US" sz="900" dirty="0"/>
            </a:lvl6pPr>
            <a:lvl7pPr marL="2743200" lvl="6" indent="0">
              <a:buNone/>
              <a:defRPr lang="en-US" sz="900" dirty="0"/>
            </a:lvl7pPr>
            <a:lvl8pPr marL="3200400" lvl="7" indent="0">
              <a:buNone/>
              <a:defRPr lang="en-US" sz="900" dirty="0"/>
            </a:lvl8pPr>
            <a:lvl9pPr marL="3657600" lvl="8" indent="0">
              <a:buNone/>
              <a:defRPr lang="en-US" sz="900" dirty="0"/>
            </a:lvl9pPr>
          </a:lstStyle>
          <a:p>
            <a:pPr lvl="0"/>
            <a:r>
              <a:rPr lang="en-US" dirty="0"/>
              <a:t>Click to edit Master text styles</a:t>
            </a:r>
          </a:p>
        </p:txBody>
      </p:sp>
      <p:sp>
        <p:nvSpPr>
          <p:cNvPr id="5" name="Date Placeholder 4">
            <a:extLst>
              <a:ext uri="{3AB93910-94FA-4785-B640-45287984723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77ADC9A-2ED8-4C6A-9E9D-F3A48A7067F9}"/>
              </a:ext>
            </a:extLst>
          </p:cNvPr>
          <p:cNvSpPr>
            <a:spLocks noGrp="1"/>
          </p:cNvSpPr>
          <p:nvPr>
            <p:ph type="dt" sz="half" idx="13"/>
          </p:nvPr>
        </p:nvSpPr>
        <p:spPr/>
        <p:txBody>
          <a:bodyPr rtlCol="0"/>
          <a:lstStyle/>
          <a:p>
            <a:fld id="{649F0F39-339F-4445-BA05-88F2F10052FF}" type="datetime1">
              <a:t>15-Apr-23</a:t>
            </a:fld>
            <a:endParaRPr lang="en-US" dirty="0"/>
          </a:p>
        </p:txBody>
      </p:sp>
      <p:sp>
        <p:nvSpPr>
          <p:cNvPr id="6" name="Footer Placeholder 5">
            <a:extLst>
              <a:ext uri="{EF0B9CB6-D596-46B6-98AD-708FBE86223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961A47B-A1A0-454B-A099-BD963ED53A1E}"/>
              </a:ext>
            </a:extLst>
          </p:cNvPr>
          <p:cNvSpPr>
            <a:spLocks noGrp="1"/>
          </p:cNvSpPr>
          <p:nvPr>
            <p:ph type="ftr" sz="quarter" idx="14"/>
          </p:nvPr>
        </p:nvSpPr>
        <p:spPr/>
        <p:txBody>
          <a:bodyPr rtlCol="0"/>
          <a:lstStyle/>
          <a:p>
            <a:endParaRPr lang="en-US" dirty="0"/>
          </a:p>
        </p:txBody>
      </p:sp>
      <p:sp>
        <p:nvSpPr>
          <p:cNvPr id="7" name="Slide Number Placeholder 6">
            <a:extLst>
              <a:ext uri="{9C09A94C-EA01-4D8A-B4DC-4E126E1C915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4129BB0-4E2B-48EA-A699-B8FDCEAC8168}"/>
              </a:ext>
            </a:extLst>
          </p:cNvPr>
          <p:cNvSpPr>
            <a:spLocks noGrp="1"/>
          </p:cNvSpPr>
          <p:nvPr>
            <p:ph type="sldNum" sz="quarter" idx="15"/>
          </p:nvPr>
        </p:nvSpPr>
        <p:spPr/>
        <p:txBody>
          <a:bodyPr rtlCol="0"/>
          <a:lstStyle/>
          <a:p>
            <a:fld id="{6CD26BC6-499A-4932-B2DE-A03CA9FF912E}" type="slidenum">
              <a:t>‹#›</a:t>
            </a:fld>
            <a:endParaRPr lang="en-US" dirty="0"/>
          </a:p>
        </p:txBody>
      </p:sp>
    </p:spTree>
    <p:extLst>
      <p:ext uri="{60BF63EB-1734-4541-8B7B-C9343CC32DB1}">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33"/>
      </p:ext>
    </p:extLst>
  </p:cSld>
  <p:clrMapOvr>
    <a:masterClrMapping/>
  </p:clrMapOvr>
  <p:transition spd="slow">
    <p:push dir="u"/>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a:extLst>
              <a:ext uri="{544A862D-A590-48C7-9854-6BC2B18705B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5B96412-5CD6-46A1-8E4D-96CF38E6D6FE}"/>
              </a:ext>
            </a:extLst>
          </p:cNvPr>
          <p:cNvSpPr>
            <a:spLocks noGrp="1"/>
          </p:cNvSpPr>
          <p:nvPr>
            <p:ph type="title" idx="10"/>
          </p:nvPr>
        </p:nvSpPr>
        <p:spPr>
          <a:xfrm>
            <a:off x="1303868" y="982132"/>
            <a:ext cx="9592732" cy="2954868"/>
          </a:xfrm>
        </p:spPr>
        <p:txBody>
          <a:bodyPr vert="horz" rtlCol="0" anchor="ctr">
            <a:normAutofit/>
          </a:bodyPr>
          <a:lstStyle>
            <a:lvl1pPr lvl="0" algn="ctr">
              <a:defRPr lang="en-US" sz="3200" b="0" cap="none" dirty="0">
                <a:latin typeface="+mj-lt"/>
              </a:defRPr>
            </a:lvl1pPr>
          </a:lstStyle>
          <a:p>
            <a:r>
              <a:rPr lang="en-US" dirty="0"/>
              <a:t>Click to edit Master title style</a:t>
            </a:r>
          </a:p>
        </p:txBody>
      </p:sp>
      <p:sp>
        <p:nvSpPr>
          <p:cNvPr id="3" name="Text Placeholder 2">
            <a:extLst>
              <a:ext uri="{8EACC9D9-4EF1-4A9A-849B-32E6565B5F8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69DEAD5-B871-4A77-B235-EE8031209426}"/>
              </a:ext>
            </a:extLst>
          </p:cNvPr>
          <p:cNvSpPr>
            <a:spLocks noGrp="1"/>
          </p:cNvSpPr>
          <p:nvPr>
            <p:ph type="body" idx="11"/>
          </p:nvPr>
        </p:nvSpPr>
        <p:spPr>
          <a:xfrm>
            <a:off x="1303868" y="4343399"/>
            <a:ext cx="9592732" cy="1532467"/>
          </a:xfrm>
        </p:spPr>
        <p:txBody>
          <a:bodyPr vert="horz" rtlCol="0" anchor="ctr">
            <a:normAutofit/>
          </a:bodyPr>
          <a:lstStyle>
            <a:lvl1pPr marL="0" lvl="0" indent="0" algn="ctr">
              <a:buNone/>
              <a:defRPr lang="en-US" sz="2000" dirty="0">
                <a:solidFill>
                  <a:schemeClr val="tx1"/>
                </a:solidFill>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Click to edit Master text styles</a:t>
            </a:r>
          </a:p>
        </p:txBody>
      </p:sp>
      <p:sp>
        <p:nvSpPr>
          <p:cNvPr id="4" name="Date Placeholder 3">
            <a:extLst>
              <a:ext uri="{5F2B4631-C8F3-4AA0-9891-E8C5126328E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B5C5F33-1AA9-423C-8681-6B2E3081F8B5}"/>
              </a:ext>
            </a:extLst>
          </p:cNvPr>
          <p:cNvSpPr>
            <a:spLocks noGrp="1"/>
          </p:cNvSpPr>
          <p:nvPr>
            <p:ph type="dt" sz="half" idx="12"/>
          </p:nvPr>
        </p:nvSpPr>
        <p:spPr/>
        <p:txBody>
          <a:bodyPr rtlCol="0"/>
          <a:lstStyle/>
          <a:p>
            <a:fld id="{72440E8A-E0BE-4CB3-BE72-0A45788A414F}" type="datetime1">
              <a:t>15-Apr-23</a:t>
            </a:fld>
            <a:endParaRPr lang="en-US" dirty="0"/>
          </a:p>
        </p:txBody>
      </p:sp>
      <p:sp>
        <p:nvSpPr>
          <p:cNvPr id="5" name="Footer Placeholder 4">
            <a:extLst>
              <a:ext uri="{6688C68E-50BB-4124-96C2-8D704D5E76A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313B9DA-9925-4F5F-BD0F-CDA5CD3D18CB}"/>
              </a:ext>
            </a:extLst>
          </p:cNvPr>
          <p:cNvSpPr>
            <a:spLocks noGrp="1"/>
          </p:cNvSpPr>
          <p:nvPr>
            <p:ph type="ftr" sz="quarter" idx="13"/>
          </p:nvPr>
        </p:nvSpPr>
        <p:spPr/>
        <p:txBody>
          <a:bodyPr rtlCol="0"/>
          <a:lstStyle/>
          <a:p>
            <a:endParaRPr lang="en-US" dirty="0"/>
          </a:p>
        </p:txBody>
      </p:sp>
      <p:sp>
        <p:nvSpPr>
          <p:cNvPr id="6" name="Slide Number Placeholder 5">
            <a:extLst>
              <a:ext uri="{FAB07CA3-8998-4C4B-ABBC-FD28D181E36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D8F7528-E00D-47A5-86F3-B43B7C000996}"/>
              </a:ext>
            </a:extLst>
          </p:cNvPr>
          <p:cNvSpPr>
            <a:spLocks noGrp="1"/>
          </p:cNvSpPr>
          <p:nvPr>
            <p:ph type="sldNum" sz="quarter" idx="14"/>
          </p:nvPr>
        </p:nvSpPr>
        <p:spPr/>
        <p:txBody>
          <a:bodyPr rtlCol="0"/>
          <a:lstStyle/>
          <a:p>
            <a:fld id="{4FDFAAED-EAD9-4649-9DFC-BE6D3048C9BA}" type="slidenum">
              <a:t>‹#›</a:t>
            </a:fld>
            <a:endParaRPr lang="en-US" dirty="0"/>
          </a:p>
        </p:txBody>
      </p:sp>
      <p:cxnSp>
        <p:nvCxnSpPr>
          <p:cNvPr id="7" name="Straight Connector 14">
            <a:extLst>
              <a:ext uri="{9289741D-3338-4274-94DD-88C64B2925F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F0DF5AF-12D7-46BC-8F82-D9CE1DFED481}"/>
              </a:ext>
            </a:extLst>
          </p:cNvPr>
          <p:cNvCxnSpPr/>
          <p:nvPr/>
        </p:nvCxnSpPr>
        <p:spPr>
          <a:xfrm>
            <a:off x="1396169" y="4140199"/>
            <a:ext cx="9407298" cy="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D8D959A2-80B3-44AC-8617-935A33FDE78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36"/>
      </p:ext>
    </p:extLst>
  </p:cSld>
  <p:clrMapOvr>
    <a:masterClrMapping/>
  </p:clrMapOvr>
  <p:transition spd="slow">
    <p:push dir="u"/>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a:extLst>
              <a:ext uri="{6988D372-AB45-4B46-B7B4-FE91C84540E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DF14B6F-E01C-40F2-8C8C-9BA6C4B4C2AC}"/>
              </a:ext>
            </a:extLst>
          </p:cNvPr>
          <p:cNvSpPr>
            <a:spLocks noGrp="1"/>
          </p:cNvSpPr>
          <p:nvPr>
            <p:ph type="title" idx="10"/>
          </p:nvPr>
        </p:nvSpPr>
        <p:spPr>
          <a:xfrm>
            <a:off x="1446213" y="982132"/>
            <a:ext cx="9296398" cy="2370668"/>
          </a:xfrm>
        </p:spPr>
        <p:txBody>
          <a:bodyPr vert="horz" rtlCol="0" anchor="ctr">
            <a:normAutofit/>
          </a:bodyPr>
          <a:lstStyle>
            <a:lvl1pPr lvl="0" algn="ctr">
              <a:defRPr lang="en-US" sz="3200" b="0" cap="none" dirty="0">
                <a:solidFill>
                  <a:schemeClr val="tx1"/>
                </a:solidFill>
                <a:latin typeface="+mj-lt"/>
              </a:defRPr>
            </a:lvl1pPr>
          </a:lstStyle>
          <a:p>
            <a:r>
              <a:rPr lang="en-US" dirty="0"/>
              <a:t>Click to edit Master title style</a:t>
            </a:r>
          </a:p>
        </p:txBody>
      </p:sp>
      <p:sp>
        <p:nvSpPr>
          <p:cNvPr id="3" name="Text Placeholder 9">
            <a:extLst>
              <a:ext uri="{924E97C2-B815-434B-940D-07E3CA136AB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B2B853F-E0FA-4F6F-BAFF-A745746718FC}"/>
              </a:ext>
            </a:extLst>
          </p:cNvPr>
          <p:cNvSpPr>
            <a:spLocks noGrp="1"/>
          </p:cNvSpPr>
          <p:nvPr>
            <p:ph type="body" idx="11"/>
          </p:nvPr>
        </p:nvSpPr>
        <p:spPr>
          <a:xfrm>
            <a:off x="1674812" y="3352800"/>
            <a:ext cx="8839202" cy="584200"/>
          </a:xfrm>
        </p:spPr>
        <p:txBody>
          <a:bodyPr vert="horz" rtlCol="0" anchor="ctr">
            <a:normAutofit/>
          </a:bodyPr>
          <a:lstStyle>
            <a:lvl1pPr marL="0" lvl="0" indent="0" algn="r">
              <a:buNone/>
              <a:defRPr lang="en-US" sz="2000" dirty="0"/>
            </a:lvl1pPr>
            <a:lvl2pPr marL="457200" lvl="1" indent="0">
              <a:buNone/>
            </a:lvl2pPr>
            <a:lvl3pPr marL="914400" lvl="2" indent="0">
              <a:buNone/>
            </a:lvl3pPr>
            <a:lvl4pPr marL="1371600" lvl="3" indent="0">
              <a:buNone/>
            </a:lvl4pPr>
            <a:lvl5pPr marL="1828800" lvl="4" indent="0">
              <a:buNone/>
            </a:lvl5pPr>
          </a:lstStyle>
          <a:p>
            <a:pPr lvl="0"/>
            <a:r>
              <a:rPr lang="en-US" dirty="0"/>
              <a:t>Click to edit Master text styles</a:t>
            </a:r>
          </a:p>
        </p:txBody>
      </p:sp>
      <p:sp>
        <p:nvSpPr>
          <p:cNvPr id="4" name="Text Placeholder 2">
            <a:extLst>
              <a:ext uri="{E8D405E5-84B9-4CD3-8D55-214B5A7A80B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7940600-3CC4-43A7-B1FB-F6FBCD57CA42}"/>
              </a:ext>
            </a:extLst>
          </p:cNvPr>
          <p:cNvSpPr>
            <a:spLocks noGrp="1"/>
          </p:cNvSpPr>
          <p:nvPr>
            <p:ph type="body" idx="12"/>
          </p:nvPr>
        </p:nvSpPr>
        <p:spPr>
          <a:xfrm>
            <a:off x="1295401" y="4343399"/>
            <a:ext cx="9609666" cy="1532467"/>
          </a:xfrm>
        </p:spPr>
        <p:txBody>
          <a:bodyPr vert="horz" rtlCol="0" anchor="ctr">
            <a:normAutofit/>
          </a:bodyPr>
          <a:lstStyle>
            <a:lvl1pPr marL="0" lvl="0" indent="0" algn="ctr">
              <a:buNone/>
              <a:defRPr lang="en-US" sz="2000" dirty="0">
                <a:solidFill>
                  <a:schemeClr val="tx1"/>
                </a:solidFill>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Click to edit Master text styles</a:t>
            </a:r>
          </a:p>
        </p:txBody>
      </p:sp>
      <p:sp>
        <p:nvSpPr>
          <p:cNvPr id="5" name="Date Placeholder 3">
            <a:extLst>
              <a:ext uri="{DA45E1D7-A17F-4615-9031-1D136B64F2C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CF3BD5A-A9A3-410C-9476-D58CA3C65F3E}"/>
              </a:ext>
            </a:extLst>
          </p:cNvPr>
          <p:cNvSpPr>
            <a:spLocks noGrp="1"/>
          </p:cNvSpPr>
          <p:nvPr>
            <p:ph type="dt" sz="half" idx="13"/>
          </p:nvPr>
        </p:nvSpPr>
        <p:spPr/>
        <p:txBody>
          <a:bodyPr rtlCol="0"/>
          <a:lstStyle/>
          <a:p>
            <a:fld id="{4CCBC417-7FAC-475A-B2BA-EFF6B1C56188}" type="datetime1">
              <a:t>15-Apr-23</a:t>
            </a:fld>
            <a:endParaRPr lang="en-US" dirty="0"/>
          </a:p>
        </p:txBody>
      </p:sp>
      <p:sp>
        <p:nvSpPr>
          <p:cNvPr id="6" name="Footer Placeholder 4">
            <a:extLst>
              <a:ext uri="{B7469057-02BF-449D-B207-C2661C15322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90A2520-6B94-4171-8544-AC8DB9C026C8}"/>
              </a:ext>
            </a:extLst>
          </p:cNvPr>
          <p:cNvSpPr>
            <a:spLocks noGrp="1"/>
          </p:cNvSpPr>
          <p:nvPr>
            <p:ph type="ftr" sz="quarter" idx="14"/>
          </p:nvPr>
        </p:nvSpPr>
        <p:spPr/>
        <p:txBody>
          <a:bodyPr rtlCol="0"/>
          <a:lstStyle/>
          <a:p>
            <a:endParaRPr lang="en-US" dirty="0"/>
          </a:p>
        </p:txBody>
      </p:sp>
      <p:sp>
        <p:nvSpPr>
          <p:cNvPr id="7" name="Slide Number Placeholder 5">
            <a:extLst>
              <a:ext uri="{7F8EEA7B-304B-4A10-ADB9-9396219AC52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9F90FF7-05D5-4B40-AFBD-B7FE427E7B0F}"/>
              </a:ext>
            </a:extLst>
          </p:cNvPr>
          <p:cNvSpPr>
            <a:spLocks noGrp="1"/>
          </p:cNvSpPr>
          <p:nvPr>
            <p:ph type="sldNum" sz="quarter" idx="15"/>
          </p:nvPr>
        </p:nvSpPr>
        <p:spPr/>
        <p:txBody>
          <a:bodyPr rtlCol="0"/>
          <a:lstStyle/>
          <a:p>
            <a:fld id="{04B27C32-EFF9-413B-A105-B142A37CC477}" type="slidenum">
              <a:t>‹#›</a:t>
            </a:fld>
            <a:endParaRPr lang="en-US" dirty="0"/>
          </a:p>
        </p:txBody>
      </p:sp>
      <p:sp>
        <p:nvSpPr>
          <p:cNvPr id="8" name="TextBox 13">
            <a:extLst>
              <a:ext uri="{D18F4D48-6F4E-419A-94B0-C1D671D4832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67B98FB-3668-4FA0-AC59-1547B0DF8497}"/>
              </a:ext>
            </a:extLst>
          </p:cNvPr>
          <p:cNvSpPr txBox="1"/>
          <p:nvPr/>
        </p:nvSpPr>
        <p:spPr>
          <a:xfrm>
            <a:off x="862013" y="879961"/>
            <a:ext cx="609600" cy="584776"/>
          </a:xfrm>
          <a:prstGeom prst="rect">
            <a:avLst/>
          </a:prstGeom>
        </p:spPr>
        <p:txBody>
          <a:bodyPr vert="horz" lIns="91440" tIns="45720" rIns="91440" bIns="45720" rtlCol="0" anchor="ctr">
            <a:noAutofit/>
          </a:bodyPr>
          <a:lst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pPr lvl="0"/>
            <a:r>
              <a:rPr lang="en-US" sz="8000" dirty="0">
                <a:solidFill>
                  <a:schemeClr val="tx1"/>
                </a:solidFill>
              </a:rPr>
              <a:t>“</a:t>
            </a:r>
          </a:p>
        </p:txBody>
      </p:sp>
      <p:sp>
        <p:nvSpPr>
          <p:cNvPr id="9" name="TextBox 14">
            <a:extLst>
              <a:ext uri="{12A01D03-6759-48B0-8AF4-6D4E507BCB6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706AB81-9BEA-490A-85DF-9EA24D8A8F18}"/>
              </a:ext>
            </a:extLst>
          </p:cNvPr>
          <p:cNvSpPr txBox="1"/>
          <p:nvPr/>
        </p:nvSpPr>
        <p:spPr>
          <a:xfrm>
            <a:off x="10600267" y="2827870"/>
            <a:ext cx="609600" cy="584776"/>
          </a:xfrm>
          <a:prstGeom prst="rect">
            <a:avLst/>
          </a:prstGeom>
        </p:spPr>
        <p:txBody>
          <a:bodyPr vert="horz" lIns="91440" tIns="45720" rIns="91440" bIns="45720" rtlCol="0" anchor="ctr">
            <a:noAutofit/>
          </a:bodyPr>
          <a:lst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pPr lvl="0" algn="r"/>
            <a:r>
              <a:rPr lang="en-US" sz="8000" dirty="0">
                <a:solidFill>
                  <a:schemeClr val="tx1"/>
                </a:solidFill>
              </a:rPr>
              <a:t>”</a:t>
            </a:r>
          </a:p>
        </p:txBody>
      </p:sp>
      <p:cxnSp>
        <p:nvCxnSpPr>
          <p:cNvPr id="10" name="Straight Connector 18">
            <a:extLst>
              <a:ext uri="{E0A7F671-41F9-468E-80B9-5290E532A0B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573AC5F-CFDE-4B8A-92C5-EF1D72775B9E}"/>
              </a:ext>
            </a:extLst>
          </p:cNvPr>
          <p:cNvCxnSpPr/>
          <p:nvPr/>
        </p:nvCxnSpPr>
        <p:spPr>
          <a:xfrm>
            <a:off x="1396169" y="4140199"/>
            <a:ext cx="9407298" cy="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742AFE97-8B84-4920-93A1-C03E18AA835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38"/>
      </p:ext>
    </p:extLst>
  </p:cSld>
  <p:clrMapOvr>
    <a:masterClrMapping/>
  </p:clrMapOvr>
  <p:transition spd="slow">
    <p:push dir="u"/>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a:extLst>
              <a:ext uri="{15FD45C1-CF63-4C62-8D9F-47719788647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6CCE325-6BA3-4416-A632-CCA92AE8CDEB}"/>
              </a:ext>
            </a:extLst>
          </p:cNvPr>
          <p:cNvSpPr>
            <a:spLocks noGrp="1"/>
          </p:cNvSpPr>
          <p:nvPr>
            <p:ph type="title" idx="10"/>
          </p:nvPr>
        </p:nvSpPr>
        <p:spPr>
          <a:xfrm>
            <a:off x="1295402" y="3308581"/>
            <a:ext cx="9609668" cy="1468799"/>
          </a:xfrm>
        </p:spPr>
        <p:txBody>
          <a:bodyPr vert="horz" rtlCol="0" anchor="b">
            <a:normAutofit/>
          </a:bodyPr>
          <a:lstStyle>
            <a:lvl1pPr lvl="0" algn="l">
              <a:defRPr lang="en-US" sz="3200" b="0" cap="none" dirty="0">
                <a:latin typeface="+mj-lt"/>
              </a:defRPr>
            </a:lvl1pPr>
          </a:lstStyle>
          <a:p>
            <a:r>
              <a:rPr lang="en-US" dirty="0"/>
              <a:t>Click to edit Master title style</a:t>
            </a:r>
          </a:p>
        </p:txBody>
      </p:sp>
      <p:sp>
        <p:nvSpPr>
          <p:cNvPr id="3" name="Text Placeholder 2">
            <a:extLst>
              <a:ext uri="{5FC7167D-3BD3-416A-802E-C8D670B67A2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1B70CFC-B687-4A32-8A20-F8F8B538BAB1}"/>
              </a:ext>
            </a:extLst>
          </p:cNvPr>
          <p:cNvSpPr>
            <a:spLocks noGrp="1"/>
          </p:cNvSpPr>
          <p:nvPr>
            <p:ph type="body" idx="11"/>
          </p:nvPr>
        </p:nvSpPr>
        <p:spPr>
          <a:xfrm>
            <a:off x="1295401" y="4777381"/>
            <a:ext cx="9609668" cy="860400"/>
          </a:xfrm>
        </p:spPr>
        <p:txBody>
          <a:bodyPr vert="horz" rtlCol="0" anchor="t">
            <a:normAutofit/>
          </a:bodyPr>
          <a:lstStyle>
            <a:lvl1pPr marL="0" lvl="0" indent="0" algn="l">
              <a:buNone/>
              <a:defRPr lang="en-US" sz="2000" dirty="0">
                <a:solidFill>
                  <a:schemeClr val="tx1"/>
                </a:solidFill>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Click to edit Master text styles</a:t>
            </a:r>
          </a:p>
        </p:txBody>
      </p:sp>
      <p:sp>
        <p:nvSpPr>
          <p:cNvPr id="4" name="Date Placeholder 3">
            <a:extLst>
              <a:ext uri="{F72AF0D2-BFEB-4E6A-8725-B75721E23B1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6A6359F-2010-4BA9-B573-007FCF090F9E}"/>
              </a:ext>
            </a:extLst>
          </p:cNvPr>
          <p:cNvSpPr>
            <a:spLocks noGrp="1"/>
          </p:cNvSpPr>
          <p:nvPr>
            <p:ph type="dt" sz="half" idx="12"/>
          </p:nvPr>
        </p:nvSpPr>
        <p:spPr/>
        <p:txBody>
          <a:bodyPr rtlCol="0"/>
          <a:lstStyle/>
          <a:p>
            <a:fld id="{3A4ABAFC-D079-4B19-A886-FFD3DB14C32B}" type="datetime1">
              <a:t>15-Apr-23</a:t>
            </a:fld>
            <a:endParaRPr lang="en-US" dirty="0"/>
          </a:p>
        </p:txBody>
      </p:sp>
      <p:sp>
        <p:nvSpPr>
          <p:cNvPr id="5" name="Footer Placeholder 4">
            <a:extLst>
              <a:ext uri="{E308620A-79D9-40DC-92F2-EB00D00D939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557FB13-D2D2-4638-83FD-1FE6EEDE4F44}"/>
              </a:ext>
            </a:extLst>
          </p:cNvPr>
          <p:cNvSpPr>
            <a:spLocks noGrp="1"/>
          </p:cNvSpPr>
          <p:nvPr>
            <p:ph type="ftr" sz="quarter" idx="13"/>
          </p:nvPr>
        </p:nvSpPr>
        <p:spPr/>
        <p:txBody>
          <a:bodyPr rtlCol="0"/>
          <a:lstStyle/>
          <a:p>
            <a:endParaRPr lang="en-US" dirty="0"/>
          </a:p>
        </p:txBody>
      </p:sp>
      <p:sp>
        <p:nvSpPr>
          <p:cNvPr id="6" name="Slide Number Placeholder 5">
            <a:extLst>
              <a:ext uri="{6F540B28-1E42-447F-9D44-9FCE0D32FB1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A9B00AB-94D6-4DD9-B4FC-204397D54044}"/>
              </a:ext>
            </a:extLst>
          </p:cNvPr>
          <p:cNvSpPr>
            <a:spLocks noGrp="1"/>
          </p:cNvSpPr>
          <p:nvPr>
            <p:ph type="sldNum" sz="quarter" idx="14"/>
          </p:nvPr>
        </p:nvSpPr>
        <p:spPr/>
        <p:txBody>
          <a:bodyPr rtlCol="0"/>
          <a:lstStyle/>
          <a:p>
            <a:fld id="{DBFA1089-0519-4186-9946-E1C257C4DB44}" type="slidenum">
              <a:t>‹#›</a:t>
            </a:fld>
            <a:endParaRPr lang="en-US" dirty="0"/>
          </a:p>
        </p:txBody>
      </p:sp>
    </p:spTree>
    <p:extLst>
      <p:ext uri="{D5D59682-9931-43F4-88FF-EBABD5DD396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41"/>
      </p:ext>
    </p:extLst>
  </p:cSld>
  <p:clrMapOvr>
    <a:masterClrMapping/>
  </p:clrMapOvr>
  <p:transition spd="slow">
    <p:push dir="u"/>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a:extLst>
              <a:ext uri="{34BB4126-D56C-47CC-9899-2ACB5A88E64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D497AD5-AAD0-49C1-A2A8-2393B03A2EA1}"/>
              </a:ext>
            </a:extLst>
          </p:cNvPr>
          <p:cNvSpPr>
            <a:spLocks noGrp="1"/>
          </p:cNvSpPr>
          <p:nvPr>
            <p:ph type="title" idx="10"/>
          </p:nvPr>
        </p:nvSpPr>
        <p:spPr>
          <a:xfrm>
            <a:off x="1446213" y="982132"/>
            <a:ext cx="9296398" cy="2243668"/>
          </a:xfrm>
        </p:spPr>
        <p:txBody>
          <a:bodyPr vert="horz" rtlCol="0" anchor="ctr">
            <a:normAutofit/>
          </a:bodyPr>
          <a:lstStyle>
            <a:lvl1pPr lvl="0" algn="ctr">
              <a:defRPr lang="en-US" sz="3200" b="0" cap="none" dirty="0">
                <a:solidFill>
                  <a:schemeClr val="tx1"/>
                </a:solidFill>
                <a:latin typeface="+mj-lt"/>
              </a:defRPr>
            </a:lvl1pPr>
          </a:lstStyle>
          <a:p>
            <a:r>
              <a:rPr lang="en-US" dirty="0"/>
              <a:t>Click to edit Master title style</a:t>
            </a:r>
          </a:p>
        </p:txBody>
      </p:sp>
      <p:sp>
        <p:nvSpPr>
          <p:cNvPr id="3" name="Text Placeholder 2">
            <a:extLst>
              <a:ext uri="{2D638022-0B36-46C7-8812-3805C6486F3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BEE520B-4766-405D-8A13-A777075191BA}"/>
              </a:ext>
            </a:extLst>
          </p:cNvPr>
          <p:cNvSpPr>
            <a:spLocks noGrp="1"/>
          </p:cNvSpPr>
          <p:nvPr>
            <p:ph type="body" idx="11"/>
          </p:nvPr>
        </p:nvSpPr>
        <p:spPr>
          <a:xfrm>
            <a:off x="1295401" y="3639312"/>
            <a:ext cx="9609668" cy="886968"/>
          </a:xfrm>
        </p:spPr>
        <p:txBody>
          <a:bodyPr vert="horz" rtlCol="0" anchor="b">
            <a:normAutofit/>
          </a:bodyPr>
          <a:lstStyle>
            <a:lvl1pPr marL="0" lvl="0" indent="0" algn="l">
              <a:spcBef>
                <a:spcPct val="0"/>
              </a:spcBef>
              <a:buNone/>
              <a:defRPr lang="en-US" sz="2400" dirty="0">
                <a:solidFill>
                  <a:schemeClr val="tx1"/>
                </a:solidFill>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Click to edit Master text styles</a:t>
            </a:r>
          </a:p>
        </p:txBody>
      </p:sp>
      <p:sp>
        <p:nvSpPr>
          <p:cNvPr id="4" name="Text Placeholder 2">
            <a:extLst>
              <a:ext uri="{13608FE2-76F4-4EEB-981C-5C30C26314A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A9A9660-AE5F-4544-B1B9-FF2F2783426F}"/>
              </a:ext>
            </a:extLst>
          </p:cNvPr>
          <p:cNvSpPr>
            <a:spLocks noGrp="1"/>
          </p:cNvSpPr>
          <p:nvPr>
            <p:ph type="body" idx="12"/>
          </p:nvPr>
        </p:nvSpPr>
        <p:spPr>
          <a:xfrm>
            <a:off x="1295401" y="4529666"/>
            <a:ext cx="9609668" cy="1346199"/>
          </a:xfrm>
        </p:spPr>
        <p:txBody>
          <a:bodyPr vert="horz" rtlCol="0" anchor="t">
            <a:normAutofit/>
          </a:bodyPr>
          <a:lstStyle>
            <a:lvl1pPr marL="0" lvl="0" indent="0" algn="l">
              <a:buNone/>
              <a:defRPr lang="en-US" sz="1800" dirty="0">
                <a:solidFill>
                  <a:schemeClr val="tx1"/>
                </a:solidFill>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Click to edit Master text styles</a:t>
            </a:r>
          </a:p>
        </p:txBody>
      </p:sp>
      <p:sp>
        <p:nvSpPr>
          <p:cNvPr id="5" name="Date Placeholder 3">
            <a:extLst>
              <a:ext uri="{529658FF-F39D-46BE-AE70-DA0DE599061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1460A33-5269-4F8E-85A2-10A03217BB21}"/>
              </a:ext>
            </a:extLst>
          </p:cNvPr>
          <p:cNvSpPr>
            <a:spLocks noGrp="1"/>
          </p:cNvSpPr>
          <p:nvPr>
            <p:ph type="dt" sz="half" idx="13"/>
          </p:nvPr>
        </p:nvSpPr>
        <p:spPr/>
        <p:txBody>
          <a:bodyPr rtlCol="0"/>
          <a:lstStyle/>
          <a:p>
            <a:fld id="{08863B14-9190-4EFC-B3D2-D6E0E05249FB}" type="datetime1">
              <a:t>15-Apr-23</a:t>
            </a:fld>
            <a:endParaRPr lang="en-US" dirty="0"/>
          </a:p>
        </p:txBody>
      </p:sp>
      <p:sp>
        <p:nvSpPr>
          <p:cNvPr id="6" name="Footer Placeholder 4">
            <a:extLst>
              <a:ext uri="{A87242CF-E37F-4F9C-9C48-4C4C418B4ED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3805F52-D3AA-4863-9B17-DD3CC7BF1CE2}"/>
              </a:ext>
            </a:extLst>
          </p:cNvPr>
          <p:cNvSpPr>
            <a:spLocks noGrp="1"/>
          </p:cNvSpPr>
          <p:nvPr>
            <p:ph type="ftr" sz="quarter" idx="14"/>
          </p:nvPr>
        </p:nvSpPr>
        <p:spPr/>
        <p:txBody>
          <a:bodyPr rtlCol="0"/>
          <a:lstStyle/>
          <a:p>
            <a:endParaRPr lang="en-US" dirty="0"/>
          </a:p>
        </p:txBody>
      </p:sp>
      <p:sp>
        <p:nvSpPr>
          <p:cNvPr id="7" name="Slide Number Placeholder 5">
            <a:extLst>
              <a:ext uri="{BC726D1A-EDEA-488D-BFBE-CFCE0B54D4B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C38F5E1-F6D6-4FCA-BB22-D211E8E43A1B}"/>
              </a:ext>
            </a:extLst>
          </p:cNvPr>
          <p:cNvSpPr>
            <a:spLocks noGrp="1"/>
          </p:cNvSpPr>
          <p:nvPr>
            <p:ph type="sldNum" sz="quarter" idx="15"/>
          </p:nvPr>
        </p:nvSpPr>
        <p:spPr/>
        <p:txBody>
          <a:bodyPr rtlCol="0"/>
          <a:lstStyle/>
          <a:p>
            <a:fld id="{BC8F2364-53FB-4B4B-AF50-767942785319}" type="slidenum">
              <a:t>‹#›</a:t>
            </a:fld>
            <a:endParaRPr lang="en-US" dirty="0"/>
          </a:p>
        </p:txBody>
      </p:sp>
      <p:sp>
        <p:nvSpPr>
          <p:cNvPr id="8" name="TextBox 11">
            <a:extLst>
              <a:ext uri="{4DE1F23B-EFFE-4BDB-8A67-37628C1C44D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088783A-5960-49D7-9111-F9F81DBF5821}"/>
              </a:ext>
            </a:extLst>
          </p:cNvPr>
          <p:cNvSpPr txBox="1"/>
          <p:nvPr/>
        </p:nvSpPr>
        <p:spPr>
          <a:xfrm>
            <a:off x="862013" y="879961"/>
            <a:ext cx="609600" cy="584776"/>
          </a:xfrm>
          <a:prstGeom prst="rect">
            <a:avLst/>
          </a:prstGeom>
        </p:spPr>
        <p:txBody>
          <a:bodyPr vert="horz" lIns="91440" tIns="45720" rIns="91440" bIns="45720" rtlCol="0" anchor="ctr">
            <a:noAutofit/>
          </a:bodyPr>
          <a:lst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pPr lvl="0"/>
            <a:r>
              <a:rPr lang="en-US" sz="8000" dirty="0">
                <a:solidFill>
                  <a:schemeClr val="tx1"/>
                </a:solidFill>
              </a:rPr>
              <a:t>“</a:t>
            </a:r>
          </a:p>
        </p:txBody>
      </p:sp>
      <p:sp>
        <p:nvSpPr>
          <p:cNvPr id="9" name="TextBox 12">
            <a:extLst>
              <a:ext uri="{5BD7959F-0496-4DE9-8464-B49FEE56BE7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7DBDDE9-E81A-48B5-8056-7F46979B34FC}"/>
              </a:ext>
            </a:extLst>
          </p:cNvPr>
          <p:cNvSpPr txBox="1"/>
          <p:nvPr/>
        </p:nvSpPr>
        <p:spPr>
          <a:xfrm>
            <a:off x="10600267" y="2599260"/>
            <a:ext cx="609600" cy="584776"/>
          </a:xfrm>
          <a:prstGeom prst="rect">
            <a:avLst/>
          </a:prstGeom>
        </p:spPr>
        <p:txBody>
          <a:bodyPr vert="horz" lIns="91440" tIns="45720" rIns="91440" bIns="45720" rtlCol="0" anchor="ctr">
            <a:noAutofit/>
          </a:bodyPr>
          <a:lst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pPr lvl="0" algn="r"/>
            <a:r>
              <a:rPr lang="en-US" sz="8000" dirty="0">
                <a:solidFill>
                  <a:schemeClr val="tx1"/>
                </a:solidFill>
              </a:rPr>
              <a:t>”</a:t>
            </a:r>
          </a:p>
        </p:txBody>
      </p:sp>
      <p:cxnSp>
        <p:nvCxnSpPr>
          <p:cNvPr id="10" name="Straight Connector 25">
            <a:extLst>
              <a:ext uri="{E408AE9C-28D5-4CEC-94F6-338536DF3FB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3343B8B-583C-4C6D-84FA-7EFDF4861142}"/>
              </a:ext>
            </a:extLst>
          </p:cNvPr>
          <p:cNvCxnSpPr/>
          <p:nvPr/>
        </p:nvCxnSpPr>
        <p:spPr>
          <a:xfrm>
            <a:off x="1396169" y="3429000"/>
            <a:ext cx="9407298" cy="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D94337FD-DFFD-41EE-B57B-2BE41274800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44"/>
      </p:ext>
    </p:extLst>
  </p:cSld>
  <p:clrMapOvr>
    <a:masterClrMapping/>
  </p:clrMapOvr>
  <p:transition spd="slow">
    <p:push dir="u"/>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a:extLst>
              <a:ext uri="{9F143E51-7EE1-451E-AA46-C0BB19359A5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2DE17D1-E5E3-42AA-B675-1889B4DAFC26}"/>
              </a:ext>
            </a:extLst>
          </p:cNvPr>
          <p:cNvSpPr>
            <a:spLocks noGrp="1"/>
          </p:cNvSpPr>
          <p:nvPr>
            <p:ph type="title" idx="10"/>
          </p:nvPr>
        </p:nvSpPr>
        <p:spPr>
          <a:xfrm>
            <a:off x="1295401" y="982132"/>
            <a:ext cx="9609666" cy="2243668"/>
          </a:xfrm>
        </p:spPr>
        <p:txBody>
          <a:bodyPr vert="horz" lIns="91440" tIns="45720" rIns="91440" bIns="45720" rtlCol="0" anchor="ctr">
            <a:normAutofit/>
          </a:bodyPr>
          <a:lstStyle>
            <a:lvl1pPr lvl="0">
              <a:defRPr lang="en-US" b="0" dirty="0">
                <a:latin typeface="+mj-lt"/>
              </a:defRPr>
            </a:lvl1pPr>
          </a:lstStyle>
          <a:p>
            <a:pPr marL="0" lvl="0"/>
            <a:r>
              <a:rPr lang="en-US" dirty="0"/>
              <a:t>Click to edit Master title style</a:t>
            </a:r>
          </a:p>
        </p:txBody>
      </p:sp>
      <p:sp>
        <p:nvSpPr>
          <p:cNvPr id="3" name="Text Placeholder 2">
            <a:extLst>
              <a:ext uri="{F36E85BB-4F7F-41E7-AC8D-42F31346083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8E4A9B2-A659-46E0-94F3-ED40FDED26EC}"/>
              </a:ext>
            </a:extLst>
          </p:cNvPr>
          <p:cNvSpPr>
            <a:spLocks noGrp="1"/>
          </p:cNvSpPr>
          <p:nvPr>
            <p:ph type="body" idx="11"/>
          </p:nvPr>
        </p:nvSpPr>
        <p:spPr>
          <a:xfrm>
            <a:off x="1295401" y="3630168"/>
            <a:ext cx="9609668" cy="841248"/>
          </a:xfrm>
        </p:spPr>
        <p:txBody>
          <a:bodyPr vert="horz" rtlCol="0" anchor="b">
            <a:normAutofit/>
          </a:bodyPr>
          <a:lstStyle>
            <a:lvl1pPr marL="0" lvl="0" indent="0" algn="l">
              <a:spcBef>
                <a:spcPct val="0"/>
              </a:spcBef>
              <a:buNone/>
              <a:defRPr lang="en-US" sz="2800" dirty="0">
                <a:solidFill>
                  <a:schemeClr val="tx1"/>
                </a:solidFill>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Click to edit Master text styles</a:t>
            </a:r>
          </a:p>
        </p:txBody>
      </p:sp>
      <p:sp>
        <p:nvSpPr>
          <p:cNvPr id="4" name="Text Placeholder 2">
            <a:extLst>
              <a:ext uri="{6EA72BA5-8D95-4E35-801A-9031ECF4573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19412D6-0FB3-4A2F-8822-FBDE8E3E25E6}"/>
              </a:ext>
            </a:extLst>
          </p:cNvPr>
          <p:cNvSpPr>
            <a:spLocks noGrp="1"/>
          </p:cNvSpPr>
          <p:nvPr>
            <p:ph type="body" idx="12"/>
          </p:nvPr>
        </p:nvSpPr>
        <p:spPr>
          <a:xfrm>
            <a:off x="1295400" y="4470399"/>
            <a:ext cx="9609671" cy="1405467"/>
          </a:xfrm>
        </p:spPr>
        <p:txBody>
          <a:bodyPr vert="horz" rtlCol="0" anchor="t">
            <a:normAutofit/>
          </a:bodyPr>
          <a:lstStyle>
            <a:lvl1pPr marL="0" lvl="0" indent="0" algn="l">
              <a:buNone/>
              <a:defRPr lang="en-US" sz="1800" dirty="0">
                <a:solidFill>
                  <a:schemeClr val="tx1"/>
                </a:solidFill>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Click to edit Master text styles</a:t>
            </a:r>
          </a:p>
        </p:txBody>
      </p:sp>
      <p:sp>
        <p:nvSpPr>
          <p:cNvPr id="5" name="Date Placeholder 3">
            <a:extLst>
              <a:ext uri="{B74A5A4B-9119-4242-997C-FEEC0BC70DE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6CFF681-145A-4559-816A-36A99C60E5A0}"/>
              </a:ext>
            </a:extLst>
          </p:cNvPr>
          <p:cNvSpPr>
            <a:spLocks noGrp="1"/>
          </p:cNvSpPr>
          <p:nvPr>
            <p:ph type="dt" sz="half" idx="13"/>
          </p:nvPr>
        </p:nvSpPr>
        <p:spPr/>
        <p:txBody>
          <a:bodyPr rtlCol="0"/>
          <a:lstStyle/>
          <a:p>
            <a:fld id="{B8A6CC29-A87C-4C39-B44D-6F2F6C00AF51}" type="datetime1">
              <a:t>15-Apr-23</a:t>
            </a:fld>
            <a:endParaRPr lang="en-US" dirty="0"/>
          </a:p>
        </p:txBody>
      </p:sp>
      <p:sp>
        <p:nvSpPr>
          <p:cNvPr id="6" name="Footer Placeholder 4">
            <a:extLst>
              <a:ext uri="{806D785A-178E-41A8-80ED-51185B255E8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7D52C6B-FFBD-47CD-8C68-DA9015ED3091}"/>
              </a:ext>
            </a:extLst>
          </p:cNvPr>
          <p:cNvSpPr>
            <a:spLocks noGrp="1"/>
          </p:cNvSpPr>
          <p:nvPr>
            <p:ph type="ftr" sz="quarter" idx="14"/>
          </p:nvPr>
        </p:nvSpPr>
        <p:spPr/>
        <p:txBody>
          <a:bodyPr rtlCol="0"/>
          <a:lstStyle/>
          <a:p>
            <a:endParaRPr lang="en-US" dirty="0"/>
          </a:p>
        </p:txBody>
      </p:sp>
      <p:sp>
        <p:nvSpPr>
          <p:cNvPr id="7" name="Slide Number Placeholder 5">
            <a:extLst>
              <a:ext uri="{FE1C9FE7-1CC0-4D8C-8559-20950E73552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3102887-878C-40C1-B0EA-398C73BCB126}"/>
              </a:ext>
            </a:extLst>
          </p:cNvPr>
          <p:cNvSpPr>
            <a:spLocks noGrp="1"/>
          </p:cNvSpPr>
          <p:nvPr>
            <p:ph type="sldNum" sz="quarter" idx="15"/>
          </p:nvPr>
        </p:nvSpPr>
        <p:spPr/>
        <p:txBody>
          <a:bodyPr rtlCol="0"/>
          <a:lstStyle/>
          <a:p>
            <a:fld id="{8B1A1192-B0B2-4EB3-9A35-78C2B8513883}" type="slidenum">
              <a:t>‹#›</a:t>
            </a:fld>
            <a:endParaRPr lang="en-US" dirty="0"/>
          </a:p>
        </p:txBody>
      </p:sp>
      <p:cxnSp>
        <p:nvCxnSpPr>
          <p:cNvPr id="8" name="Straight Connector 14">
            <a:extLst>
              <a:ext uri="{35E871C5-BABE-43FE-9931-AF5936BF92F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3B87CDC-142E-4291-B1F6-46E9F8D110F7}"/>
              </a:ext>
            </a:extLst>
          </p:cNvPr>
          <p:cNvCxnSpPr/>
          <p:nvPr/>
        </p:nvCxnSpPr>
        <p:spPr>
          <a:xfrm>
            <a:off x="1396169" y="3429000"/>
            <a:ext cx="9407298" cy="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CDF8D62B-1B91-4381-AD96-308C2598DE38}">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46"/>
      </p:ext>
    </p:extLst>
  </p:cSld>
  <p:clrMapOvr>
    <a:masterClrMapping/>
  </p:clrMapOvr>
  <p:transition spd="slow">
    <p:push dir="u"/>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1934291F-3C3F-4D0D-9CC0-2710B86A6A1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810A77F-1A93-4382-A32F-FDF37C35D29F}"/>
              </a:ext>
            </a:extLst>
          </p:cNvPr>
          <p:cNvSpPr>
            <a:spLocks noGrp="1"/>
          </p:cNvSpPr>
          <p:nvPr>
            <p:ph type="title"/>
          </p:nvPr>
        </p:nvSpPr>
        <p:spPr/>
        <p:txBody>
          <a:bodyPr rtlCol="0"/>
          <a:lstStyle>
            <a:lvl1pPr lvl="0" algn="ctr"/>
          </a:lstStyle>
          <a:p>
            <a:r>
              <a:rPr lang="en-US" dirty="0"/>
              <a:t>Click to edit Master title style</a:t>
            </a:r>
          </a:p>
        </p:txBody>
      </p:sp>
      <p:sp>
        <p:nvSpPr>
          <p:cNvPr id="3" name="Vertical Text Placeholder 2">
            <a:extLst>
              <a:ext uri="{C9B47E17-A58E-4C23-812D-B5A1EA585AB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64DC6C7-1AB2-404E-BC3B-4C1AD961BC2B}"/>
              </a:ext>
            </a:extLst>
          </p:cNvPr>
          <p:cNvSpPr>
            <a:spLocks noGrp="1"/>
          </p:cNvSpPr>
          <p:nvPr>
            <p:ph type="body" idx="1"/>
          </p:nvPr>
        </p:nvSpPr>
        <p:spPr/>
        <p:txBody>
          <a:bodyPr vert="horz" rtlCol="0"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953C642E-71CA-4FD1-ACF6-D2DBCE80871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2C4B109-056C-4175-AA51-ECEB37C8DFFF}"/>
              </a:ext>
            </a:extLst>
          </p:cNvPr>
          <p:cNvSpPr>
            <a:spLocks noGrp="1"/>
          </p:cNvSpPr>
          <p:nvPr>
            <p:ph type="dt" sz="half" idx="10"/>
          </p:nvPr>
        </p:nvSpPr>
        <p:spPr/>
        <p:txBody>
          <a:bodyPr rtlCol="0"/>
          <a:lstStyle/>
          <a:p>
            <a:fld id="{EB8EBD48-5424-4D6E-B140-ED941D261DA8}" type="datetime1">
              <a:t>15-Apr-23</a:t>
            </a:fld>
            <a:endParaRPr lang="en-US" dirty="0"/>
          </a:p>
        </p:txBody>
      </p:sp>
      <p:sp>
        <p:nvSpPr>
          <p:cNvPr id="5" name="Footer Placeholder 4">
            <a:extLst>
              <a:ext uri="{09B2FA6D-53BB-4890-A771-6A2172DFF4D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2EE09E1-4DAA-4163-AA0A-F8C90D28D7DD}"/>
              </a:ext>
            </a:extLst>
          </p:cNvPr>
          <p:cNvSpPr>
            <a:spLocks noGrp="1"/>
          </p:cNvSpPr>
          <p:nvPr>
            <p:ph type="ftr" sz="quarter" idx="11"/>
          </p:nvPr>
        </p:nvSpPr>
        <p:spPr/>
        <p:txBody>
          <a:bodyPr rtlCol="0"/>
          <a:lstStyle/>
          <a:p>
            <a:endParaRPr lang="en-US" dirty="0"/>
          </a:p>
        </p:txBody>
      </p:sp>
      <p:sp>
        <p:nvSpPr>
          <p:cNvPr id="6" name="Slide Number Placeholder 5">
            <a:extLst>
              <a:ext uri="{4DB1745B-3D50-4D2B-BDC0-B874F979703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46DE656-E4C2-48E8-934C-A8A5D4000369}"/>
              </a:ext>
            </a:extLst>
          </p:cNvPr>
          <p:cNvSpPr>
            <a:spLocks noGrp="1"/>
          </p:cNvSpPr>
          <p:nvPr>
            <p:ph type="sldNum" sz="quarter" idx="12"/>
          </p:nvPr>
        </p:nvSpPr>
        <p:spPr/>
        <p:txBody>
          <a:bodyPr rtlCol="0"/>
          <a:lstStyle/>
          <a:p>
            <a:fld id="{D46B6EC2-B471-4E49-ABB5-11C9C13DDAFD}" type="slidenum">
              <a:t>‹#›</a:t>
            </a:fld>
            <a:endParaRPr lang="en-US" dirty="0"/>
          </a:p>
        </p:txBody>
      </p:sp>
      <p:cxnSp>
        <p:nvCxnSpPr>
          <p:cNvPr id="7" name="Straight Connector 13">
            <a:extLst>
              <a:ext uri="{14761EB4-3E75-4E5C-BA19-28138A43D4F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5E6FD72-59EA-4C19-95F6-80E90449871D}"/>
              </a:ext>
            </a:extLst>
          </p:cNvPr>
          <p:cNvCxnSpPr/>
          <p:nvPr/>
        </p:nvCxnSpPr>
        <p:spPr>
          <a:xfrm>
            <a:off x="1396169" y="2421465"/>
            <a:ext cx="9407298" cy="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BF280E2E-13C9-44A5-ADE5-9C8062FBD6C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49"/>
      </p:ext>
    </p:extLst>
  </p:cSld>
  <p:clrMapOvr>
    <a:masterClrMapping/>
  </p:clrMapOvr>
  <p:transition spd="slow">
    <p:push dir="u"/>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CD8A10D3-E21F-469A-BB73-FE4EEA4ADF7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901329E-365A-47EE-BAF3-CB6940BD1DA7}"/>
              </a:ext>
            </a:extLst>
          </p:cNvPr>
          <p:cNvSpPr>
            <a:spLocks noGrp="1"/>
          </p:cNvSpPr>
          <p:nvPr>
            <p:ph type="title"/>
          </p:nvPr>
        </p:nvSpPr>
        <p:spPr>
          <a:xfrm>
            <a:off x="8999355" y="982131"/>
            <a:ext cx="1890894" cy="4893735"/>
          </a:xfrm>
        </p:spPr>
        <p:txBody>
          <a:bodyPr vert="horz" rtlCol="0"/>
          <a:lstStyle/>
          <a:p>
            <a:r>
              <a:rPr lang="en-US" dirty="0"/>
              <a:t>Click to edit Master title style</a:t>
            </a:r>
          </a:p>
        </p:txBody>
      </p:sp>
      <p:sp>
        <p:nvSpPr>
          <p:cNvPr id="3" name="Vertical Text Placeholder 2">
            <a:extLst>
              <a:ext uri="{79B69FAE-2CDF-4252-A8EB-0E38019A8E1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7AA2121-7FD0-405F-9BD9-8A6D390D5473}"/>
              </a:ext>
            </a:extLst>
          </p:cNvPr>
          <p:cNvSpPr>
            <a:spLocks noGrp="1"/>
          </p:cNvSpPr>
          <p:nvPr>
            <p:ph type="body" idx="1"/>
          </p:nvPr>
        </p:nvSpPr>
        <p:spPr>
          <a:xfrm>
            <a:off x="1295398" y="982132"/>
            <a:ext cx="7433024" cy="4893734"/>
          </a:xfrm>
        </p:spPr>
        <p:txBody>
          <a:bodyPr vert="horz" rtlCol="0"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45E96EA4-5545-423D-B835-461A476C114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B65DFB7-9088-4E00-A733-91D95B4CD898}"/>
              </a:ext>
            </a:extLst>
          </p:cNvPr>
          <p:cNvSpPr>
            <a:spLocks noGrp="1"/>
          </p:cNvSpPr>
          <p:nvPr>
            <p:ph type="dt" sz="half" idx="10"/>
          </p:nvPr>
        </p:nvSpPr>
        <p:spPr/>
        <p:txBody>
          <a:bodyPr rtlCol="0"/>
          <a:lstStyle/>
          <a:p>
            <a:fld id="{440BA677-E6BA-47DE-B050-D106BA6C2B97}" type="datetime1">
              <a:t>15-Apr-23</a:t>
            </a:fld>
            <a:endParaRPr lang="en-US" dirty="0"/>
          </a:p>
        </p:txBody>
      </p:sp>
      <p:sp>
        <p:nvSpPr>
          <p:cNvPr id="5" name="Footer Placeholder 4">
            <a:extLst>
              <a:ext uri="{54B6C71E-DA79-49DA-A775-93D8993F962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9665D5C-8BD9-43EA-88E6-BF70CF90A2BF}"/>
              </a:ext>
            </a:extLst>
          </p:cNvPr>
          <p:cNvSpPr>
            <a:spLocks noGrp="1"/>
          </p:cNvSpPr>
          <p:nvPr>
            <p:ph type="ftr" sz="quarter" idx="11"/>
          </p:nvPr>
        </p:nvSpPr>
        <p:spPr/>
        <p:txBody>
          <a:bodyPr rtlCol="0"/>
          <a:lstStyle/>
          <a:p>
            <a:endParaRPr lang="en-US" dirty="0"/>
          </a:p>
        </p:txBody>
      </p:sp>
      <p:sp>
        <p:nvSpPr>
          <p:cNvPr id="6" name="Slide Number Placeholder 5">
            <a:extLst>
              <a:ext uri="{A7599120-8483-4D2F-A066-315D05A7E8D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4652361-0364-435C-AB1C-2FB8D0C77F6F}"/>
              </a:ext>
            </a:extLst>
          </p:cNvPr>
          <p:cNvSpPr>
            <a:spLocks noGrp="1"/>
          </p:cNvSpPr>
          <p:nvPr>
            <p:ph type="sldNum" sz="quarter" idx="12"/>
          </p:nvPr>
        </p:nvSpPr>
        <p:spPr/>
        <p:txBody>
          <a:bodyPr rtlCol="0"/>
          <a:lstStyle/>
          <a:p>
            <a:fld id="{8A0AEDD0-04AA-497B-9597-0079CE2513F5}" type="slidenum">
              <a:t>‹#›</a:t>
            </a:fld>
            <a:endParaRPr lang="en-US" dirty="0"/>
          </a:p>
        </p:txBody>
      </p:sp>
      <p:cxnSp>
        <p:nvCxnSpPr>
          <p:cNvPr id="7" name="Straight Connector 13">
            <a:extLst>
              <a:ext uri="{96F0AE98-E561-4F9B-BEFD-5AD93B4FF8F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EA7660F-E0A0-43FA-8DBE-48A6A22B14C0}"/>
              </a:ext>
            </a:extLst>
          </p:cNvPr>
          <p:cNvCxnSpPr/>
          <p:nvPr/>
        </p:nvCxnSpPr>
        <p:spPr>
          <a:xfrm flipH="1">
            <a:off x="8863891" y="990600"/>
            <a:ext cx="0" cy="487680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8F0F94FE-D1DE-4C2F-9D63-CE2400B1E2BE}">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5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14A56FD0-F064-43BF-A2EE-00875D5FAAF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B0286E9-A1BC-41DE-B003-2D37D38259D5}"/>
              </a:ext>
            </a:extLst>
          </p:cNvPr>
          <p:cNvSpPr>
            <a:spLocks noGrp="1"/>
          </p:cNvSpPr>
          <p:nvPr>
            <p:ph type="title"/>
          </p:nvPr>
        </p:nvSpPr>
        <p:spPr>
          <a:xfrm>
            <a:off x="1293811" y="1388534"/>
            <a:ext cx="3718455" cy="1371600"/>
          </a:xfrm>
        </p:spPr>
        <p:txBody>
          <a:bodyPr vert="horz" rtlCol="0" anchor="b">
            <a:normAutofit/>
          </a:bodyPr>
          <a:lstStyle>
            <a:lvl1pPr lvl="0" algn="ctr">
              <a:defRPr lang="en-US" sz="2400" b="0" dirty="0">
                <a:latin typeface="+mj-lt"/>
              </a:defRPr>
            </a:lvl1pPr>
          </a:lstStyle>
          <a:p>
            <a:r>
              <a:rPr lang="en-US" dirty="0"/>
              <a:t>Click to edit Master title style</a:t>
            </a:r>
          </a:p>
        </p:txBody>
      </p:sp>
      <p:sp>
        <p:nvSpPr>
          <p:cNvPr id="3" name="Content Placeholder 2">
            <a:extLst>
              <a:ext uri="{AA056565-FB64-4453-A5A4-7C7F50DBF6A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C46F227-33D0-4556-96DB-EC005058DCC9}"/>
              </a:ext>
            </a:extLst>
          </p:cNvPr>
          <p:cNvSpPr>
            <a:spLocks noGrp="1"/>
          </p:cNvSpPr>
          <p:nvPr>
            <p:ph idx="1"/>
          </p:nvPr>
        </p:nvSpPr>
        <p:spPr>
          <a:xfrm>
            <a:off x="5418668" y="982131"/>
            <a:ext cx="5469466" cy="4893735"/>
          </a:xfrm>
        </p:spPr>
        <p:txBody>
          <a:bodyPr vert="horz"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CC4F791F-1036-4539-8355-D0CAC941780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58E575-8E33-4A75-B9A8-9BF7A64F8C39}"/>
              </a:ext>
            </a:extLst>
          </p:cNvPr>
          <p:cNvSpPr>
            <a:spLocks noGrp="1"/>
          </p:cNvSpPr>
          <p:nvPr>
            <p:ph type="body" idx="2"/>
          </p:nvPr>
        </p:nvSpPr>
        <p:spPr>
          <a:xfrm>
            <a:off x="1293811" y="3031065"/>
            <a:ext cx="3718455" cy="2438404"/>
          </a:xfrm>
        </p:spPr>
        <p:txBody>
          <a:bodyPr vert="horz" rtlCol="0" anchor="t">
            <a:normAutofit/>
          </a:bodyPr>
          <a:lstStyle>
            <a:lvl1pPr marL="0" lvl="0" indent="0" algn="ctr">
              <a:buNone/>
              <a:defRPr lang="en-US" sz="1600" dirty="0"/>
            </a:lvl1pPr>
            <a:lvl2pPr marL="457200" lvl="1" indent="0">
              <a:buNone/>
              <a:defRPr lang="en-US" sz="1200" dirty="0"/>
            </a:lvl2pPr>
            <a:lvl3pPr marL="914400" lvl="2" indent="0">
              <a:buNone/>
              <a:defRPr lang="en-US" sz="1000" dirty="0"/>
            </a:lvl3pPr>
            <a:lvl4pPr marL="1371600" lvl="3" indent="0">
              <a:buNone/>
              <a:defRPr lang="en-US" sz="900" dirty="0"/>
            </a:lvl4pPr>
            <a:lvl5pPr marL="1828800" lvl="4" indent="0">
              <a:buNone/>
              <a:defRPr lang="en-US" sz="900" dirty="0"/>
            </a:lvl5pPr>
            <a:lvl6pPr marL="2286000" lvl="5" indent="0">
              <a:buNone/>
              <a:defRPr lang="en-US" sz="900" dirty="0"/>
            </a:lvl6pPr>
            <a:lvl7pPr marL="2743200" lvl="6" indent="0">
              <a:buNone/>
              <a:defRPr lang="en-US" sz="900" dirty="0"/>
            </a:lvl7pPr>
            <a:lvl8pPr marL="3200400" lvl="7" indent="0">
              <a:buNone/>
              <a:defRPr lang="en-US" sz="900" dirty="0"/>
            </a:lvl8pPr>
            <a:lvl9pPr marL="3657600" lvl="8" indent="0">
              <a:buNone/>
              <a:defRPr lang="en-US" sz="900" dirty="0"/>
            </a:lvl9pPr>
          </a:lstStyle>
          <a:p>
            <a:pPr lvl="0"/>
            <a:r>
              <a:rPr lang="en-US" dirty="0"/>
              <a:t>Click to edit Master text styles</a:t>
            </a:r>
          </a:p>
        </p:txBody>
      </p:sp>
      <p:sp>
        <p:nvSpPr>
          <p:cNvPr id="5" name="Date Placeholder 4">
            <a:extLst>
              <a:ext uri="{B288E77F-59DF-4BED-8C1A-69C5769AA7F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7969138-FFFD-4793-8683-B417A2988CB2}"/>
              </a:ext>
            </a:extLst>
          </p:cNvPr>
          <p:cNvSpPr>
            <a:spLocks noGrp="1"/>
          </p:cNvSpPr>
          <p:nvPr>
            <p:ph type="dt" sz="half" idx="10"/>
          </p:nvPr>
        </p:nvSpPr>
        <p:spPr/>
        <p:txBody>
          <a:bodyPr rtlCol="0"/>
          <a:lstStyle/>
          <a:p>
            <a:fld id="{79ACBAEF-C5F3-46A7-8CCE-E5F446EC5FB6}" type="datetime1">
              <a:t>15-Apr-23</a:t>
            </a:fld>
            <a:endParaRPr lang="en-US" dirty="0"/>
          </a:p>
        </p:txBody>
      </p:sp>
      <p:sp>
        <p:nvSpPr>
          <p:cNvPr id="6" name="Footer Placeholder 5">
            <a:extLst>
              <a:ext uri="{B5AB6865-137A-45F8-A88A-6EF16D3C629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9FBA60E-8CBA-40EC-B6B2-A22AD5EF53CA}"/>
              </a:ext>
            </a:extLst>
          </p:cNvPr>
          <p:cNvSpPr>
            <a:spLocks noGrp="1"/>
          </p:cNvSpPr>
          <p:nvPr>
            <p:ph type="ftr" sz="quarter" idx="11"/>
          </p:nvPr>
        </p:nvSpPr>
        <p:spPr/>
        <p:txBody>
          <a:bodyPr rtlCol="0"/>
          <a:lstStyle/>
          <a:p>
            <a:endParaRPr lang="en-US" dirty="0"/>
          </a:p>
        </p:txBody>
      </p:sp>
      <p:sp>
        <p:nvSpPr>
          <p:cNvPr id="7" name="Slide Number Placeholder 6">
            <a:extLst>
              <a:ext uri="{65FE57FA-A0CE-4837-A3D6-636D88ECDE4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D9D1059-34CC-4AD3-9E31-2AD8266A5878}"/>
              </a:ext>
            </a:extLst>
          </p:cNvPr>
          <p:cNvSpPr>
            <a:spLocks noGrp="1"/>
          </p:cNvSpPr>
          <p:nvPr>
            <p:ph type="sldNum" sz="quarter" idx="12"/>
          </p:nvPr>
        </p:nvSpPr>
        <p:spPr/>
        <p:txBody>
          <a:bodyPr rtlCol="0"/>
          <a:lstStyle/>
          <a:p>
            <a:fld id="{A752539A-37BD-4851-9DA3-41773AEC2967}" type="slidenum">
              <a:t>‹#›</a:t>
            </a:fld>
            <a:endParaRPr lang="en-US" dirty="0"/>
          </a:p>
        </p:txBody>
      </p:sp>
      <p:cxnSp>
        <p:nvCxnSpPr>
          <p:cNvPr id="8" name="Straight Connector 15">
            <a:extLst>
              <a:ext uri="{B3663B02-F7E1-4DF0-8D13-B4A9203FE73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20935E2-5AD3-42E3-ABAD-BF86E2ADD1B9}"/>
              </a:ext>
            </a:extLst>
          </p:cNvPr>
          <p:cNvCxnSpPr/>
          <p:nvPr/>
        </p:nvCxnSpPr>
        <p:spPr>
          <a:xfrm>
            <a:off x="1396169" y="2912533"/>
            <a:ext cx="3514498" cy="0"/>
          </a:xfrm>
          <a:prstGeom prst="line">
            <a:avLst/>
          </a:prstGeom>
          <a:ln w="15875"/>
        </p:spPr>
        <p:style>
          <a:lnRef idx="2">
            <a:schemeClr val="accent1"/>
          </a:lnRef>
          <a:fillRef idx="0">
            <a:schemeClr val="accent1"/>
          </a:fillRef>
          <a:effectRef idx="0">
            <a:schemeClr val="accent1"/>
          </a:effectRef>
          <a:fontRef idx="minor">
            <a:schemeClr val="tx1"/>
          </a:fontRef>
        </p:style>
      </p:cxnSp>
    </p:spTree>
    <p:extLst>
      <p:ext uri="{D658724A-0EBF-4D1C-9C02-5711595C0BD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774"/>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CE54B79C-7993-4BDD-9414-F2885F1C90B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318DF05-D507-4D17-ADF7-A9BF7B440FCF}"/>
              </a:ext>
            </a:extLst>
          </p:cNvPr>
          <p:cNvSpPr>
            <a:spLocks noGrp="1"/>
          </p:cNvSpPr>
          <p:nvPr>
            <p:ph type="title"/>
          </p:nvPr>
        </p:nvSpPr>
        <p:spPr>
          <a:xfrm>
            <a:off x="1295399" y="1883832"/>
            <a:ext cx="6241815" cy="1371600"/>
          </a:xfrm>
        </p:spPr>
        <p:txBody>
          <a:bodyPr vert="horz" rtlCol="0" anchor="b">
            <a:normAutofit/>
          </a:bodyPr>
          <a:lstStyle>
            <a:lvl1pPr lvl="0" algn="ctr">
              <a:defRPr lang="en-US" sz="2800" b="0" dirty="0">
                <a:latin typeface="+mj-lt"/>
              </a:defRPr>
            </a:lvl1pPr>
          </a:lstStyle>
          <a:p>
            <a:r>
              <a:rPr lang="en-US" dirty="0"/>
              <a:t>Click to edit Master title style</a:t>
            </a:r>
          </a:p>
        </p:txBody>
      </p:sp>
      <p:sp>
        <p:nvSpPr>
          <p:cNvPr id="3" name="Picture Placeholder 2">
            <a:extLst>
              <a:ext uri="{A1F0805A-CDFE-4712-851D-568471E92D2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FCCBCF7-C262-46DE-837F-36CAEDD970B8}"/>
              </a:ext>
            </a:extLst>
          </p:cNvPr>
          <p:cNvSpPr>
            <a:spLocks noGrp="1" noChangeAspect="1"/>
          </p:cNvSpPr>
          <p:nvPr>
            <p:ph type="pic" idx="1"/>
          </p:nvPr>
        </p:nvSpPr>
        <p:spPr>
          <a:xfrm>
            <a:off x="8094830" y="1041399"/>
            <a:ext cx="3063347" cy="4775200"/>
          </a:xfrm>
          <a:prstGeom prst="roundRect">
            <a:avLst>
              <a:gd name="adj" fmla="val 0"/>
            </a:avLst>
          </a:prstGeom>
          <a:ln w="57150">
            <a:solidFill>
              <a:schemeClr val="tx1">
                <a:lumMod val="50000"/>
                <a:lumOff val="50000"/>
              </a:schemeClr>
            </a:solidFill>
            <a:miter lim="800000"/>
          </a:ln>
          <a:effectLst>
            <a:innerShdw blurRad="57150" dist="38100" dir="14460000">
              <a:srgbClr val="000000">
                <a:alpha val="70000"/>
              </a:srgbClr>
            </a:innerShdw>
          </a:effectLst>
        </p:spPr>
        <p:txBody>
          <a:bodyPr vert="horz" rtlCol="0" anchor="t">
            <a:normAutofit/>
          </a:bodyPr>
          <a:lstStyle>
            <a:lvl1pPr marL="0" lvl="0" indent="0" algn="ctr">
              <a:buNone/>
              <a:defRPr lang="en-US" sz="1600" dirty="0"/>
            </a:lvl1pPr>
            <a:lvl2pPr marL="457200" lvl="1" indent="0">
              <a:buNone/>
              <a:defRPr lang="en-US" sz="1600" dirty="0"/>
            </a:lvl2pPr>
            <a:lvl3pPr marL="914400" lvl="2" indent="0">
              <a:buNone/>
              <a:defRPr lang="en-US" sz="1600" dirty="0"/>
            </a:lvl3pPr>
            <a:lvl4pPr marL="1371600" lvl="3" indent="0">
              <a:buNone/>
              <a:defRPr lang="en-US" sz="1600" dirty="0"/>
            </a:lvl4pPr>
            <a:lvl5pPr marL="1828800" lvl="4" indent="0">
              <a:buNone/>
              <a:defRPr lang="en-US" sz="1600" dirty="0"/>
            </a:lvl5pPr>
            <a:lvl6pPr marL="2286000" lvl="5" indent="0">
              <a:buNone/>
              <a:defRPr lang="en-US" sz="1600" dirty="0"/>
            </a:lvl6pPr>
            <a:lvl7pPr marL="2743200" lvl="6" indent="0">
              <a:buNone/>
              <a:defRPr lang="en-US" sz="1600" dirty="0"/>
            </a:lvl7pPr>
            <a:lvl8pPr marL="3200400" lvl="7" indent="0">
              <a:buNone/>
              <a:defRPr lang="en-US" sz="1600" dirty="0"/>
            </a:lvl8pPr>
            <a:lvl9pPr marL="3657600" lvl="8" indent="0">
              <a:buNone/>
              <a:defRPr lang="en-US" sz="1600" dirty="0"/>
            </a:lvl9pPr>
          </a:lstStyle>
          <a:p>
            <a:r>
              <a:rPr lang="en-US" dirty="0"/>
              <a:t>Click icon to add picture</a:t>
            </a:r>
          </a:p>
        </p:txBody>
      </p:sp>
      <p:sp>
        <p:nvSpPr>
          <p:cNvPr id="4" name="Text Placeholder 3">
            <a:extLst>
              <a:ext uri="{2FCDB6D7-2D2F-4BE2-B50B-2313276CA01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52FBA0E-5504-42D3-889B-4474D76B87F0}"/>
              </a:ext>
            </a:extLst>
          </p:cNvPr>
          <p:cNvSpPr>
            <a:spLocks noGrp="1"/>
          </p:cNvSpPr>
          <p:nvPr>
            <p:ph type="body" idx="2"/>
          </p:nvPr>
        </p:nvSpPr>
        <p:spPr>
          <a:xfrm>
            <a:off x="1295399" y="3255432"/>
            <a:ext cx="6241815" cy="1828800"/>
          </a:xfrm>
        </p:spPr>
        <p:txBody>
          <a:bodyPr vert="horz" rtlCol="0" anchor="t">
            <a:normAutofit/>
          </a:bodyPr>
          <a:lstStyle>
            <a:lvl1pPr marL="0" lvl="0" indent="0" algn="ctr">
              <a:buNone/>
              <a:defRPr lang="en-US" sz="1800" dirty="0"/>
            </a:lvl1pPr>
            <a:lvl2pPr marL="457200" lvl="1" indent="0">
              <a:buNone/>
              <a:defRPr lang="en-US" sz="1200" dirty="0"/>
            </a:lvl2pPr>
            <a:lvl3pPr marL="914400" lvl="2" indent="0">
              <a:buNone/>
              <a:defRPr lang="en-US" sz="1000" dirty="0"/>
            </a:lvl3pPr>
            <a:lvl4pPr marL="1371600" lvl="3" indent="0">
              <a:buNone/>
              <a:defRPr lang="en-US" sz="900" dirty="0"/>
            </a:lvl4pPr>
            <a:lvl5pPr marL="1828800" lvl="4" indent="0">
              <a:buNone/>
              <a:defRPr lang="en-US" sz="900" dirty="0"/>
            </a:lvl5pPr>
            <a:lvl6pPr marL="2286000" lvl="5" indent="0">
              <a:buNone/>
              <a:defRPr lang="en-US" sz="900" dirty="0"/>
            </a:lvl6pPr>
            <a:lvl7pPr marL="2743200" lvl="6" indent="0">
              <a:buNone/>
              <a:defRPr lang="en-US" sz="900" dirty="0"/>
            </a:lvl7pPr>
            <a:lvl8pPr marL="3200400" lvl="7" indent="0">
              <a:buNone/>
              <a:defRPr lang="en-US" sz="900" dirty="0"/>
            </a:lvl8pPr>
            <a:lvl9pPr marL="3657600" lvl="8" indent="0">
              <a:buNone/>
              <a:defRPr lang="en-US" sz="900" dirty="0"/>
            </a:lvl9pPr>
          </a:lstStyle>
          <a:p>
            <a:pPr lvl="0"/>
            <a:r>
              <a:rPr lang="en-US" dirty="0"/>
              <a:t>Click to edit Master text styles</a:t>
            </a:r>
          </a:p>
        </p:txBody>
      </p:sp>
      <p:sp>
        <p:nvSpPr>
          <p:cNvPr id="5" name="Date Placeholder 4">
            <a:extLst>
              <a:ext uri="{E13CF44C-7F0C-4555-87FD-1DC43E14987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F19BB6F-746A-4435-AD36-F02DFA5CF671}"/>
              </a:ext>
            </a:extLst>
          </p:cNvPr>
          <p:cNvSpPr>
            <a:spLocks noGrp="1"/>
          </p:cNvSpPr>
          <p:nvPr>
            <p:ph type="dt" sz="half" idx="10"/>
          </p:nvPr>
        </p:nvSpPr>
        <p:spPr/>
        <p:txBody>
          <a:bodyPr rtlCol="0"/>
          <a:lstStyle/>
          <a:p>
            <a:fld id="{A16BE4F8-1752-4229-9017-01BA3681ABF7}" type="datetime1">
              <a:t>15-Apr-23</a:t>
            </a:fld>
            <a:endParaRPr lang="en-US" dirty="0"/>
          </a:p>
        </p:txBody>
      </p:sp>
      <p:sp>
        <p:nvSpPr>
          <p:cNvPr id="6" name="Footer Placeholder 5">
            <a:extLst>
              <a:ext uri="{88B2459A-2ED9-4CDE-956F-51124E77D37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03D58C4-B3D3-443A-B7CC-CD262976A3E2}"/>
              </a:ext>
            </a:extLst>
          </p:cNvPr>
          <p:cNvSpPr>
            <a:spLocks noGrp="1"/>
          </p:cNvSpPr>
          <p:nvPr>
            <p:ph type="ftr" sz="quarter" idx="11"/>
          </p:nvPr>
        </p:nvSpPr>
        <p:spPr/>
        <p:txBody>
          <a:bodyPr rtlCol="0"/>
          <a:lstStyle/>
          <a:p>
            <a:endParaRPr lang="en-US" dirty="0"/>
          </a:p>
        </p:txBody>
      </p:sp>
      <p:sp>
        <p:nvSpPr>
          <p:cNvPr id="7" name="Slide Number Placeholder 6">
            <a:extLst>
              <a:ext uri="{B636C135-EA7A-4D4C-9B49-5867205F613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3B6F881-243D-40E8-B049-F8D5BA746719}"/>
              </a:ext>
            </a:extLst>
          </p:cNvPr>
          <p:cNvSpPr>
            <a:spLocks noGrp="1"/>
          </p:cNvSpPr>
          <p:nvPr>
            <p:ph type="sldNum" sz="quarter" idx="12"/>
          </p:nvPr>
        </p:nvSpPr>
        <p:spPr/>
        <p:txBody>
          <a:bodyPr rtlCol="0"/>
          <a:lstStyle/>
          <a:p>
            <a:fld id="{EA98D7A0-B96C-47AF-8B5C-31393CF8E554}" type="slidenum">
              <a:t>‹#›</a:t>
            </a:fld>
            <a:endParaRPr lang="en-US" dirty="0"/>
          </a:p>
        </p:txBody>
      </p:sp>
    </p:spTree>
    <p:extLst>
      <p:ext uri="{E38D5036-FA46-4711-8242-5583013F4A91}">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777"/>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3.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3.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theme" Target="../theme/theme4.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image" Target="../media/image4.png"/><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19" Type="http://schemas.openxmlformats.org/officeDocument/2006/relationships/image" Target="../media/image3.png"/><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theme" Target="../theme/theme5.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image" Target="../media/image4.png"/><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19" Type="http://schemas.openxmlformats.org/officeDocument/2006/relationships/image" Target="../media/image3.png"/><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5">
    <p:bg>
      <p:bgRef idx="1003">
        <a:schemeClr val="bg1"/>
      </p:bgRef>
    </p:bg>
    <p:spTree>
      <p:nvGrpSpPr>
        <p:cNvPr id="1" name=""/>
        <p:cNvGrpSpPr/>
        <p:nvPr/>
      </p:nvGrpSpPr>
      <p:grpSpPr>
        <a:xfrm>
          <a:off x="0" y="0"/>
          <a:ext cx="0" cy="0"/>
          <a:chOff x="0" y="0"/>
          <a:chExt cx="0" cy="0"/>
        </a:xfrm>
      </p:grpSpPr>
      <p:grpSp>
        <p:nvGrpSpPr>
          <p:cNvPr id="2" name="Group 6">
            <a:extLst>
              <a:ext uri="{9B3F9C8B-676A-41D0-A6DA-C7D0A25BB9C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F4702D4-AFE8-4FC1-96E8-507A817775F5}"/>
              </a:ext>
            </a:extLst>
          </p:cNvPr>
          <p:cNvGrpSpPr/>
          <p:nvPr/>
        </p:nvGrpSpPr>
        <p:grpSpPr>
          <a:xfrm>
            <a:off x="-15736" y="0"/>
            <a:ext cx="12229963" cy="6856214"/>
            <a:chOff x="-15736" y="0"/>
            <a:chExt cx="12229963" cy="6856214"/>
          </a:xfrm>
        </p:grpSpPr>
        <p:pic>
          <p:nvPicPr>
            <p:cNvPr id="3" name="Picture 7" descr="HD-PanelContent.png">
              <a:extLst>
                <a:ext uri="{3D3C3A6C-2A8A-48CE-A3B8-8E1CA36086E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074BC3F-5D80-4900-B20B-A2AAC589E031}"/>
                </a:ext>
              </a:extLst>
            </p:cNvPr>
            <p:cNvPicPr>
              <a:picLocks noChangeAspect="1"/>
            </p:cNvPicPr>
            <p:nvPr/>
          </p:nvPicPr>
          <p:blipFill>
            <a:blip r:embed="rId19"/>
            <a:stretch>
              <a:fillRect/>
            </a:stretch>
          </p:blipFill>
          <p:spPr>
            <a:xfrm>
              <a:off x="0" y="0"/>
              <a:ext cx="12188824" cy="6856214"/>
            </a:xfrm>
            <a:prstGeom prst="rect">
              <a:avLst/>
            </a:prstGeom>
            <a:noFill/>
          </p:spPr>
        </p:pic>
        <p:sp>
          <p:nvSpPr>
            <p:cNvPr id="4" name="Rectangle 8">
              <a:extLst>
                <a:ext uri="{720F39F1-2CCD-4A11-9193-CDFC4F90D00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1750C2B-936A-489B-BBD2-D0C1F360825F}"/>
                </a:ext>
              </a:extLst>
            </p:cNvPr>
            <p:cNvSpPr/>
            <p:nvPr/>
          </p:nvSpPr>
          <p:spPr>
            <a:xfrm>
              <a:off x="608012" y="609600"/>
              <a:ext cx="10972800" cy="5638800"/>
            </a:xfrm>
            <a:prstGeom prst="rect">
              <a:avLst/>
            </a:prstGeom>
            <a:noFill/>
            <a:ln w="15875" cap="flat">
              <a:miter lim="800000"/>
            </a:ln>
            <a:effectLst/>
          </p:spPr>
          <p:style>
            <a:lnRef idx="1">
              <a:schemeClr val="accent1"/>
            </a:lnRef>
            <a:fillRef idx="3">
              <a:schemeClr val="accent1"/>
            </a:fillRef>
            <a:effectRef idx="0">
              <a:schemeClr val="accent1"/>
            </a:effectRef>
            <a:fontRef idx="minor">
              <a:schemeClr val="lt1"/>
            </a:fontRef>
          </p:style>
          <p:txBody>
            <a:bodyPr vert="horz" rtlCol="0"/>
            <a:lst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endParaRPr lang="en-US" dirty="0"/>
            </a:p>
          </p:txBody>
        </p:sp>
        <p:pic>
          <p:nvPicPr>
            <p:cNvPr id="5" name="Picture 9" descr="HDRibbonContent-UniformTrim.png">
              <a:extLst>
                <a:ext uri="{6CAE6C87-5D31-4E8E-A4DA-677B9D4041D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75711F9-D80F-4D50-A6F4-E4944BFA4EF2}"/>
                </a:ext>
              </a:extLst>
            </p:cNvPr>
            <p:cNvPicPr>
              <a:picLocks noChangeAspect="1"/>
            </p:cNvPicPr>
            <p:nvPr/>
          </p:nvPicPr>
          <p:blipFill>
            <a:blip r:embed="rId20"/>
            <a:stretch>
              <a:fillRect/>
            </a:stretch>
          </p:blipFill>
          <p:spPr>
            <a:xfrm>
              <a:off x="-15736" y="3153832"/>
              <a:ext cx="777240" cy="606424"/>
            </a:xfrm>
            <a:prstGeom prst="rect">
              <a:avLst/>
            </a:prstGeom>
            <a:noFill/>
          </p:spPr>
        </p:pic>
        <p:pic>
          <p:nvPicPr>
            <p:cNvPr id="6" name="Picture 10" descr="HDRibbonContent-UniformTrim.png">
              <a:extLst>
                <a:ext uri="{EAD2D92A-873D-43F6-AC1B-C5FD9CA49F4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41DE82C-88C7-4992-B035-97AF6CF71D24}"/>
                </a:ext>
              </a:extLst>
            </p:cNvPr>
            <p:cNvPicPr>
              <a:picLocks noChangeAspect="1"/>
            </p:cNvPicPr>
            <p:nvPr/>
          </p:nvPicPr>
          <p:blipFill>
            <a:blip r:embed="rId20"/>
            <a:stretch>
              <a:fillRect/>
            </a:stretch>
          </p:blipFill>
          <p:spPr>
            <a:xfrm>
              <a:off x="11436985" y="3153832"/>
              <a:ext cx="777240" cy="606424"/>
            </a:xfrm>
            <a:prstGeom prst="rect">
              <a:avLst/>
            </a:prstGeom>
            <a:noFill/>
          </p:spPr>
        </p:pic>
      </p:grpSp>
      <p:sp>
        <p:nvSpPr>
          <p:cNvPr id="7" name="Title Placeholder 1">
            <a:extLst>
              <a:ext uri="{FE5B1714-0B8B-403C-8190-67EF0FCC250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CBC630C-FFF3-4400-8A29-C64DD59B669A}"/>
              </a:ext>
            </a:extLst>
          </p:cNvPr>
          <p:cNvSpPr>
            <a:spLocks noGrp="1"/>
          </p:cNvSpPr>
          <p:nvPr>
            <p:ph type="title"/>
          </p:nvPr>
        </p:nvSpPr>
        <p:spPr>
          <a:xfrm>
            <a:off x="1295402" y="982132"/>
            <a:ext cx="9601195" cy="1303867"/>
          </a:xfrm>
          <a:prstGeom prst="rect">
            <a:avLst/>
          </a:prstGeom>
        </p:spPr>
        <p:txBody>
          <a:bodyPr vert="horz" lIns="91440" tIns="45720" rIns="91440" bIns="45720" rtlCol="0" anchor="ctr">
            <a:normAutofit/>
          </a:bodyPr>
          <a:lstStyle/>
          <a:p>
            <a:r>
              <a:rPr lang="en-US" dirty="0"/>
              <a:t>Click to edit Master title style</a:t>
            </a:r>
          </a:p>
        </p:txBody>
      </p:sp>
      <p:sp>
        <p:nvSpPr>
          <p:cNvPr id="8" name="Text Placeholder 2">
            <a:extLst>
              <a:ext uri="{445E87EB-6D75-4996-B93D-759227C5779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E801E6A-340A-4E2A-AEB2-CCC0C04B9BB1}"/>
              </a:ext>
            </a:extLst>
          </p:cNvPr>
          <p:cNvSpPr>
            <a:spLocks noGrp="1"/>
          </p:cNvSpPr>
          <p:nvPr>
            <p:ph type="body" idx="1"/>
          </p:nvPr>
        </p:nvSpPr>
        <p:spPr>
          <a:xfrm>
            <a:off x="1295401" y="2556932"/>
            <a:ext cx="9601195" cy="3318935"/>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42BBD832-964D-47A6-AED9-732118A236F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D49D486-44E4-43DB-B4FE-4709262FD2FE}"/>
              </a:ext>
            </a:extLst>
          </p:cNvPr>
          <p:cNvSpPr>
            <a:spLocks noGrp="1"/>
          </p:cNvSpPr>
          <p:nvPr>
            <p:ph type="dt" sz="half" idx="2"/>
          </p:nvPr>
        </p:nvSpPr>
        <p:spPr>
          <a:xfrm>
            <a:off x="8677501" y="5968999"/>
            <a:ext cx="1600200" cy="279399"/>
          </a:xfrm>
          <a:prstGeom prst="rect">
            <a:avLst/>
          </a:prstGeom>
        </p:spPr>
        <p:txBody>
          <a:bodyPr vert="horz" lIns="91440" tIns="45720" rIns="91440" bIns="45720" rtlCol="0" anchor="ctr"/>
          <a:lstStyle>
            <a:lvl1pPr marL="0" lvl="0" algn="r" rtl="0">
              <a:defRPr lang="en-US" sz="1000" b="0" i="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fld id="{C1CD2470-6FDC-4FFB-8C4B-45E43C2DE697}" type="datetime1">
              <a:t>15-Apr-23</a:t>
            </a:fld>
            <a:endParaRPr lang="en-US" dirty="0"/>
          </a:p>
        </p:txBody>
      </p:sp>
      <p:sp>
        <p:nvSpPr>
          <p:cNvPr id="10" name="Footer Placeholder 4">
            <a:extLst>
              <a:ext uri="{FB2C0535-8961-4D32-B426-4D0CB3AD10E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4D2B097-8B1C-4751-8104-7A58458353DB}"/>
              </a:ext>
            </a:extLst>
          </p:cNvPr>
          <p:cNvSpPr>
            <a:spLocks noGrp="1"/>
          </p:cNvSpPr>
          <p:nvPr>
            <p:ph type="ftr" sz="quarter" idx="3"/>
          </p:nvPr>
        </p:nvSpPr>
        <p:spPr>
          <a:xfrm>
            <a:off x="1295401" y="5968999"/>
            <a:ext cx="7305900" cy="279399"/>
          </a:xfrm>
          <a:prstGeom prst="rect">
            <a:avLst/>
          </a:prstGeom>
        </p:spPr>
        <p:txBody>
          <a:bodyPr vert="horz" lIns="91440" tIns="45720" rIns="91440" bIns="45720" rtlCol="0" anchor="ctr"/>
          <a:lstStyle>
            <a:lvl1pPr marL="0" lvl="0" algn="l" rtl="0">
              <a:defRPr lang="en-US" sz="1000" b="0" i="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endParaRPr lang="en-US" dirty="0"/>
          </a:p>
        </p:txBody>
      </p:sp>
      <p:sp>
        <p:nvSpPr>
          <p:cNvPr id="11" name="Slide Number Placeholder 5">
            <a:extLst>
              <a:ext uri="{987B9A74-0391-41DC-86F9-1B5F1232F9D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6027935-C861-46BA-AFD4-3883DB543AE8}"/>
              </a:ext>
            </a:extLst>
          </p:cNvPr>
          <p:cNvSpPr>
            <a:spLocks noGrp="1"/>
          </p:cNvSpPr>
          <p:nvPr>
            <p:ph type="sldNum" sz="quarter" idx="4"/>
          </p:nvPr>
        </p:nvSpPr>
        <p:spPr>
          <a:xfrm>
            <a:off x="10353901" y="5968999"/>
            <a:ext cx="542697" cy="279399"/>
          </a:xfrm>
          <a:prstGeom prst="rect">
            <a:avLst/>
          </a:prstGeom>
        </p:spPr>
        <p:txBody>
          <a:bodyPr vert="horz" lIns="91440" tIns="45720" rIns="91440" bIns="45720" rtlCol="0" anchor="ctr"/>
          <a:lstStyle>
            <a:lvl1pPr marL="0" lvl="0" algn="r" rtl="0">
              <a:defRPr lang="en-US" sz="1000" b="0" i="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fld id="{1A6B527F-17A9-4737-9A27-9D9D1E046EF5}" type="slidenum">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slow">
    <p:push dir="u"/>
  </p:transition>
  <p:txStyles>
    <p:titleStyle>
      <a:lvl1pPr lvl="0" algn="ctr" rtl="0">
        <a:spcBef>
          <a:spcPct val="0"/>
        </a:spcBef>
        <a:buNone/>
        <a:defRPr lang="en-US" sz="4400" cap="none" dirty="0">
          <a:ln w="3175">
            <a:noFill/>
          </a:ln>
          <a:solidFill>
            <a:schemeClr val="tx1">
              <a:lumMod val="85000"/>
              <a:lumOff val="15000"/>
            </a:schemeClr>
          </a:solidFill>
          <a:latin typeface="+mj-lt"/>
        </a:defRPr>
      </a:lvl1pPr>
      <a:lvl2pPr lvl="1">
        <a:defRPr lang="en-US" dirty="0">
          <a:solidFill>
            <a:schemeClr val="tx2"/>
          </a:solidFill>
        </a:defRPr>
      </a:lvl2pPr>
      <a:lvl3pPr lvl="2">
        <a:defRPr lang="en-US" dirty="0">
          <a:solidFill>
            <a:schemeClr val="tx2"/>
          </a:solidFill>
        </a:defRPr>
      </a:lvl3pPr>
      <a:lvl4pPr lvl="3">
        <a:defRPr lang="en-US" dirty="0">
          <a:solidFill>
            <a:schemeClr val="tx2"/>
          </a:solidFill>
        </a:defRPr>
      </a:lvl4pPr>
      <a:lvl5pPr lvl="4">
        <a:defRPr lang="en-US" dirty="0">
          <a:solidFill>
            <a:schemeClr val="tx2"/>
          </a:solidFill>
        </a:defRPr>
      </a:lvl5pPr>
      <a:lvl6pPr lvl="5">
        <a:defRPr lang="en-US" dirty="0">
          <a:solidFill>
            <a:schemeClr val="tx2"/>
          </a:solidFill>
        </a:defRPr>
      </a:lvl6pPr>
      <a:lvl7pPr lvl="6">
        <a:defRPr lang="en-US" dirty="0">
          <a:solidFill>
            <a:schemeClr val="tx2"/>
          </a:solidFill>
        </a:defRPr>
      </a:lvl7pPr>
      <a:lvl8pPr lvl="7">
        <a:defRPr lang="en-US" dirty="0">
          <a:solidFill>
            <a:schemeClr val="tx2"/>
          </a:solidFill>
        </a:defRPr>
      </a:lvl8pPr>
      <a:lvl9pPr lvl="8">
        <a:defRPr lang="en-US" dirty="0">
          <a:solidFill>
            <a:schemeClr val="tx2"/>
          </a:solidFill>
        </a:defRPr>
      </a:lvl9pPr>
    </p:titleStyle>
    <p:bodyStyle>
      <a:lvl1pPr marL="285750" lvl="0" indent="-285750" algn="l" rtl="0">
        <a:spcBef>
          <a:spcPct val="20000"/>
        </a:spcBef>
        <a:spcAft>
          <a:spcPts val="600"/>
        </a:spcAft>
        <a:buClr>
          <a:schemeClr val="accent1"/>
        </a:buClr>
        <a:buSzPct val="115000"/>
        <a:buFont typeface="Arial"/>
        <a:buChar char="•"/>
        <a:defRPr lang="en-US" sz="2400" cap="none" dirty="0">
          <a:solidFill>
            <a:schemeClr val="tx1">
              <a:lumMod val="85000"/>
              <a:lumOff val="15000"/>
            </a:schemeClr>
          </a:solidFill>
          <a:latin typeface="+mn-lt"/>
        </a:defRPr>
      </a:lvl1pPr>
      <a:lvl2pPr marL="742950" lvl="1" indent="-285750" algn="l" rtl="0">
        <a:spcBef>
          <a:spcPct val="20000"/>
        </a:spcBef>
        <a:spcAft>
          <a:spcPts val="600"/>
        </a:spcAft>
        <a:buClr>
          <a:schemeClr val="accent1"/>
        </a:buClr>
        <a:buSzPct val="115000"/>
        <a:buFont typeface="Arial"/>
        <a:buChar char="•"/>
        <a:defRPr lang="en-US" sz="2000" cap="none" dirty="0">
          <a:solidFill>
            <a:schemeClr val="tx1">
              <a:lumMod val="85000"/>
              <a:lumOff val="15000"/>
            </a:schemeClr>
          </a:solidFill>
          <a:latin typeface="+mn-lt"/>
        </a:defRPr>
      </a:lvl2pPr>
      <a:lvl3pPr marL="1200150" lvl="2" indent="-285750" algn="l" rtl="0">
        <a:spcBef>
          <a:spcPct val="20000"/>
        </a:spcBef>
        <a:spcAft>
          <a:spcPts val="600"/>
        </a:spcAft>
        <a:buClr>
          <a:schemeClr val="accent1"/>
        </a:buClr>
        <a:buSzPct val="115000"/>
        <a:buFont typeface="Arial"/>
        <a:buChar char="•"/>
        <a:defRPr lang="en-US" sz="1800" cap="none" dirty="0">
          <a:solidFill>
            <a:schemeClr val="tx1">
              <a:lumMod val="85000"/>
              <a:lumOff val="15000"/>
            </a:schemeClr>
          </a:solidFill>
          <a:latin typeface="+mn-lt"/>
        </a:defRPr>
      </a:lvl3pPr>
      <a:lvl4pPr marL="1543050" lvl="3" indent="-171450" algn="l" rtl="0">
        <a:spcBef>
          <a:spcPct val="20000"/>
        </a:spcBef>
        <a:spcAft>
          <a:spcPts val="600"/>
        </a:spcAft>
        <a:buClr>
          <a:schemeClr val="accent1"/>
        </a:buClr>
        <a:buSzPct val="115000"/>
        <a:buFont typeface="Arial"/>
        <a:buChar char="•"/>
        <a:defRPr lang="en-US" sz="1600" cap="none" dirty="0">
          <a:solidFill>
            <a:schemeClr val="tx1">
              <a:lumMod val="85000"/>
              <a:lumOff val="15000"/>
            </a:schemeClr>
          </a:solidFill>
          <a:latin typeface="+mn-lt"/>
        </a:defRPr>
      </a:lvl4pPr>
      <a:lvl5pPr marL="2000250" lvl="4" indent="-171450" algn="l" rtl="0">
        <a:spcBef>
          <a:spcPct val="20000"/>
        </a:spcBef>
        <a:spcAft>
          <a:spcPts val="600"/>
        </a:spcAft>
        <a:buClr>
          <a:schemeClr val="accent1"/>
        </a:buClr>
        <a:buSzPct val="115000"/>
        <a:buFont typeface="Arial"/>
        <a:buChar char="•"/>
        <a:defRPr lang="en-US" sz="1400" cap="none" dirty="0">
          <a:solidFill>
            <a:schemeClr val="tx1">
              <a:lumMod val="85000"/>
              <a:lumOff val="15000"/>
            </a:schemeClr>
          </a:solidFill>
          <a:latin typeface="+mn-lt"/>
        </a:defRPr>
      </a:lvl5pPr>
      <a:lvl6pPr marL="2514600" lvl="5" indent="-228600" algn="l" rtl="0">
        <a:spcBef>
          <a:spcPct val="20000"/>
        </a:spcBef>
        <a:spcAft>
          <a:spcPts val="600"/>
        </a:spcAft>
        <a:buClr>
          <a:schemeClr val="accent1"/>
        </a:buClr>
        <a:buSzPct val="115000"/>
        <a:buFont typeface="Arial"/>
        <a:buChar char="•"/>
        <a:defRPr lang="en-US" sz="1400" cap="none" dirty="0">
          <a:solidFill>
            <a:schemeClr val="tx1">
              <a:lumMod val="85000"/>
              <a:lumOff val="15000"/>
            </a:schemeClr>
          </a:solidFill>
          <a:latin typeface="+mn-lt"/>
        </a:defRPr>
      </a:lvl6pPr>
      <a:lvl7pPr marL="2971800" lvl="6" indent="-228600" algn="l" rtl="0">
        <a:spcBef>
          <a:spcPct val="20000"/>
        </a:spcBef>
        <a:spcAft>
          <a:spcPts val="600"/>
        </a:spcAft>
        <a:buClr>
          <a:schemeClr val="accent1"/>
        </a:buClr>
        <a:buSzPct val="115000"/>
        <a:buFont typeface="Arial"/>
        <a:buChar char="•"/>
        <a:defRPr lang="en-US" sz="1400" cap="none" dirty="0">
          <a:solidFill>
            <a:schemeClr val="tx1">
              <a:lumMod val="85000"/>
              <a:lumOff val="15000"/>
            </a:schemeClr>
          </a:solidFill>
          <a:latin typeface="+mn-lt"/>
        </a:defRPr>
      </a:lvl7pPr>
      <a:lvl8pPr marL="3429000" lvl="7" indent="-228600" algn="l" rtl="0">
        <a:spcBef>
          <a:spcPct val="20000"/>
        </a:spcBef>
        <a:spcAft>
          <a:spcPts val="600"/>
        </a:spcAft>
        <a:buClr>
          <a:schemeClr val="accent1"/>
        </a:buClr>
        <a:buSzPct val="115000"/>
        <a:buFont typeface="Arial"/>
        <a:buChar char="•"/>
        <a:defRPr lang="en-US" sz="1400" cap="none" dirty="0">
          <a:solidFill>
            <a:schemeClr val="tx1">
              <a:lumMod val="85000"/>
              <a:lumOff val="15000"/>
            </a:schemeClr>
          </a:solidFill>
          <a:latin typeface="+mn-lt"/>
        </a:defRPr>
      </a:lvl8pPr>
      <a:lvl9pPr marL="3886200" lvl="8" indent="-228600" algn="l" rtl="0">
        <a:spcBef>
          <a:spcPct val="20000"/>
        </a:spcBef>
        <a:spcAft>
          <a:spcPts val="600"/>
        </a:spcAft>
        <a:buClr>
          <a:schemeClr val="accent1"/>
        </a:buClr>
        <a:buSzPct val="115000"/>
        <a:buFont typeface="Arial"/>
        <a:buChar char="•"/>
        <a:defRPr lang="en-US" sz="1400" cap="none" dirty="0">
          <a:solidFill>
            <a:schemeClr val="tx1">
              <a:lumMod val="85000"/>
              <a:lumOff val="15000"/>
            </a:schemeClr>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lideMaster2">
    <p:bg>
      <p:bgRef idx="1003">
        <a:schemeClr val="bg1"/>
      </p:bgRef>
    </p:bg>
    <p:spTree>
      <p:nvGrpSpPr>
        <p:cNvPr id="1" name=""/>
        <p:cNvGrpSpPr/>
        <p:nvPr/>
      </p:nvGrpSpPr>
      <p:grpSpPr>
        <a:xfrm>
          <a:off x="0" y="0"/>
          <a:ext cx="0" cy="0"/>
          <a:chOff x="0" y="0"/>
          <a:chExt cx="0" cy="0"/>
        </a:xfrm>
      </p:grpSpPr>
      <p:grpSp>
        <p:nvGrpSpPr>
          <p:cNvPr id="2" name="Group 6">
            <a:extLst>
              <a:ext uri="{ABFECA09-E884-4686-801D-173A8020A7E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32E9C5C-F8BF-446C-AC6F-07EAFE755A19}"/>
              </a:ext>
            </a:extLst>
          </p:cNvPr>
          <p:cNvGrpSpPr/>
          <p:nvPr/>
        </p:nvGrpSpPr>
        <p:grpSpPr>
          <a:xfrm>
            <a:off x="-15736" y="0"/>
            <a:ext cx="12229963" cy="6856214"/>
            <a:chOff x="-15736" y="0"/>
            <a:chExt cx="12229963" cy="6856214"/>
          </a:xfrm>
        </p:grpSpPr>
        <p:pic>
          <p:nvPicPr>
            <p:cNvPr id="3" name="Picture 7" descr="HD-PanelContent.png">
              <a:extLst>
                <a:ext uri="{BA0F167F-9FA5-455F-A34B-4A61DB6FF09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80DAED9-9045-46BC-9104-1E2D453727EE}"/>
                </a:ext>
              </a:extLst>
            </p:cNvPr>
            <p:cNvPicPr>
              <a:picLocks noChangeAspect="1"/>
            </p:cNvPicPr>
            <p:nvPr/>
          </p:nvPicPr>
          <p:blipFill>
            <a:blip r:embed="rId19"/>
            <a:stretch>
              <a:fillRect/>
            </a:stretch>
          </p:blipFill>
          <p:spPr>
            <a:xfrm>
              <a:off x="0" y="0"/>
              <a:ext cx="12188824" cy="6856214"/>
            </a:xfrm>
            <a:prstGeom prst="rect">
              <a:avLst/>
            </a:prstGeom>
            <a:noFill/>
          </p:spPr>
        </p:pic>
        <p:sp>
          <p:nvSpPr>
            <p:cNvPr id="4" name="Rectangle 8">
              <a:extLst>
                <a:ext uri="{F78A6F76-4FF5-484A-8FD5-DBB6FD010A1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3368FBC-78AB-43C0-94AD-76D702068073}"/>
                </a:ext>
              </a:extLst>
            </p:cNvPr>
            <p:cNvSpPr/>
            <p:nvPr/>
          </p:nvSpPr>
          <p:spPr>
            <a:xfrm>
              <a:off x="608012" y="609600"/>
              <a:ext cx="10972800" cy="5638800"/>
            </a:xfrm>
            <a:prstGeom prst="rect">
              <a:avLst/>
            </a:prstGeom>
            <a:noFill/>
            <a:ln w="15875" cap="flat">
              <a:miter lim="800000"/>
            </a:ln>
            <a:effectLst/>
          </p:spPr>
          <p:style>
            <a:lnRef idx="1">
              <a:schemeClr val="accent1"/>
            </a:lnRef>
            <a:fillRef idx="3">
              <a:schemeClr val="accent1"/>
            </a:fillRef>
            <a:effectRef idx="0">
              <a:schemeClr val="accent1"/>
            </a:effectRef>
            <a:fontRef idx="minor">
              <a:schemeClr val="lt1"/>
            </a:fontRef>
          </p:style>
          <p:txBody>
            <a:bodyPr vert="horz" rtlCol="0"/>
            <a:lst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endParaRPr lang="en-US" dirty="0"/>
            </a:p>
          </p:txBody>
        </p:sp>
        <p:pic>
          <p:nvPicPr>
            <p:cNvPr id="5" name="Picture 9" descr="HDRibbonContent-UniformTrim.png">
              <a:extLst>
                <a:ext uri="{D4A97FE9-F755-4428-B3AB-A6B3A55E5E1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78C3B19-385D-4B6C-A24A-EBF219F5DA4D}"/>
                </a:ext>
              </a:extLst>
            </p:cNvPr>
            <p:cNvPicPr>
              <a:picLocks noChangeAspect="1"/>
            </p:cNvPicPr>
            <p:nvPr/>
          </p:nvPicPr>
          <p:blipFill>
            <a:blip r:embed="rId20"/>
            <a:stretch>
              <a:fillRect/>
            </a:stretch>
          </p:blipFill>
          <p:spPr>
            <a:xfrm>
              <a:off x="-15736" y="3153832"/>
              <a:ext cx="777240" cy="606424"/>
            </a:xfrm>
            <a:prstGeom prst="rect">
              <a:avLst/>
            </a:prstGeom>
            <a:noFill/>
          </p:spPr>
        </p:pic>
        <p:pic>
          <p:nvPicPr>
            <p:cNvPr id="6" name="Picture 10" descr="HDRibbonContent-UniformTrim.png">
              <a:extLst>
                <a:ext uri="{E7DCEBD0-EDF5-4B47-AFC8-90C2EEE4261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7EE7BB5-80B0-48CB-9D33-40C8F0DB8D94}"/>
                </a:ext>
              </a:extLst>
            </p:cNvPr>
            <p:cNvPicPr>
              <a:picLocks noChangeAspect="1"/>
            </p:cNvPicPr>
            <p:nvPr/>
          </p:nvPicPr>
          <p:blipFill>
            <a:blip r:embed="rId20"/>
            <a:stretch>
              <a:fillRect/>
            </a:stretch>
          </p:blipFill>
          <p:spPr>
            <a:xfrm>
              <a:off x="11436985" y="3153832"/>
              <a:ext cx="777240" cy="606424"/>
            </a:xfrm>
            <a:prstGeom prst="rect">
              <a:avLst/>
            </a:prstGeom>
            <a:noFill/>
          </p:spPr>
        </p:pic>
      </p:grpSp>
      <p:sp>
        <p:nvSpPr>
          <p:cNvPr id="7" name="Title Placeholder 1">
            <a:extLst>
              <a:ext uri="{D8904B13-2376-45E5-A1A2-51587CA513E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4D08CEC-9696-4A07-9693-270D76AAEBE4}"/>
              </a:ext>
            </a:extLst>
          </p:cNvPr>
          <p:cNvSpPr>
            <a:spLocks noGrp="1"/>
          </p:cNvSpPr>
          <p:nvPr>
            <p:ph type="title"/>
          </p:nvPr>
        </p:nvSpPr>
        <p:spPr>
          <a:xfrm>
            <a:off x="1295402" y="982132"/>
            <a:ext cx="9601195" cy="1303867"/>
          </a:xfrm>
          <a:prstGeom prst="rect">
            <a:avLst/>
          </a:prstGeom>
        </p:spPr>
        <p:txBody>
          <a:bodyPr vert="horz" lIns="91440" tIns="45720" rIns="91440" bIns="45720" rtlCol="0" anchor="ctr">
            <a:normAutofit/>
          </a:bodyPr>
          <a:lstStyle/>
          <a:p>
            <a:r>
              <a:rPr lang="en-US" dirty="0"/>
              <a:t>Click to edit Master title style</a:t>
            </a:r>
          </a:p>
        </p:txBody>
      </p:sp>
      <p:sp>
        <p:nvSpPr>
          <p:cNvPr id="8" name="Text Placeholder 2">
            <a:extLst>
              <a:ext uri="{440775A6-30C0-46F4-B9BF-6628BED1BEC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D0BACAD-DAF6-4061-995E-FC25E9A180CD}"/>
              </a:ext>
            </a:extLst>
          </p:cNvPr>
          <p:cNvSpPr>
            <a:spLocks noGrp="1"/>
          </p:cNvSpPr>
          <p:nvPr>
            <p:ph type="body" idx="1"/>
          </p:nvPr>
        </p:nvSpPr>
        <p:spPr>
          <a:xfrm>
            <a:off x="1295401" y="2556932"/>
            <a:ext cx="9601195" cy="3318935"/>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663D75AD-3355-4D68-BB27-A687ECD8DC3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8DE5D33-1EA2-42B0-8051-F5B0DA4A03EE}"/>
              </a:ext>
            </a:extLst>
          </p:cNvPr>
          <p:cNvSpPr>
            <a:spLocks noGrp="1"/>
          </p:cNvSpPr>
          <p:nvPr>
            <p:ph type="dt" sz="half" idx="2"/>
          </p:nvPr>
        </p:nvSpPr>
        <p:spPr>
          <a:xfrm>
            <a:off x="8677501" y="5968999"/>
            <a:ext cx="1600200" cy="279399"/>
          </a:xfrm>
          <a:prstGeom prst="rect">
            <a:avLst/>
          </a:prstGeom>
        </p:spPr>
        <p:txBody>
          <a:bodyPr vert="horz" lIns="91440" tIns="45720" rIns="91440" bIns="45720" rtlCol="0" anchor="ctr"/>
          <a:lstStyle>
            <a:lvl1pPr marL="0" lvl="0" algn="r" rtl="0">
              <a:defRPr lang="en-US" sz="1000" b="0" i="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fld id="{B47B5D6D-E2C7-49C3-96E4-8BA00625CAB6}" type="datetime1">
              <a:t>15-Apr-23</a:t>
            </a:fld>
            <a:endParaRPr lang="en-US" dirty="0"/>
          </a:p>
        </p:txBody>
      </p:sp>
      <p:sp>
        <p:nvSpPr>
          <p:cNvPr id="10" name="Footer Placeholder 4">
            <a:extLst>
              <a:ext uri="{30294C30-F4EC-4502-9975-E8A83C6833D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F023BD9-25CC-4E6C-A4BE-F1C265AE2C3D}"/>
              </a:ext>
            </a:extLst>
          </p:cNvPr>
          <p:cNvSpPr>
            <a:spLocks noGrp="1"/>
          </p:cNvSpPr>
          <p:nvPr>
            <p:ph type="ftr" sz="quarter" idx="3"/>
          </p:nvPr>
        </p:nvSpPr>
        <p:spPr>
          <a:xfrm>
            <a:off x="1295401" y="5968999"/>
            <a:ext cx="7305900" cy="279399"/>
          </a:xfrm>
          <a:prstGeom prst="rect">
            <a:avLst/>
          </a:prstGeom>
        </p:spPr>
        <p:txBody>
          <a:bodyPr vert="horz" lIns="91440" tIns="45720" rIns="91440" bIns="45720" rtlCol="0" anchor="ctr"/>
          <a:lstStyle>
            <a:lvl1pPr marL="0" lvl="0" algn="l" rtl="0">
              <a:defRPr lang="en-US" sz="1000" b="0" i="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endParaRPr lang="en-US" dirty="0"/>
          </a:p>
        </p:txBody>
      </p:sp>
      <p:sp>
        <p:nvSpPr>
          <p:cNvPr id="11" name="Slide Number Placeholder 5">
            <a:extLst>
              <a:ext uri="{7243D097-6E33-4AD3-BE43-F58F88F4E86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4B8050B-CC78-4F7C-9190-ECE13C037B88}"/>
              </a:ext>
            </a:extLst>
          </p:cNvPr>
          <p:cNvSpPr>
            <a:spLocks noGrp="1"/>
          </p:cNvSpPr>
          <p:nvPr>
            <p:ph type="sldNum" sz="quarter" idx="4"/>
          </p:nvPr>
        </p:nvSpPr>
        <p:spPr>
          <a:xfrm>
            <a:off x="10353901" y="5968999"/>
            <a:ext cx="542697" cy="279399"/>
          </a:xfrm>
          <a:prstGeom prst="rect">
            <a:avLst/>
          </a:prstGeom>
        </p:spPr>
        <p:txBody>
          <a:bodyPr vert="horz" lIns="91440" tIns="45720" rIns="91440" bIns="45720" rtlCol="0" anchor="ctr"/>
          <a:lstStyle>
            <a:lvl1pPr marL="0" lvl="0" algn="r" rtl="0">
              <a:defRPr lang="en-US" sz="1000" b="0" i="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fld id="{60F084CC-C703-47D5-ACEA-7010992C1AB3}" type="slidenum">
              <a:t>‹#›</a:t>
            </a:fld>
            <a:endParaRPr lang="en-US" dirty="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lvl="0" algn="ctr" rtl="0">
        <a:spcBef>
          <a:spcPct val="0"/>
        </a:spcBef>
        <a:buNone/>
        <a:defRPr lang="en-US" sz="4400" cap="none" dirty="0">
          <a:ln w="3175">
            <a:noFill/>
          </a:ln>
          <a:solidFill>
            <a:schemeClr val="tx1">
              <a:lumMod val="85000"/>
              <a:lumOff val="15000"/>
            </a:schemeClr>
          </a:solidFill>
          <a:latin typeface="+mj-lt"/>
        </a:defRPr>
      </a:lvl1pPr>
      <a:lvl2pPr lvl="1">
        <a:defRPr lang="en-US" dirty="0">
          <a:solidFill>
            <a:schemeClr val="tx2"/>
          </a:solidFill>
        </a:defRPr>
      </a:lvl2pPr>
      <a:lvl3pPr lvl="2">
        <a:defRPr lang="en-US" dirty="0">
          <a:solidFill>
            <a:schemeClr val="tx2"/>
          </a:solidFill>
        </a:defRPr>
      </a:lvl3pPr>
      <a:lvl4pPr lvl="3">
        <a:defRPr lang="en-US" dirty="0">
          <a:solidFill>
            <a:schemeClr val="tx2"/>
          </a:solidFill>
        </a:defRPr>
      </a:lvl4pPr>
      <a:lvl5pPr lvl="4">
        <a:defRPr lang="en-US" dirty="0">
          <a:solidFill>
            <a:schemeClr val="tx2"/>
          </a:solidFill>
        </a:defRPr>
      </a:lvl5pPr>
      <a:lvl6pPr lvl="5">
        <a:defRPr lang="en-US" dirty="0">
          <a:solidFill>
            <a:schemeClr val="tx2"/>
          </a:solidFill>
        </a:defRPr>
      </a:lvl6pPr>
      <a:lvl7pPr lvl="6">
        <a:defRPr lang="en-US" dirty="0">
          <a:solidFill>
            <a:schemeClr val="tx2"/>
          </a:solidFill>
        </a:defRPr>
      </a:lvl7pPr>
      <a:lvl8pPr lvl="7">
        <a:defRPr lang="en-US" dirty="0">
          <a:solidFill>
            <a:schemeClr val="tx2"/>
          </a:solidFill>
        </a:defRPr>
      </a:lvl8pPr>
      <a:lvl9pPr lvl="8">
        <a:defRPr lang="en-US" dirty="0">
          <a:solidFill>
            <a:schemeClr val="tx2"/>
          </a:solidFill>
        </a:defRPr>
      </a:lvl9pPr>
    </p:titleStyle>
    <p:bodyStyle>
      <a:lvl1pPr marL="285750" lvl="0" indent="-285750" algn="l" rtl="0">
        <a:spcBef>
          <a:spcPct val="20000"/>
        </a:spcBef>
        <a:spcAft>
          <a:spcPts val="600"/>
        </a:spcAft>
        <a:buClr>
          <a:schemeClr val="accent1"/>
        </a:buClr>
        <a:buSzPct val="115000"/>
        <a:buFont typeface="Arial"/>
        <a:buChar char="•"/>
        <a:defRPr lang="en-US" sz="2400" cap="none" dirty="0">
          <a:solidFill>
            <a:schemeClr val="tx1">
              <a:lumMod val="85000"/>
              <a:lumOff val="15000"/>
            </a:schemeClr>
          </a:solidFill>
          <a:latin typeface="+mn-lt"/>
        </a:defRPr>
      </a:lvl1pPr>
      <a:lvl2pPr marL="742950" lvl="1" indent="-285750" algn="l" rtl="0">
        <a:spcBef>
          <a:spcPct val="20000"/>
        </a:spcBef>
        <a:spcAft>
          <a:spcPts val="600"/>
        </a:spcAft>
        <a:buClr>
          <a:schemeClr val="accent1"/>
        </a:buClr>
        <a:buSzPct val="115000"/>
        <a:buFont typeface="Arial"/>
        <a:buChar char="•"/>
        <a:defRPr lang="en-US" sz="2000" cap="none" dirty="0">
          <a:solidFill>
            <a:schemeClr val="tx1">
              <a:lumMod val="85000"/>
              <a:lumOff val="15000"/>
            </a:schemeClr>
          </a:solidFill>
          <a:latin typeface="+mn-lt"/>
        </a:defRPr>
      </a:lvl2pPr>
      <a:lvl3pPr marL="1200150" lvl="2" indent="-285750" algn="l" rtl="0">
        <a:spcBef>
          <a:spcPct val="20000"/>
        </a:spcBef>
        <a:spcAft>
          <a:spcPts val="600"/>
        </a:spcAft>
        <a:buClr>
          <a:schemeClr val="accent1"/>
        </a:buClr>
        <a:buSzPct val="115000"/>
        <a:buFont typeface="Arial"/>
        <a:buChar char="•"/>
        <a:defRPr lang="en-US" sz="1800" cap="none" dirty="0">
          <a:solidFill>
            <a:schemeClr val="tx1">
              <a:lumMod val="85000"/>
              <a:lumOff val="15000"/>
            </a:schemeClr>
          </a:solidFill>
          <a:latin typeface="+mn-lt"/>
        </a:defRPr>
      </a:lvl3pPr>
      <a:lvl4pPr marL="1543050" lvl="3" indent="-171450" algn="l" rtl="0">
        <a:spcBef>
          <a:spcPct val="20000"/>
        </a:spcBef>
        <a:spcAft>
          <a:spcPts val="600"/>
        </a:spcAft>
        <a:buClr>
          <a:schemeClr val="accent1"/>
        </a:buClr>
        <a:buSzPct val="115000"/>
        <a:buFont typeface="Arial"/>
        <a:buChar char="•"/>
        <a:defRPr lang="en-US" sz="1600" cap="none" dirty="0">
          <a:solidFill>
            <a:schemeClr val="tx1">
              <a:lumMod val="85000"/>
              <a:lumOff val="15000"/>
            </a:schemeClr>
          </a:solidFill>
          <a:latin typeface="+mn-lt"/>
        </a:defRPr>
      </a:lvl4pPr>
      <a:lvl5pPr marL="2000250" lvl="4" indent="-171450" algn="l" rtl="0">
        <a:spcBef>
          <a:spcPct val="20000"/>
        </a:spcBef>
        <a:spcAft>
          <a:spcPts val="600"/>
        </a:spcAft>
        <a:buClr>
          <a:schemeClr val="accent1"/>
        </a:buClr>
        <a:buSzPct val="115000"/>
        <a:buFont typeface="Arial"/>
        <a:buChar char="•"/>
        <a:defRPr lang="en-US" sz="1400" cap="none" dirty="0">
          <a:solidFill>
            <a:schemeClr val="tx1">
              <a:lumMod val="85000"/>
              <a:lumOff val="15000"/>
            </a:schemeClr>
          </a:solidFill>
          <a:latin typeface="+mn-lt"/>
        </a:defRPr>
      </a:lvl5pPr>
      <a:lvl6pPr marL="2514600" lvl="5" indent="-228600" algn="l" rtl="0">
        <a:spcBef>
          <a:spcPct val="20000"/>
        </a:spcBef>
        <a:spcAft>
          <a:spcPts val="600"/>
        </a:spcAft>
        <a:buClr>
          <a:schemeClr val="accent1"/>
        </a:buClr>
        <a:buSzPct val="115000"/>
        <a:buFont typeface="Arial"/>
        <a:buChar char="•"/>
        <a:defRPr lang="en-US" sz="1400" cap="none" dirty="0">
          <a:solidFill>
            <a:schemeClr val="tx1">
              <a:lumMod val="85000"/>
              <a:lumOff val="15000"/>
            </a:schemeClr>
          </a:solidFill>
          <a:latin typeface="+mn-lt"/>
        </a:defRPr>
      </a:lvl6pPr>
      <a:lvl7pPr marL="2971800" lvl="6" indent="-228600" algn="l" rtl="0">
        <a:spcBef>
          <a:spcPct val="20000"/>
        </a:spcBef>
        <a:spcAft>
          <a:spcPts val="600"/>
        </a:spcAft>
        <a:buClr>
          <a:schemeClr val="accent1"/>
        </a:buClr>
        <a:buSzPct val="115000"/>
        <a:buFont typeface="Arial"/>
        <a:buChar char="•"/>
        <a:defRPr lang="en-US" sz="1400" cap="none" dirty="0">
          <a:solidFill>
            <a:schemeClr val="tx1">
              <a:lumMod val="85000"/>
              <a:lumOff val="15000"/>
            </a:schemeClr>
          </a:solidFill>
          <a:latin typeface="+mn-lt"/>
        </a:defRPr>
      </a:lvl7pPr>
      <a:lvl8pPr marL="3429000" lvl="7" indent="-228600" algn="l" rtl="0">
        <a:spcBef>
          <a:spcPct val="20000"/>
        </a:spcBef>
        <a:spcAft>
          <a:spcPts val="600"/>
        </a:spcAft>
        <a:buClr>
          <a:schemeClr val="accent1"/>
        </a:buClr>
        <a:buSzPct val="115000"/>
        <a:buFont typeface="Arial"/>
        <a:buChar char="•"/>
        <a:defRPr lang="en-US" sz="1400" cap="none" dirty="0">
          <a:solidFill>
            <a:schemeClr val="tx1">
              <a:lumMod val="85000"/>
              <a:lumOff val="15000"/>
            </a:schemeClr>
          </a:solidFill>
          <a:latin typeface="+mn-lt"/>
        </a:defRPr>
      </a:lvl8pPr>
      <a:lvl9pPr marL="3886200" lvl="8" indent="-228600" algn="l" rtl="0">
        <a:spcBef>
          <a:spcPct val="20000"/>
        </a:spcBef>
        <a:spcAft>
          <a:spcPts val="600"/>
        </a:spcAft>
        <a:buClr>
          <a:schemeClr val="accent1"/>
        </a:buClr>
        <a:buSzPct val="115000"/>
        <a:buFont typeface="Arial"/>
        <a:buChar char="•"/>
        <a:defRPr lang="en-US" sz="1400" cap="none" dirty="0">
          <a:solidFill>
            <a:schemeClr val="tx1">
              <a:lumMod val="85000"/>
              <a:lumOff val="15000"/>
            </a:schemeClr>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lideMaster1">
    <p:bg>
      <p:bgRef idx="1001">
        <a:schemeClr val="bg1"/>
      </p:bgRef>
    </p:bg>
    <p:spTree>
      <p:nvGrpSpPr>
        <p:cNvPr id="1" name=""/>
        <p:cNvGrpSpPr/>
        <p:nvPr/>
      </p:nvGrpSpPr>
      <p:grpSpPr>
        <a:xfrm>
          <a:off x="0" y="0"/>
          <a:ext cx="0" cy="0"/>
          <a:chOff x="0" y="0"/>
          <a:chExt cx="0" cy="0"/>
        </a:xfrm>
      </p:grpSpPr>
      <p:sp>
        <p:nvSpPr>
          <p:cNvPr id="2" name="Title Placeholder 1">
            <a:extLst>
              <a:ext uri="{1A25A412-683B-452F-9DBE-E6877F14B67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9219F6E-B610-406D-B65B-F34AB2EC1E2C}"/>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1C406740-5CAF-4FB0-AC4E-7EFA95CA52D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2B4E335-6338-4AF5-9C5D-BFD57E7F8F11}"/>
              </a:ext>
            </a:extLst>
          </p:cNvPr>
          <p:cNvSpPr>
            <a:spLocks noGrp="1"/>
          </p:cNvSpPr>
          <p:nvPr>
            <p:ph type="body" idx="1"/>
          </p:nvPr>
        </p:nvSpPr>
        <p:spPr>
          <a:xfrm>
            <a:off x="457200" y="1600200"/>
            <a:ext cx="8229600" cy="4525962"/>
          </a:xfrm>
          <a:prstGeom prst="rect">
            <a:avLst/>
          </a:prstGeom>
        </p:spPr>
        <p:txBody>
          <a:bodyPr vert="horz" lIns="91440" tIns="45720" rIns="91440" bIns="45720" rtlCol="0">
            <a:normAutofit/>
          </a:body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D727E783-C1C5-40A8-95A6-9491C0B955D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69F13EC-7916-4E66-81C3-5EDA7DBE28CF}"/>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lvl="0" algn="l">
              <a:defRPr lang="en-US" sz="1200" dirty="0">
                <a:solidFill>
                  <a:schemeClr val="tx1">
                    <a:tint val="75000"/>
                  </a:schemeClr>
                </a:solidFill>
              </a:defRPr>
            </a:lvl1pPr>
          </a:lstStyle>
          <a:p>
            <a:fld id="{BC765912-CC2C-449B-8869-8F51399B6BA1}" type="datetime1">
              <a:t>15-Apr-23</a:t>
            </a:fld>
            <a:endParaRPr lang="en-US" dirty="0"/>
          </a:p>
        </p:txBody>
      </p:sp>
      <p:sp>
        <p:nvSpPr>
          <p:cNvPr id="5" name="Footer Placeholder 4">
            <a:extLst>
              <a:ext uri="{6416B75E-7AE4-4E05-A198-FEA987562AC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F10D5A9-CD5B-4A91-8199-E7DFBC7ED6F3}"/>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lvl="0" algn="ctr">
              <a:defRPr lang="en-US" sz="1200" dirty="0">
                <a:solidFill>
                  <a:schemeClr val="tx1">
                    <a:tint val="75000"/>
                  </a:schemeClr>
                </a:solidFill>
              </a:defRPr>
            </a:lvl1pPr>
          </a:lstStyle>
          <a:p>
            <a:endParaRPr lang="en-US" dirty="0"/>
          </a:p>
        </p:txBody>
      </p:sp>
      <p:sp>
        <p:nvSpPr>
          <p:cNvPr id="6" name="Slide Number Placeholder 5">
            <a:extLst>
              <a:ext uri="{F425FC92-7BD9-4B69-82CE-66C8EDDE71B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A6C85B5-487E-40B2-9CDE-7DDB1A2E090C}"/>
              </a:ext>
            </a:extLst>
          </p:cNvPr>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lvl="0" algn="r">
              <a:defRPr lang="en-US" sz="1200" dirty="0">
                <a:solidFill>
                  <a:schemeClr val="tx1">
                    <a:tint val="75000"/>
                  </a:schemeClr>
                </a:solidFill>
              </a:defRPr>
            </a:lvl1pPr>
          </a:lstStyle>
          <a:p>
            <a:fld id="{8D49A7FB-8C1A-473C-865D-67FC84420F05}" type="slidenum">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lvl="0" algn="ctr" rtl="0">
        <a:spcBef>
          <a:spcPct val="0"/>
        </a:spcBef>
        <a:buNone/>
        <a:defRPr lang="en-US" sz="4400" dirty="0">
          <a:solidFill>
            <a:schemeClr val="tx1"/>
          </a:solidFill>
          <a:latin typeface="+mj-lt"/>
        </a:defRPr>
      </a:lvl1pPr>
    </p:titleStyle>
    <p:bodyStyle>
      <a:lvl1pPr marL="342900" lvl="0" indent="-342900" algn="l" rtl="0">
        <a:spcBef>
          <a:spcPct val="20000"/>
        </a:spcBef>
        <a:buFont typeface="Arial"/>
        <a:buChar char="•"/>
        <a:defRPr lang="en-US" sz="3200" dirty="0">
          <a:solidFill>
            <a:schemeClr val="tx1"/>
          </a:solidFill>
          <a:latin typeface="+mn-lt"/>
        </a:defRPr>
      </a:lvl1pPr>
      <a:lvl2pPr marL="742950" lvl="1" indent="-285750" algn="l" rtl="0">
        <a:spcBef>
          <a:spcPct val="20000"/>
        </a:spcBef>
        <a:buFont typeface="Arial"/>
        <a:buChar char="–"/>
        <a:defRPr lang="en-US" sz="2800" dirty="0">
          <a:solidFill>
            <a:schemeClr val="tx1"/>
          </a:solidFill>
          <a:latin typeface="+mn-lt"/>
        </a:defRPr>
      </a:lvl2pPr>
      <a:lvl3pPr marL="1143000" lvl="2" indent="-228600" algn="l" rtl="0">
        <a:spcBef>
          <a:spcPct val="20000"/>
        </a:spcBef>
        <a:buFont typeface="Arial"/>
        <a:buChar char="•"/>
        <a:defRPr lang="en-US" sz="2400" dirty="0">
          <a:solidFill>
            <a:schemeClr val="tx1"/>
          </a:solidFill>
          <a:latin typeface="+mn-lt"/>
        </a:defRPr>
      </a:lvl3pPr>
      <a:lvl4pPr marL="1600200" lvl="3" indent="-228600" algn="l" rtl="0">
        <a:spcBef>
          <a:spcPct val="20000"/>
        </a:spcBef>
        <a:buFont typeface="Arial"/>
        <a:buChar char="–"/>
        <a:defRPr lang="en-US" sz="2000" dirty="0">
          <a:solidFill>
            <a:schemeClr val="tx1"/>
          </a:solidFill>
          <a:latin typeface="+mn-lt"/>
        </a:defRPr>
      </a:lvl4pPr>
      <a:lvl5pPr marL="2057400" lvl="4" indent="-228600" algn="l" rtl="0">
        <a:spcBef>
          <a:spcPct val="20000"/>
        </a:spcBef>
        <a:buFont typeface="Arial"/>
        <a:buChar char="»"/>
        <a:defRPr lang="en-US" sz="2000" dirty="0">
          <a:solidFill>
            <a:schemeClr val="tx1"/>
          </a:solidFill>
          <a:latin typeface="+mn-lt"/>
        </a:defRPr>
      </a:lvl5pPr>
      <a:lvl6pPr marL="2514600" lvl="5" indent="-228600" algn="l" rtl="0">
        <a:spcBef>
          <a:spcPct val="20000"/>
        </a:spcBef>
        <a:buFont typeface="Arial"/>
        <a:buChar char="•"/>
        <a:defRPr lang="en-US" sz="2000" dirty="0">
          <a:solidFill>
            <a:schemeClr val="tx1"/>
          </a:solidFill>
          <a:latin typeface="+mn-lt"/>
        </a:defRPr>
      </a:lvl6pPr>
      <a:lvl7pPr marL="2971800" lvl="6" indent="-228600" algn="l" rtl="0">
        <a:spcBef>
          <a:spcPct val="20000"/>
        </a:spcBef>
        <a:buFont typeface="Arial"/>
        <a:buChar char="•"/>
        <a:defRPr lang="en-US" sz="2000" dirty="0">
          <a:solidFill>
            <a:schemeClr val="tx1"/>
          </a:solidFill>
          <a:latin typeface="+mn-lt"/>
        </a:defRPr>
      </a:lvl7pPr>
      <a:lvl8pPr marL="3429000" lvl="7" indent="-228600" algn="l" rtl="0">
        <a:spcBef>
          <a:spcPct val="20000"/>
        </a:spcBef>
        <a:buFont typeface="Arial"/>
        <a:buChar char="•"/>
        <a:defRPr lang="en-US" sz="2000" dirty="0">
          <a:solidFill>
            <a:schemeClr val="tx1"/>
          </a:solidFill>
          <a:latin typeface="+mn-lt"/>
        </a:defRPr>
      </a:lvl8pPr>
      <a:lvl9pPr marL="3886200" lvl="8" indent="-228600" algn="l" rtl="0">
        <a:spcBef>
          <a:spcPct val="20000"/>
        </a:spcBef>
        <a:buFont typeface="Arial"/>
        <a:buChar char="•"/>
        <a:defRPr lang="en-US" sz="2000" dirty="0">
          <a:solidFill>
            <a:schemeClr val="tx1"/>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name="slideMaster3">
    <p:bg>
      <p:bgRef idx="1003">
        <a:schemeClr val="bg1"/>
      </p:bgRef>
    </p:bg>
    <p:spTree>
      <p:nvGrpSpPr>
        <p:cNvPr id="1" name=""/>
        <p:cNvGrpSpPr/>
        <p:nvPr/>
      </p:nvGrpSpPr>
      <p:grpSpPr>
        <a:xfrm>
          <a:off x="0" y="0"/>
          <a:ext cx="0" cy="0"/>
          <a:chOff x="0" y="0"/>
          <a:chExt cx="0" cy="0"/>
        </a:xfrm>
      </p:grpSpPr>
      <p:grpSp>
        <p:nvGrpSpPr>
          <p:cNvPr id="2" name="Group 6">
            <a:extLst>
              <a:ext uri="{43AC2A34-839F-4D50-AA7F-FE1F5BEB126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5C920BC-0990-49E2-A52C-477986E6058B}"/>
              </a:ext>
            </a:extLst>
          </p:cNvPr>
          <p:cNvGrpSpPr/>
          <p:nvPr/>
        </p:nvGrpSpPr>
        <p:grpSpPr>
          <a:xfrm>
            <a:off x="-15736" y="0"/>
            <a:ext cx="12229963" cy="6856214"/>
            <a:chOff x="-15736" y="0"/>
            <a:chExt cx="12229963" cy="6856214"/>
          </a:xfrm>
        </p:grpSpPr>
        <p:pic>
          <p:nvPicPr>
            <p:cNvPr id="3" name="Picture 7" descr="HD-PanelContent.png">
              <a:extLst>
                <a:ext uri="{B46285FF-81D1-40D1-A708-86E8C6085D6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E15247B-52A5-46BA-A4A2-BC0F278E605D}"/>
                </a:ext>
              </a:extLst>
            </p:cNvPr>
            <p:cNvPicPr>
              <a:picLocks noChangeAspect="1"/>
            </p:cNvPicPr>
            <p:nvPr/>
          </p:nvPicPr>
          <p:blipFill>
            <a:blip r:embed="rId19"/>
            <a:stretch>
              <a:fillRect/>
            </a:stretch>
          </p:blipFill>
          <p:spPr>
            <a:xfrm>
              <a:off x="0" y="0"/>
              <a:ext cx="12188824" cy="6856214"/>
            </a:xfrm>
            <a:prstGeom prst="rect">
              <a:avLst/>
            </a:prstGeom>
            <a:noFill/>
          </p:spPr>
        </p:pic>
        <p:sp>
          <p:nvSpPr>
            <p:cNvPr id="4" name="Rectangle 8">
              <a:extLst>
                <a:ext uri="{4B8A6A35-A812-4BAC-907A-85F741CDEBA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78B458C-B60D-4683-8998-78FA257CADA2}"/>
                </a:ext>
              </a:extLst>
            </p:cNvPr>
            <p:cNvSpPr/>
            <p:nvPr/>
          </p:nvSpPr>
          <p:spPr>
            <a:xfrm>
              <a:off x="608012" y="609600"/>
              <a:ext cx="10972800" cy="5638800"/>
            </a:xfrm>
            <a:prstGeom prst="rect">
              <a:avLst/>
            </a:prstGeom>
            <a:noFill/>
            <a:ln w="15875" cap="flat">
              <a:miter lim="800000"/>
            </a:ln>
            <a:effectLst/>
          </p:spPr>
          <p:style>
            <a:lnRef idx="1">
              <a:schemeClr val="accent1"/>
            </a:lnRef>
            <a:fillRef idx="3">
              <a:schemeClr val="accent1"/>
            </a:fillRef>
            <a:effectRef idx="0">
              <a:schemeClr val="accent1"/>
            </a:effectRef>
            <a:fontRef idx="minor">
              <a:schemeClr val="lt1"/>
            </a:fontRef>
          </p:style>
          <p:txBody>
            <a:bodyPr vert="horz" rtlCol="0"/>
            <a:lst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endParaRPr lang="en-US" dirty="0"/>
            </a:p>
          </p:txBody>
        </p:sp>
        <p:pic>
          <p:nvPicPr>
            <p:cNvPr id="5" name="Picture 9" descr="HDRibbonContent-UniformTrim.png">
              <a:extLst>
                <a:ext uri="{DF02CE5F-0EAA-4DDB-A3A4-092C0DC6B16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66F0A16-84D6-4135-84AF-15B6F7D00392}"/>
                </a:ext>
              </a:extLst>
            </p:cNvPr>
            <p:cNvPicPr>
              <a:picLocks noChangeAspect="1"/>
            </p:cNvPicPr>
            <p:nvPr/>
          </p:nvPicPr>
          <p:blipFill>
            <a:blip r:embed="rId20"/>
            <a:stretch>
              <a:fillRect/>
            </a:stretch>
          </p:blipFill>
          <p:spPr>
            <a:xfrm>
              <a:off x="-15736" y="3153832"/>
              <a:ext cx="777240" cy="606424"/>
            </a:xfrm>
            <a:prstGeom prst="rect">
              <a:avLst/>
            </a:prstGeom>
            <a:noFill/>
          </p:spPr>
        </p:pic>
        <p:pic>
          <p:nvPicPr>
            <p:cNvPr id="6" name="Picture 10" descr="HDRibbonContent-UniformTrim.png">
              <a:extLst>
                <a:ext uri="{B7ADE1DE-8612-48A1-82AF-845F77F88B2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9988163-958C-4D82-BB13-E368F52B97BD}"/>
                </a:ext>
              </a:extLst>
            </p:cNvPr>
            <p:cNvPicPr>
              <a:picLocks noChangeAspect="1"/>
            </p:cNvPicPr>
            <p:nvPr/>
          </p:nvPicPr>
          <p:blipFill>
            <a:blip r:embed="rId20"/>
            <a:stretch>
              <a:fillRect/>
            </a:stretch>
          </p:blipFill>
          <p:spPr>
            <a:xfrm>
              <a:off x="11436985" y="3153832"/>
              <a:ext cx="777240" cy="606424"/>
            </a:xfrm>
            <a:prstGeom prst="rect">
              <a:avLst/>
            </a:prstGeom>
            <a:noFill/>
          </p:spPr>
        </p:pic>
      </p:grpSp>
      <p:sp>
        <p:nvSpPr>
          <p:cNvPr id="7" name="Title Placeholder 1">
            <a:extLst>
              <a:ext uri="{32C7F640-0C4F-46C7-AB78-371C30F4A92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2ECA56E-C037-4DAB-826B-207926F67952}"/>
              </a:ext>
            </a:extLst>
          </p:cNvPr>
          <p:cNvSpPr>
            <a:spLocks noGrp="1"/>
          </p:cNvSpPr>
          <p:nvPr>
            <p:ph type="title"/>
          </p:nvPr>
        </p:nvSpPr>
        <p:spPr>
          <a:xfrm>
            <a:off x="1295402" y="982132"/>
            <a:ext cx="9601195" cy="1303867"/>
          </a:xfrm>
          <a:prstGeom prst="rect">
            <a:avLst/>
          </a:prstGeom>
        </p:spPr>
        <p:txBody>
          <a:bodyPr vert="horz" lIns="91440" tIns="45720" rIns="91440" bIns="45720" rtlCol="0" anchor="ctr">
            <a:normAutofit/>
          </a:bodyPr>
          <a:lstStyle/>
          <a:p>
            <a:r>
              <a:rPr lang="en-US" dirty="0"/>
              <a:t>Click to edit Master title style</a:t>
            </a:r>
          </a:p>
        </p:txBody>
      </p:sp>
      <p:sp>
        <p:nvSpPr>
          <p:cNvPr id="8" name="Text Placeholder 2">
            <a:extLst>
              <a:ext uri="{98CEEF0C-6C74-4A74-8689-E014740AEE9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2FC6A91-31A6-4E6E-A4F0-7C16FF90B914}"/>
              </a:ext>
            </a:extLst>
          </p:cNvPr>
          <p:cNvSpPr>
            <a:spLocks noGrp="1"/>
          </p:cNvSpPr>
          <p:nvPr>
            <p:ph type="body" idx="1"/>
          </p:nvPr>
        </p:nvSpPr>
        <p:spPr>
          <a:xfrm>
            <a:off x="1295401" y="2556932"/>
            <a:ext cx="9601195" cy="3318935"/>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F2488CCD-652B-4A88-8545-CBF80C2E5B1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78EB3D1-CD30-4F4E-8041-E717EC5F1DB9}"/>
              </a:ext>
            </a:extLst>
          </p:cNvPr>
          <p:cNvSpPr>
            <a:spLocks noGrp="1"/>
          </p:cNvSpPr>
          <p:nvPr>
            <p:ph type="dt" sz="half" idx="2"/>
          </p:nvPr>
        </p:nvSpPr>
        <p:spPr>
          <a:xfrm>
            <a:off x="8677501" y="5968999"/>
            <a:ext cx="1600200" cy="279399"/>
          </a:xfrm>
          <a:prstGeom prst="rect">
            <a:avLst/>
          </a:prstGeom>
        </p:spPr>
        <p:txBody>
          <a:bodyPr vert="horz" lIns="91440" tIns="45720" rIns="91440" bIns="45720" rtlCol="0" anchor="ctr"/>
          <a:lstStyle>
            <a:lvl1pPr marL="0" lvl="0" algn="r" rtl="0">
              <a:defRPr lang="en-US" sz="1000" b="0" i="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fld id="{62308D6E-D588-43BD-8562-92D2D756ABB5}" type="datetime1">
              <a:t>15-Apr-23</a:t>
            </a:fld>
            <a:endParaRPr lang="en-US" dirty="0"/>
          </a:p>
        </p:txBody>
      </p:sp>
      <p:sp>
        <p:nvSpPr>
          <p:cNvPr id="10" name="Footer Placeholder 4">
            <a:extLst>
              <a:ext uri="{F515E85F-AB35-43CE-AAE0-F3572B50C5E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8ED646A-0D11-402F-83D6-6EE79F2AE49C}"/>
              </a:ext>
            </a:extLst>
          </p:cNvPr>
          <p:cNvSpPr>
            <a:spLocks noGrp="1"/>
          </p:cNvSpPr>
          <p:nvPr>
            <p:ph type="ftr" sz="quarter" idx="3"/>
          </p:nvPr>
        </p:nvSpPr>
        <p:spPr>
          <a:xfrm>
            <a:off x="1295401" y="5968999"/>
            <a:ext cx="7305900" cy="279399"/>
          </a:xfrm>
          <a:prstGeom prst="rect">
            <a:avLst/>
          </a:prstGeom>
        </p:spPr>
        <p:txBody>
          <a:bodyPr vert="horz" lIns="91440" tIns="45720" rIns="91440" bIns="45720" rtlCol="0" anchor="ctr"/>
          <a:lstStyle>
            <a:lvl1pPr marL="0" lvl="0" algn="l" rtl="0">
              <a:defRPr lang="en-US" sz="1000" b="0" i="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endParaRPr lang="en-US" dirty="0"/>
          </a:p>
        </p:txBody>
      </p:sp>
      <p:sp>
        <p:nvSpPr>
          <p:cNvPr id="11" name="Slide Number Placeholder 5">
            <a:extLst>
              <a:ext uri="{E4B59FF7-3083-42BE-A951-17EE9F41BE3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DCB134B-4DE5-40E9-9A08-C56F33A2032D}"/>
              </a:ext>
            </a:extLst>
          </p:cNvPr>
          <p:cNvSpPr>
            <a:spLocks noGrp="1"/>
          </p:cNvSpPr>
          <p:nvPr>
            <p:ph type="sldNum" sz="quarter" idx="4"/>
          </p:nvPr>
        </p:nvSpPr>
        <p:spPr>
          <a:xfrm>
            <a:off x="10353901" y="5968999"/>
            <a:ext cx="542697" cy="279399"/>
          </a:xfrm>
          <a:prstGeom prst="rect">
            <a:avLst/>
          </a:prstGeom>
        </p:spPr>
        <p:txBody>
          <a:bodyPr vert="horz" lIns="91440" tIns="45720" rIns="91440" bIns="45720" rtlCol="0" anchor="ctr"/>
          <a:lstStyle>
            <a:lvl1pPr marL="0" lvl="0" algn="r" rtl="0">
              <a:defRPr lang="en-US" sz="1000" b="0" i="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fld id="{B1C32699-AB65-4323-A30D-8028935F103E}" type="slidenum">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lvl="0" algn="ctr" rtl="0">
        <a:spcBef>
          <a:spcPct val="0"/>
        </a:spcBef>
        <a:buNone/>
        <a:defRPr lang="en-US" sz="4400" cap="none" dirty="0">
          <a:ln w="3175">
            <a:noFill/>
          </a:ln>
          <a:solidFill>
            <a:schemeClr val="tx1">
              <a:lumMod val="85000"/>
              <a:lumOff val="15000"/>
            </a:schemeClr>
          </a:solidFill>
          <a:latin typeface="+mj-lt"/>
        </a:defRPr>
      </a:lvl1pPr>
      <a:lvl2pPr lvl="1">
        <a:defRPr lang="en-US" dirty="0">
          <a:solidFill>
            <a:schemeClr val="tx2"/>
          </a:solidFill>
        </a:defRPr>
      </a:lvl2pPr>
      <a:lvl3pPr lvl="2">
        <a:defRPr lang="en-US" dirty="0">
          <a:solidFill>
            <a:schemeClr val="tx2"/>
          </a:solidFill>
        </a:defRPr>
      </a:lvl3pPr>
      <a:lvl4pPr lvl="3">
        <a:defRPr lang="en-US" dirty="0">
          <a:solidFill>
            <a:schemeClr val="tx2"/>
          </a:solidFill>
        </a:defRPr>
      </a:lvl4pPr>
      <a:lvl5pPr lvl="4">
        <a:defRPr lang="en-US" dirty="0">
          <a:solidFill>
            <a:schemeClr val="tx2"/>
          </a:solidFill>
        </a:defRPr>
      </a:lvl5pPr>
      <a:lvl6pPr lvl="5">
        <a:defRPr lang="en-US" dirty="0">
          <a:solidFill>
            <a:schemeClr val="tx2"/>
          </a:solidFill>
        </a:defRPr>
      </a:lvl6pPr>
      <a:lvl7pPr lvl="6">
        <a:defRPr lang="en-US" dirty="0">
          <a:solidFill>
            <a:schemeClr val="tx2"/>
          </a:solidFill>
        </a:defRPr>
      </a:lvl7pPr>
      <a:lvl8pPr lvl="7">
        <a:defRPr lang="en-US" dirty="0">
          <a:solidFill>
            <a:schemeClr val="tx2"/>
          </a:solidFill>
        </a:defRPr>
      </a:lvl8pPr>
      <a:lvl9pPr lvl="8">
        <a:defRPr lang="en-US" dirty="0">
          <a:solidFill>
            <a:schemeClr val="tx2"/>
          </a:solidFill>
        </a:defRPr>
      </a:lvl9pPr>
    </p:titleStyle>
    <p:bodyStyle>
      <a:lvl1pPr marL="285750" lvl="0" indent="-285750" algn="l" rtl="0">
        <a:spcBef>
          <a:spcPct val="20000"/>
        </a:spcBef>
        <a:spcAft>
          <a:spcPts val="600"/>
        </a:spcAft>
        <a:buClr>
          <a:schemeClr val="accent1"/>
        </a:buClr>
        <a:buSzPct val="115000"/>
        <a:buFont typeface="Arial"/>
        <a:buChar char="•"/>
        <a:defRPr lang="en-US" sz="2400" cap="none" dirty="0">
          <a:solidFill>
            <a:schemeClr val="tx1">
              <a:lumMod val="85000"/>
              <a:lumOff val="15000"/>
            </a:schemeClr>
          </a:solidFill>
          <a:latin typeface="+mn-lt"/>
        </a:defRPr>
      </a:lvl1pPr>
      <a:lvl2pPr marL="742950" lvl="1" indent="-285750" algn="l" rtl="0">
        <a:spcBef>
          <a:spcPct val="20000"/>
        </a:spcBef>
        <a:spcAft>
          <a:spcPts val="600"/>
        </a:spcAft>
        <a:buClr>
          <a:schemeClr val="accent1"/>
        </a:buClr>
        <a:buSzPct val="115000"/>
        <a:buFont typeface="Arial"/>
        <a:buChar char="•"/>
        <a:defRPr lang="en-US" sz="2000" cap="none" dirty="0">
          <a:solidFill>
            <a:schemeClr val="tx1">
              <a:lumMod val="85000"/>
              <a:lumOff val="15000"/>
            </a:schemeClr>
          </a:solidFill>
          <a:latin typeface="+mn-lt"/>
        </a:defRPr>
      </a:lvl2pPr>
      <a:lvl3pPr marL="1200150" lvl="2" indent="-285750" algn="l" rtl="0">
        <a:spcBef>
          <a:spcPct val="20000"/>
        </a:spcBef>
        <a:spcAft>
          <a:spcPts val="600"/>
        </a:spcAft>
        <a:buClr>
          <a:schemeClr val="accent1"/>
        </a:buClr>
        <a:buSzPct val="115000"/>
        <a:buFont typeface="Arial"/>
        <a:buChar char="•"/>
        <a:defRPr lang="en-US" sz="1800" cap="none" dirty="0">
          <a:solidFill>
            <a:schemeClr val="tx1">
              <a:lumMod val="85000"/>
              <a:lumOff val="15000"/>
            </a:schemeClr>
          </a:solidFill>
          <a:latin typeface="+mn-lt"/>
        </a:defRPr>
      </a:lvl3pPr>
      <a:lvl4pPr marL="1543050" lvl="3" indent="-171450" algn="l" rtl="0">
        <a:spcBef>
          <a:spcPct val="20000"/>
        </a:spcBef>
        <a:spcAft>
          <a:spcPts val="600"/>
        </a:spcAft>
        <a:buClr>
          <a:schemeClr val="accent1"/>
        </a:buClr>
        <a:buSzPct val="115000"/>
        <a:buFont typeface="Arial"/>
        <a:buChar char="•"/>
        <a:defRPr lang="en-US" sz="1600" cap="none" dirty="0">
          <a:solidFill>
            <a:schemeClr val="tx1">
              <a:lumMod val="85000"/>
              <a:lumOff val="15000"/>
            </a:schemeClr>
          </a:solidFill>
          <a:latin typeface="+mn-lt"/>
        </a:defRPr>
      </a:lvl4pPr>
      <a:lvl5pPr marL="2000250" lvl="4" indent="-171450" algn="l" rtl="0">
        <a:spcBef>
          <a:spcPct val="20000"/>
        </a:spcBef>
        <a:spcAft>
          <a:spcPts val="600"/>
        </a:spcAft>
        <a:buClr>
          <a:schemeClr val="accent1"/>
        </a:buClr>
        <a:buSzPct val="115000"/>
        <a:buFont typeface="Arial"/>
        <a:buChar char="•"/>
        <a:defRPr lang="en-US" sz="1400" cap="none" dirty="0">
          <a:solidFill>
            <a:schemeClr val="tx1">
              <a:lumMod val="85000"/>
              <a:lumOff val="15000"/>
            </a:schemeClr>
          </a:solidFill>
          <a:latin typeface="+mn-lt"/>
        </a:defRPr>
      </a:lvl5pPr>
      <a:lvl6pPr marL="2514600" lvl="5" indent="-228600" algn="l" rtl="0">
        <a:spcBef>
          <a:spcPct val="20000"/>
        </a:spcBef>
        <a:spcAft>
          <a:spcPts val="600"/>
        </a:spcAft>
        <a:buClr>
          <a:schemeClr val="accent1"/>
        </a:buClr>
        <a:buSzPct val="115000"/>
        <a:buFont typeface="Arial"/>
        <a:buChar char="•"/>
        <a:defRPr lang="en-US" sz="1400" cap="none" dirty="0">
          <a:solidFill>
            <a:schemeClr val="tx1">
              <a:lumMod val="85000"/>
              <a:lumOff val="15000"/>
            </a:schemeClr>
          </a:solidFill>
          <a:latin typeface="+mn-lt"/>
        </a:defRPr>
      </a:lvl6pPr>
      <a:lvl7pPr marL="2971800" lvl="6" indent="-228600" algn="l" rtl="0">
        <a:spcBef>
          <a:spcPct val="20000"/>
        </a:spcBef>
        <a:spcAft>
          <a:spcPts val="600"/>
        </a:spcAft>
        <a:buClr>
          <a:schemeClr val="accent1"/>
        </a:buClr>
        <a:buSzPct val="115000"/>
        <a:buFont typeface="Arial"/>
        <a:buChar char="•"/>
        <a:defRPr lang="en-US" sz="1400" cap="none" dirty="0">
          <a:solidFill>
            <a:schemeClr val="tx1">
              <a:lumMod val="85000"/>
              <a:lumOff val="15000"/>
            </a:schemeClr>
          </a:solidFill>
          <a:latin typeface="+mn-lt"/>
        </a:defRPr>
      </a:lvl7pPr>
      <a:lvl8pPr marL="3429000" lvl="7" indent="-228600" algn="l" rtl="0">
        <a:spcBef>
          <a:spcPct val="20000"/>
        </a:spcBef>
        <a:spcAft>
          <a:spcPts val="600"/>
        </a:spcAft>
        <a:buClr>
          <a:schemeClr val="accent1"/>
        </a:buClr>
        <a:buSzPct val="115000"/>
        <a:buFont typeface="Arial"/>
        <a:buChar char="•"/>
        <a:defRPr lang="en-US" sz="1400" cap="none" dirty="0">
          <a:solidFill>
            <a:schemeClr val="tx1">
              <a:lumMod val="85000"/>
              <a:lumOff val="15000"/>
            </a:schemeClr>
          </a:solidFill>
          <a:latin typeface="+mn-lt"/>
        </a:defRPr>
      </a:lvl8pPr>
      <a:lvl9pPr marL="3886200" lvl="8" indent="-228600" algn="l" rtl="0">
        <a:spcBef>
          <a:spcPct val="20000"/>
        </a:spcBef>
        <a:spcAft>
          <a:spcPts val="600"/>
        </a:spcAft>
        <a:buClr>
          <a:schemeClr val="accent1"/>
        </a:buClr>
        <a:buSzPct val="115000"/>
        <a:buFont typeface="Arial"/>
        <a:buChar char="•"/>
        <a:defRPr lang="en-US" sz="1400" cap="none" dirty="0">
          <a:solidFill>
            <a:schemeClr val="tx1">
              <a:lumMod val="85000"/>
              <a:lumOff val="15000"/>
            </a:schemeClr>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name="slideMaster4">
    <p:bg>
      <p:bgRef idx="1003">
        <a:schemeClr val="bg1"/>
      </p:bgRef>
    </p:bg>
    <p:spTree>
      <p:nvGrpSpPr>
        <p:cNvPr id="1" name=""/>
        <p:cNvGrpSpPr/>
        <p:nvPr/>
      </p:nvGrpSpPr>
      <p:grpSpPr>
        <a:xfrm>
          <a:off x="0" y="0"/>
          <a:ext cx="0" cy="0"/>
          <a:chOff x="0" y="0"/>
          <a:chExt cx="0" cy="0"/>
        </a:xfrm>
      </p:grpSpPr>
      <p:grpSp>
        <p:nvGrpSpPr>
          <p:cNvPr id="2" name="Group 6">
            <a:extLst>
              <a:ext uri="{2847AE3F-C96D-40D3-8E91-EF9662789DB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80D8D9A-A1D2-48AA-AC10-278C283EB42F}"/>
              </a:ext>
            </a:extLst>
          </p:cNvPr>
          <p:cNvGrpSpPr/>
          <p:nvPr/>
        </p:nvGrpSpPr>
        <p:grpSpPr>
          <a:xfrm>
            <a:off x="-15736" y="0"/>
            <a:ext cx="12229963" cy="6856214"/>
            <a:chOff x="-15736" y="0"/>
            <a:chExt cx="12229963" cy="6856214"/>
          </a:xfrm>
        </p:grpSpPr>
        <p:pic>
          <p:nvPicPr>
            <p:cNvPr id="3" name="Picture 7" descr="HD-PanelContent.png">
              <a:extLst>
                <a:ext uri="{4349411B-C69E-4BB2-AD14-9FD7FE8697D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8843162-3AA4-44C7-A37C-25EE013F742E}"/>
                </a:ext>
              </a:extLst>
            </p:cNvPr>
            <p:cNvPicPr>
              <a:picLocks noChangeAspect="1"/>
            </p:cNvPicPr>
            <p:nvPr/>
          </p:nvPicPr>
          <p:blipFill>
            <a:blip r:embed="rId19"/>
            <a:stretch>
              <a:fillRect/>
            </a:stretch>
          </p:blipFill>
          <p:spPr>
            <a:xfrm>
              <a:off x="0" y="0"/>
              <a:ext cx="12188824" cy="6856214"/>
            </a:xfrm>
            <a:prstGeom prst="rect">
              <a:avLst/>
            </a:prstGeom>
            <a:noFill/>
          </p:spPr>
        </p:pic>
        <p:sp>
          <p:nvSpPr>
            <p:cNvPr id="4" name="Rectangle 8">
              <a:extLst>
                <a:ext uri="{16079ED4-17C0-4F38-9957-50DAFA1CD45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D91B865-34AD-438B-9DF9-BE4E661B7B55}"/>
                </a:ext>
              </a:extLst>
            </p:cNvPr>
            <p:cNvSpPr/>
            <p:nvPr/>
          </p:nvSpPr>
          <p:spPr>
            <a:xfrm>
              <a:off x="608012" y="609600"/>
              <a:ext cx="10972800" cy="5638800"/>
            </a:xfrm>
            <a:prstGeom prst="rect">
              <a:avLst/>
            </a:prstGeom>
            <a:noFill/>
            <a:ln w="15875" cap="flat">
              <a:miter lim="800000"/>
            </a:ln>
            <a:effectLst/>
          </p:spPr>
          <p:style>
            <a:lnRef idx="1">
              <a:schemeClr val="accent1"/>
            </a:lnRef>
            <a:fillRef idx="3">
              <a:schemeClr val="accent1"/>
            </a:fillRef>
            <a:effectRef idx="0">
              <a:schemeClr val="accent1"/>
            </a:effectRef>
            <a:fontRef idx="minor">
              <a:schemeClr val="lt1"/>
            </a:fontRef>
          </p:style>
          <p:txBody>
            <a:bodyPr vert="horz" rtlCol="0"/>
            <a:lst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endParaRPr lang="en-US" dirty="0"/>
            </a:p>
          </p:txBody>
        </p:sp>
        <p:pic>
          <p:nvPicPr>
            <p:cNvPr id="5" name="Picture 9" descr="HDRibbonContent-UniformTrim.png">
              <a:extLst>
                <a:ext uri="{6C6A1E0D-BE8B-4DDF-BD16-A9EFACECD97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326ADC3-3F4E-47C3-A1F7-935A53A1362B}"/>
                </a:ext>
              </a:extLst>
            </p:cNvPr>
            <p:cNvPicPr>
              <a:picLocks noChangeAspect="1"/>
            </p:cNvPicPr>
            <p:nvPr/>
          </p:nvPicPr>
          <p:blipFill>
            <a:blip r:embed="rId20"/>
            <a:stretch>
              <a:fillRect/>
            </a:stretch>
          </p:blipFill>
          <p:spPr>
            <a:xfrm>
              <a:off x="-15736" y="3153832"/>
              <a:ext cx="777240" cy="606424"/>
            </a:xfrm>
            <a:prstGeom prst="rect">
              <a:avLst/>
            </a:prstGeom>
            <a:noFill/>
          </p:spPr>
        </p:pic>
        <p:pic>
          <p:nvPicPr>
            <p:cNvPr id="6" name="Picture 10" descr="HDRibbonContent-UniformTrim.png">
              <a:extLst>
                <a:ext uri="{F7902489-9039-46C6-97FE-80B24E542E3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C3F44F3-5B61-4B29-9E8A-DEAF57B74B79}"/>
                </a:ext>
              </a:extLst>
            </p:cNvPr>
            <p:cNvPicPr>
              <a:picLocks noChangeAspect="1"/>
            </p:cNvPicPr>
            <p:nvPr/>
          </p:nvPicPr>
          <p:blipFill>
            <a:blip r:embed="rId20"/>
            <a:stretch>
              <a:fillRect/>
            </a:stretch>
          </p:blipFill>
          <p:spPr>
            <a:xfrm>
              <a:off x="11436985" y="3153832"/>
              <a:ext cx="777240" cy="606424"/>
            </a:xfrm>
            <a:prstGeom prst="rect">
              <a:avLst/>
            </a:prstGeom>
            <a:noFill/>
          </p:spPr>
        </p:pic>
      </p:grpSp>
      <p:sp>
        <p:nvSpPr>
          <p:cNvPr id="7" name="Title Placeholder 1">
            <a:extLst>
              <a:ext uri="{7221DE73-4356-4102-B416-AEEFAC7AB0F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81079F0-3A69-417C-8340-CB3A513570DD}"/>
              </a:ext>
            </a:extLst>
          </p:cNvPr>
          <p:cNvSpPr>
            <a:spLocks noGrp="1"/>
          </p:cNvSpPr>
          <p:nvPr>
            <p:ph type="title"/>
          </p:nvPr>
        </p:nvSpPr>
        <p:spPr>
          <a:xfrm>
            <a:off x="1295402" y="982132"/>
            <a:ext cx="9601195" cy="1303867"/>
          </a:xfrm>
          <a:prstGeom prst="rect">
            <a:avLst/>
          </a:prstGeom>
        </p:spPr>
        <p:txBody>
          <a:bodyPr vert="horz" lIns="91440" tIns="45720" rIns="91440" bIns="45720" rtlCol="0" anchor="ctr">
            <a:normAutofit/>
          </a:bodyPr>
          <a:lstStyle/>
          <a:p>
            <a:r>
              <a:rPr lang="en-US" dirty="0"/>
              <a:t>Click to edit Master title style</a:t>
            </a:r>
          </a:p>
        </p:txBody>
      </p:sp>
      <p:sp>
        <p:nvSpPr>
          <p:cNvPr id="8" name="Text Placeholder 2">
            <a:extLst>
              <a:ext uri="{A940E585-5A3D-44DF-BB68-16D38C017FF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5641A37-BA95-4934-ADDA-6AC2810F88D0}"/>
              </a:ext>
            </a:extLst>
          </p:cNvPr>
          <p:cNvSpPr>
            <a:spLocks noGrp="1"/>
          </p:cNvSpPr>
          <p:nvPr>
            <p:ph type="body" idx="1"/>
          </p:nvPr>
        </p:nvSpPr>
        <p:spPr>
          <a:xfrm>
            <a:off x="1295401" y="2556932"/>
            <a:ext cx="9601195" cy="3318935"/>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C3BA810E-4CB4-48BA-93A9-7876ECCD7AA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FE991C0-35D9-4094-84A7-D4D7ED5C9FB7}"/>
              </a:ext>
            </a:extLst>
          </p:cNvPr>
          <p:cNvSpPr>
            <a:spLocks noGrp="1"/>
          </p:cNvSpPr>
          <p:nvPr>
            <p:ph type="dt" sz="half" idx="2"/>
          </p:nvPr>
        </p:nvSpPr>
        <p:spPr>
          <a:xfrm>
            <a:off x="8677501" y="5968999"/>
            <a:ext cx="1600200" cy="279399"/>
          </a:xfrm>
          <a:prstGeom prst="rect">
            <a:avLst/>
          </a:prstGeom>
        </p:spPr>
        <p:txBody>
          <a:bodyPr vert="horz" lIns="91440" tIns="45720" rIns="91440" bIns="45720" rtlCol="0" anchor="ctr"/>
          <a:lstStyle>
            <a:lvl1pPr marL="0" lvl="0" algn="r" rtl="0">
              <a:defRPr lang="en-US" sz="1000" b="0" i="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fld id="{AB87FB9A-11BB-4500-9E3E-381022942844}" type="datetime1">
              <a:t>15-Apr-23</a:t>
            </a:fld>
            <a:endParaRPr lang="en-US" dirty="0"/>
          </a:p>
        </p:txBody>
      </p:sp>
      <p:sp>
        <p:nvSpPr>
          <p:cNvPr id="10" name="Footer Placeholder 4">
            <a:extLst>
              <a:ext uri="{E117DBAD-CD83-4EE3-B975-73489A2B220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434B0E1-3ED8-43FF-8B31-7CDDE87AECA6}"/>
              </a:ext>
            </a:extLst>
          </p:cNvPr>
          <p:cNvSpPr>
            <a:spLocks noGrp="1"/>
          </p:cNvSpPr>
          <p:nvPr>
            <p:ph type="ftr" sz="quarter" idx="3"/>
          </p:nvPr>
        </p:nvSpPr>
        <p:spPr>
          <a:xfrm>
            <a:off x="1295401" y="5968999"/>
            <a:ext cx="7305900" cy="279399"/>
          </a:xfrm>
          <a:prstGeom prst="rect">
            <a:avLst/>
          </a:prstGeom>
        </p:spPr>
        <p:txBody>
          <a:bodyPr vert="horz" lIns="91440" tIns="45720" rIns="91440" bIns="45720" rtlCol="0" anchor="ctr"/>
          <a:lstStyle>
            <a:lvl1pPr marL="0" lvl="0" algn="l" rtl="0">
              <a:defRPr lang="en-US" sz="1000" b="0" i="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endParaRPr lang="en-US" dirty="0"/>
          </a:p>
        </p:txBody>
      </p:sp>
      <p:sp>
        <p:nvSpPr>
          <p:cNvPr id="11" name="Slide Number Placeholder 5">
            <a:extLst>
              <a:ext uri="{1F08AB3F-6A05-497A-A5DB-C1B37601573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4B137D2-E0F6-490D-BEAD-CAE8D3BD26C9}"/>
              </a:ext>
            </a:extLst>
          </p:cNvPr>
          <p:cNvSpPr>
            <a:spLocks noGrp="1"/>
          </p:cNvSpPr>
          <p:nvPr>
            <p:ph type="sldNum" sz="quarter" idx="4"/>
          </p:nvPr>
        </p:nvSpPr>
        <p:spPr>
          <a:xfrm>
            <a:off x="10353901" y="5968999"/>
            <a:ext cx="542697" cy="279399"/>
          </a:xfrm>
          <a:prstGeom prst="rect">
            <a:avLst/>
          </a:prstGeom>
        </p:spPr>
        <p:txBody>
          <a:bodyPr vert="horz" lIns="91440" tIns="45720" rIns="91440" bIns="45720" rtlCol="0" anchor="ctr"/>
          <a:lstStyle>
            <a:lvl1pPr marL="0" lvl="0" algn="r" rtl="0">
              <a:defRPr lang="en-US" sz="1000" b="0" i="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fld id="{0F1A1232-D022-42F2-871E-343CC7801430}" type="slidenum">
              <a:t>‹#›</a:t>
            </a:fld>
            <a:endParaRPr lang="en-US" dirty="0"/>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ransition spd="slow">
    <p:push dir="u"/>
  </p:transition>
  <p:txStyles>
    <p:titleStyle>
      <a:lvl1pPr lvl="0" algn="ctr" rtl="0">
        <a:spcBef>
          <a:spcPct val="0"/>
        </a:spcBef>
        <a:buNone/>
        <a:defRPr lang="en-US" sz="4400" cap="none" dirty="0">
          <a:ln w="3175">
            <a:noFill/>
          </a:ln>
          <a:solidFill>
            <a:schemeClr val="tx1">
              <a:lumMod val="85000"/>
              <a:lumOff val="15000"/>
            </a:schemeClr>
          </a:solidFill>
          <a:latin typeface="+mj-lt"/>
        </a:defRPr>
      </a:lvl1pPr>
      <a:lvl2pPr lvl="1">
        <a:defRPr lang="en-US" dirty="0">
          <a:solidFill>
            <a:schemeClr val="tx2"/>
          </a:solidFill>
        </a:defRPr>
      </a:lvl2pPr>
      <a:lvl3pPr lvl="2">
        <a:defRPr lang="en-US" dirty="0">
          <a:solidFill>
            <a:schemeClr val="tx2"/>
          </a:solidFill>
        </a:defRPr>
      </a:lvl3pPr>
      <a:lvl4pPr lvl="3">
        <a:defRPr lang="en-US" dirty="0">
          <a:solidFill>
            <a:schemeClr val="tx2"/>
          </a:solidFill>
        </a:defRPr>
      </a:lvl4pPr>
      <a:lvl5pPr lvl="4">
        <a:defRPr lang="en-US" dirty="0">
          <a:solidFill>
            <a:schemeClr val="tx2"/>
          </a:solidFill>
        </a:defRPr>
      </a:lvl5pPr>
      <a:lvl6pPr lvl="5">
        <a:defRPr lang="en-US" dirty="0">
          <a:solidFill>
            <a:schemeClr val="tx2"/>
          </a:solidFill>
        </a:defRPr>
      </a:lvl6pPr>
      <a:lvl7pPr lvl="6">
        <a:defRPr lang="en-US" dirty="0">
          <a:solidFill>
            <a:schemeClr val="tx2"/>
          </a:solidFill>
        </a:defRPr>
      </a:lvl7pPr>
      <a:lvl8pPr lvl="7">
        <a:defRPr lang="en-US" dirty="0">
          <a:solidFill>
            <a:schemeClr val="tx2"/>
          </a:solidFill>
        </a:defRPr>
      </a:lvl8pPr>
      <a:lvl9pPr lvl="8">
        <a:defRPr lang="en-US" dirty="0">
          <a:solidFill>
            <a:schemeClr val="tx2"/>
          </a:solidFill>
        </a:defRPr>
      </a:lvl9pPr>
    </p:titleStyle>
    <p:bodyStyle>
      <a:lvl1pPr marL="285750" lvl="0" indent="-285750" algn="l" rtl="0">
        <a:spcBef>
          <a:spcPct val="20000"/>
        </a:spcBef>
        <a:spcAft>
          <a:spcPts val="600"/>
        </a:spcAft>
        <a:buClr>
          <a:schemeClr val="accent1"/>
        </a:buClr>
        <a:buSzPct val="115000"/>
        <a:buFont typeface="Arial"/>
        <a:buChar char="•"/>
        <a:defRPr lang="en-US" sz="2400" cap="none" dirty="0">
          <a:solidFill>
            <a:schemeClr val="tx1">
              <a:lumMod val="85000"/>
              <a:lumOff val="15000"/>
            </a:schemeClr>
          </a:solidFill>
          <a:latin typeface="+mn-lt"/>
        </a:defRPr>
      </a:lvl1pPr>
      <a:lvl2pPr marL="742950" lvl="1" indent="-285750" algn="l" rtl="0">
        <a:spcBef>
          <a:spcPct val="20000"/>
        </a:spcBef>
        <a:spcAft>
          <a:spcPts val="600"/>
        </a:spcAft>
        <a:buClr>
          <a:schemeClr val="accent1"/>
        </a:buClr>
        <a:buSzPct val="115000"/>
        <a:buFont typeface="Arial"/>
        <a:buChar char="•"/>
        <a:defRPr lang="en-US" sz="2000" cap="none" dirty="0">
          <a:solidFill>
            <a:schemeClr val="tx1">
              <a:lumMod val="85000"/>
              <a:lumOff val="15000"/>
            </a:schemeClr>
          </a:solidFill>
          <a:latin typeface="+mn-lt"/>
        </a:defRPr>
      </a:lvl2pPr>
      <a:lvl3pPr marL="1200150" lvl="2" indent="-285750" algn="l" rtl="0">
        <a:spcBef>
          <a:spcPct val="20000"/>
        </a:spcBef>
        <a:spcAft>
          <a:spcPts val="600"/>
        </a:spcAft>
        <a:buClr>
          <a:schemeClr val="accent1"/>
        </a:buClr>
        <a:buSzPct val="115000"/>
        <a:buFont typeface="Arial"/>
        <a:buChar char="•"/>
        <a:defRPr lang="en-US" sz="1800" cap="none" dirty="0">
          <a:solidFill>
            <a:schemeClr val="tx1">
              <a:lumMod val="85000"/>
              <a:lumOff val="15000"/>
            </a:schemeClr>
          </a:solidFill>
          <a:latin typeface="+mn-lt"/>
        </a:defRPr>
      </a:lvl3pPr>
      <a:lvl4pPr marL="1543050" lvl="3" indent="-171450" algn="l" rtl="0">
        <a:spcBef>
          <a:spcPct val="20000"/>
        </a:spcBef>
        <a:spcAft>
          <a:spcPts val="600"/>
        </a:spcAft>
        <a:buClr>
          <a:schemeClr val="accent1"/>
        </a:buClr>
        <a:buSzPct val="115000"/>
        <a:buFont typeface="Arial"/>
        <a:buChar char="•"/>
        <a:defRPr lang="en-US" sz="1600" cap="none" dirty="0">
          <a:solidFill>
            <a:schemeClr val="tx1">
              <a:lumMod val="85000"/>
              <a:lumOff val="15000"/>
            </a:schemeClr>
          </a:solidFill>
          <a:latin typeface="+mn-lt"/>
        </a:defRPr>
      </a:lvl4pPr>
      <a:lvl5pPr marL="2000250" lvl="4" indent="-171450" algn="l" rtl="0">
        <a:spcBef>
          <a:spcPct val="20000"/>
        </a:spcBef>
        <a:spcAft>
          <a:spcPts val="600"/>
        </a:spcAft>
        <a:buClr>
          <a:schemeClr val="accent1"/>
        </a:buClr>
        <a:buSzPct val="115000"/>
        <a:buFont typeface="Arial"/>
        <a:buChar char="•"/>
        <a:defRPr lang="en-US" sz="1400" cap="none" dirty="0">
          <a:solidFill>
            <a:schemeClr val="tx1">
              <a:lumMod val="85000"/>
              <a:lumOff val="15000"/>
            </a:schemeClr>
          </a:solidFill>
          <a:latin typeface="+mn-lt"/>
        </a:defRPr>
      </a:lvl5pPr>
      <a:lvl6pPr marL="2514600" lvl="5" indent="-228600" algn="l" rtl="0">
        <a:spcBef>
          <a:spcPct val="20000"/>
        </a:spcBef>
        <a:spcAft>
          <a:spcPts val="600"/>
        </a:spcAft>
        <a:buClr>
          <a:schemeClr val="accent1"/>
        </a:buClr>
        <a:buSzPct val="115000"/>
        <a:buFont typeface="Arial"/>
        <a:buChar char="•"/>
        <a:defRPr lang="en-US" sz="1400" cap="none" dirty="0">
          <a:solidFill>
            <a:schemeClr val="tx1">
              <a:lumMod val="85000"/>
              <a:lumOff val="15000"/>
            </a:schemeClr>
          </a:solidFill>
          <a:latin typeface="+mn-lt"/>
        </a:defRPr>
      </a:lvl6pPr>
      <a:lvl7pPr marL="2971800" lvl="6" indent="-228600" algn="l" rtl="0">
        <a:spcBef>
          <a:spcPct val="20000"/>
        </a:spcBef>
        <a:spcAft>
          <a:spcPts val="600"/>
        </a:spcAft>
        <a:buClr>
          <a:schemeClr val="accent1"/>
        </a:buClr>
        <a:buSzPct val="115000"/>
        <a:buFont typeface="Arial"/>
        <a:buChar char="•"/>
        <a:defRPr lang="en-US" sz="1400" cap="none" dirty="0">
          <a:solidFill>
            <a:schemeClr val="tx1">
              <a:lumMod val="85000"/>
              <a:lumOff val="15000"/>
            </a:schemeClr>
          </a:solidFill>
          <a:latin typeface="+mn-lt"/>
        </a:defRPr>
      </a:lvl7pPr>
      <a:lvl8pPr marL="3429000" lvl="7" indent="-228600" algn="l" rtl="0">
        <a:spcBef>
          <a:spcPct val="20000"/>
        </a:spcBef>
        <a:spcAft>
          <a:spcPts val="600"/>
        </a:spcAft>
        <a:buClr>
          <a:schemeClr val="accent1"/>
        </a:buClr>
        <a:buSzPct val="115000"/>
        <a:buFont typeface="Arial"/>
        <a:buChar char="•"/>
        <a:defRPr lang="en-US" sz="1400" cap="none" dirty="0">
          <a:solidFill>
            <a:schemeClr val="tx1">
              <a:lumMod val="85000"/>
              <a:lumOff val="15000"/>
            </a:schemeClr>
          </a:solidFill>
          <a:latin typeface="+mn-lt"/>
        </a:defRPr>
      </a:lvl8pPr>
      <a:lvl9pPr marL="3886200" lvl="8" indent="-228600" algn="l" rtl="0">
        <a:spcBef>
          <a:spcPct val="20000"/>
        </a:spcBef>
        <a:spcAft>
          <a:spcPts val="600"/>
        </a:spcAft>
        <a:buClr>
          <a:schemeClr val="accent1"/>
        </a:buClr>
        <a:buSzPct val="115000"/>
        <a:buFont typeface="Arial"/>
        <a:buChar char="•"/>
        <a:defRPr lang="en-US" sz="1400" cap="none" dirty="0">
          <a:solidFill>
            <a:schemeClr val="tx1">
              <a:lumMod val="85000"/>
              <a:lumOff val="15000"/>
            </a:schemeClr>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7.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7.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7.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B3CC809E-6C25-4B5A-ADCA-52BC2A7713B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7642CA2-F7C4-4864-8C2E-4C948220B7CA}"/>
              </a:ext>
            </a:extLst>
          </p:cNvPr>
          <p:cNvSpPr>
            <a:spLocks noGrp="1"/>
          </p:cNvSpPr>
          <p:nvPr>
            <p:ph type="title"/>
          </p:nvPr>
        </p:nvSpPr>
        <p:spPr>
          <a:xfrm>
            <a:off x="2639506" y="1809946"/>
            <a:ext cx="6986412" cy="1619054"/>
          </a:xfrm>
        </p:spPr>
        <p:txBody>
          <a:bodyPr rtlCol="0"/>
          <a:lstStyle/>
          <a:p>
            <a:br>
              <a:rPr lang="en-IN" sz="3200" dirty="0"/>
            </a:br>
            <a:br>
              <a:rPr lang="en-IN" sz="3200" dirty="0"/>
            </a:br>
            <a:r>
              <a:rPr lang="en-IN" sz="3800" dirty="0">
                <a:latin typeface="Times New Roman"/>
              </a:rPr>
              <a:t>Review – 3 </a:t>
            </a:r>
            <a:r>
              <a:rPr lang="en-US" sz="3800" dirty="0">
                <a:latin typeface="Times New Roman"/>
              </a:rPr>
              <a:t>Customer and Product Segmentation in Commerce</a:t>
            </a:r>
            <a:br>
              <a:rPr lang="en-IN" sz="3200" dirty="0"/>
            </a:br>
            <a:endParaRPr lang="en-IN" sz="3200" dirty="0"/>
          </a:p>
        </p:txBody>
      </p:sp>
      <p:sp>
        <p:nvSpPr>
          <p:cNvPr id="3" name="TextBox 3">
            <a:extLst>
              <a:ext uri="{5EA2E26C-9D50-4463-A96F-81B74F3D94F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BDBDD0F-693E-4AFD-A35F-271470E7DB85}"/>
              </a:ext>
            </a:extLst>
          </p:cNvPr>
          <p:cNvSpPr txBox="1"/>
          <p:nvPr/>
        </p:nvSpPr>
        <p:spPr>
          <a:xfrm>
            <a:off x="2521655" y="3747560"/>
            <a:ext cx="6986412" cy="1323439"/>
          </a:xfrm>
          <a:prstGeom prst="rect">
            <a:avLst/>
          </a:prstGeom>
          <a:noFill/>
        </p:spPr>
        <p:txBody>
          <a:bodyPr vert="horz" wrap="square" rtlCol="0">
            <a:spAutoFit/>
          </a:bodyPr>
          <a:lst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r>
              <a:rPr lang="en-IN" sz="2000" dirty="0">
                <a:latin typeface="Times New Roman"/>
              </a:rPr>
              <a:t>Submitted by:</a:t>
            </a:r>
          </a:p>
          <a:p>
            <a:r>
              <a:rPr lang="en-IN" sz="2000" dirty="0">
                <a:latin typeface="Times New Roman"/>
              </a:rPr>
              <a:t>Pranay Pratik (</a:t>
            </a:r>
            <a:r>
              <a:rPr lang="en-US" sz="2000" dirty="0">
                <a:latin typeface="Times New Roman"/>
              </a:rPr>
              <a:t>20BCE1751</a:t>
            </a:r>
            <a:r>
              <a:rPr lang="en-IN" sz="2000" dirty="0">
                <a:latin typeface="Times New Roman"/>
              </a:rPr>
              <a:t>)</a:t>
            </a:r>
          </a:p>
          <a:p>
            <a:r>
              <a:rPr lang="en-IN" sz="2000" dirty="0">
                <a:latin typeface="Times New Roman"/>
              </a:rPr>
              <a:t>Aayush Shukla (20BCE1500)</a:t>
            </a:r>
          </a:p>
          <a:p>
            <a:r>
              <a:rPr lang="en-US" sz="2000" dirty="0" err="1">
                <a:latin typeface="Times New Roman"/>
              </a:rPr>
              <a:t>Ambati</a:t>
            </a:r>
            <a:r>
              <a:rPr lang="en-US" sz="2000" dirty="0">
                <a:latin typeface="Times New Roman"/>
              </a:rPr>
              <a:t> </a:t>
            </a:r>
            <a:r>
              <a:rPr lang="en-US" sz="2000" dirty="0" err="1">
                <a:latin typeface="Times New Roman"/>
              </a:rPr>
              <a:t>sesha</a:t>
            </a:r>
            <a:r>
              <a:rPr lang="en-US" sz="2000" dirty="0">
                <a:latin typeface="Times New Roman"/>
              </a:rPr>
              <a:t> </a:t>
            </a:r>
            <a:r>
              <a:rPr lang="en-US" sz="2000" dirty="0" err="1">
                <a:latin typeface="Times New Roman"/>
              </a:rPr>
              <a:t>sai</a:t>
            </a:r>
            <a:r>
              <a:rPr lang="en-US" sz="2000" dirty="0">
                <a:latin typeface="Times New Roman"/>
              </a:rPr>
              <a:t> </a:t>
            </a:r>
            <a:r>
              <a:rPr lang="en-US" sz="2000" dirty="0" err="1">
                <a:latin typeface="Times New Roman"/>
              </a:rPr>
              <a:t>sahithya</a:t>
            </a:r>
            <a:r>
              <a:rPr lang="en-US" sz="2000" dirty="0">
                <a:latin typeface="Times New Roman"/>
              </a:rPr>
              <a:t> </a:t>
            </a:r>
            <a:r>
              <a:rPr lang="en-IN" sz="2000" dirty="0">
                <a:latin typeface="Times New Roman"/>
              </a:rPr>
              <a:t>(20BCE1605)</a:t>
            </a:r>
          </a:p>
        </p:txBody>
      </p:sp>
    </p:spTree>
    <p:extLst>
      <p:ext uri="{EBACD659-0B9D-4BDD-8B7B-44B74A36D04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Title 1">
            <a:extLst>
              <a:ext uri="{2545093E-4CEC-4490-A166-2C828A56C93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818D786-CB5E-4303-AF29-8579E89B8D12}"/>
              </a:ext>
            </a:extLst>
          </p:cNvPr>
          <p:cNvSpPr>
            <a:spLocks noGrp="1"/>
          </p:cNvSpPr>
          <p:nvPr>
            <p:ph type="title"/>
          </p:nvPr>
        </p:nvSpPr>
        <p:spPr/>
        <p:txBody>
          <a:bodyPr rtlCol="0"/>
          <a:lstStyle/>
          <a:p>
            <a:r>
              <a:rPr lang="en-IN" dirty="0">
                <a:latin typeface="Times New Roman"/>
              </a:rPr>
              <a:t>Operations on Dataset</a:t>
            </a:r>
          </a:p>
        </p:txBody>
      </p:sp>
      <p:sp>
        <p:nvSpPr>
          <p:cNvPr id="3" name="Content Placeholder 2">
            <a:extLst>
              <a:ext uri="{A303F8D2-3506-46E9-868F-2F4E59D0B66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FD3CCB7-B89F-4F58-B2D0-AA472FF81727}"/>
              </a:ext>
            </a:extLst>
          </p:cNvPr>
          <p:cNvSpPr>
            <a:spLocks noGrp="1"/>
          </p:cNvSpPr>
          <p:nvPr>
            <p:ph idx="1"/>
          </p:nvPr>
        </p:nvSpPr>
        <p:spPr/>
        <p:txBody>
          <a:bodyPr rtlCol="0"/>
          <a:lstStyle/>
          <a:p>
            <a:r>
              <a:rPr lang="en-IN" dirty="0">
                <a:latin typeface="Times New Roman"/>
              </a:rPr>
              <a:t>We will use this dataset to perform customer analysis i.e., behavioural patterns which the customer shows, what factors influence particular customers buying a particular product, age, annual income, spending score.</a:t>
            </a:r>
          </a:p>
          <a:p>
            <a:r>
              <a:rPr lang="en-IN" dirty="0">
                <a:latin typeface="Times New Roman"/>
              </a:rPr>
              <a:t>Product analysis is also being conducted based on what factors influence sales of a particular product, Unit price of product vs items sold, Product line and age group falls in it, also time of items bought, can be factored to Product line to predict price rise or drop of particular product.</a:t>
            </a:r>
          </a:p>
        </p:txBody>
      </p:sp>
    </p:spTree>
    <p:extLst>
      <p:ext uri="{ECE6BDFD-262C-47AF-B44D-C1385C75FC03}">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7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sp>
        <p:nvSpPr>
          <p:cNvPr id="2" name="Title 1">
            <a:extLst>
              <a:ext uri="{4D63513D-FE8D-48AD-8F02-A79E4ECF1CD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1A46163-8BBF-4DCE-8F3D-B2B45FDEFAFE}"/>
              </a:ext>
            </a:extLst>
          </p:cNvPr>
          <p:cNvSpPr>
            <a:spLocks noGrp="1"/>
          </p:cNvSpPr>
          <p:nvPr>
            <p:ph type="title"/>
          </p:nvPr>
        </p:nvSpPr>
        <p:spPr/>
        <p:txBody>
          <a:bodyPr rtlCol="0"/>
          <a:lstStyle/>
          <a:p>
            <a:r>
              <a:rPr lang="en-IN" dirty="0">
                <a:latin typeface="Times New Roman"/>
              </a:rPr>
              <a:t>Project Modules</a:t>
            </a:r>
          </a:p>
        </p:txBody>
      </p:sp>
      <p:sp>
        <p:nvSpPr>
          <p:cNvPr id="3" name="Content Placeholder 2">
            <a:extLst>
              <a:ext uri="{DF44CC7A-9B87-46D9-AE59-534EB5EDBD3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BDBEED2-8A28-4CBF-B5FE-75666F0ECC17}"/>
              </a:ext>
            </a:extLst>
          </p:cNvPr>
          <p:cNvSpPr>
            <a:spLocks noGrp="1"/>
          </p:cNvSpPr>
          <p:nvPr>
            <p:ph idx="1"/>
          </p:nvPr>
        </p:nvSpPr>
        <p:spPr/>
        <p:txBody>
          <a:bodyPr rtlCol="0"/>
          <a:lstStyle/>
          <a:p>
            <a:pPr marL="457200" indent="-457200">
              <a:buAutoNum type="arabicPeriod"/>
            </a:pPr>
            <a:r>
              <a:rPr lang="en-IN" dirty="0">
                <a:latin typeface="Times New Roman"/>
              </a:rPr>
              <a:t>Data cleaning </a:t>
            </a:r>
          </a:p>
          <a:p>
            <a:pPr marL="457200" indent="-457200">
              <a:buAutoNum type="arabicPeriod"/>
            </a:pPr>
            <a:r>
              <a:rPr lang="en-IN" dirty="0">
                <a:latin typeface="Times New Roman"/>
              </a:rPr>
              <a:t>Depicting the ratio between male and female customers</a:t>
            </a:r>
          </a:p>
          <a:p>
            <a:pPr marL="457200" indent="-457200">
              <a:buAutoNum type="arabicPeriod"/>
            </a:pPr>
            <a:r>
              <a:rPr lang="en-IN" dirty="0">
                <a:latin typeface="Times New Roman"/>
              </a:rPr>
              <a:t>Distribution of Age Group of customers</a:t>
            </a:r>
          </a:p>
          <a:p>
            <a:pPr marL="457200" indent="-457200">
              <a:buAutoNum type="arabicPeriod"/>
            </a:pPr>
            <a:r>
              <a:rPr lang="en-IN" dirty="0">
                <a:latin typeface="Times New Roman"/>
              </a:rPr>
              <a:t>Descriptive analysis of Age based on the sales</a:t>
            </a:r>
          </a:p>
          <a:p>
            <a:pPr marL="457200" indent="-457200">
              <a:buAutoNum type="arabicPeriod"/>
            </a:pPr>
            <a:r>
              <a:rPr lang="en-IN" dirty="0">
                <a:latin typeface="Times New Roman"/>
              </a:rPr>
              <a:t>Analysis of Annual income vs items purchased </a:t>
            </a:r>
          </a:p>
          <a:p>
            <a:pPr marL="0" indent="0">
              <a:buNone/>
            </a:pPr>
            <a:endParaRPr lang="en-IN" dirty="0">
              <a:latin typeface="Times New Roman"/>
            </a:endParaRPr>
          </a:p>
          <a:p>
            <a:pPr marL="457200" indent="-457200">
              <a:buAutoNum type="arabicPeriod"/>
            </a:pPr>
            <a:endParaRPr lang="en-IN" dirty="0">
              <a:latin typeface="Times New Roman"/>
            </a:endParaRPr>
          </a:p>
          <a:p>
            <a:pPr marL="457200" indent="-457200">
              <a:buAutoNum type="arabicPeriod"/>
            </a:pPr>
            <a:endParaRPr lang="en-US" dirty="0"/>
          </a:p>
        </p:txBody>
      </p:sp>
    </p:spTree>
    <p:extLst>
      <p:ext uri="{10C17D68-3F1D-4AE5-A720-4E496C73A2B1}">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7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name="slide24">
    <p:spTree>
      <p:nvGrpSpPr>
        <p:cNvPr id="1" name=""/>
        <p:cNvGrpSpPr/>
        <p:nvPr/>
      </p:nvGrpSpPr>
      <p:grpSpPr>
        <a:xfrm>
          <a:off x="0" y="0"/>
          <a:ext cx="0" cy="0"/>
          <a:chOff x="0" y="0"/>
          <a:chExt cx="0" cy="0"/>
        </a:xfrm>
      </p:grpSpPr>
      <p:sp>
        <p:nvSpPr>
          <p:cNvPr id="2" name="Title 1">
            <a:extLst>
              <a:ext uri="{538DFFE9-9FA4-4382-A72A-482762BBB98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5996D90-E748-4B26-BE0E-FEC8BF70D6C9}"/>
              </a:ext>
            </a:extLst>
          </p:cNvPr>
          <p:cNvSpPr>
            <a:spLocks noGrp="1"/>
          </p:cNvSpPr>
          <p:nvPr>
            <p:ph type="title"/>
          </p:nvPr>
        </p:nvSpPr>
        <p:spPr/>
        <p:txBody>
          <a:bodyPr rtlCol="0"/>
          <a:lstStyle/>
          <a:p>
            <a:r>
              <a:rPr lang="en-IN" dirty="0">
                <a:latin typeface="Times New Roman"/>
              </a:rPr>
              <a:t>Project Modules</a:t>
            </a:r>
          </a:p>
        </p:txBody>
      </p:sp>
      <p:sp>
        <p:nvSpPr>
          <p:cNvPr id="3" name="Content Placeholder 2">
            <a:extLst>
              <a:ext uri="{226C64F7-9F09-43B1-B688-C0C2D893085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7DF0FFA-6866-4713-8D49-A272A800C2BD}"/>
              </a:ext>
            </a:extLst>
          </p:cNvPr>
          <p:cNvSpPr>
            <a:spLocks noGrp="1"/>
          </p:cNvSpPr>
          <p:nvPr>
            <p:ph idx="1"/>
          </p:nvPr>
        </p:nvSpPr>
        <p:spPr/>
        <p:txBody>
          <a:bodyPr rtlCol="0"/>
          <a:lstStyle/>
          <a:p>
            <a:pPr marL="0" indent="0">
              <a:buNone/>
            </a:pPr>
            <a:r>
              <a:rPr lang="en-IN" dirty="0">
                <a:latin typeface="Times New Roman"/>
              </a:rPr>
              <a:t>6. Comparison Analysis of total item sold Vs Branch</a:t>
            </a:r>
          </a:p>
          <a:p>
            <a:pPr marL="0" indent="0">
              <a:buNone/>
            </a:pPr>
            <a:r>
              <a:rPr lang="en-IN" dirty="0">
                <a:latin typeface="Times New Roman"/>
              </a:rPr>
              <a:t>7. Descriptive analysis of product line w.r.t each Branch</a:t>
            </a:r>
          </a:p>
          <a:p>
            <a:pPr marL="0" indent="0">
              <a:buNone/>
            </a:pPr>
            <a:r>
              <a:rPr lang="en-IN" dirty="0">
                <a:latin typeface="Times New Roman"/>
              </a:rPr>
              <a:t>8. Density plot of Rating Vs Branch </a:t>
            </a:r>
          </a:p>
          <a:p>
            <a:pPr marL="0" indent="0">
              <a:buNone/>
            </a:pPr>
            <a:r>
              <a:rPr lang="en-IN" dirty="0">
                <a:latin typeface="Times New Roman"/>
              </a:rPr>
              <a:t>9. Analysis of Product sold date Vs Product Line </a:t>
            </a:r>
          </a:p>
          <a:p>
            <a:endParaRPr lang="en-US" dirty="0"/>
          </a:p>
        </p:txBody>
      </p:sp>
    </p:spTree>
    <p:extLst>
      <p:ext uri="{599C5D7D-3DEF-46B4-97AB-212E63A3FC6C}">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7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Title 1">
            <a:extLst>
              <a:ext uri="{10DE2154-76B3-4240-BE4A-7FC97CA6BB1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2F0A7D6-1D1F-48C7-9E3D-CA6282AD3582}"/>
              </a:ext>
            </a:extLst>
          </p:cNvPr>
          <p:cNvSpPr>
            <a:spLocks noGrp="1"/>
          </p:cNvSpPr>
          <p:nvPr>
            <p:ph type="title"/>
          </p:nvPr>
        </p:nvSpPr>
        <p:spPr/>
        <p:txBody>
          <a:bodyPr rtlCol="0"/>
          <a:lstStyle/>
          <a:p>
            <a:pPr marL="457200" indent="-457200"/>
            <a:r>
              <a:rPr lang="en-IN" dirty="0">
                <a:latin typeface="Times New Roman"/>
              </a:rPr>
              <a:t>1. Data Modification</a:t>
            </a:r>
          </a:p>
        </p:txBody>
      </p:sp>
      <p:sp>
        <p:nvSpPr>
          <p:cNvPr id="3" name="Content Placeholder 2">
            <a:extLst>
              <a:ext uri="{68D0725A-3D77-44F9-98DD-1A0DA95F438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62B5DDE-5A9C-4F39-A77F-C780F641188F}"/>
              </a:ext>
            </a:extLst>
          </p:cNvPr>
          <p:cNvSpPr>
            <a:spLocks noGrp="1"/>
          </p:cNvSpPr>
          <p:nvPr>
            <p:ph idx="1"/>
          </p:nvPr>
        </p:nvSpPr>
        <p:spPr>
          <a:xfrm>
            <a:off x="1295401" y="2556932"/>
            <a:ext cx="3596088" cy="3318935"/>
          </a:xfrm>
        </p:spPr>
        <p:txBody>
          <a:bodyPr rtlCol="0"/>
          <a:lstStyle/>
          <a:p>
            <a:r>
              <a:rPr lang="en-IN" dirty="0">
                <a:latin typeface="Times New Roman"/>
              </a:rPr>
              <a:t>Date column is filtered based on the branch and new data frame is created to analyse.</a:t>
            </a:r>
          </a:p>
        </p:txBody>
      </p:sp>
      <p:pic>
        <p:nvPicPr>
          <p:cNvPr id="4" name="Picture 3">
            <a:extLst>
              <a:ext uri="{AA60AAE1-3AC5-41B9-B47C-62318154AFB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56CDC85-5B65-4C63-B659-2A4FCFD0AC8C}"/>
              </a:ext>
            </a:extLst>
          </p:cNvPr>
          <p:cNvPicPr>
            <a:picLocks noChangeAspect="1"/>
          </p:cNvPicPr>
          <p:nvPr/>
        </p:nvPicPr>
        <p:blipFill>
          <a:blip r:embed="rId2"/>
          <a:stretch>
            <a:fillRect/>
          </a:stretch>
        </p:blipFill>
        <p:spPr>
          <a:xfrm>
            <a:off x="4891488" y="2556932"/>
            <a:ext cx="5607586" cy="3340593"/>
          </a:xfrm>
          <a:prstGeom prst="rect">
            <a:avLst/>
          </a:prstGeom>
          <a:noFill/>
        </p:spPr>
      </p:pic>
    </p:spTree>
    <p:extLst>
      <p:ext uri="{9219785F-8BB8-49CA-B4F2-A1799165BD87}">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8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 name="Title 1">
            <a:extLst>
              <a:ext uri="{94ABF8F7-9761-4E34-9914-1B9CFF4E3DC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80827DE-75AD-4F9C-9886-C33C0D9ED274}"/>
              </a:ext>
            </a:extLst>
          </p:cNvPr>
          <p:cNvSpPr>
            <a:spLocks noGrp="1"/>
          </p:cNvSpPr>
          <p:nvPr>
            <p:ph type="title"/>
          </p:nvPr>
        </p:nvSpPr>
        <p:spPr/>
        <p:txBody>
          <a:bodyPr vert="horz" rtlCol="0">
            <a:normAutofit fontScale="90000"/>
          </a:bodyPr>
          <a:lstStyle/>
          <a:p>
            <a:pPr marL="457200" indent="-457200"/>
            <a:r>
              <a:rPr lang="en-IN" dirty="0">
                <a:latin typeface="Times New Roman"/>
              </a:rPr>
              <a:t>2. Depicting the ratio between male and female customers</a:t>
            </a:r>
          </a:p>
        </p:txBody>
      </p:sp>
      <p:pic>
        <p:nvPicPr>
          <p:cNvPr id="3" name="Content Placeholder 3">
            <a:extLst>
              <a:ext uri="{2EF92767-930E-4E08-8BB3-EB1CD82F82C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D94D96C-7C76-4723-8A8A-DB181F846429}"/>
              </a:ext>
            </a:extLst>
          </p:cNvPr>
          <p:cNvPicPr>
            <a:picLocks noGrp="1" noChangeAspect="1"/>
          </p:cNvPicPr>
          <p:nvPr>
            <p:ph idx="1"/>
          </p:nvPr>
        </p:nvPicPr>
        <p:blipFill>
          <a:blip r:embed="rId2"/>
          <a:stretch>
            <a:fillRect/>
          </a:stretch>
        </p:blipFill>
        <p:spPr>
          <a:xfrm>
            <a:off x="1295400" y="2644047"/>
            <a:ext cx="4113882" cy="2963538"/>
          </a:xfrm>
          <a:prstGeom prst="rect">
            <a:avLst/>
          </a:prstGeom>
          <a:noFill/>
        </p:spPr>
      </p:pic>
      <p:pic>
        <p:nvPicPr>
          <p:cNvPr id="4" name="Picture 4">
            <a:extLst>
              <a:ext uri="{02340C65-3F58-4760-9FA8-C9BAC662D9D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76640E1-B3B2-4CC6-9528-4C360C27E83F}"/>
              </a:ext>
            </a:extLst>
          </p:cNvPr>
          <p:cNvPicPr>
            <a:picLocks noChangeAspect="1"/>
          </p:cNvPicPr>
          <p:nvPr/>
        </p:nvPicPr>
        <p:blipFill>
          <a:blip r:embed="rId3"/>
          <a:stretch>
            <a:fillRect/>
          </a:stretch>
        </p:blipFill>
        <p:spPr>
          <a:xfrm>
            <a:off x="6764356" y="2479445"/>
            <a:ext cx="4034546" cy="3292743"/>
          </a:xfrm>
          <a:prstGeom prst="rect">
            <a:avLst/>
          </a:prstGeom>
          <a:noFill/>
        </p:spPr>
      </p:pic>
    </p:spTree>
    <p:extLst>
      <p:ext uri="{73973485-7C91-42AC-AFD8-7A2377926CB1}">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8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sp>
        <p:nvSpPr>
          <p:cNvPr id="2" name="Title 1">
            <a:extLst>
              <a:ext uri="{5FA979F9-6F8D-46B5-91C5-A2A549057AD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529A84D-6A1B-45E4-83FA-81DFFDB2199A}"/>
              </a:ext>
            </a:extLst>
          </p:cNvPr>
          <p:cNvSpPr>
            <a:spLocks noGrp="1"/>
          </p:cNvSpPr>
          <p:nvPr>
            <p:ph type="title"/>
          </p:nvPr>
        </p:nvSpPr>
        <p:spPr/>
        <p:txBody>
          <a:bodyPr vert="horz" rtlCol="0">
            <a:normAutofit fontScale="90000"/>
          </a:bodyPr>
          <a:lstStyle/>
          <a:p>
            <a:r>
              <a:rPr lang="en-IN" dirty="0">
                <a:latin typeface="Times New Roman"/>
              </a:rPr>
              <a:t>3. Distribution of Age Group of customers</a:t>
            </a:r>
            <a:br>
              <a:rPr lang="en-US" dirty="0"/>
            </a:br>
            <a:endParaRPr lang="en-US" dirty="0"/>
          </a:p>
        </p:txBody>
      </p:sp>
      <p:pic>
        <p:nvPicPr>
          <p:cNvPr id="3" name="Content Placeholder 3">
            <a:extLst>
              <a:ext uri="{B7993E61-841F-412F-9E0A-0C62A1A9024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ABADD96-F979-4B94-B597-112BF1039868}"/>
              </a:ext>
            </a:extLst>
          </p:cNvPr>
          <p:cNvPicPr>
            <a:picLocks noGrp="1" noChangeAspect="1"/>
          </p:cNvPicPr>
          <p:nvPr>
            <p:ph idx="1"/>
          </p:nvPr>
        </p:nvPicPr>
        <p:blipFill>
          <a:blip r:embed="rId2"/>
          <a:stretch>
            <a:fillRect/>
          </a:stretch>
        </p:blipFill>
        <p:spPr>
          <a:xfrm>
            <a:off x="1446764" y="2688116"/>
            <a:ext cx="3808281" cy="2622013"/>
          </a:xfrm>
          <a:prstGeom prst="rect">
            <a:avLst/>
          </a:prstGeom>
          <a:noFill/>
        </p:spPr>
      </p:pic>
      <p:pic>
        <p:nvPicPr>
          <p:cNvPr id="4" name="Picture 4">
            <a:extLst>
              <a:ext uri="{51ED2894-BD6D-421A-91A7-5DE40379B25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3CC656C-0B2C-437F-987B-E72DF6FA6989}"/>
              </a:ext>
            </a:extLst>
          </p:cNvPr>
          <p:cNvPicPr>
            <a:picLocks noChangeAspect="1"/>
          </p:cNvPicPr>
          <p:nvPr/>
        </p:nvPicPr>
        <p:blipFill>
          <a:blip r:embed="rId3"/>
          <a:stretch>
            <a:fillRect/>
          </a:stretch>
        </p:blipFill>
        <p:spPr>
          <a:xfrm>
            <a:off x="5794873" y="2522862"/>
            <a:ext cx="4734664" cy="3435735"/>
          </a:xfrm>
          <a:prstGeom prst="rect">
            <a:avLst/>
          </a:prstGeom>
          <a:noFill/>
        </p:spPr>
      </p:pic>
    </p:spTree>
    <p:extLst>
      <p:ext uri="{F165DB20-CF99-4249-8179-7899238EE2E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8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 name="Title 1">
            <a:extLst>
              <a:ext uri="{CF8FBD89-EFF2-4D51-8571-6E345B1920C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4BBFE5E-69A5-4439-BF7D-7F6223639671}"/>
              </a:ext>
            </a:extLst>
          </p:cNvPr>
          <p:cNvSpPr>
            <a:spLocks noGrp="1"/>
          </p:cNvSpPr>
          <p:nvPr>
            <p:ph type="title"/>
          </p:nvPr>
        </p:nvSpPr>
        <p:spPr/>
        <p:txBody>
          <a:bodyPr vert="horz" rtlCol="0">
            <a:normAutofit fontScale="90000"/>
          </a:bodyPr>
          <a:lstStyle/>
          <a:p>
            <a:r>
              <a:rPr lang="en-IN" dirty="0">
                <a:latin typeface="Times New Roman"/>
              </a:rPr>
              <a:t>4. Descriptive analysis of Age based on the sales</a:t>
            </a:r>
          </a:p>
        </p:txBody>
      </p:sp>
      <p:pic>
        <p:nvPicPr>
          <p:cNvPr id="3" name="Content Placeholder 3">
            <a:extLst>
              <a:ext uri="{221EA68F-DC5A-415A-8792-809BD5CE233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5DEDF7D-80E4-487B-90BB-E2FDEA7FC7D9}"/>
              </a:ext>
            </a:extLst>
          </p:cNvPr>
          <p:cNvPicPr>
            <a:picLocks noGrp="1" noChangeAspect="1"/>
          </p:cNvPicPr>
          <p:nvPr>
            <p:ph idx="1"/>
          </p:nvPr>
        </p:nvPicPr>
        <p:blipFill>
          <a:blip r:embed="rId2"/>
          <a:stretch>
            <a:fillRect/>
          </a:stretch>
        </p:blipFill>
        <p:spPr>
          <a:xfrm>
            <a:off x="1295403" y="2690239"/>
            <a:ext cx="4036762" cy="1903793"/>
          </a:xfrm>
          <a:prstGeom prst="rect">
            <a:avLst/>
          </a:prstGeom>
          <a:noFill/>
        </p:spPr>
      </p:pic>
      <p:pic>
        <p:nvPicPr>
          <p:cNvPr id="4" name="Picture 4">
            <a:extLst>
              <a:ext uri="{81A61055-74F7-4B12-BDA8-4E91A992DD0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6FBE7D1-8554-4A71-B109-B11E17863B56}"/>
              </a:ext>
            </a:extLst>
          </p:cNvPr>
          <p:cNvPicPr>
            <a:picLocks noChangeAspect="1"/>
          </p:cNvPicPr>
          <p:nvPr/>
        </p:nvPicPr>
        <p:blipFill>
          <a:blip r:embed="rId3"/>
          <a:stretch>
            <a:fillRect/>
          </a:stretch>
        </p:blipFill>
        <p:spPr>
          <a:xfrm>
            <a:off x="6096000" y="2577947"/>
            <a:ext cx="4445478" cy="3641878"/>
          </a:xfrm>
          <a:prstGeom prst="rect">
            <a:avLst/>
          </a:prstGeom>
          <a:noFill/>
        </p:spPr>
      </p:pic>
    </p:spTree>
    <p:extLst>
      <p:ext uri="{6C732A86-E58B-4EF3-B869-E484CB5293B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8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name="slide29">
    <p:spTree>
      <p:nvGrpSpPr>
        <p:cNvPr id="1" name=""/>
        <p:cNvGrpSpPr/>
        <p:nvPr/>
      </p:nvGrpSpPr>
      <p:grpSpPr>
        <a:xfrm>
          <a:off x="0" y="0"/>
          <a:ext cx="0" cy="0"/>
          <a:chOff x="0" y="0"/>
          <a:chExt cx="0" cy="0"/>
        </a:xfrm>
      </p:grpSpPr>
      <p:sp>
        <p:nvSpPr>
          <p:cNvPr id="2" name="Title 1">
            <a:extLst>
              <a:ext uri="{8EB137FC-191C-453E-940E-15D0844FF4B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74E5A7B-4DFE-4941-B408-85E56569232A}"/>
              </a:ext>
            </a:extLst>
          </p:cNvPr>
          <p:cNvSpPr>
            <a:spLocks noGrp="1"/>
          </p:cNvSpPr>
          <p:nvPr>
            <p:ph type="title"/>
          </p:nvPr>
        </p:nvSpPr>
        <p:spPr/>
        <p:txBody>
          <a:bodyPr vert="horz" rtlCol="0">
            <a:normAutofit fontScale="90000"/>
          </a:bodyPr>
          <a:lstStyle/>
          <a:p>
            <a:r>
              <a:rPr lang="en-IN" dirty="0">
                <a:latin typeface="Times New Roman"/>
              </a:rPr>
              <a:t>5. Analysis of Annual income vs items purchased </a:t>
            </a:r>
          </a:p>
        </p:txBody>
      </p:sp>
      <p:pic>
        <p:nvPicPr>
          <p:cNvPr id="3" name="Content Placeholder 4">
            <a:extLst>
              <a:ext uri="{9106CFA9-9B29-4E15-B7F9-672893810DA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CDD0484-6F83-4571-96D0-70A609F52BCB}"/>
              </a:ext>
            </a:extLst>
          </p:cNvPr>
          <p:cNvPicPr>
            <a:picLocks noGrp="1" noChangeAspect="1"/>
          </p:cNvPicPr>
          <p:nvPr>
            <p:ph idx="1"/>
          </p:nvPr>
        </p:nvPicPr>
        <p:blipFill>
          <a:blip r:embed="rId2"/>
          <a:stretch>
            <a:fillRect/>
          </a:stretch>
        </p:blipFill>
        <p:spPr>
          <a:xfrm>
            <a:off x="5970908" y="2546446"/>
            <a:ext cx="5031502" cy="3317875"/>
          </a:xfrm>
          <a:prstGeom prst="rect">
            <a:avLst/>
          </a:prstGeom>
          <a:noFill/>
        </p:spPr>
      </p:pic>
      <p:pic>
        <p:nvPicPr>
          <p:cNvPr id="4" name="Picture 5">
            <a:extLst>
              <a:ext uri="{9D97ADA2-E5AF-45C1-BDCC-474959F562F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E3584C8-2EE7-413D-946F-D08FF134EFB7}"/>
              </a:ext>
            </a:extLst>
          </p:cNvPr>
          <p:cNvPicPr>
            <a:picLocks noChangeAspect="1"/>
          </p:cNvPicPr>
          <p:nvPr/>
        </p:nvPicPr>
        <p:blipFill>
          <a:blip r:embed="rId3"/>
          <a:stretch>
            <a:fillRect/>
          </a:stretch>
        </p:blipFill>
        <p:spPr>
          <a:xfrm>
            <a:off x="1558577" y="2546446"/>
            <a:ext cx="4060025" cy="2598430"/>
          </a:xfrm>
          <a:prstGeom prst="rect">
            <a:avLst/>
          </a:prstGeom>
          <a:noFill/>
        </p:spPr>
      </p:pic>
    </p:spTree>
    <p:extLst>
      <p:ext uri="{11763AA0-14BF-455B-BDA8-9B0FE52F3561}">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8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name="slide30">
    <p:spTree>
      <p:nvGrpSpPr>
        <p:cNvPr id="1" name=""/>
        <p:cNvGrpSpPr/>
        <p:nvPr/>
      </p:nvGrpSpPr>
      <p:grpSpPr>
        <a:xfrm>
          <a:off x="0" y="0"/>
          <a:ext cx="0" cy="0"/>
          <a:chOff x="0" y="0"/>
          <a:chExt cx="0" cy="0"/>
        </a:xfrm>
      </p:grpSpPr>
      <p:sp>
        <p:nvSpPr>
          <p:cNvPr id="2" name="Title 1">
            <a:extLst>
              <a:ext uri="{979C1122-1912-4545-9350-741B7C881A8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D90B032-E9F6-4B58-8494-BBEEFA542520}"/>
              </a:ext>
            </a:extLst>
          </p:cNvPr>
          <p:cNvSpPr>
            <a:spLocks noGrp="1"/>
          </p:cNvSpPr>
          <p:nvPr>
            <p:ph type="title"/>
          </p:nvPr>
        </p:nvSpPr>
        <p:spPr/>
        <p:txBody>
          <a:bodyPr vert="horz" rtlCol="0">
            <a:normAutofit fontScale="90000"/>
          </a:bodyPr>
          <a:lstStyle/>
          <a:p>
            <a:r>
              <a:rPr lang="en-IN" dirty="0">
                <a:latin typeface="Times New Roman"/>
              </a:rPr>
              <a:t>6. Comparison Analysis of total item sold Vs Branch</a:t>
            </a:r>
          </a:p>
        </p:txBody>
      </p:sp>
      <p:pic>
        <p:nvPicPr>
          <p:cNvPr id="3" name="Content Placeholder 3">
            <a:extLst>
              <a:ext uri="{2CBD2A4D-4704-4D5C-A27A-91BBE808507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396688D-D5D1-46F8-B16A-664AE43978B0}"/>
              </a:ext>
            </a:extLst>
          </p:cNvPr>
          <p:cNvPicPr>
            <a:picLocks noGrp="1" noChangeAspect="1"/>
          </p:cNvPicPr>
          <p:nvPr>
            <p:ph idx="1"/>
          </p:nvPr>
        </p:nvPicPr>
        <p:blipFill>
          <a:blip r:embed="rId2"/>
          <a:stretch>
            <a:fillRect/>
          </a:stretch>
        </p:blipFill>
        <p:spPr>
          <a:xfrm>
            <a:off x="1295402" y="2589274"/>
            <a:ext cx="3609928" cy="1696287"/>
          </a:xfrm>
          <a:prstGeom prst="rect">
            <a:avLst/>
          </a:prstGeom>
          <a:noFill/>
        </p:spPr>
      </p:pic>
      <p:pic>
        <p:nvPicPr>
          <p:cNvPr id="4" name="Picture 4">
            <a:extLst>
              <a:ext uri="{E43FAA76-D5E8-42DA-995D-62E5FED7D7E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3AE7252-9FBD-4C5D-9E2B-566DA0BA6A35}"/>
              </a:ext>
            </a:extLst>
          </p:cNvPr>
          <p:cNvPicPr>
            <a:picLocks noChangeAspect="1"/>
          </p:cNvPicPr>
          <p:nvPr/>
        </p:nvPicPr>
        <p:blipFill>
          <a:blip r:embed="rId3"/>
          <a:stretch>
            <a:fillRect/>
          </a:stretch>
        </p:blipFill>
        <p:spPr>
          <a:xfrm>
            <a:off x="5984080" y="2589274"/>
            <a:ext cx="4912518" cy="3407844"/>
          </a:xfrm>
          <a:prstGeom prst="rect">
            <a:avLst/>
          </a:prstGeom>
          <a:noFill/>
        </p:spPr>
      </p:pic>
    </p:spTree>
    <p:extLst>
      <p:ext uri="{C03F193E-61EE-4E1B-8023-09E206D8C543}">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9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name="slide31">
    <p:spTree>
      <p:nvGrpSpPr>
        <p:cNvPr id="1" name=""/>
        <p:cNvGrpSpPr/>
        <p:nvPr/>
      </p:nvGrpSpPr>
      <p:grpSpPr>
        <a:xfrm>
          <a:off x="0" y="0"/>
          <a:ext cx="0" cy="0"/>
          <a:chOff x="0" y="0"/>
          <a:chExt cx="0" cy="0"/>
        </a:xfrm>
      </p:grpSpPr>
      <p:sp>
        <p:nvSpPr>
          <p:cNvPr id="2" name="Title 1">
            <a:extLst>
              <a:ext uri="{19EDB3B3-0F9D-464D-A7C2-8AB9452CA0C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8E6F88A-9317-4471-9663-C2EAE1E06407}"/>
              </a:ext>
            </a:extLst>
          </p:cNvPr>
          <p:cNvSpPr>
            <a:spLocks noGrp="1"/>
          </p:cNvSpPr>
          <p:nvPr>
            <p:ph type="title"/>
          </p:nvPr>
        </p:nvSpPr>
        <p:spPr/>
        <p:txBody>
          <a:bodyPr vert="horz" rtlCol="0">
            <a:normAutofit fontScale="90000"/>
          </a:bodyPr>
          <a:lstStyle/>
          <a:p>
            <a:r>
              <a:rPr lang="en-IN" dirty="0">
                <a:latin typeface="Times New Roman"/>
              </a:rPr>
              <a:t>7. Descriptive analysis of product line w.r.t each Branch</a:t>
            </a:r>
          </a:p>
        </p:txBody>
      </p:sp>
      <p:pic>
        <p:nvPicPr>
          <p:cNvPr id="3" name="Content Placeholder 3">
            <a:extLst>
              <a:ext uri="{59C4D11E-E3CB-4D80-A89B-D9BA0D2E4A0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18F061D-AEC8-4F84-9489-4280E4FB88E0}"/>
              </a:ext>
            </a:extLst>
          </p:cNvPr>
          <p:cNvPicPr>
            <a:picLocks noGrp="1" noChangeAspect="1"/>
          </p:cNvPicPr>
          <p:nvPr>
            <p:ph idx="1"/>
          </p:nvPr>
        </p:nvPicPr>
        <p:blipFill>
          <a:blip r:embed="rId2"/>
          <a:stretch>
            <a:fillRect/>
          </a:stretch>
        </p:blipFill>
        <p:spPr>
          <a:xfrm>
            <a:off x="1372521" y="2458563"/>
            <a:ext cx="3992694" cy="1606661"/>
          </a:xfrm>
          <a:prstGeom prst="rect">
            <a:avLst/>
          </a:prstGeom>
          <a:noFill/>
        </p:spPr>
      </p:pic>
      <p:pic>
        <p:nvPicPr>
          <p:cNvPr id="4" name="Picture 4">
            <a:extLst>
              <a:ext uri="{ABCDEF5F-974E-443D-AB83-98FD0868F55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9A42CD3-D65B-44C6-B754-0B3608C00BC5}"/>
              </a:ext>
            </a:extLst>
          </p:cNvPr>
          <p:cNvPicPr>
            <a:picLocks noChangeAspect="1"/>
          </p:cNvPicPr>
          <p:nvPr/>
        </p:nvPicPr>
        <p:blipFill>
          <a:blip r:embed="rId3"/>
          <a:stretch>
            <a:fillRect/>
          </a:stretch>
        </p:blipFill>
        <p:spPr>
          <a:xfrm>
            <a:off x="5552501" y="2645850"/>
            <a:ext cx="5497416" cy="3586374"/>
          </a:xfrm>
          <a:prstGeom prst="rect">
            <a:avLst/>
          </a:prstGeom>
          <a:noFill/>
        </p:spPr>
      </p:pic>
    </p:spTree>
    <p:extLst>
      <p:ext uri="{9F971833-9BD9-4758-9B91-AD46CD3BF63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9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1">
            <a:extLst>
              <a:ext uri="{E4E7F991-85C4-4478-ABD6-06A73CF124C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D9F062A-0414-4E1C-9056-5B2A93B0061C}"/>
              </a:ext>
            </a:extLst>
          </p:cNvPr>
          <p:cNvSpPr>
            <a:spLocks noGrp="1"/>
          </p:cNvSpPr>
          <p:nvPr>
            <p:ph type="title"/>
          </p:nvPr>
        </p:nvSpPr>
        <p:spPr>
          <a:xfrm>
            <a:off x="1295402" y="982132"/>
            <a:ext cx="9601195" cy="1412275"/>
          </a:xfrm>
        </p:spPr>
        <p:txBody>
          <a:bodyPr vert="horz" rtlCol="0">
            <a:normAutofit/>
          </a:bodyPr>
          <a:lstStyle/>
          <a:p>
            <a:r>
              <a:rPr lang="en-US" sz="4800" dirty="0">
                <a:latin typeface="Times New Roman"/>
              </a:rPr>
              <a:t>What is Customer Segmentation?</a:t>
            </a:r>
          </a:p>
        </p:txBody>
      </p:sp>
      <p:sp>
        <p:nvSpPr>
          <p:cNvPr id="3" name="Content Placeholder 2">
            <a:extLst>
              <a:ext uri="{84C409F1-E838-403C-9ABB-79EEF9FC2D1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C87B66B-6803-4563-AA49-D15D1DC4583D}"/>
              </a:ext>
            </a:extLst>
          </p:cNvPr>
          <p:cNvSpPr>
            <a:spLocks noGrp="1"/>
          </p:cNvSpPr>
          <p:nvPr>
            <p:ph idx="1"/>
          </p:nvPr>
        </p:nvSpPr>
        <p:spPr>
          <a:xfrm>
            <a:off x="1159497" y="2545237"/>
            <a:ext cx="10114961" cy="3667027"/>
          </a:xfrm>
        </p:spPr>
        <p:txBody>
          <a:bodyPr vert="horz" rtlCol="0">
            <a:normAutofit fontScale="70000" lnSpcReduction="20000"/>
          </a:bodyPr>
          <a:lstStyle/>
          <a:p>
            <a:pPr>
              <a:lnSpc>
                <a:spcPct val="107000"/>
              </a:lnSpc>
              <a:spcAft>
                <a:spcPts val="800"/>
              </a:spcAft>
            </a:pPr>
            <a:r>
              <a:rPr lang="en-US" sz="3200" dirty="0">
                <a:latin typeface="Times New Roman"/>
              </a:rPr>
              <a:t>The practice of breaking customers into groups based on common features so that firms may market to each group effectively and appropriately,” according to the definition of customer segmentation.</a:t>
            </a:r>
          </a:p>
          <a:p>
            <a:pPr>
              <a:lnSpc>
                <a:spcPct val="107000"/>
              </a:lnSpc>
              <a:spcAft>
                <a:spcPts val="800"/>
              </a:spcAft>
            </a:pPr>
            <a:r>
              <a:rPr lang="en-US" sz="3200" dirty="0">
                <a:latin typeface="Times New Roman"/>
              </a:rPr>
              <a:t>Companies can identify the proper clients for targeted and relevant offerings by employing the right attributes to establish the customer segment. Data quality is consumer segmentation. </a:t>
            </a:r>
          </a:p>
          <a:p>
            <a:pPr>
              <a:lnSpc>
                <a:spcPct val="107000"/>
              </a:lnSpc>
              <a:spcAft>
                <a:spcPts val="800"/>
              </a:spcAft>
            </a:pPr>
            <a:r>
              <a:rPr lang="en-US" sz="3200" dirty="0">
                <a:latin typeface="Times New Roman"/>
              </a:rPr>
              <a:t>In most cases, inaccurate data in source systems leads to poor grouping. Individual clients, for example, typically employ attributes such as age, gender, and marital status. The segments will be erroneous if these properties are not correctly preserved, and the information will be less helpful as a result. </a:t>
            </a:r>
          </a:p>
        </p:txBody>
      </p:sp>
      <p:sp>
        <p:nvSpPr>
          <p:cNvPr id="4" name="Slide Number Placeholder 5">
            <a:extLst>
              <a:ext uri="{0C2A39C9-F365-4A17-BCDB-7C81E95E05B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57C0C62-785F-49F3-8A71-FD0A54755FF1}"/>
              </a:ext>
            </a:extLst>
          </p:cNvPr>
          <p:cNvSpPr>
            <a:spLocks noGrp="1"/>
          </p:cNvSpPr>
          <p:nvPr>
            <p:ph type="sldNum" sz="quarter" idx="12"/>
          </p:nvPr>
        </p:nvSpPr>
        <p:spPr/>
        <p:txBody>
          <a:bodyPr rtlCol="0"/>
          <a:lstStyle/>
          <a:p>
            <a:fld id="{DEB7F844-9D23-4FB1-8A0B-56F775F4933D}" type="slidenum">
              <a:t>2</a:t>
            </a:fld>
            <a:endParaRPr lang="en-US" dirty="0"/>
          </a:p>
        </p:txBody>
      </p:sp>
    </p:spTree>
    <p:extLst>
      <p:ext uri="{3988F28B-4B71-47D3-B88A-A02A2B188A6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5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name="slide32">
    <p:spTree>
      <p:nvGrpSpPr>
        <p:cNvPr id="1" name=""/>
        <p:cNvGrpSpPr/>
        <p:nvPr/>
      </p:nvGrpSpPr>
      <p:grpSpPr>
        <a:xfrm>
          <a:off x="0" y="0"/>
          <a:ext cx="0" cy="0"/>
          <a:chOff x="0" y="0"/>
          <a:chExt cx="0" cy="0"/>
        </a:xfrm>
      </p:grpSpPr>
      <p:sp>
        <p:nvSpPr>
          <p:cNvPr id="2" name="Title 1">
            <a:extLst>
              <a:ext uri="{14314E91-FA17-4934-86A7-C6D43864EA6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95C7392-9467-4CFB-B57D-843C773D9EF5}"/>
              </a:ext>
            </a:extLst>
          </p:cNvPr>
          <p:cNvSpPr>
            <a:spLocks noGrp="1"/>
          </p:cNvSpPr>
          <p:nvPr>
            <p:ph type="title"/>
          </p:nvPr>
        </p:nvSpPr>
        <p:spPr>
          <a:xfrm>
            <a:off x="1295401" y="1103318"/>
            <a:ext cx="9601195" cy="1303867"/>
          </a:xfrm>
        </p:spPr>
        <p:txBody>
          <a:bodyPr vert="horz" rtlCol="0">
            <a:normAutofit/>
          </a:bodyPr>
          <a:lstStyle/>
          <a:p>
            <a:r>
              <a:rPr lang="en-IN" dirty="0">
                <a:latin typeface="Times New Roman"/>
              </a:rPr>
              <a:t>8. Density plot of Rating Vs Branch </a:t>
            </a:r>
          </a:p>
        </p:txBody>
      </p:sp>
      <p:pic>
        <p:nvPicPr>
          <p:cNvPr id="3" name="Content Placeholder 3">
            <a:extLst>
              <a:ext uri="{2242D501-C0FF-4005-B69F-2965B353B34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D1906F6-3DDA-45E1-9C16-AC16C5C9FE96}"/>
              </a:ext>
            </a:extLst>
          </p:cNvPr>
          <p:cNvPicPr>
            <a:picLocks noGrp="1" noChangeAspect="1"/>
          </p:cNvPicPr>
          <p:nvPr>
            <p:ph idx="1"/>
          </p:nvPr>
        </p:nvPicPr>
        <p:blipFill>
          <a:blip r:embed="rId2"/>
          <a:stretch>
            <a:fillRect/>
          </a:stretch>
        </p:blipFill>
        <p:spPr>
          <a:xfrm>
            <a:off x="1295401" y="2528371"/>
            <a:ext cx="4389303" cy="1338550"/>
          </a:xfrm>
          <a:prstGeom prst="rect">
            <a:avLst/>
          </a:prstGeom>
          <a:noFill/>
        </p:spPr>
      </p:pic>
      <p:pic>
        <p:nvPicPr>
          <p:cNvPr id="4" name="Picture 4">
            <a:extLst>
              <a:ext uri="{DCAC621B-172A-4DA8-9282-ED2A283915D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5201D65-3D95-44A7-9E5D-50F170946D53}"/>
              </a:ext>
            </a:extLst>
          </p:cNvPr>
          <p:cNvPicPr>
            <a:picLocks noChangeAspect="1"/>
          </p:cNvPicPr>
          <p:nvPr/>
        </p:nvPicPr>
        <p:blipFill>
          <a:blip r:embed="rId3"/>
          <a:stretch>
            <a:fillRect/>
          </a:stretch>
        </p:blipFill>
        <p:spPr>
          <a:xfrm>
            <a:off x="6095998" y="2528371"/>
            <a:ext cx="4708104" cy="3220290"/>
          </a:xfrm>
          <a:prstGeom prst="rect">
            <a:avLst/>
          </a:prstGeom>
          <a:noFill/>
        </p:spPr>
      </p:pic>
    </p:spTree>
    <p:extLst>
      <p:ext uri="{D3A604AB-453C-4369-9337-C77C42CAEBF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95"/>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name="slide33">
    <p:spTree>
      <p:nvGrpSpPr>
        <p:cNvPr id="1" name=""/>
        <p:cNvGrpSpPr/>
        <p:nvPr/>
      </p:nvGrpSpPr>
      <p:grpSpPr>
        <a:xfrm>
          <a:off x="0" y="0"/>
          <a:ext cx="0" cy="0"/>
          <a:chOff x="0" y="0"/>
          <a:chExt cx="0" cy="0"/>
        </a:xfrm>
      </p:grpSpPr>
      <p:sp>
        <p:nvSpPr>
          <p:cNvPr id="2" name="Title 1">
            <a:extLst>
              <a:ext uri="{53A6AF98-DC3A-4125-8980-F964107CFB1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CBE1A94-2CE0-46A0-A459-4612EA9CB52B}"/>
              </a:ext>
            </a:extLst>
          </p:cNvPr>
          <p:cNvSpPr>
            <a:spLocks noGrp="1"/>
          </p:cNvSpPr>
          <p:nvPr>
            <p:ph type="title"/>
          </p:nvPr>
        </p:nvSpPr>
        <p:spPr/>
        <p:txBody>
          <a:bodyPr vert="horz" rtlCol="0">
            <a:normAutofit fontScale="90000"/>
          </a:bodyPr>
          <a:lstStyle/>
          <a:p>
            <a:r>
              <a:rPr lang="en-IN" dirty="0">
                <a:latin typeface="Times New Roman"/>
              </a:rPr>
              <a:t>9. Analysis of Product sold date Vs Product Line </a:t>
            </a:r>
          </a:p>
        </p:txBody>
      </p:sp>
      <p:pic>
        <p:nvPicPr>
          <p:cNvPr id="3" name="Content Placeholder 3">
            <a:extLst>
              <a:ext uri="{26655008-5A0F-48B7-A7C7-1A20F50694A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EA256C2-C24C-46E6-9F59-3F55DDA6B405}"/>
              </a:ext>
            </a:extLst>
          </p:cNvPr>
          <p:cNvPicPr>
            <a:picLocks noGrp="1" noChangeAspect="1"/>
          </p:cNvPicPr>
          <p:nvPr>
            <p:ph idx="1"/>
          </p:nvPr>
        </p:nvPicPr>
        <p:blipFill>
          <a:blip r:embed="rId2"/>
          <a:stretch>
            <a:fillRect/>
          </a:stretch>
        </p:blipFill>
        <p:spPr>
          <a:xfrm>
            <a:off x="1332835" y="2529425"/>
            <a:ext cx="4373902" cy="1403596"/>
          </a:xfrm>
          <a:prstGeom prst="rect">
            <a:avLst/>
          </a:prstGeom>
          <a:noFill/>
        </p:spPr>
      </p:pic>
      <p:pic>
        <p:nvPicPr>
          <p:cNvPr id="4" name="Picture 5">
            <a:extLst>
              <a:ext uri="{AC159755-6D35-45BC-9ADA-71A58F673DA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ADCD5D6-D1AC-47DA-8B09-37AFA5315437}"/>
              </a:ext>
            </a:extLst>
          </p:cNvPr>
          <p:cNvPicPr>
            <a:picLocks noChangeAspect="1"/>
          </p:cNvPicPr>
          <p:nvPr/>
        </p:nvPicPr>
        <p:blipFill>
          <a:blip r:embed="rId3"/>
          <a:stretch>
            <a:fillRect/>
          </a:stretch>
        </p:blipFill>
        <p:spPr>
          <a:xfrm>
            <a:off x="5706738" y="2529425"/>
            <a:ext cx="5319755" cy="3728155"/>
          </a:xfrm>
          <a:prstGeom prst="rect">
            <a:avLst/>
          </a:prstGeom>
          <a:noFill/>
        </p:spPr>
      </p:pic>
    </p:spTree>
    <p:extLst>
      <p:ext uri="{17CAC77D-AD2A-4868-9272-73E086E5C9D1}">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9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name="slide34">
    <p:spTree>
      <p:nvGrpSpPr>
        <p:cNvPr id="1" name=""/>
        <p:cNvGrpSpPr/>
        <p:nvPr/>
      </p:nvGrpSpPr>
      <p:grpSpPr>
        <a:xfrm>
          <a:off x="0" y="0"/>
          <a:ext cx="0" cy="0"/>
          <a:chOff x="0" y="0"/>
          <a:chExt cx="0" cy="0"/>
        </a:xfrm>
      </p:grpSpPr>
      <p:sp>
        <p:nvSpPr>
          <p:cNvPr id="2" name="Content Placeholder 4">
            <a:extLst>
              <a:ext uri="{8B206223-EADA-4112-808D-6A1ECEA5899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B2E23C3-B0AB-47A6-B9FA-F8EA2682B589}"/>
              </a:ext>
            </a:extLst>
          </p:cNvPr>
          <p:cNvSpPr>
            <a:spLocks noGrp="1"/>
          </p:cNvSpPr>
          <p:nvPr>
            <p:ph idx="1"/>
          </p:nvPr>
        </p:nvSpPr>
        <p:spPr>
          <a:xfrm>
            <a:off x="1295401" y="2368627"/>
            <a:ext cx="9601195" cy="3507241"/>
          </a:xfrm>
        </p:spPr>
        <p:txBody>
          <a:bodyPr vert="horz" rtlCol="0">
            <a:normAutofit fontScale="92500" lnSpcReduction="10000"/>
          </a:bodyPr>
          <a:lstStyle/>
          <a:p>
            <a:r>
              <a:rPr lang="en-IN" dirty="0">
                <a:latin typeface="Times New Roman"/>
              </a:rPr>
              <a:t>We are going to cluster the our customers based on the 3 attributes of chosen dataset.</a:t>
            </a:r>
          </a:p>
          <a:p>
            <a:r>
              <a:rPr lang="en-IN" dirty="0">
                <a:latin typeface="Times New Roman"/>
              </a:rPr>
              <a:t>Annual Income, Total Shopping done and their spending score based on it. </a:t>
            </a:r>
          </a:p>
          <a:p>
            <a:r>
              <a:rPr lang="en-IN" dirty="0">
                <a:latin typeface="Times New Roman"/>
              </a:rPr>
              <a:t>K-means Algorithm will be used to do make the clusters.</a:t>
            </a:r>
          </a:p>
          <a:p>
            <a:r>
              <a:rPr lang="en-IN" dirty="0">
                <a:latin typeface="Times New Roman"/>
              </a:rPr>
              <a:t>So to find the best fitting value of k (clusters), we use the ELBOW method.</a:t>
            </a:r>
          </a:p>
          <a:p>
            <a:r>
              <a:rPr lang="en-IN" dirty="0">
                <a:latin typeface="Times New Roman"/>
              </a:rPr>
              <a:t>Elbow method displays plot dissimilarities of points Vs k (clusters)</a:t>
            </a:r>
          </a:p>
          <a:p>
            <a:r>
              <a:rPr lang="en-IN" dirty="0">
                <a:latin typeface="Times New Roman"/>
              </a:rPr>
              <a:t>Uses SSE (sum of squared error) to find dissimilarities.</a:t>
            </a:r>
          </a:p>
          <a:p>
            <a:r>
              <a:rPr lang="en-IN" dirty="0">
                <a:latin typeface="Times New Roman"/>
              </a:rPr>
              <a:t>Peak turn in plot depicts the best fitting value for k</a:t>
            </a:r>
          </a:p>
          <a:p>
            <a:endParaRPr lang="en-US" dirty="0"/>
          </a:p>
        </p:txBody>
      </p:sp>
      <p:sp>
        <p:nvSpPr>
          <p:cNvPr id="3" name="Title 3">
            <a:extLst>
              <a:ext uri="{B8D21202-8205-4C65-AE61-567A26D7FAC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9BA3B3F-E9E9-459B-866A-6307D685E470}"/>
              </a:ext>
            </a:extLst>
          </p:cNvPr>
          <p:cNvSpPr>
            <a:spLocks noGrp="1"/>
          </p:cNvSpPr>
          <p:nvPr>
            <p:ph type="title"/>
          </p:nvPr>
        </p:nvSpPr>
        <p:spPr>
          <a:xfrm>
            <a:off x="1295402" y="982132"/>
            <a:ext cx="9601195" cy="1303867"/>
          </a:xfrm>
        </p:spPr>
        <p:txBody>
          <a:bodyPr rtlCol="0"/>
          <a:lstStyle/>
          <a:p>
            <a:r>
              <a:rPr lang="en-IN" dirty="0">
                <a:latin typeface="Times New Roman"/>
              </a:rPr>
              <a:t>Performance metrics </a:t>
            </a:r>
          </a:p>
        </p:txBody>
      </p:sp>
    </p:spTree>
    <p:extLst>
      <p:ext uri="{5B89AA3F-53C2-4D4F-82B2-4E3CB484919E}">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99"/>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9E16ABA3-2719-4179-9BBB-B913C26B2EF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C8C60CF-A679-4CD1-B061-AA59CF7629E2}"/>
              </a:ext>
            </a:extLst>
          </p:cNvPr>
          <p:cNvSpPr>
            <a:spLocks noGrp="1"/>
          </p:cNvSpPr>
          <p:nvPr>
            <p:ph type="title"/>
          </p:nvPr>
        </p:nvSpPr>
        <p:spPr>
          <a:xfrm>
            <a:off x="1295402" y="838986"/>
            <a:ext cx="9601195" cy="1872461"/>
          </a:xfrm>
        </p:spPr>
        <p:txBody>
          <a:bodyPr vert="horz" rtlCol="0">
            <a:normAutofit/>
          </a:bodyPr>
          <a:lstStyle/>
          <a:p>
            <a:r>
              <a:rPr lang="en-IN" dirty="0">
                <a:latin typeface="Times New Roman"/>
              </a:rPr>
              <a:t>Elbow Method </a:t>
            </a:r>
          </a:p>
        </p:txBody>
      </p:sp>
      <p:pic>
        <p:nvPicPr>
          <p:cNvPr id="3" name="Content Placeholder 3">
            <a:extLst>
              <a:ext uri="{6F5BE9E4-11E3-4021-90DD-18E0828EA37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AB3C6F8-C44E-47E3-A6AF-D45686B500E7}"/>
              </a:ext>
            </a:extLst>
          </p:cNvPr>
          <p:cNvPicPr>
            <a:picLocks noGrp="1" noChangeAspect="1"/>
          </p:cNvPicPr>
          <p:nvPr>
            <p:ph idx="1"/>
          </p:nvPr>
        </p:nvPicPr>
        <p:blipFill>
          <a:blip r:embed="rId2"/>
          <a:stretch>
            <a:fillRect/>
          </a:stretch>
        </p:blipFill>
        <p:spPr>
          <a:xfrm>
            <a:off x="1295402" y="2464858"/>
            <a:ext cx="5010150" cy="2061984"/>
          </a:xfrm>
          <a:prstGeom prst="rect">
            <a:avLst/>
          </a:prstGeom>
          <a:noFill/>
        </p:spPr>
      </p:pic>
      <p:pic>
        <p:nvPicPr>
          <p:cNvPr id="4" name="Picture 4">
            <a:extLst>
              <a:ext uri="{C7AE4D22-88EF-4EBB-BEFF-5A12CE5B683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DD57CCA-C5C8-4BE7-8321-98A47E50DF6C}"/>
              </a:ext>
            </a:extLst>
          </p:cNvPr>
          <p:cNvPicPr>
            <a:picLocks noChangeAspect="1"/>
          </p:cNvPicPr>
          <p:nvPr/>
        </p:nvPicPr>
        <p:blipFill>
          <a:blip r:embed="rId3"/>
          <a:stretch>
            <a:fillRect/>
          </a:stretch>
        </p:blipFill>
        <p:spPr>
          <a:xfrm>
            <a:off x="6305552" y="2464858"/>
            <a:ext cx="4899379" cy="2495550"/>
          </a:xfrm>
          <a:prstGeom prst="rect">
            <a:avLst/>
          </a:prstGeom>
          <a:noFill/>
        </p:spPr>
      </p:pic>
      <p:sp>
        <p:nvSpPr>
          <p:cNvPr id="5" name="TextBox 6">
            <a:extLst>
              <a:ext uri="{016703D2-2721-4517-B7BB-D71309827C2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D0C669F-DC7F-479A-8530-0B22522E9BBC}"/>
              </a:ext>
            </a:extLst>
          </p:cNvPr>
          <p:cNvSpPr txBox="1"/>
          <p:nvPr/>
        </p:nvSpPr>
        <p:spPr>
          <a:xfrm>
            <a:off x="6988530" y="5214787"/>
            <a:ext cx="3533422" cy="369332"/>
          </a:xfrm>
          <a:prstGeom prst="rect">
            <a:avLst/>
          </a:prstGeom>
          <a:noFill/>
        </p:spPr>
        <p:txBody>
          <a:bodyPr vert="horz" wrap="square" rtlCol="0">
            <a:spAutoFit/>
          </a:bodyPr>
          <a:lst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r>
              <a:rPr lang="en-US" dirty="0"/>
              <a:t>Therefore, the value of k = 6</a:t>
            </a:r>
          </a:p>
        </p:txBody>
      </p:sp>
    </p:spTree>
    <p:extLst>
      <p:ext uri="{B5D1DD18-02DF-44B8-9FC9-F8C5DA91705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70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A613BD8F-413A-4F1C-8D24-864397993D1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98C50EA-BBB7-401E-85CA-85B970FCBE52}"/>
              </a:ext>
            </a:extLst>
          </p:cNvPr>
          <p:cNvSpPr>
            <a:spLocks noGrp="1"/>
          </p:cNvSpPr>
          <p:nvPr>
            <p:ph type="title"/>
          </p:nvPr>
        </p:nvSpPr>
        <p:spPr>
          <a:xfrm>
            <a:off x="1295401" y="822327"/>
            <a:ext cx="9601195" cy="1881361"/>
          </a:xfrm>
        </p:spPr>
        <p:txBody>
          <a:bodyPr rtlCol="0"/>
          <a:lstStyle/>
          <a:p>
            <a:r>
              <a:rPr lang="en-IN" dirty="0">
                <a:latin typeface="Times New Roman"/>
              </a:rPr>
              <a:t>Average Silhouette Method</a:t>
            </a:r>
          </a:p>
        </p:txBody>
      </p:sp>
      <p:pic>
        <p:nvPicPr>
          <p:cNvPr id="3" name="Content Placeholder 3">
            <a:extLst>
              <a:ext uri="{4E91E695-9C91-497A-9888-09901677758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9AC4EE7-D3E3-4B5A-9801-BB7D451F9297}"/>
              </a:ext>
            </a:extLst>
          </p:cNvPr>
          <p:cNvPicPr>
            <a:picLocks noGrp="1" noChangeAspect="1"/>
          </p:cNvPicPr>
          <p:nvPr>
            <p:ph idx="1"/>
          </p:nvPr>
        </p:nvPicPr>
        <p:blipFill>
          <a:blip r:embed="rId2"/>
          <a:stretch>
            <a:fillRect/>
          </a:stretch>
        </p:blipFill>
        <p:spPr>
          <a:xfrm>
            <a:off x="1380066" y="2602088"/>
            <a:ext cx="5029200" cy="1495778"/>
          </a:xfrm>
          <a:prstGeom prst="rect">
            <a:avLst/>
          </a:prstGeom>
          <a:noFill/>
        </p:spPr>
      </p:pic>
      <p:pic>
        <p:nvPicPr>
          <p:cNvPr id="4" name="Picture 4">
            <a:extLst>
              <a:ext uri="{C65EC2BB-24B1-43A1-B0C1-86F838F640A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52B7397-78E7-4D01-881F-0B7ADFE427F7}"/>
              </a:ext>
            </a:extLst>
          </p:cNvPr>
          <p:cNvPicPr>
            <a:picLocks noChangeAspect="1"/>
          </p:cNvPicPr>
          <p:nvPr/>
        </p:nvPicPr>
        <p:blipFill>
          <a:blip r:embed="rId3"/>
          <a:stretch>
            <a:fillRect/>
          </a:stretch>
        </p:blipFill>
        <p:spPr>
          <a:xfrm>
            <a:off x="6493932" y="2500488"/>
            <a:ext cx="4756149" cy="3019425"/>
          </a:xfrm>
          <a:prstGeom prst="rect">
            <a:avLst/>
          </a:prstGeom>
          <a:noFill/>
        </p:spPr>
      </p:pic>
      <p:sp>
        <p:nvSpPr>
          <p:cNvPr id="5" name="TextBox 5">
            <a:extLst>
              <a:ext uri="{1B00D1E3-3D43-4600-A1F6-04E1029F93B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50333C9-23BC-4E03-B8BC-AB5D61AA8886}"/>
              </a:ext>
            </a:extLst>
          </p:cNvPr>
          <p:cNvSpPr txBox="1"/>
          <p:nvPr/>
        </p:nvSpPr>
        <p:spPr>
          <a:xfrm>
            <a:off x="7756174" y="5666342"/>
            <a:ext cx="3533422" cy="369332"/>
          </a:xfrm>
          <a:prstGeom prst="rect">
            <a:avLst/>
          </a:prstGeom>
          <a:noFill/>
        </p:spPr>
        <p:txBody>
          <a:bodyPr vert="horz" wrap="square" rtlCol="0">
            <a:spAutoFit/>
          </a:bodyPr>
          <a:lst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r>
              <a:rPr lang="en-US" dirty="0"/>
              <a:t>Therefore, the value of k = 6</a:t>
            </a:r>
          </a:p>
        </p:txBody>
      </p:sp>
    </p:spTree>
    <p:extLst>
      <p:ext uri="{965B506C-B97B-47B4-AABE-60DCEBD51A84}">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70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0717E3A3-C6D2-4F57-B044-8111651581D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AF2C285-CF54-411A-8432-EF55A109D5B0}"/>
              </a:ext>
            </a:extLst>
          </p:cNvPr>
          <p:cNvSpPr>
            <a:spLocks noGrp="1"/>
          </p:cNvSpPr>
          <p:nvPr>
            <p:ph type="title"/>
          </p:nvPr>
        </p:nvSpPr>
        <p:spPr>
          <a:xfrm>
            <a:off x="1295401" y="857840"/>
            <a:ext cx="9601195" cy="1834560"/>
          </a:xfrm>
        </p:spPr>
        <p:txBody>
          <a:bodyPr rtlCol="0"/>
          <a:lstStyle/>
          <a:p>
            <a:r>
              <a:rPr lang="en-IN" dirty="0">
                <a:latin typeface="Times New Roman"/>
              </a:rPr>
              <a:t>Gap Statistic Method</a:t>
            </a:r>
          </a:p>
        </p:txBody>
      </p:sp>
      <p:pic>
        <p:nvPicPr>
          <p:cNvPr id="3" name="Content Placeholder 3">
            <a:extLst>
              <a:ext uri="{E1FFCF2C-B155-4BFC-8210-DDAED422FD0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A2DF2FE-655B-452D-B60C-C7F935539BB4}"/>
              </a:ext>
            </a:extLst>
          </p:cNvPr>
          <p:cNvPicPr>
            <a:picLocks noGrp="1" noChangeAspect="1"/>
          </p:cNvPicPr>
          <p:nvPr>
            <p:ph idx="1"/>
          </p:nvPr>
        </p:nvPicPr>
        <p:blipFill>
          <a:blip r:embed="rId2"/>
          <a:stretch>
            <a:fillRect/>
          </a:stretch>
        </p:blipFill>
        <p:spPr>
          <a:xfrm>
            <a:off x="1404232" y="2536649"/>
            <a:ext cx="4409546" cy="1008061"/>
          </a:xfrm>
          <a:prstGeom prst="rect">
            <a:avLst/>
          </a:prstGeom>
          <a:noFill/>
        </p:spPr>
      </p:pic>
      <p:pic>
        <p:nvPicPr>
          <p:cNvPr id="4" name="Picture 4">
            <a:extLst>
              <a:ext uri="{A94FB6A5-D4FC-49D9-9470-61D5675332B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3F6A47C-9EF9-4D78-B5C2-7DC02E57EA04}"/>
              </a:ext>
            </a:extLst>
          </p:cNvPr>
          <p:cNvPicPr>
            <a:picLocks noChangeAspect="1"/>
          </p:cNvPicPr>
          <p:nvPr/>
        </p:nvPicPr>
        <p:blipFill>
          <a:blip r:embed="rId3"/>
          <a:stretch>
            <a:fillRect/>
          </a:stretch>
        </p:blipFill>
        <p:spPr>
          <a:xfrm>
            <a:off x="5922609" y="2692399"/>
            <a:ext cx="5286375" cy="3048000"/>
          </a:xfrm>
          <a:prstGeom prst="rect">
            <a:avLst/>
          </a:prstGeom>
          <a:noFill/>
        </p:spPr>
      </p:pic>
      <p:pic>
        <p:nvPicPr>
          <p:cNvPr id="5" name="Picture 5">
            <a:extLst>
              <a:ext uri="{311DE519-4723-4DBA-89F0-64742451BD4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81780F0-FD74-47B0-ADA0-B76BAE721375}"/>
              </a:ext>
            </a:extLst>
          </p:cNvPr>
          <p:cNvPicPr>
            <a:picLocks noChangeAspect="1"/>
          </p:cNvPicPr>
          <p:nvPr/>
        </p:nvPicPr>
        <p:blipFill>
          <a:blip r:embed="rId4"/>
          <a:stretch>
            <a:fillRect/>
          </a:stretch>
        </p:blipFill>
        <p:spPr>
          <a:xfrm>
            <a:off x="6770333" y="5740399"/>
            <a:ext cx="3590925" cy="485775"/>
          </a:xfrm>
          <a:prstGeom prst="rect">
            <a:avLst/>
          </a:prstGeom>
          <a:noFill/>
        </p:spPr>
      </p:pic>
    </p:spTree>
    <p:extLst>
      <p:ext uri="{C37D0B53-5F7C-472B-AB10-075097CDAFF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70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640BAC3C-4A52-4F5D-B0DB-FCB92B3BBF3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CED08CD-B824-49EB-8AB4-1A84E54CB167}"/>
              </a:ext>
            </a:extLst>
          </p:cNvPr>
          <p:cNvSpPr>
            <a:spLocks noGrp="1"/>
          </p:cNvSpPr>
          <p:nvPr>
            <p:ph type="title"/>
          </p:nvPr>
        </p:nvSpPr>
        <p:spPr>
          <a:xfrm>
            <a:off x="1295401" y="763571"/>
            <a:ext cx="9601195" cy="1793360"/>
          </a:xfrm>
        </p:spPr>
        <p:txBody>
          <a:bodyPr vert="horz" rtlCol="0">
            <a:normAutofit/>
          </a:bodyPr>
          <a:lstStyle/>
          <a:p>
            <a:r>
              <a:rPr lang="en-IN" dirty="0">
                <a:latin typeface="Times New Roman"/>
              </a:rPr>
              <a:t>Conclusion</a:t>
            </a:r>
          </a:p>
        </p:txBody>
      </p:sp>
      <p:sp>
        <p:nvSpPr>
          <p:cNvPr id="3" name="Content Placeholder 2">
            <a:extLst>
              <a:ext uri="{3071F777-955C-45AE-A05B-4271A19A01B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41B324B-2A13-4F52-A55A-05EA7221F0FA}"/>
              </a:ext>
            </a:extLst>
          </p:cNvPr>
          <p:cNvSpPr>
            <a:spLocks noGrp="1"/>
          </p:cNvSpPr>
          <p:nvPr>
            <p:ph idx="1"/>
          </p:nvPr>
        </p:nvSpPr>
        <p:spPr>
          <a:xfrm>
            <a:off x="1295401" y="2556932"/>
            <a:ext cx="4586110" cy="2556934"/>
          </a:xfrm>
        </p:spPr>
        <p:txBody>
          <a:bodyPr vert="horz" rtlCol="0">
            <a:normAutofit/>
          </a:bodyPr>
          <a:lstStyle/>
          <a:p>
            <a:r>
              <a:rPr lang="en-IN" dirty="0">
                <a:latin typeface="Times New Roman"/>
              </a:rPr>
              <a:t>The optimal value of k = 6 from each method.</a:t>
            </a:r>
          </a:p>
          <a:p>
            <a:r>
              <a:rPr lang="en-IN" dirty="0">
                <a:latin typeface="Times New Roman"/>
              </a:rPr>
              <a:t>Applying k-means making 6 clusters of dataset</a:t>
            </a:r>
          </a:p>
          <a:p>
            <a:endParaRPr lang="en-IN" dirty="0">
              <a:latin typeface="Times New Roman"/>
            </a:endParaRPr>
          </a:p>
          <a:p>
            <a:pPr marL="0" indent="0">
              <a:buNone/>
            </a:pPr>
            <a:endParaRPr lang="en-IN" dirty="0">
              <a:latin typeface="Times New Roman"/>
            </a:endParaRPr>
          </a:p>
          <a:p>
            <a:endParaRPr lang="en-US" dirty="0"/>
          </a:p>
        </p:txBody>
      </p:sp>
      <p:pic>
        <p:nvPicPr>
          <p:cNvPr id="4" name="Picture 4">
            <a:extLst>
              <a:ext uri="{32CDA807-505B-498A-888F-72C2F9FF3AA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0F5E133-2AC4-4334-B179-97AD152D3895}"/>
              </a:ext>
            </a:extLst>
          </p:cNvPr>
          <p:cNvPicPr>
            <a:picLocks noChangeAspect="1"/>
          </p:cNvPicPr>
          <p:nvPr/>
        </p:nvPicPr>
        <p:blipFill>
          <a:blip r:embed="rId2"/>
          <a:stretch>
            <a:fillRect/>
          </a:stretch>
        </p:blipFill>
        <p:spPr>
          <a:xfrm>
            <a:off x="5700889" y="2404533"/>
            <a:ext cx="5667020" cy="3849511"/>
          </a:xfrm>
          <a:prstGeom prst="rect">
            <a:avLst/>
          </a:prstGeom>
          <a:noFill/>
        </p:spPr>
      </p:pic>
    </p:spTree>
    <p:extLst>
      <p:ext uri="{595EBF25-78C4-4498-9FEB-82FC9560190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70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24CC61F8-3BA2-4108-B172-33DA5CF523C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D508214-B0C1-4B34-B519-4EB3554BDAE8}"/>
              </a:ext>
            </a:extLst>
          </p:cNvPr>
          <p:cNvSpPr>
            <a:spLocks noGrp="1"/>
          </p:cNvSpPr>
          <p:nvPr>
            <p:ph type="title"/>
          </p:nvPr>
        </p:nvSpPr>
        <p:spPr>
          <a:xfrm>
            <a:off x="1295402" y="744718"/>
            <a:ext cx="9601195" cy="1925103"/>
          </a:xfrm>
        </p:spPr>
        <p:txBody>
          <a:bodyPr rtlCol="0"/>
          <a:lstStyle/>
          <a:p>
            <a:r>
              <a:rPr lang="en-IN" dirty="0">
                <a:latin typeface="Times New Roman"/>
              </a:rPr>
              <a:t>Conclusions</a:t>
            </a:r>
          </a:p>
        </p:txBody>
      </p:sp>
      <p:pic>
        <p:nvPicPr>
          <p:cNvPr id="3" name="Content Placeholder 3">
            <a:extLst>
              <a:ext uri="{87091C96-7640-4EB6-9371-0DB42DC7787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B4539C8-A1BC-46F9-B0FF-1E4766E48476}"/>
              </a:ext>
            </a:extLst>
          </p:cNvPr>
          <p:cNvPicPr>
            <a:picLocks noGrp="1" noChangeAspect="1"/>
          </p:cNvPicPr>
          <p:nvPr>
            <p:ph idx="1"/>
          </p:nvPr>
        </p:nvPicPr>
        <p:blipFill>
          <a:blip r:embed="rId2"/>
          <a:stretch>
            <a:fillRect/>
          </a:stretch>
        </p:blipFill>
        <p:spPr>
          <a:xfrm>
            <a:off x="1403114" y="2501018"/>
            <a:ext cx="4659019" cy="3493382"/>
          </a:xfrm>
          <a:prstGeom prst="rect">
            <a:avLst/>
          </a:prstGeom>
          <a:noFill/>
        </p:spPr>
      </p:pic>
      <p:pic>
        <p:nvPicPr>
          <p:cNvPr id="4" name="Picture 4">
            <a:extLst>
              <a:ext uri="{9B985859-A8F9-4DC6-A956-22914C7F075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A434497-3708-4271-A026-31D4FC476C49}"/>
              </a:ext>
            </a:extLst>
          </p:cNvPr>
          <p:cNvPicPr>
            <a:picLocks noChangeAspect="1"/>
          </p:cNvPicPr>
          <p:nvPr/>
        </p:nvPicPr>
        <p:blipFill>
          <a:blip r:embed="rId3"/>
          <a:stretch>
            <a:fillRect/>
          </a:stretch>
        </p:blipFill>
        <p:spPr>
          <a:xfrm>
            <a:off x="6096000" y="2501019"/>
            <a:ext cx="5515744" cy="3493382"/>
          </a:xfrm>
          <a:prstGeom prst="rect">
            <a:avLst/>
          </a:prstGeom>
          <a:noFill/>
        </p:spPr>
      </p:pic>
    </p:spTree>
    <p:extLst>
      <p:ext uri="{D31DE5B0-C790-4891-B7BE-9A7DBB4D03F7}">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70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1">
            <a:extLst>
              <a:ext uri="{03C22E69-8B25-4A55-BABC-BA134E4D064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B3E3025-1720-4083-84D6-EFFC33E40651}"/>
              </a:ext>
            </a:extLst>
          </p:cNvPr>
          <p:cNvSpPr>
            <a:spLocks noGrp="1"/>
          </p:cNvSpPr>
          <p:nvPr>
            <p:ph type="title"/>
          </p:nvPr>
        </p:nvSpPr>
        <p:spPr/>
        <p:txBody>
          <a:bodyPr vert="horz" rtlCol="0">
            <a:normAutofit/>
          </a:bodyPr>
          <a:lstStyle/>
          <a:p>
            <a:r>
              <a:rPr lang="en-IN" dirty="0">
                <a:latin typeface="Times New Roman"/>
              </a:rPr>
              <a:t>Conclusions</a:t>
            </a:r>
          </a:p>
        </p:txBody>
      </p:sp>
      <p:sp>
        <p:nvSpPr>
          <p:cNvPr id="3" name="Content Placeholder 2">
            <a:extLst>
              <a:ext uri="{F11F05B4-9E83-4C58-BD1A-5820074C0E8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97641D6-B771-4523-AF09-6FE469F18A94}"/>
              </a:ext>
            </a:extLst>
          </p:cNvPr>
          <p:cNvSpPr>
            <a:spLocks noGrp="1"/>
          </p:cNvSpPr>
          <p:nvPr>
            <p:ph idx="1"/>
          </p:nvPr>
        </p:nvSpPr>
        <p:spPr/>
        <p:txBody>
          <a:bodyPr vert="horz" rtlCol="0">
            <a:normAutofit fontScale="85000" lnSpcReduction="20000"/>
          </a:bodyPr>
          <a:lstStyle/>
          <a:p>
            <a:r>
              <a:rPr lang="en-US" dirty="0">
                <a:latin typeface="Times New Roman"/>
              </a:rPr>
              <a:t>From the above visualization, we observe that there is a distribution of 6 clusters as follows –</a:t>
            </a:r>
          </a:p>
          <a:p>
            <a:r>
              <a:rPr lang="en-US" dirty="0">
                <a:latin typeface="Times New Roman"/>
              </a:rPr>
              <a:t>Cluster 6 and 4 – These clusters represent the customer_data with the medium income salary as well as the medium annual spend of salary.</a:t>
            </a:r>
          </a:p>
          <a:p>
            <a:r>
              <a:rPr lang="en-US" dirty="0">
                <a:latin typeface="Times New Roman"/>
              </a:rPr>
              <a:t>Cluster 1 – This cluster represents the customer_data having a high annual income as well as a high annual spend.</a:t>
            </a:r>
          </a:p>
          <a:p>
            <a:r>
              <a:rPr lang="en-US" dirty="0">
                <a:latin typeface="Times New Roman"/>
              </a:rPr>
              <a:t>Cluster 3 – This cluster denotes the customer_data with low annual income as well as low yearly spend of income.</a:t>
            </a:r>
          </a:p>
          <a:p>
            <a:r>
              <a:rPr lang="en-US" dirty="0">
                <a:latin typeface="Times New Roman"/>
              </a:rPr>
              <a:t>Cluster 2 – This cluster denotes a high annual income and low yearly spend.</a:t>
            </a:r>
          </a:p>
          <a:p>
            <a:r>
              <a:rPr lang="en-US" dirty="0">
                <a:latin typeface="Times New Roman"/>
              </a:rPr>
              <a:t>Cluster 5 – This cluster represents a low annual income but its high yearly expenditure.</a:t>
            </a:r>
          </a:p>
        </p:txBody>
      </p:sp>
    </p:spTree>
    <p:extLst>
      <p:ext uri="{C63DE54B-8C36-4756-8D7F-514E739C90B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70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528E6687-3AD0-4B07-AF02-57F0F2579F8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FDFB2E6-4CA5-4BB4-9D25-2DFD398F8626}"/>
              </a:ext>
            </a:extLst>
          </p:cNvPr>
          <p:cNvSpPr>
            <a:spLocks noGrp="1"/>
          </p:cNvSpPr>
          <p:nvPr>
            <p:ph type="title"/>
          </p:nvPr>
        </p:nvSpPr>
        <p:spPr/>
        <p:txBody>
          <a:bodyPr rtlCol="0"/>
          <a:lstStyle/>
          <a:p>
            <a:r>
              <a:rPr lang="en-IN" dirty="0">
                <a:latin typeface="Times New Roman"/>
              </a:rPr>
              <a:t>Publicity – Github Link</a:t>
            </a:r>
          </a:p>
        </p:txBody>
      </p:sp>
      <p:sp>
        <p:nvSpPr>
          <p:cNvPr id="3" name="Content Placeholder 2">
            <a:extLst>
              <a:ext uri="{74F59EB9-A230-4371-AD89-3D1D08F28A2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3896587-2F35-42A1-942D-0B0A218F9FBF}"/>
              </a:ext>
            </a:extLst>
          </p:cNvPr>
          <p:cNvSpPr>
            <a:spLocks noGrp="1"/>
          </p:cNvSpPr>
          <p:nvPr>
            <p:ph idx="1"/>
          </p:nvPr>
        </p:nvSpPr>
        <p:spPr/>
        <p:txBody>
          <a:bodyPr rtlCol="0"/>
          <a:lstStyle/>
          <a:p>
            <a:pPr marL="0" indent="0">
              <a:buNone/>
            </a:pPr>
            <a:endParaRPr dirty="0"/>
          </a:p>
          <a:p>
            <a:pPr marL="0" indent="0">
              <a:buNone/>
            </a:pPr>
            <a:r>
              <a:rPr lang="en-IN" u="sng">
                <a:solidFill>
                  <a:srgbClr val="0070C0"/>
                </a:solidFill>
                <a:latin typeface="Times New Roman"/>
              </a:rPr>
              <a:t>https://github.com/AayushShukla03/Product-and-Customer-Segmentation</a:t>
            </a:r>
            <a:endParaRPr lang="en-US" u="sng" dirty="0">
              <a:solidFill>
                <a:srgbClr val="0070C0"/>
              </a:solidFill>
              <a:latin typeface="Times New Roman"/>
            </a:endParaRPr>
          </a:p>
        </p:txBody>
      </p:sp>
    </p:spTree>
    <p:extLst>
      <p:ext uri="{B6CE5A4A-D985-4756-8BB1-52F0C42AC11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70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Content Placeholder 2">
            <a:extLst>
              <a:ext uri="{808D3701-B238-4437-90F2-785798F47DD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249502D-2744-47D8-A315-321248C6255D}"/>
              </a:ext>
            </a:extLst>
          </p:cNvPr>
          <p:cNvSpPr>
            <a:spLocks noGrp="1"/>
          </p:cNvSpPr>
          <p:nvPr>
            <p:ph idx="1"/>
          </p:nvPr>
        </p:nvSpPr>
        <p:spPr>
          <a:xfrm>
            <a:off x="886120" y="2686639"/>
            <a:ext cx="10510887" cy="3412503"/>
          </a:xfrm>
        </p:spPr>
        <p:txBody>
          <a:bodyPr vert="horz" rtlCol="0">
            <a:normAutofit fontScale="92500" lnSpcReduction="10000"/>
          </a:bodyPr>
          <a:lstStyle/>
          <a:p>
            <a:r>
              <a:rPr lang="en-US" dirty="0">
                <a:latin typeface="Times New Roman"/>
              </a:rPr>
              <a:t>Defining customer quality or value: The final business goals that the project will address or contribute to after it is completed. These objectives should, ideally, overlap or be connected with the strategic objectives of your organization. The total net present value of a customer's cumulative profits created during their lifetime is known as customer value.</a:t>
            </a:r>
          </a:p>
          <a:p>
            <a:r>
              <a:rPr lang="en-US" dirty="0">
                <a:latin typeface="Times New Roman"/>
              </a:rPr>
              <a:t>Advertising through tags: We may have a single customer that solely buys beauty products from you. That customer needs to be labeled. In fact, every consumer who purchases beauty products from that store should be labeled in the company's contact database with the tag "beauty products." Business should target such customers with advertisements for beauty products they are likely to buy.</a:t>
            </a:r>
          </a:p>
          <a:p>
            <a:endParaRPr lang="en-IN" sz="3600" dirty="0"/>
          </a:p>
        </p:txBody>
      </p:sp>
    </p:spTree>
    <p:extLst>
      <p:ext uri="{B0CF09EE-A2B5-46ED-A3BA-01E9DA8746C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61"/>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a:extLst>
              <a:ext uri="{1945D6D7-1DF2-4279-84FB-2037EA43F8D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FD26A30-8A3E-46DB-81AB-F9FD3B3FFE70}"/>
              </a:ext>
            </a:extLst>
          </p:cNvPr>
          <p:cNvSpPr>
            <a:spLocks noGrp="1"/>
          </p:cNvSpPr>
          <p:nvPr>
            <p:ph type="title"/>
          </p:nvPr>
        </p:nvSpPr>
        <p:spPr>
          <a:xfrm>
            <a:off x="1295401" y="763572"/>
            <a:ext cx="9601195" cy="1894962"/>
          </a:xfrm>
        </p:spPr>
        <p:txBody>
          <a:bodyPr rtlCol="0"/>
          <a:lstStyle/>
          <a:p>
            <a:r>
              <a:rPr lang="en-IN" dirty="0">
                <a:latin typeface="Times New Roman"/>
              </a:rPr>
              <a:t>Contribution of Members</a:t>
            </a:r>
          </a:p>
        </p:txBody>
      </p:sp>
      <p:sp>
        <p:nvSpPr>
          <p:cNvPr id="3" name="Content Placeholder 2">
            <a:extLst>
              <a:ext uri="{76F64352-C493-4136-B8EC-D41769E733D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75550EA-97E4-43C0-8F16-AC0E48F7908B}"/>
              </a:ext>
            </a:extLst>
          </p:cNvPr>
          <p:cNvSpPr>
            <a:spLocks noGrp="1"/>
          </p:cNvSpPr>
          <p:nvPr>
            <p:ph idx="1"/>
          </p:nvPr>
        </p:nvSpPr>
        <p:spPr/>
        <p:txBody>
          <a:bodyPr rtlCol="0"/>
          <a:lstStyle/>
          <a:p>
            <a:r>
              <a:rPr lang="en-IN" dirty="0">
                <a:latin typeface="Times New Roman"/>
              </a:rPr>
              <a:t>Pranay Pratik– Dataset formation, Data cleaning, Data imputation, Documentations  </a:t>
            </a:r>
          </a:p>
          <a:p>
            <a:r>
              <a:rPr lang="en-IN" dirty="0">
                <a:latin typeface="Times New Roman"/>
              </a:rPr>
              <a:t>Aayush – Dataset formation, Graph visualizations, Coding(R),    Documentations</a:t>
            </a:r>
          </a:p>
          <a:p>
            <a:r>
              <a:rPr lang="en-IN" dirty="0">
                <a:latin typeface="Times New Roman"/>
              </a:rPr>
              <a:t>Sahithya – Data cleaning, Data imputation, Algorithm deployment, Documentations </a:t>
            </a:r>
          </a:p>
          <a:p>
            <a:endParaRPr lang="en-IN" dirty="0">
              <a:latin typeface="Times New Roman"/>
            </a:endParaRPr>
          </a:p>
          <a:p>
            <a:endParaRPr lang="en-US" dirty="0"/>
          </a:p>
        </p:txBody>
      </p:sp>
    </p:spTree>
    <p:extLst>
      <p:ext uri="{34B3F601-78D0-4326-9EE9-97AB6DDACD9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70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35">
    <p:spTree>
      <p:nvGrpSpPr>
        <p:cNvPr id="1" name=""/>
        <p:cNvGrpSpPr/>
        <p:nvPr/>
      </p:nvGrpSpPr>
      <p:grpSpPr>
        <a:xfrm>
          <a:off x="0" y="0"/>
          <a:ext cx="0" cy="0"/>
          <a:chOff x="0" y="0"/>
          <a:chExt cx="0" cy="0"/>
        </a:xfrm>
      </p:grpSpPr>
      <p:pic>
        <p:nvPicPr>
          <p:cNvPr id="2" name="Content Placeholder 9">
            <a:extLst>
              <a:ext uri="{E39FFD61-47D0-45FB-ACFE-030774EDE7C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E84C795-6C34-4078-87BA-E84590270127}"/>
              </a:ext>
            </a:extLst>
          </p:cNvPr>
          <p:cNvPicPr>
            <a:picLocks noGrp="1" noChangeAspect="1"/>
          </p:cNvPicPr>
          <p:nvPr>
            <p:ph idx="1"/>
          </p:nvPr>
        </p:nvPicPr>
        <p:blipFill>
          <a:blip r:embed="rId2"/>
          <a:srcRect l="2740" t="2218" r="3296" b="2511"/>
          <a:stretch>
            <a:fillRect/>
          </a:stretch>
        </p:blipFill>
        <p:spPr>
          <a:xfrm>
            <a:off x="1095080" y="868138"/>
            <a:ext cx="10001839" cy="5121724"/>
          </a:xfrm>
          <a:prstGeom prst="rect">
            <a:avLst/>
          </a:prstGeom>
          <a:noFill/>
          <a:ln>
            <a:noFill/>
          </a:ln>
          <a:effectLst>
            <a:outerShdw blurRad="292100" dist="139700" dir="2700000">
              <a:srgbClr val="333333">
                <a:alpha val="65000"/>
              </a:srgbClr>
            </a:outerShdw>
          </a:effectLst>
        </p:spPr>
      </p:pic>
    </p:spTree>
    <p:extLst>
      <p:ext uri="{23064052-66B6-4DC2-840F-C4DA3B55948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7002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a:extLst>
              <a:ext uri="{8E43F3DF-79A6-437E-81B0-A8C86A2ECC0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6F9B147-C820-41F7-A667-6A4F2B97B24D}"/>
              </a:ext>
            </a:extLst>
          </p:cNvPr>
          <p:cNvSpPr>
            <a:spLocks noGrp="1"/>
          </p:cNvSpPr>
          <p:nvPr>
            <p:ph type="title"/>
          </p:nvPr>
        </p:nvSpPr>
        <p:spPr>
          <a:xfrm>
            <a:off x="1295402" y="1659117"/>
            <a:ext cx="9601195" cy="626879"/>
          </a:xfrm>
        </p:spPr>
        <p:txBody>
          <a:bodyPr vert="horz" rtlCol="0">
            <a:normAutofit fontScale="90000"/>
          </a:bodyPr>
          <a:lstStyle/>
          <a:p>
            <a:r>
              <a:rPr lang="en-US" sz="5300" i="0" dirty="0">
                <a:solidFill>
                  <a:srgbClr val="2D2D2D"/>
                </a:solidFill>
                <a:latin typeface="Times New Roman"/>
              </a:rPr>
              <a:t>What problem are we trying to solve?</a:t>
            </a:r>
            <a:br>
              <a:rPr lang="en-US" i="0" dirty="0">
                <a:solidFill>
                  <a:srgbClr val="2D2D2D"/>
                </a:solidFill>
                <a:latin typeface="Open Sans"/>
              </a:rPr>
            </a:br>
            <a:endParaRPr lang="en-US" i="0" dirty="0">
              <a:solidFill>
                <a:srgbClr val="2D2D2D"/>
              </a:solidFill>
              <a:latin typeface="Open Sans"/>
            </a:endParaRPr>
          </a:p>
        </p:txBody>
      </p:sp>
      <p:sp>
        <p:nvSpPr>
          <p:cNvPr id="3" name="Content Placeholder 2">
            <a:extLst>
              <a:ext uri="{532BF296-8345-41B1-AC47-778FA78BED3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E79C7DA-3AC0-43A7-AC0C-3730F87B3ADD}"/>
              </a:ext>
            </a:extLst>
          </p:cNvPr>
          <p:cNvSpPr>
            <a:spLocks noGrp="1"/>
          </p:cNvSpPr>
          <p:nvPr>
            <p:ph idx="1"/>
          </p:nvPr>
        </p:nvSpPr>
        <p:spPr/>
        <p:txBody>
          <a:bodyPr rtlCol="0"/>
          <a:lstStyle/>
          <a:p>
            <a:r>
              <a:rPr lang="en-US" dirty="0">
                <a:solidFill>
                  <a:schemeClr val="tx1"/>
                </a:solidFill>
                <a:latin typeface="Times New Roman"/>
              </a:rPr>
              <a:t>W</a:t>
            </a:r>
            <a:r>
              <a:rPr lang="en-US" b="0" i="0" dirty="0">
                <a:solidFill>
                  <a:schemeClr val="tx1"/>
                </a:solidFill>
                <a:latin typeface="Times New Roman"/>
              </a:rPr>
              <a:t>e are trying to help companies to deploy customer segmentation. Customer Segmentation is the process of division of customer base into several groups of individuals that share a similarity in different ways that are relevant to marketing such as gender, age, interests, and miscellaneous spending habits</a:t>
            </a:r>
            <a:r>
              <a:rPr lang="en-US" b="0" i="0" dirty="0">
                <a:solidFill>
                  <a:srgbClr val="666666"/>
                </a:solidFill>
                <a:latin typeface="Times New Roman"/>
              </a:rPr>
              <a:t>.</a:t>
            </a:r>
          </a:p>
          <a:p>
            <a:endParaRPr lang="en-IN" dirty="0">
              <a:latin typeface="Times New Roman"/>
            </a:endParaRPr>
          </a:p>
        </p:txBody>
      </p:sp>
    </p:spTree>
    <p:extLst>
      <p:ext uri="{A70D7864-7A5B-4721-873B-EDB979535DFE}">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6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le 1">
            <a:extLst>
              <a:ext uri="{75AC2055-8BC8-4AF5-B8FC-71E0F4EDEDF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36947D9-179A-4B94-9509-C7A9CD5C82A8}"/>
              </a:ext>
            </a:extLst>
          </p:cNvPr>
          <p:cNvSpPr>
            <a:spLocks noGrp="1"/>
          </p:cNvSpPr>
          <p:nvPr>
            <p:ph type="title"/>
          </p:nvPr>
        </p:nvSpPr>
        <p:spPr/>
        <p:txBody>
          <a:bodyPr vert="horz" rtlCol="0">
            <a:normAutofit/>
          </a:bodyPr>
          <a:lstStyle/>
          <a:p>
            <a:r>
              <a:rPr lang="en-US" sz="5400" dirty="0">
                <a:latin typeface="Times New Roman"/>
              </a:rPr>
              <a:t>Types of Customer Segmentation</a:t>
            </a:r>
          </a:p>
        </p:txBody>
      </p:sp>
      <p:pic>
        <p:nvPicPr>
          <p:cNvPr id="3" name="Content Placeholder 6">
            <a:extLst>
              <a:ext uri="{D46EA733-A8C5-4C96-B9BF-1B5317CE5EE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8F6A68C-7C5D-4695-8E90-9C12CC6DD5DB}"/>
              </a:ext>
            </a:extLst>
          </p:cNvPr>
          <p:cNvPicPr>
            <a:picLocks noGrp="1" noChangeAspect="1"/>
          </p:cNvPicPr>
          <p:nvPr>
            <p:ph idx="1"/>
          </p:nvPr>
        </p:nvPicPr>
        <p:blipFill>
          <a:blip r:embed="rId2"/>
          <a:stretch>
            <a:fillRect/>
          </a:stretch>
        </p:blipFill>
        <p:spPr>
          <a:xfrm>
            <a:off x="1295402" y="2601798"/>
            <a:ext cx="9752812" cy="3412504"/>
          </a:xfrm>
          <a:prstGeom prst="rect">
            <a:avLst/>
          </a:prstGeom>
          <a:noFill/>
          <a:ln w="38100">
            <a:solidFill>
              <a:schemeClr val="tx1"/>
            </a:solidFill>
          </a:ln>
        </p:spPr>
      </p:pic>
    </p:spTree>
    <p:extLst>
      <p:ext uri="{818F2304-7763-4AC8-8DDD-D6CEA2C5CBB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6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1">
            <a:extLst>
              <a:ext uri="{7FD6D064-D072-4E8D-9E8E-89C4D91428A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EDC1ADE-73E8-4E33-88DA-A7AF062A6B66}"/>
              </a:ext>
            </a:extLst>
          </p:cNvPr>
          <p:cNvSpPr>
            <a:spLocks noGrp="1"/>
          </p:cNvSpPr>
          <p:nvPr>
            <p:ph type="title"/>
          </p:nvPr>
        </p:nvSpPr>
        <p:spPr/>
        <p:txBody>
          <a:bodyPr vert="horz" rtlCol="0">
            <a:normAutofit/>
          </a:bodyPr>
          <a:lstStyle/>
          <a:p>
            <a:r>
              <a:rPr lang="en-IN" sz="5400" dirty="0">
                <a:latin typeface="Times New Roman"/>
              </a:rPr>
              <a:t>Objectives</a:t>
            </a:r>
          </a:p>
        </p:txBody>
      </p:sp>
      <p:sp>
        <p:nvSpPr>
          <p:cNvPr id="3" name="Content Placeholder 2">
            <a:extLst>
              <a:ext uri="{BB0F3B7C-915B-4FC1-9C2A-7843FD30131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19359F7-7278-4934-8D6A-D900C2629258}"/>
              </a:ext>
            </a:extLst>
          </p:cNvPr>
          <p:cNvSpPr>
            <a:spLocks noGrp="1"/>
          </p:cNvSpPr>
          <p:nvPr>
            <p:ph idx="1"/>
          </p:nvPr>
        </p:nvSpPr>
        <p:spPr>
          <a:xfrm>
            <a:off x="1027522" y="2535810"/>
            <a:ext cx="10727702" cy="3799002"/>
          </a:xfrm>
        </p:spPr>
        <p:txBody>
          <a:bodyPr vert="horz" rtlCol="0">
            <a:normAutofit fontScale="85000" lnSpcReduction="20000"/>
          </a:bodyPr>
          <a:lstStyle/>
          <a:p>
            <a:pPr marL="285750" marR="0" lvl="0" indent="-285750" algn="l" rtl="0">
              <a:lnSpc>
                <a:spcPct val="100000"/>
              </a:lnSpc>
              <a:spcBef>
                <a:spcPct val="20000"/>
              </a:spcBef>
              <a:spcAft>
                <a:spcPts val="600"/>
              </a:spcAft>
              <a:buClr>
                <a:srgbClr val="83992A"/>
              </a:buClr>
              <a:buSzPct val="115000"/>
              <a:buFont typeface="Arial"/>
              <a:buChar char="•"/>
            </a:pPr>
            <a:r>
              <a:rPr lang="en-US" sz="2500" b="0" i="0" u="none" strike="noStrike" cap="none" spc="0" baseline="0" dirty="0">
                <a:ln>
                  <a:noFill/>
                </a:ln>
                <a:solidFill>
                  <a:srgbClr val="000000"/>
                </a:solidFill>
                <a:latin typeface="Times New Roman"/>
              </a:rPr>
              <a:t>Customer Gender Visualization</a:t>
            </a:r>
          </a:p>
          <a:p>
            <a:pPr marL="285750" marR="0" lvl="0" indent="-285750" algn="l" rtl="0">
              <a:lnSpc>
                <a:spcPct val="100000"/>
              </a:lnSpc>
              <a:spcBef>
                <a:spcPct val="20000"/>
              </a:spcBef>
              <a:spcAft>
                <a:spcPts val="600"/>
              </a:spcAft>
              <a:buClr>
                <a:srgbClr val="83992A"/>
              </a:buClr>
              <a:buSzPct val="115000"/>
              <a:buFont typeface="Arial"/>
              <a:buChar char="•"/>
            </a:pPr>
            <a:r>
              <a:rPr lang="en-US" sz="2500" b="0" i="0" u="none" strike="noStrike" cap="none" spc="0" baseline="0" dirty="0">
                <a:ln>
                  <a:noFill/>
                </a:ln>
                <a:solidFill>
                  <a:srgbClr val="000000"/>
                </a:solidFill>
                <a:latin typeface="Times New Roman"/>
              </a:rPr>
              <a:t>We will create a bar plot and a pie chart to show the gender distribution across our customer dataset.</a:t>
            </a:r>
          </a:p>
          <a:p>
            <a:pPr marL="285750" marR="0" lvl="0" indent="-285750" algn="l" rtl="0">
              <a:lnSpc>
                <a:spcPct val="100000"/>
              </a:lnSpc>
              <a:spcBef>
                <a:spcPct val="20000"/>
              </a:spcBef>
              <a:spcAft>
                <a:spcPts val="600"/>
              </a:spcAft>
              <a:buClr>
                <a:srgbClr val="83992A"/>
              </a:buClr>
              <a:buSzPct val="115000"/>
              <a:buFont typeface="Arial"/>
              <a:buChar char="•"/>
            </a:pPr>
            <a:r>
              <a:rPr lang="en-US" sz="2500" b="0" i="0" u="none" strike="noStrike" cap="none" spc="0" baseline="0" dirty="0">
                <a:ln>
                  <a:noFill/>
                </a:ln>
                <a:solidFill>
                  <a:srgbClr val="000000"/>
                </a:solidFill>
                <a:latin typeface="Times New Roman"/>
              </a:rPr>
              <a:t>Analysis of the Annual Income of the Customers.</a:t>
            </a:r>
          </a:p>
          <a:p>
            <a:pPr marL="285750" marR="0" lvl="0" indent="-285750" algn="l" rtl="0">
              <a:lnSpc>
                <a:spcPct val="100000"/>
              </a:lnSpc>
              <a:spcBef>
                <a:spcPct val="20000"/>
              </a:spcBef>
              <a:spcAft>
                <a:spcPts val="600"/>
              </a:spcAft>
              <a:buClr>
                <a:srgbClr val="83992A"/>
              </a:buClr>
              <a:buSzPct val="115000"/>
              <a:buFont typeface="Arial"/>
              <a:buChar char="•"/>
            </a:pPr>
            <a:r>
              <a:rPr lang="en-US" sz="2500" b="0" i="0" u="none" strike="noStrike" cap="none" spc="0" baseline="0" dirty="0">
                <a:ln>
                  <a:noFill/>
                </a:ln>
                <a:solidFill>
                  <a:srgbClr val="000000"/>
                </a:solidFill>
                <a:latin typeface="Times New Roman"/>
              </a:rPr>
              <a:t>We will create visualizations to analyze the annual income of the customers. We will plot a histogram and then we will proceed to examine this data using a density plot.</a:t>
            </a:r>
          </a:p>
          <a:p>
            <a:pPr marL="285750" marR="0" lvl="0" indent="-285750" algn="l" rtl="0">
              <a:lnSpc>
                <a:spcPct val="100000"/>
              </a:lnSpc>
              <a:spcBef>
                <a:spcPct val="20000"/>
              </a:spcBef>
              <a:spcAft>
                <a:spcPts val="600"/>
              </a:spcAft>
              <a:buClr>
                <a:srgbClr val="83992A"/>
              </a:buClr>
              <a:buSzPct val="115000"/>
              <a:buFont typeface="Arial"/>
              <a:buChar char="•"/>
            </a:pPr>
            <a:r>
              <a:rPr lang="en-US" sz="2500" b="0" i="0" u="none" strike="noStrike" cap="none" spc="0" baseline="0" dirty="0">
                <a:ln>
                  <a:noFill/>
                </a:ln>
                <a:solidFill>
                  <a:srgbClr val="000000"/>
                </a:solidFill>
                <a:latin typeface="Times New Roman"/>
              </a:rPr>
              <a:t>Visualization of Age Distribution</a:t>
            </a:r>
          </a:p>
          <a:p>
            <a:pPr marL="285750" marR="0" lvl="0" indent="-285750" algn="l" rtl="0">
              <a:lnSpc>
                <a:spcPct val="100000"/>
              </a:lnSpc>
              <a:spcBef>
                <a:spcPct val="20000"/>
              </a:spcBef>
              <a:spcAft>
                <a:spcPts val="600"/>
              </a:spcAft>
              <a:buClr>
                <a:srgbClr val="83992A"/>
              </a:buClr>
              <a:buSzPct val="115000"/>
              <a:buFont typeface="Arial"/>
              <a:buChar char="•"/>
            </a:pPr>
            <a:r>
              <a:rPr lang="en-US" sz="2500" b="0" i="0" u="none" strike="noStrike" cap="none" spc="0" baseline="0" dirty="0">
                <a:ln>
                  <a:noFill/>
                </a:ln>
                <a:solidFill>
                  <a:srgbClr val="000000"/>
                </a:solidFill>
                <a:latin typeface="Times New Roman"/>
              </a:rPr>
              <a:t>Analyzing Spending Score of the Customers</a:t>
            </a:r>
          </a:p>
          <a:p>
            <a:pPr marL="285750" marR="0" lvl="0" indent="-285750" algn="l" rtl="0">
              <a:lnSpc>
                <a:spcPct val="100000"/>
              </a:lnSpc>
              <a:spcBef>
                <a:spcPct val="20000"/>
              </a:spcBef>
              <a:spcAft>
                <a:spcPts val="600"/>
              </a:spcAft>
              <a:buClr>
                <a:srgbClr val="83992A"/>
              </a:buClr>
              <a:buSzPct val="115000"/>
              <a:buFont typeface="Arial"/>
              <a:buChar char="•"/>
            </a:pPr>
            <a:r>
              <a:rPr lang="en-US" sz="2500" b="0" i="0" u="none" strike="noStrike" cap="none" spc="0" baseline="0" dirty="0">
                <a:ln>
                  <a:noFill/>
                </a:ln>
                <a:solidFill>
                  <a:srgbClr val="000000"/>
                </a:solidFill>
                <a:latin typeface="Times New Roman"/>
              </a:rPr>
              <a:t>Determining Optimal Clusters</a:t>
            </a:r>
          </a:p>
          <a:p>
            <a:pPr marL="285750" marR="0" lvl="0" indent="-285750" algn="l" rtl="0">
              <a:lnSpc>
                <a:spcPct val="100000"/>
              </a:lnSpc>
              <a:spcBef>
                <a:spcPct val="20000"/>
              </a:spcBef>
              <a:spcAft>
                <a:spcPts val="600"/>
              </a:spcAft>
              <a:buClr>
                <a:srgbClr val="83992A"/>
              </a:buClr>
              <a:buSzPct val="115000"/>
              <a:buFont typeface="Arial"/>
              <a:buChar char="•"/>
            </a:pPr>
            <a:r>
              <a:rPr lang="en-US" sz="2500" b="0" i="0" u="none" strike="noStrike" cap="none" spc="0" baseline="0" dirty="0">
                <a:ln>
                  <a:noFill/>
                </a:ln>
                <a:solidFill>
                  <a:srgbClr val="000000"/>
                </a:solidFill>
                <a:latin typeface="Times New Roman"/>
              </a:rPr>
              <a:t>K-means clustering</a:t>
            </a:r>
          </a:p>
          <a:p>
            <a:endParaRPr lang="en-IN" dirty="0">
              <a:latin typeface="Times New Roman"/>
            </a:endParaRPr>
          </a:p>
        </p:txBody>
      </p:sp>
    </p:spTree>
    <p:extLst>
      <p:ext uri="{69936AE9-8CCA-4616-BB76-7A71BCA7ECA7}">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6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Title 1">
            <a:extLst>
              <a:ext uri="{21B3C849-1F24-4743-8795-7B91B12CC16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0107ED1-6BA6-40BB-90DA-89817ED00B1F}"/>
              </a:ext>
            </a:extLst>
          </p:cNvPr>
          <p:cNvSpPr>
            <a:spLocks noGrp="1"/>
          </p:cNvSpPr>
          <p:nvPr>
            <p:ph type="title"/>
          </p:nvPr>
        </p:nvSpPr>
        <p:spPr/>
        <p:txBody>
          <a:bodyPr vert="horz" rtlCol="0">
            <a:normAutofit/>
          </a:bodyPr>
          <a:lstStyle/>
          <a:p>
            <a:r>
              <a:rPr lang="en-US" sz="5400" dirty="0">
                <a:latin typeface="Times New Roman"/>
              </a:rPr>
              <a:t>Abstract</a:t>
            </a:r>
          </a:p>
        </p:txBody>
      </p:sp>
      <p:sp>
        <p:nvSpPr>
          <p:cNvPr id="3" name="Content Placeholder 2">
            <a:extLst>
              <a:ext uri="{4C848F59-8F4D-436C-BD5D-BAEBFCA7877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9E56059-410A-41EF-93DB-BFD799750FE3}"/>
              </a:ext>
            </a:extLst>
          </p:cNvPr>
          <p:cNvSpPr>
            <a:spLocks noGrp="1"/>
          </p:cNvSpPr>
          <p:nvPr>
            <p:ph idx="1"/>
          </p:nvPr>
        </p:nvSpPr>
        <p:spPr>
          <a:xfrm>
            <a:off x="1178351" y="2469822"/>
            <a:ext cx="10105534" cy="3836709"/>
          </a:xfrm>
        </p:spPr>
        <p:txBody>
          <a:bodyPr vert="horz" rtlCol="0">
            <a:normAutofit/>
          </a:bodyPr>
          <a:lstStyle/>
          <a:p>
            <a:r>
              <a:rPr lang="en-US" sz="2200" dirty="0">
                <a:latin typeface="Times New Roman"/>
              </a:rPr>
              <a:t>The importance of treating customers as an organizations main asset is increasing in value in present day and era. Organizations have an interest to invest in the development of customer acquisition, maintenance and development strategies. </a:t>
            </a:r>
          </a:p>
          <a:p>
            <a:r>
              <a:rPr lang="en-US" sz="2200" dirty="0">
                <a:latin typeface="Times New Roman"/>
              </a:rPr>
              <a:t>The business intelligence has a vital role to play in allowing companies to use technical expertise to gain better customer knowledge and Programs for outreach.</a:t>
            </a:r>
          </a:p>
          <a:p>
            <a:r>
              <a:rPr lang="en-US" sz="2200" dirty="0">
                <a:latin typeface="Times New Roman"/>
              </a:rPr>
              <a:t> By using clustering techniques like k-means, customers with similar means are clustered together. Customer segmentation helps the marketing team to recognize and expose different customer segments that think differently and follow different purchasing strategies. </a:t>
            </a:r>
          </a:p>
        </p:txBody>
      </p:sp>
    </p:spTree>
    <p:extLst>
      <p:ext uri="{62F42921-D8A2-40B7-8573-0BA6393AE5A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6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Content Placeholder 2">
            <a:extLst>
              <a:ext uri="{04584C56-2A97-47A8-8609-4094E358834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03FC3FC-FDFF-4BB0-8D91-85B29D2B21FE}"/>
              </a:ext>
            </a:extLst>
          </p:cNvPr>
          <p:cNvSpPr>
            <a:spLocks noGrp="1"/>
          </p:cNvSpPr>
          <p:nvPr>
            <p:ph idx="1"/>
          </p:nvPr>
        </p:nvSpPr>
        <p:spPr/>
        <p:txBody>
          <a:bodyPr vert="horz" rtlCol="0">
            <a:normAutofit lnSpcReduction="10000"/>
          </a:bodyPr>
          <a:lstStyle/>
          <a:p>
            <a:r>
              <a:rPr lang="en-US" sz="2400" dirty="0">
                <a:latin typeface="Times New Roman"/>
              </a:rPr>
              <a:t>Customer segmentation helps in figuring out the customers who vary in terms of preferences, expectations, desires and attributes. The main purpose of performing customer segmentation is to group people, who have similar interest so that the marketing team can converge in an effective marketing plan. </a:t>
            </a:r>
          </a:p>
          <a:p>
            <a:r>
              <a:rPr lang="en-US" sz="2400" dirty="0">
                <a:latin typeface="Times New Roman"/>
              </a:rPr>
              <a:t>Clustering is an iterative process of knowledge discovery from vast amounts of raw and unorganized data. Clustering is a type of exploratory data mining that is used in many applications, such as machine learning, classification and pattern Recognition. </a:t>
            </a:r>
          </a:p>
          <a:p>
            <a:endParaRPr lang="en-IN" dirty="0">
              <a:latin typeface="Times New Roman"/>
            </a:endParaRPr>
          </a:p>
        </p:txBody>
      </p:sp>
    </p:spTree>
    <p:extLst>
      <p:ext uri="{81B3446F-F3F0-47C2-ACAB-4ADF425582B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7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Title 1">
            <a:extLst>
              <a:ext uri="{ED030A4F-D9F6-40F3-9219-43875602092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1FF2F86-73A2-4C17-A08C-A9F10484375F}"/>
              </a:ext>
            </a:extLst>
          </p:cNvPr>
          <p:cNvSpPr>
            <a:spLocks noGrp="1"/>
          </p:cNvSpPr>
          <p:nvPr>
            <p:ph type="title"/>
          </p:nvPr>
        </p:nvSpPr>
        <p:spPr/>
        <p:txBody>
          <a:bodyPr rtlCol="0"/>
          <a:lstStyle/>
          <a:p>
            <a:r>
              <a:rPr lang="en-IN" dirty="0">
                <a:latin typeface="Times New Roman"/>
              </a:rPr>
              <a:t>About Dataset</a:t>
            </a:r>
          </a:p>
        </p:txBody>
      </p:sp>
      <p:sp>
        <p:nvSpPr>
          <p:cNvPr id="3" name="Content Placeholder 2">
            <a:extLst>
              <a:ext uri="{DFC08318-DC23-4937-AE8C-68BC62C0B89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00356E3-9BF7-4C23-93E0-815BA846D3C7}"/>
              </a:ext>
            </a:extLst>
          </p:cNvPr>
          <p:cNvSpPr>
            <a:spLocks noGrp="1"/>
          </p:cNvSpPr>
          <p:nvPr>
            <p:ph idx="1"/>
          </p:nvPr>
        </p:nvSpPr>
        <p:spPr/>
        <p:txBody>
          <a:bodyPr rtlCol="0"/>
          <a:lstStyle/>
          <a:p>
            <a:r>
              <a:rPr lang="en-IN" dirty="0">
                <a:latin typeface="Times New Roman"/>
              </a:rPr>
              <a:t>The dataset (Mall_Customers) comprises of Customer Id, gender, age, annual income (k), Spending Score (1-100), Number of items bought, Invoice id, Branch, City, Customer type, product line, unit price, quantity, tax 5%, total, Date, time, payment, cogs, gross margin percentage, gross income, rating.</a:t>
            </a:r>
          </a:p>
          <a:p>
            <a:r>
              <a:rPr lang="en-IN" dirty="0">
                <a:latin typeface="Times New Roman"/>
              </a:rPr>
              <a:t>This dataset is taken from Kaggle.</a:t>
            </a:r>
          </a:p>
          <a:p>
            <a:endParaRPr lang="en-IN" dirty="0">
              <a:latin typeface="Times New Roman"/>
            </a:endParaRPr>
          </a:p>
        </p:txBody>
      </p:sp>
    </p:spTree>
    <p:extLst>
      <p:ext uri="{E851D20E-8ED5-40BF-ACC0-756638093FBE}">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80764169973"/>
      </p:ext>
    </p:extLst>
  </p:cSld>
  <p:clrMapOvr>
    <a:masterClrMapping/>
  </p:clrMapOvr>
  <p:transition spd="slow">
    <p:push dir="u"/>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majorFont>
      <a:minorFont>
        <a:latin typeface="Garamond"/>
        <a:ea typeface=""/>
        <a:cs typeface=""/>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dpi="0"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algn="tl"/>
        </a:blipFill>
      </a:fillStyleLst>
      <a:lnStyleLst>
        <a:ln w="9525" cap="flat">
          <a:solidFill>
            <a:schemeClr val="phClr"/>
          </a:solidFill>
          <a:prstDash val="solid"/>
        </a:ln>
        <a:ln w="15875" cap="flat">
          <a:solidFill>
            <a:schemeClr val="phClr"/>
          </a:solidFill>
          <a:prstDash val="solid"/>
        </a:ln>
        <a:ln w="254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dpi="0" rotWithShape="1">
          <a:blip xmlns:r="http://schemas.openxmlformats.org/officeDocument/2006/relationships" r:embed="rId2"/>
          <a:stretch>
            <a:fillRect/>
          </a:stretch>
        </a:blipFill>
      </a:bgFillStyleLst>
    </a:fmtScheme>
  </a:themeElements>
  <a:objectDefaults/>
  <a:extraClrSchemeLst/>
</a:theme>
</file>

<file path=ppt/theme/theme2.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majorFont>
      <a:minorFont>
        <a:latin typeface="Garamond"/>
        <a:ea typeface=""/>
        <a:cs typeface=""/>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dpi="0"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algn="tl"/>
        </a:blipFill>
      </a:fillStyleLst>
      <a:lnStyleLst>
        <a:ln w="9525" cap="flat">
          <a:solidFill>
            <a:schemeClr val="phClr"/>
          </a:solidFill>
          <a:prstDash val="solid"/>
        </a:ln>
        <a:ln w="15875" cap="flat">
          <a:solidFill>
            <a:schemeClr val="phClr"/>
          </a:solidFill>
          <a:prstDash val="solid"/>
        </a:ln>
        <a:ln w="254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dpi="0" rotWithShape="1">
          <a:blip xmlns:r="http://schemas.openxmlformats.org/officeDocument/2006/relationships" r:embed="rId2"/>
          <a:stretch>
            <a:fillRect/>
          </a:stretch>
        </a:blip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majorFont>
      <a:minorFont>
        <a:latin typeface="Garamond"/>
        <a:ea typeface=""/>
        <a:cs typeface=""/>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dpi="0"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algn="tl"/>
        </a:blipFill>
      </a:fillStyleLst>
      <a:lnStyleLst>
        <a:ln w="9525" cap="flat">
          <a:solidFill>
            <a:schemeClr val="phClr"/>
          </a:solidFill>
          <a:prstDash val="solid"/>
        </a:ln>
        <a:ln w="15875" cap="flat">
          <a:solidFill>
            <a:schemeClr val="phClr"/>
          </a:solidFill>
          <a:prstDash val="solid"/>
        </a:ln>
        <a:ln w="254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dpi="0" rotWithShape="1">
          <a:blip xmlns:r="http://schemas.openxmlformats.org/officeDocument/2006/relationships" r:embed="rId2"/>
          <a:stretch>
            <a:fillRect/>
          </a:stretch>
        </a:blipFill>
      </a:bgFillStyleLst>
    </a:fmtScheme>
  </a:themeElements>
  <a:objectDefaults/>
  <a:extraClrSchemeLst/>
</a:theme>
</file>

<file path=ppt/theme/theme5.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majorFont>
      <a:minorFont>
        <a:latin typeface="Garamond"/>
        <a:ea typeface=""/>
        <a:cs typeface=""/>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dpi="0"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algn="tl"/>
        </a:blipFill>
      </a:fillStyleLst>
      <a:lnStyleLst>
        <a:ln w="9525" cap="flat">
          <a:solidFill>
            <a:schemeClr val="phClr"/>
          </a:solidFill>
          <a:prstDash val="solid"/>
        </a:ln>
        <a:ln w="15875" cap="flat">
          <a:solidFill>
            <a:schemeClr val="phClr"/>
          </a:solidFill>
          <a:prstDash val="solid"/>
        </a:ln>
        <a:ln w="254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dpi="0" rotWithShape="1">
          <a:blip xmlns:r="http://schemas.openxmlformats.org/officeDocument/2006/relationships" r:embed="rId2"/>
          <a:stretch>
            <a:fillRect/>
          </a:stretch>
        </a:blipFill>
      </a:bgFillStyleLst>
    </a:fmtScheme>
  </a:themeElements>
  <a:objectDefaults/>
  <a:extraClrSchemeLst/>
</a:theme>
</file>

<file path=ppt/theme/theme6.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majorFont>
      <a:minorFont>
        <a:latin typeface="Garamond"/>
        <a:ea typeface=""/>
        <a:cs typeface=""/>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dpi="0"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algn="tl"/>
        </a:blipFill>
      </a:fillStyleLst>
      <a:lnStyleLst>
        <a:ln w="9525" cap="flat">
          <a:solidFill>
            <a:schemeClr val="phClr"/>
          </a:solidFill>
          <a:prstDash val="solid"/>
        </a:ln>
        <a:ln w="15875" cap="flat">
          <a:solidFill>
            <a:schemeClr val="phClr"/>
          </a:solidFill>
          <a:prstDash val="solid"/>
        </a:ln>
        <a:ln w="254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dpi="0" rotWithShape="1">
          <a:blip xmlns:r="http://schemas.openxmlformats.org/officeDocument/2006/relationships" r:embed="rId2"/>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1295</Words>
  <Application>Microsoft Office PowerPoint</Application>
  <PresentationFormat>Widescreen</PresentationFormat>
  <Paragraphs>90</Paragraphs>
  <Slides>31</Slides>
  <Notes>0</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31</vt:i4>
      </vt:variant>
    </vt:vector>
  </HeadingPairs>
  <TitlesOfParts>
    <vt:vector size="41" baseType="lpstr">
      <vt:lpstr>Arial</vt:lpstr>
      <vt:lpstr>Calibri</vt:lpstr>
      <vt:lpstr>Times New Roman</vt:lpstr>
      <vt:lpstr>Garamond</vt:lpstr>
      <vt:lpstr>Open Sans</vt:lpstr>
      <vt:lpstr>Organic</vt:lpstr>
      <vt:lpstr>Organic</vt:lpstr>
      <vt:lpstr>Office Theme</vt:lpstr>
      <vt:lpstr>Organic</vt:lpstr>
      <vt:lpstr>Organic</vt:lpstr>
      <vt:lpstr>  Review – 3 Customer and Product Segmentation in Commerce </vt:lpstr>
      <vt:lpstr>What is Customer Segmentation?</vt:lpstr>
      <vt:lpstr>PowerPoint Presentation</vt:lpstr>
      <vt:lpstr>What problem are we trying to solve? </vt:lpstr>
      <vt:lpstr>Types of Customer Segmentation</vt:lpstr>
      <vt:lpstr>Objectives</vt:lpstr>
      <vt:lpstr>Abstract</vt:lpstr>
      <vt:lpstr>PowerPoint Presentation</vt:lpstr>
      <vt:lpstr>About Dataset</vt:lpstr>
      <vt:lpstr>Operations on Dataset</vt:lpstr>
      <vt:lpstr>Project Modules</vt:lpstr>
      <vt:lpstr>Project Modules</vt:lpstr>
      <vt:lpstr>1. Data Modification</vt:lpstr>
      <vt:lpstr>2. Depicting the ratio between male and female customers</vt:lpstr>
      <vt:lpstr>3. Distribution of Age Group of customers </vt:lpstr>
      <vt:lpstr>4. Descriptive analysis of Age based on the sales</vt:lpstr>
      <vt:lpstr>5. Analysis of Annual income vs items purchased </vt:lpstr>
      <vt:lpstr>6. Comparison Analysis of total item sold Vs Branch</vt:lpstr>
      <vt:lpstr>7. Descriptive analysis of product line w.r.t each Branch</vt:lpstr>
      <vt:lpstr>8. Density plot of Rating Vs Branch </vt:lpstr>
      <vt:lpstr>9. Analysis of Product sold date Vs Product Line </vt:lpstr>
      <vt:lpstr>Performance metrics </vt:lpstr>
      <vt:lpstr>Elbow Method </vt:lpstr>
      <vt:lpstr>Average Silhouette Method</vt:lpstr>
      <vt:lpstr>Gap Statistic Method</vt:lpstr>
      <vt:lpstr>Conclusion</vt:lpstr>
      <vt:lpstr>Conclusions</vt:lpstr>
      <vt:lpstr>Conclusions</vt:lpstr>
      <vt:lpstr>Publicity – Github Link</vt:lpstr>
      <vt:lpstr>Contribution of Members</vt:lpstr>
      <vt:lpstr>PowerPoint Presentation</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Aayush Shukla</cp:lastModifiedBy>
  <cp:revision>6</cp:revision>
  <dcterms:created xsi:type="dcterms:W3CDTF">2023-04-06T12:20:19Z</dcterms:created>
  <dcterms:modified xsi:type="dcterms:W3CDTF">2023-04-14T18:33:17Z</dcterms:modified>
</cp:coreProperties>
</file>