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EB Garamond"/>
      <p:regular r:id="rId27"/>
      <p:bold r:id="rId28"/>
      <p:italic r:id="rId29"/>
      <p:boldItalic r:id="rId30"/>
    </p:embeddedFon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BGaramond-bold.fntdata"/><Relationship Id="rId27" Type="http://schemas.openxmlformats.org/officeDocument/2006/relationships/font" Target="fonts/EBGaramon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EBGaramon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alBlack-regular.fntdata"/><Relationship Id="rId30" Type="http://schemas.openxmlformats.org/officeDocument/2006/relationships/font" Target="fonts/EBGaramon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b5713da71_2_138:notes"/>
          <p:cNvSpPr/>
          <p:nvPr>
            <p:ph idx="2" type="sldImg"/>
          </p:nvPr>
        </p:nvSpPr>
        <p:spPr>
          <a:xfrm>
            <a:off x="-2286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31b5713da71_2_138:notes"/>
          <p:cNvSpPr txBox="1"/>
          <p:nvPr>
            <p:ph idx="1" type="body"/>
          </p:nvPr>
        </p:nvSpPr>
        <p:spPr>
          <a:xfrm>
            <a:off x="685800" y="4400550"/>
            <a:ext cx="5486400" cy="3600450"/>
          </a:xfrm>
          <a:prstGeom prst="rect">
            <a:avLst/>
          </a:prstGeom>
          <a:noFill/>
          <a:ln>
            <a:noFill/>
          </a:ln>
        </p:spPr>
        <p:txBody>
          <a:bodyPr anchorCtr="0" anchor="t" bIns="20950" lIns="41900" spcFirstLastPara="1" rIns="41900" wrap="square" tIns="20950">
            <a:noAutofit/>
          </a:bodyPr>
          <a:lstStyle/>
          <a:p>
            <a:pPr indent="0" lvl="0" marL="0" marR="0" rtl="0" algn="l">
              <a:spcBef>
                <a:spcPts val="0"/>
              </a:spcBef>
              <a:spcAft>
                <a:spcPts val="0"/>
              </a:spcAft>
              <a:buNone/>
            </a:pPr>
            <a:r>
              <a:t/>
            </a:r>
            <a:endParaRPr sz="3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b5713da71_2_200: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254" name="Google Shape;254;g31b5713da71_2_200: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1b5713da71_2_208: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263" name="Google Shape;263;g31b5713da71_2_208: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b5713da71_2_215: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271" name="Google Shape;271;g31b5713da71_2_215: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b5713da71_2_222: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279" name="Google Shape;279;g31b5713da71_2_222: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b5713da71_2_230: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287" name="Google Shape;287;g31b5713da71_2_230: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b5713da71_2_238: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295" name="Google Shape;295;g31b5713da71_2_238: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b5713da71_0_2: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302" name="Google Shape;302;g31b5713da71_0_2:notes"/>
          <p:cNvSpPr/>
          <p:nvPr>
            <p:ph idx="2" type="sldImg"/>
          </p:nvPr>
        </p:nvSpPr>
        <p:spPr>
          <a:xfrm>
            <a:off x="857419"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b5713da71_2_194:notes"/>
          <p:cNvSpPr/>
          <p:nvPr>
            <p:ph idx="2" type="sldImg"/>
          </p:nvPr>
        </p:nvSpPr>
        <p:spPr>
          <a:xfrm>
            <a:off x="-2286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31b5713da71_2_194:notes"/>
          <p:cNvSpPr txBox="1"/>
          <p:nvPr>
            <p:ph idx="1" type="body"/>
          </p:nvPr>
        </p:nvSpPr>
        <p:spPr>
          <a:xfrm>
            <a:off x="685800" y="4400550"/>
            <a:ext cx="5486400" cy="3600450"/>
          </a:xfrm>
          <a:prstGeom prst="rect">
            <a:avLst/>
          </a:prstGeom>
          <a:noFill/>
          <a:ln>
            <a:noFill/>
          </a:ln>
        </p:spPr>
        <p:txBody>
          <a:bodyPr anchorCtr="0" anchor="t" bIns="20950" lIns="41900" spcFirstLastPara="1" rIns="41900" wrap="square" tIns="20950">
            <a:noAutofit/>
          </a:bodyPr>
          <a:lstStyle/>
          <a:p>
            <a:pPr indent="0" lvl="0" marL="0" marR="0" rtl="0" algn="l">
              <a:spcBef>
                <a:spcPts val="0"/>
              </a:spcBef>
              <a:spcAft>
                <a:spcPts val="0"/>
              </a:spcAft>
              <a:buNone/>
            </a:pPr>
            <a:r>
              <a:t/>
            </a:r>
            <a:endParaRPr sz="3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b5713da71_2_245:notes"/>
          <p:cNvSpPr/>
          <p:nvPr>
            <p:ph idx="2" type="sldImg"/>
          </p:nvPr>
        </p:nvSpPr>
        <p:spPr>
          <a:xfrm>
            <a:off x="-2286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31b5713da71_2_245:notes"/>
          <p:cNvSpPr txBox="1"/>
          <p:nvPr>
            <p:ph idx="1" type="body"/>
          </p:nvPr>
        </p:nvSpPr>
        <p:spPr>
          <a:xfrm>
            <a:off x="685800" y="4400550"/>
            <a:ext cx="5486400" cy="3600450"/>
          </a:xfrm>
          <a:prstGeom prst="rect">
            <a:avLst/>
          </a:prstGeom>
          <a:noFill/>
          <a:ln>
            <a:noFill/>
          </a:ln>
        </p:spPr>
        <p:txBody>
          <a:bodyPr anchorCtr="0" anchor="t" bIns="20950" lIns="41900" spcFirstLastPara="1" rIns="41900" wrap="square" tIns="20950">
            <a:noAutofit/>
          </a:bodyPr>
          <a:lstStyle/>
          <a:p>
            <a:pPr indent="0" lvl="0" marL="0" marR="0" rtl="0" algn="l">
              <a:spcBef>
                <a:spcPts val="0"/>
              </a:spcBef>
              <a:spcAft>
                <a:spcPts val="0"/>
              </a:spcAft>
              <a:buNone/>
            </a:pPr>
            <a:r>
              <a:t/>
            </a:r>
            <a:endParaRPr sz="3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b5713da71_2_251:notes"/>
          <p:cNvSpPr/>
          <p:nvPr>
            <p:ph idx="2" type="sldImg"/>
          </p:nvPr>
        </p:nvSpPr>
        <p:spPr>
          <a:xfrm>
            <a:off x="-2286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31b5713da71_2_251:notes"/>
          <p:cNvSpPr txBox="1"/>
          <p:nvPr>
            <p:ph idx="1" type="body"/>
          </p:nvPr>
        </p:nvSpPr>
        <p:spPr>
          <a:xfrm>
            <a:off x="685800" y="4400550"/>
            <a:ext cx="5486400" cy="3600450"/>
          </a:xfrm>
          <a:prstGeom prst="rect">
            <a:avLst/>
          </a:prstGeom>
          <a:noFill/>
          <a:ln>
            <a:noFill/>
          </a:ln>
        </p:spPr>
        <p:txBody>
          <a:bodyPr anchorCtr="0" anchor="t" bIns="20950" lIns="41900" spcFirstLastPara="1" rIns="41900" wrap="square" tIns="20950">
            <a:noAutofit/>
          </a:bodyPr>
          <a:lstStyle/>
          <a:p>
            <a:pPr indent="0" lvl="0" marL="0" marR="0" rtl="0" algn="l">
              <a:spcBef>
                <a:spcPts val="0"/>
              </a:spcBef>
              <a:spcAft>
                <a:spcPts val="0"/>
              </a:spcAft>
              <a:buNone/>
            </a:pPr>
            <a:r>
              <a:t/>
            </a:r>
            <a:endParaRPr sz="3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b5713da71_2_143:notes"/>
          <p:cNvSpPr/>
          <p:nvPr>
            <p:ph idx="2" type="sldImg"/>
          </p:nvPr>
        </p:nvSpPr>
        <p:spPr>
          <a:xfrm>
            <a:off x="-2286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31b5713da71_2_143:notes"/>
          <p:cNvSpPr txBox="1"/>
          <p:nvPr>
            <p:ph idx="1" type="body"/>
          </p:nvPr>
        </p:nvSpPr>
        <p:spPr>
          <a:xfrm>
            <a:off x="685800" y="4400550"/>
            <a:ext cx="5486400" cy="3600450"/>
          </a:xfrm>
          <a:prstGeom prst="rect">
            <a:avLst/>
          </a:prstGeom>
          <a:noFill/>
          <a:ln>
            <a:noFill/>
          </a:ln>
        </p:spPr>
        <p:txBody>
          <a:bodyPr anchorCtr="0" anchor="t" bIns="20950" lIns="41900" spcFirstLastPara="1" rIns="41900" wrap="square" tIns="20950">
            <a:noAutofit/>
          </a:bodyPr>
          <a:lstStyle/>
          <a:p>
            <a:pPr indent="0" lvl="0" marL="0" marR="0" rtl="0" algn="l">
              <a:spcBef>
                <a:spcPts val="0"/>
              </a:spcBef>
              <a:spcAft>
                <a:spcPts val="0"/>
              </a:spcAft>
              <a:buNone/>
            </a:pPr>
            <a:r>
              <a:t/>
            </a:r>
            <a:endParaRPr sz="3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b5713da71_2_258:notes"/>
          <p:cNvSpPr/>
          <p:nvPr>
            <p:ph idx="2" type="sldImg"/>
          </p:nvPr>
        </p:nvSpPr>
        <p:spPr>
          <a:xfrm>
            <a:off x="-2286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31b5713da71_2_258:notes"/>
          <p:cNvSpPr txBox="1"/>
          <p:nvPr>
            <p:ph idx="1" type="body"/>
          </p:nvPr>
        </p:nvSpPr>
        <p:spPr>
          <a:xfrm>
            <a:off x="685800" y="4400550"/>
            <a:ext cx="5486400" cy="3600450"/>
          </a:xfrm>
          <a:prstGeom prst="rect">
            <a:avLst/>
          </a:prstGeom>
          <a:noFill/>
          <a:ln>
            <a:noFill/>
          </a:ln>
        </p:spPr>
        <p:txBody>
          <a:bodyPr anchorCtr="0" anchor="t" bIns="20950" lIns="41900" spcFirstLastPara="1" rIns="41900" wrap="square" tIns="20950">
            <a:noAutofit/>
          </a:bodyPr>
          <a:lstStyle/>
          <a:p>
            <a:pPr indent="0" lvl="0" marL="0" marR="0" rtl="0" algn="l">
              <a:spcBef>
                <a:spcPts val="0"/>
              </a:spcBef>
              <a:spcAft>
                <a:spcPts val="0"/>
              </a:spcAft>
              <a:buNone/>
            </a:pPr>
            <a:r>
              <a:t/>
            </a:r>
            <a:endParaRPr sz="3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b5713da71_2_149: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202" name="Google Shape;202;g31b5713da71_2_149: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b5713da71_2_155: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209" name="Google Shape;209;g31b5713da71_2_155: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b5713da71_2_161:notes"/>
          <p:cNvSpPr/>
          <p:nvPr>
            <p:ph idx="2" type="sldImg"/>
          </p:nvPr>
        </p:nvSpPr>
        <p:spPr>
          <a:xfrm>
            <a:off x="-2286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31b5713da71_2_161:notes"/>
          <p:cNvSpPr txBox="1"/>
          <p:nvPr>
            <p:ph idx="1" type="body"/>
          </p:nvPr>
        </p:nvSpPr>
        <p:spPr>
          <a:xfrm>
            <a:off x="685800" y="4400550"/>
            <a:ext cx="5486400" cy="3600450"/>
          </a:xfrm>
          <a:prstGeom prst="rect">
            <a:avLst/>
          </a:prstGeom>
          <a:noFill/>
          <a:ln>
            <a:noFill/>
          </a:ln>
        </p:spPr>
        <p:txBody>
          <a:bodyPr anchorCtr="0" anchor="t" bIns="20950" lIns="41900" spcFirstLastPara="1" rIns="41900" wrap="square" tIns="20950">
            <a:noAutofit/>
          </a:bodyPr>
          <a:lstStyle/>
          <a:p>
            <a:pPr indent="0" lvl="0" marL="0" marR="0" rtl="0" algn="l">
              <a:spcBef>
                <a:spcPts val="0"/>
              </a:spcBef>
              <a:spcAft>
                <a:spcPts val="0"/>
              </a:spcAft>
              <a:buNone/>
            </a:pPr>
            <a:r>
              <a:t/>
            </a:r>
            <a:endParaRPr sz="3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b5713da71_2_167: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223" name="Google Shape;223;g31b5713da71_2_167: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b5713da71_2_174:notes"/>
          <p:cNvSpPr/>
          <p:nvPr>
            <p:ph idx="2" type="sldImg"/>
          </p:nvPr>
        </p:nvSpPr>
        <p:spPr>
          <a:xfrm>
            <a:off x="-2286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31b5713da71_2_174:notes"/>
          <p:cNvSpPr txBox="1"/>
          <p:nvPr>
            <p:ph idx="1" type="body"/>
          </p:nvPr>
        </p:nvSpPr>
        <p:spPr>
          <a:xfrm>
            <a:off x="685800" y="4400550"/>
            <a:ext cx="5486400" cy="3600450"/>
          </a:xfrm>
          <a:prstGeom prst="rect">
            <a:avLst/>
          </a:prstGeom>
          <a:noFill/>
          <a:ln>
            <a:noFill/>
          </a:ln>
        </p:spPr>
        <p:txBody>
          <a:bodyPr anchorCtr="0" anchor="t" bIns="20950" lIns="41900" spcFirstLastPara="1" rIns="41900" wrap="square" tIns="20950">
            <a:noAutofit/>
          </a:bodyPr>
          <a:lstStyle/>
          <a:p>
            <a:pPr indent="0" lvl="0" marL="0" marR="0" rtl="0" algn="l">
              <a:spcBef>
                <a:spcPts val="0"/>
              </a:spcBef>
              <a:spcAft>
                <a:spcPts val="0"/>
              </a:spcAft>
              <a:buNone/>
            </a:pPr>
            <a:r>
              <a:t/>
            </a:r>
            <a:endParaRPr sz="3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b5713da71_2_180: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238" name="Google Shape;238;g31b5713da71_2_180: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b5713da71_2_186:notes"/>
          <p:cNvSpPr/>
          <p:nvPr>
            <p:ph idx="2" type="sldImg"/>
          </p:nvPr>
        </p:nvSpPr>
        <p:spPr>
          <a:xfrm>
            <a:off x="-2286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31b5713da71_2_186:notes"/>
          <p:cNvSpPr txBox="1"/>
          <p:nvPr>
            <p:ph idx="1" type="body"/>
          </p:nvPr>
        </p:nvSpPr>
        <p:spPr>
          <a:xfrm>
            <a:off x="685800" y="4400550"/>
            <a:ext cx="5486400" cy="3600450"/>
          </a:xfrm>
          <a:prstGeom prst="rect">
            <a:avLst/>
          </a:prstGeom>
          <a:noFill/>
          <a:ln>
            <a:noFill/>
          </a:ln>
        </p:spPr>
        <p:txBody>
          <a:bodyPr anchorCtr="0" anchor="t" bIns="20950" lIns="41900" spcFirstLastPara="1" rIns="41900" wrap="square" tIns="20950">
            <a:noAutofit/>
          </a:bodyPr>
          <a:lstStyle/>
          <a:p>
            <a:pPr indent="0" lvl="0" marL="0" marR="0" rtl="0" algn="l">
              <a:spcBef>
                <a:spcPts val="0"/>
              </a:spcBef>
              <a:spcAft>
                <a:spcPts val="0"/>
              </a:spcAft>
              <a:buNone/>
            </a:pPr>
            <a:r>
              <a:t/>
            </a:r>
            <a:endParaRPr sz="3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1"/>
        </a:solidFill>
      </p:bgPr>
    </p:bg>
    <p:spTree>
      <p:nvGrpSpPr>
        <p:cNvPr id="54" name="Shape 54"/>
        <p:cNvGrpSpPr/>
        <p:nvPr/>
      </p:nvGrpSpPr>
      <p:grpSpPr>
        <a:xfrm>
          <a:off x="0" y="0"/>
          <a:ext cx="0" cy="0"/>
          <a:chOff x="0" y="0"/>
          <a:chExt cx="0" cy="0"/>
        </a:xfrm>
      </p:grpSpPr>
      <p:sp>
        <p:nvSpPr>
          <p:cNvPr id="55" name="Google Shape;55;p14"/>
          <p:cNvSpPr/>
          <p:nvPr/>
        </p:nvSpPr>
        <p:spPr>
          <a:xfrm>
            <a:off x="0" y="0"/>
            <a:ext cx="3971925" cy="5157788"/>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56" name="Google Shape;56;p14"/>
          <p:cNvSpPr/>
          <p:nvPr/>
        </p:nvSpPr>
        <p:spPr>
          <a:xfrm>
            <a:off x="1125141" y="879830"/>
            <a:ext cx="6893719" cy="4278579"/>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57" name="Google Shape;57;p14"/>
          <p:cNvSpPr/>
          <p:nvPr/>
        </p:nvSpPr>
        <p:spPr>
          <a:xfrm>
            <a:off x="2020822" y="0"/>
            <a:ext cx="5102357" cy="4047356"/>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58" name="Google Shape;58;p14"/>
          <p:cNvSpPr txBox="1"/>
          <p:nvPr>
            <p:ph type="ctrTitle"/>
          </p:nvPr>
        </p:nvSpPr>
        <p:spPr>
          <a:xfrm>
            <a:off x="2174843" y="607670"/>
            <a:ext cx="4794316" cy="2873416"/>
          </a:xfrm>
          <a:prstGeom prst="rect">
            <a:avLst/>
          </a:prstGeom>
          <a:noFill/>
          <a:ln>
            <a:noFill/>
          </a:ln>
        </p:spPr>
        <p:txBody>
          <a:bodyPr anchorCtr="0" anchor="ctr" bIns="0" lIns="68575" spcFirstLastPara="1" rIns="68575" wrap="square" tIns="0">
            <a:noAutofit/>
          </a:bodyPr>
          <a:lstStyle>
            <a:lvl1pPr lvl="0" algn="ctr">
              <a:lnSpc>
                <a:spcPct val="100000"/>
              </a:lnSpc>
              <a:spcBef>
                <a:spcPts val="0"/>
              </a:spcBef>
              <a:spcAft>
                <a:spcPts val="0"/>
              </a:spcAft>
              <a:buClr>
                <a:schemeClr val="accent6"/>
              </a:buClr>
              <a:buSzPts val="2700"/>
              <a:buFont typeface="Arial Black"/>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9" name="Shape 59"/>
        <p:cNvGrpSpPr/>
        <p:nvPr/>
      </p:nvGrpSpPr>
      <p:grpSpPr>
        <a:xfrm>
          <a:off x="0" y="0"/>
          <a:ext cx="0" cy="0"/>
          <a:chOff x="0" y="0"/>
          <a:chExt cx="0" cy="0"/>
        </a:xfrm>
      </p:grpSpPr>
      <p:grpSp>
        <p:nvGrpSpPr>
          <p:cNvPr id="60" name="Google Shape;60;p15"/>
          <p:cNvGrpSpPr/>
          <p:nvPr/>
        </p:nvGrpSpPr>
        <p:grpSpPr>
          <a:xfrm>
            <a:off x="4839227" y="2553764"/>
            <a:ext cx="4304773" cy="2600978"/>
            <a:chOff x="5009037" y="2525712"/>
            <a:chExt cx="7170193" cy="4332288"/>
          </a:xfrm>
        </p:grpSpPr>
        <p:sp>
          <p:nvSpPr>
            <p:cNvPr id="61" name="Google Shape;61;p15"/>
            <p:cNvSpPr/>
            <p:nvPr/>
          </p:nvSpPr>
          <p:spPr>
            <a:xfrm>
              <a:off x="5009037" y="2525712"/>
              <a:ext cx="3601721" cy="4332288"/>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62" name="Google Shape;62;p15"/>
            <p:cNvSpPr/>
            <p:nvPr/>
          </p:nvSpPr>
          <p:spPr>
            <a:xfrm>
              <a:off x="8589536" y="2525712"/>
              <a:ext cx="3589694" cy="4332288"/>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grpSp>
      <p:grpSp>
        <p:nvGrpSpPr>
          <p:cNvPr id="63" name="Google Shape;63;p15"/>
          <p:cNvGrpSpPr/>
          <p:nvPr/>
        </p:nvGrpSpPr>
        <p:grpSpPr>
          <a:xfrm rot="10800000">
            <a:off x="4849208" y="0"/>
            <a:ext cx="4304773" cy="2600978"/>
            <a:chOff x="5183405" y="2678112"/>
            <a:chExt cx="7170193" cy="4332288"/>
          </a:xfrm>
        </p:grpSpPr>
        <p:sp>
          <p:nvSpPr>
            <p:cNvPr id="64" name="Google Shape;64;p15"/>
            <p:cNvSpPr/>
            <p:nvPr/>
          </p:nvSpPr>
          <p:spPr>
            <a:xfrm>
              <a:off x="5183405" y="2678112"/>
              <a:ext cx="3601721" cy="4332288"/>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65" name="Google Shape;65;p15"/>
            <p:cNvSpPr/>
            <p:nvPr/>
          </p:nvSpPr>
          <p:spPr>
            <a:xfrm>
              <a:off x="8763903" y="2678112"/>
              <a:ext cx="3589695" cy="4332288"/>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grpSp>
      <p:sp>
        <p:nvSpPr>
          <p:cNvPr id="66" name="Google Shape;66;p15"/>
          <p:cNvSpPr/>
          <p:nvPr/>
        </p:nvSpPr>
        <p:spPr>
          <a:xfrm>
            <a:off x="5731888" y="3433243"/>
            <a:ext cx="581266" cy="581266"/>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67" name="Google Shape;67;p15"/>
          <p:cNvSpPr txBox="1"/>
          <p:nvPr>
            <p:ph type="title"/>
          </p:nvPr>
        </p:nvSpPr>
        <p:spPr>
          <a:xfrm>
            <a:off x="685800" y="792956"/>
            <a:ext cx="4937760" cy="1148518"/>
          </a:xfrm>
          <a:prstGeom prst="rect">
            <a:avLst/>
          </a:prstGeom>
          <a:noFill/>
          <a:ln>
            <a:noFill/>
          </a:ln>
        </p:spPr>
        <p:txBody>
          <a:bodyPr anchorCtr="0" anchor="b" bIns="0" lIns="68575" spcFirstLastPara="1" rIns="68575" wrap="square" tIns="0">
            <a:noAutofit/>
          </a:bodyPr>
          <a:lstStyle>
            <a:lvl1pPr lvl="0" algn="l">
              <a:lnSpc>
                <a:spcPct val="100000"/>
              </a:lnSpc>
              <a:spcBef>
                <a:spcPts val="0"/>
              </a:spcBef>
              <a:spcAft>
                <a:spcPts val="0"/>
              </a:spcAft>
              <a:buClr>
                <a:schemeClr val="accent6"/>
              </a:buClr>
              <a:buSzPts val="2700"/>
              <a:buFont typeface="Arial Black"/>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5"/>
          <p:cNvSpPr txBox="1"/>
          <p:nvPr>
            <p:ph idx="1" type="body"/>
          </p:nvPr>
        </p:nvSpPr>
        <p:spPr>
          <a:xfrm>
            <a:off x="685800" y="2125980"/>
            <a:ext cx="4937760" cy="2405508"/>
          </a:xfrm>
          <a:prstGeom prst="rect">
            <a:avLst/>
          </a:prstGeom>
          <a:noFill/>
          <a:ln>
            <a:noFill/>
          </a:ln>
        </p:spPr>
        <p:txBody>
          <a:bodyPr anchorCtr="0" anchor="t" bIns="0" lIns="68575" spcFirstLastPara="1" rIns="68575" wrap="square" tIns="0">
            <a:normAutofit/>
          </a:bodyPr>
          <a:lstStyle>
            <a:lvl1pPr indent="-228600" lvl="0" marL="457200" algn="l">
              <a:lnSpc>
                <a:spcPct val="150000"/>
              </a:lnSpc>
              <a:spcBef>
                <a:spcPts val="0"/>
              </a:spcBef>
              <a:spcAft>
                <a:spcPts val="0"/>
              </a:spcAft>
              <a:buClr>
                <a:schemeClr val="accent6"/>
              </a:buClr>
              <a:buSzPts val="1800"/>
              <a:buNone/>
              <a:defRPr sz="1800"/>
            </a:lvl1pPr>
            <a:lvl2pPr indent="-323850" lvl="1" marL="914400" algn="l">
              <a:lnSpc>
                <a:spcPct val="150000"/>
              </a:lnSpc>
              <a:spcBef>
                <a:spcPts val="0"/>
              </a:spcBef>
              <a:spcAft>
                <a:spcPts val="0"/>
              </a:spcAft>
              <a:buClr>
                <a:schemeClr val="accent6"/>
              </a:buClr>
              <a:buSzPts val="1500"/>
              <a:buChar char="•"/>
              <a:defRPr sz="1500"/>
            </a:lvl2pPr>
            <a:lvl3pPr indent="-317500" lvl="2" marL="1371600" algn="l">
              <a:lnSpc>
                <a:spcPct val="150000"/>
              </a:lnSpc>
              <a:spcBef>
                <a:spcPts val="0"/>
              </a:spcBef>
              <a:spcAft>
                <a:spcPts val="0"/>
              </a:spcAft>
              <a:buClr>
                <a:schemeClr val="accent6"/>
              </a:buClr>
              <a:buSzPts val="1400"/>
              <a:buChar char="•"/>
              <a:defRPr sz="1400"/>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5"/>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lvl1pPr indent="0" lvl="0" marL="0" algn="r">
              <a:spcBef>
                <a:spcPts val="0"/>
              </a:spcBef>
              <a:buNone/>
              <a:defRPr sz="1200">
                <a:solidFill>
                  <a:schemeClr val="accent6"/>
                </a:solidFill>
                <a:latin typeface="Arial Black"/>
                <a:ea typeface="Arial Black"/>
                <a:cs typeface="Arial Black"/>
                <a:sym typeface="Arial Black"/>
              </a:defRPr>
            </a:lvl1pPr>
            <a:lvl2pPr indent="0" lvl="1" marL="0" algn="r">
              <a:spcBef>
                <a:spcPts val="0"/>
              </a:spcBef>
              <a:buNone/>
              <a:defRPr sz="1200">
                <a:solidFill>
                  <a:schemeClr val="accent6"/>
                </a:solidFill>
                <a:latin typeface="Arial Black"/>
                <a:ea typeface="Arial Black"/>
                <a:cs typeface="Arial Black"/>
                <a:sym typeface="Arial Black"/>
              </a:defRPr>
            </a:lvl2pPr>
            <a:lvl3pPr indent="0" lvl="2" marL="0" algn="r">
              <a:spcBef>
                <a:spcPts val="0"/>
              </a:spcBef>
              <a:buNone/>
              <a:defRPr sz="1200">
                <a:solidFill>
                  <a:schemeClr val="accent6"/>
                </a:solidFill>
                <a:latin typeface="Arial Black"/>
                <a:ea typeface="Arial Black"/>
                <a:cs typeface="Arial Black"/>
                <a:sym typeface="Arial Black"/>
              </a:defRPr>
            </a:lvl3pPr>
            <a:lvl4pPr indent="0" lvl="3" marL="0" algn="r">
              <a:spcBef>
                <a:spcPts val="0"/>
              </a:spcBef>
              <a:buNone/>
              <a:defRPr sz="1200">
                <a:solidFill>
                  <a:schemeClr val="accent6"/>
                </a:solidFill>
                <a:latin typeface="Arial Black"/>
                <a:ea typeface="Arial Black"/>
                <a:cs typeface="Arial Black"/>
                <a:sym typeface="Arial Black"/>
              </a:defRPr>
            </a:lvl4pPr>
            <a:lvl5pPr indent="0" lvl="4" marL="0" algn="r">
              <a:spcBef>
                <a:spcPts val="0"/>
              </a:spcBef>
              <a:buNone/>
              <a:defRPr sz="1200">
                <a:solidFill>
                  <a:schemeClr val="accent6"/>
                </a:solidFill>
                <a:latin typeface="Arial Black"/>
                <a:ea typeface="Arial Black"/>
                <a:cs typeface="Arial Black"/>
                <a:sym typeface="Arial Black"/>
              </a:defRPr>
            </a:lvl5pPr>
            <a:lvl6pPr indent="0" lvl="5" marL="0" algn="r">
              <a:spcBef>
                <a:spcPts val="0"/>
              </a:spcBef>
              <a:buNone/>
              <a:defRPr sz="1200">
                <a:solidFill>
                  <a:schemeClr val="accent6"/>
                </a:solidFill>
                <a:latin typeface="Arial Black"/>
                <a:ea typeface="Arial Black"/>
                <a:cs typeface="Arial Black"/>
                <a:sym typeface="Arial Black"/>
              </a:defRPr>
            </a:lvl6pPr>
            <a:lvl7pPr indent="0" lvl="6" marL="0" algn="r">
              <a:spcBef>
                <a:spcPts val="0"/>
              </a:spcBef>
              <a:buNone/>
              <a:defRPr sz="1200">
                <a:solidFill>
                  <a:schemeClr val="accent6"/>
                </a:solidFill>
                <a:latin typeface="Arial Black"/>
                <a:ea typeface="Arial Black"/>
                <a:cs typeface="Arial Black"/>
                <a:sym typeface="Arial Black"/>
              </a:defRPr>
            </a:lvl7pPr>
            <a:lvl8pPr indent="0" lvl="7" marL="0" algn="r">
              <a:spcBef>
                <a:spcPts val="0"/>
              </a:spcBef>
              <a:buNone/>
              <a:defRPr sz="1200">
                <a:solidFill>
                  <a:schemeClr val="accent6"/>
                </a:solidFill>
                <a:latin typeface="Arial Black"/>
                <a:ea typeface="Arial Black"/>
                <a:cs typeface="Arial Black"/>
                <a:sym typeface="Arial Black"/>
              </a:defRPr>
            </a:lvl8pPr>
            <a:lvl9pPr indent="0" lvl="8" marL="0" algn="r">
              <a:spcBef>
                <a:spcPts val="0"/>
              </a:spcBef>
              <a:buNone/>
              <a:defRPr sz="12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1">
  <p:cSld name="1_Comparison 1">
    <p:spTree>
      <p:nvGrpSpPr>
        <p:cNvPr id="70" name="Shape 70"/>
        <p:cNvGrpSpPr/>
        <p:nvPr/>
      </p:nvGrpSpPr>
      <p:grpSpPr>
        <a:xfrm>
          <a:off x="0" y="0"/>
          <a:ext cx="0" cy="0"/>
          <a:chOff x="0" y="0"/>
          <a:chExt cx="0" cy="0"/>
        </a:xfrm>
      </p:grpSpPr>
      <p:sp>
        <p:nvSpPr>
          <p:cNvPr id="71" name="Google Shape;71;p16"/>
          <p:cNvSpPr txBox="1"/>
          <p:nvPr>
            <p:ph type="title"/>
          </p:nvPr>
        </p:nvSpPr>
        <p:spPr>
          <a:xfrm>
            <a:off x="3273607" y="792956"/>
            <a:ext cx="5282713" cy="1890163"/>
          </a:xfrm>
          <a:prstGeom prst="rect">
            <a:avLst/>
          </a:prstGeom>
          <a:noFill/>
          <a:ln>
            <a:noFill/>
          </a:ln>
        </p:spPr>
        <p:txBody>
          <a:bodyPr anchorCtr="0" anchor="b" bIns="0" lIns="68575" spcFirstLastPara="1" rIns="68575" wrap="square" tIns="0">
            <a:noAutofit/>
          </a:bodyPr>
          <a:lstStyle>
            <a:lvl1pPr lvl="0" algn="l">
              <a:lnSpc>
                <a:spcPct val="100000"/>
              </a:lnSpc>
              <a:spcBef>
                <a:spcPts val="0"/>
              </a:spcBef>
              <a:spcAft>
                <a:spcPts val="0"/>
              </a:spcAft>
              <a:buClr>
                <a:schemeClr val="accent6"/>
              </a:buClr>
              <a:buSzPts val="2700"/>
              <a:buFont typeface="Arial Black"/>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p:nvPr/>
        </p:nvSpPr>
        <p:spPr>
          <a:xfrm>
            <a:off x="-4176" y="-2088"/>
            <a:ext cx="2582466" cy="5168503"/>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id="73" name="Google Shape;73;p16"/>
          <p:cNvPicPr preferRelativeResize="0"/>
          <p:nvPr/>
        </p:nvPicPr>
        <p:blipFill rotWithShape="1">
          <a:blip r:embed="rId2">
            <a:alphaModFix/>
          </a:blip>
          <a:srcRect b="0" l="0" r="0" t="0"/>
          <a:stretch/>
        </p:blipFill>
        <p:spPr>
          <a:xfrm>
            <a:off x="1277483" y="-2088"/>
            <a:ext cx="1300808" cy="3875485"/>
          </a:xfrm>
          <a:prstGeom prst="rect">
            <a:avLst/>
          </a:prstGeom>
          <a:noFill/>
          <a:ln>
            <a:noFill/>
          </a:ln>
        </p:spPr>
      </p:pic>
      <p:sp>
        <p:nvSpPr>
          <p:cNvPr id="74" name="Google Shape;74;p16"/>
          <p:cNvSpPr/>
          <p:nvPr/>
        </p:nvSpPr>
        <p:spPr>
          <a:xfrm>
            <a:off x="1291216" y="-2088"/>
            <a:ext cx="1287086" cy="1290640"/>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75" name="Google Shape;75;p16"/>
          <p:cNvSpPr/>
          <p:nvPr/>
        </p:nvSpPr>
        <p:spPr>
          <a:xfrm>
            <a:off x="-4176" y="2580378"/>
            <a:ext cx="2582466" cy="2586038"/>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id="76" name="Google Shape;76;p16"/>
          <p:cNvPicPr preferRelativeResize="0"/>
          <p:nvPr/>
        </p:nvPicPr>
        <p:blipFill rotWithShape="1">
          <a:blip r:embed="rId3">
            <a:alphaModFix/>
          </a:blip>
          <a:srcRect b="0" l="0" r="0" t="0"/>
          <a:stretch/>
        </p:blipFill>
        <p:spPr>
          <a:xfrm>
            <a:off x="1288843" y="2580378"/>
            <a:ext cx="1289447" cy="1293019"/>
          </a:xfrm>
          <a:prstGeom prst="rect">
            <a:avLst/>
          </a:prstGeom>
          <a:noFill/>
          <a:ln>
            <a:noFill/>
          </a:ln>
        </p:spPr>
      </p:pic>
      <p:sp>
        <p:nvSpPr>
          <p:cNvPr id="77" name="Google Shape;77;p16"/>
          <p:cNvSpPr txBox="1"/>
          <p:nvPr>
            <p:ph idx="12" type="sldNum"/>
          </p:nvPr>
        </p:nvSpPr>
        <p:spPr>
          <a:xfrm>
            <a:off x="7828856" y="342899"/>
            <a:ext cx="740664" cy="353617"/>
          </a:xfrm>
          <a:prstGeom prst="rect">
            <a:avLst/>
          </a:prstGeom>
          <a:noFill/>
          <a:ln>
            <a:noFill/>
          </a:ln>
        </p:spPr>
        <p:txBody>
          <a:bodyPr anchorCtr="0" anchor="ctr" bIns="34275" lIns="68575" spcFirstLastPara="1" rIns="0" wrap="square" tIns="34275">
            <a:noAutofit/>
          </a:bodyPr>
          <a:lstStyle>
            <a:lvl1pPr indent="0" lvl="0" marL="0" algn="r">
              <a:spcBef>
                <a:spcPts val="0"/>
              </a:spcBef>
              <a:buNone/>
              <a:defRPr sz="1200">
                <a:solidFill>
                  <a:schemeClr val="accent6"/>
                </a:solidFill>
                <a:latin typeface="Arial Black"/>
                <a:ea typeface="Arial Black"/>
                <a:cs typeface="Arial Black"/>
                <a:sym typeface="Arial Black"/>
              </a:defRPr>
            </a:lvl1pPr>
            <a:lvl2pPr indent="0" lvl="1" marL="0" algn="r">
              <a:spcBef>
                <a:spcPts val="0"/>
              </a:spcBef>
              <a:buNone/>
              <a:defRPr sz="1200">
                <a:solidFill>
                  <a:schemeClr val="accent6"/>
                </a:solidFill>
                <a:latin typeface="Arial Black"/>
                <a:ea typeface="Arial Black"/>
                <a:cs typeface="Arial Black"/>
                <a:sym typeface="Arial Black"/>
              </a:defRPr>
            </a:lvl2pPr>
            <a:lvl3pPr indent="0" lvl="2" marL="0" algn="r">
              <a:spcBef>
                <a:spcPts val="0"/>
              </a:spcBef>
              <a:buNone/>
              <a:defRPr sz="1200">
                <a:solidFill>
                  <a:schemeClr val="accent6"/>
                </a:solidFill>
                <a:latin typeface="Arial Black"/>
                <a:ea typeface="Arial Black"/>
                <a:cs typeface="Arial Black"/>
                <a:sym typeface="Arial Black"/>
              </a:defRPr>
            </a:lvl3pPr>
            <a:lvl4pPr indent="0" lvl="3" marL="0" algn="r">
              <a:spcBef>
                <a:spcPts val="0"/>
              </a:spcBef>
              <a:buNone/>
              <a:defRPr sz="1200">
                <a:solidFill>
                  <a:schemeClr val="accent6"/>
                </a:solidFill>
                <a:latin typeface="Arial Black"/>
                <a:ea typeface="Arial Black"/>
                <a:cs typeface="Arial Black"/>
                <a:sym typeface="Arial Black"/>
              </a:defRPr>
            </a:lvl4pPr>
            <a:lvl5pPr indent="0" lvl="4" marL="0" algn="r">
              <a:spcBef>
                <a:spcPts val="0"/>
              </a:spcBef>
              <a:buNone/>
              <a:defRPr sz="1200">
                <a:solidFill>
                  <a:schemeClr val="accent6"/>
                </a:solidFill>
                <a:latin typeface="Arial Black"/>
                <a:ea typeface="Arial Black"/>
                <a:cs typeface="Arial Black"/>
                <a:sym typeface="Arial Black"/>
              </a:defRPr>
            </a:lvl5pPr>
            <a:lvl6pPr indent="0" lvl="5" marL="0" algn="r">
              <a:spcBef>
                <a:spcPts val="0"/>
              </a:spcBef>
              <a:buNone/>
              <a:defRPr sz="1200">
                <a:solidFill>
                  <a:schemeClr val="accent6"/>
                </a:solidFill>
                <a:latin typeface="Arial Black"/>
                <a:ea typeface="Arial Black"/>
                <a:cs typeface="Arial Black"/>
                <a:sym typeface="Arial Black"/>
              </a:defRPr>
            </a:lvl6pPr>
            <a:lvl7pPr indent="0" lvl="6" marL="0" algn="r">
              <a:spcBef>
                <a:spcPts val="0"/>
              </a:spcBef>
              <a:buNone/>
              <a:defRPr sz="1200">
                <a:solidFill>
                  <a:schemeClr val="accent6"/>
                </a:solidFill>
                <a:latin typeface="Arial Black"/>
                <a:ea typeface="Arial Black"/>
                <a:cs typeface="Arial Black"/>
                <a:sym typeface="Arial Black"/>
              </a:defRPr>
            </a:lvl7pPr>
            <a:lvl8pPr indent="0" lvl="7" marL="0" algn="r">
              <a:spcBef>
                <a:spcPts val="0"/>
              </a:spcBef>
              <a:buNone/>
              <a:defRPr sz="1200">
                <a:solidFill>
                  <a:schemeClr val="accent6"/>
                </a:solidFill>
                <a:latin typeface="Arial Black"/>
                <a:ea typeface="Arial Black"/>
                <a:cs typeface="Arial Black"/>
                <a:sym typeface="Arial Black"/>
              </a:defRPr>
            </a:lvl8pPr>
            <a:lvl9pPr indent="0" lvl="8" marL="0" algn="r">
              <a:spcBef>
                <a:spcPts val="0"/>
              </a:spcBef>
              <a:buNone/>
              <a:defRPr sz="12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6"/>
          <p:cNvSpPr txBox="1"/>
          <p:nvPr>
            <p:ph idx="1" type="body"/>
          </p:nvPr>
        </p:nvSpPr>
        <p:spPr>
          <a:xfrm>
            <a:off x="3273606" y="2856563"/>
            <a:ext cx="5282713" cy="1674925"/>
          </a:xfrm>
          <a:prstGeom prst="rect">
            <a:avLst/>
          </a:prstGeom>
          <a:noFill/>
          <a:ln>
            <a:noFill/>
          </a:ln>
        </p:spPr>
        <p:txBody>
          <a:bodyPr anchorCtr="0" anchor="t" bIns="0" lIns="68575" spcFirstLastPara="1" rIns="68575" wrap="square" tIns="0">
            <a:normAutofit/>
          </a:bodyPr>
          <a:lstStyle>
            <a:lvl1pPr indent="-228600" lvl="0" marL="457200" algn="l">
              <a:lnSpc>
                <a:spcPct val="100000"/>
              </a:lnSpc>
              <a:spcBef>
                <a:spcPts val="0"/>
              </a:spcBef>
              <a:spcAft>
                <a:spcPts val="0"/>
              </a:spcAft>
              <a:buClr>
                <a:schemeClr val="accent6"/>
              </a:buClr>
              <a:buSzPts val="1800"/>
              <a:buNone/>
              <a:defRPr sz="1800"/>
            </a:lvl1pPr>
            <a:lvl2pPr indent="-342900" lvl="1" marL="914400" algn="l">
              <a:lnSpc>
                <a:spcPct val="100000"/>
              </a:lnSpc>
              <a:spcBef>
                <a:spcPts val="0"/>
              </a:spcBef>
              <a:spcAft>
                <a:spcPts val="0"/>
              </a:spcAft>
              <a:buClr>
                <a:schemeClr val="accent6"/>
              </a:buClr>
              <a:buSzPts val="1800"/>
              <a:buChar char="•"/>
              <a:defRPr sz="1800"/>
            </a:lvl2pPr>
            <a:lvl3pPr indent="-342900" lvl="2" marL="1371600" algn="l">
              <a:lnSpc>
                <a:spcPct val="100000"/>
              </a:lnSpc>
              <a:spcBef>
                <a:spcPts val="0"/>
              </a:spcBef>
              <a:spcAft>
                <a:spcPts val="0"/>
              </a:spcAft>
              <a:buClr>
                <a:schemeClr val="accent6"/>
              </a:buClr>
              <a:buSzPts val="1800"/>
              <a:buChar char="•"/>
              <a:defRPr sz="1800"/>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2">
  <p:cSld name="Timeline 2">
    <p:spTree>
      <p:nvGrpSpPr>
        <p:cNvPr id="79" name="Shape 79"/>
        <p:cNvGrpSpPr/>
        <p:nvPr/>
      </p:nvGrpSpPr>
      <p:grpSpPr>
        <a:xfrm>
          <a:off x="0" y="0"/>
          <a:ext cx="0" cy="0"/>
          <a:chOff x="0" y="0"/>
          <a:chExt cx="0" cy="0"/>
        </a:xfrm>
      </p:grpSpPr>
      <p:sp>
        <p:nvSpPr>
          <p:cNvPr id="80" name="Google Shape;80;p17"/>
          <p:cNvSpPr/>
          <p:nvPr/>
        </p:nvSpPr>
        <p:spPr>
          <a:xfrm>
            <a:off x="-18048" y="0"/>
            <a:ext cx="9162047" cy="2600325"/>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
              <a:solidFill>
                <a:schemeClr val="lt1"/>
              </a:solidFill>
              <a:latin typeface="EB Garamond"/>
              <a:ea typeface="EB Garamond"/>
              <a:cs typeface="EB Garamond"/>
              <a:sym typeface="EB Garamond"/>
            </a:endParaRPr>
          </a:p>
        </p:txBody>
      </p:sp>
      <p:sp>
        <p:nvSpPr>
          <p:cNvPr id="81" name="Google Shape;81;p17"/>
          <p:cNvSpPr/>
          <p:nvPr/>
        </p:nvSpPr>
        <p:spPr>
          <a:xfrm>
            <a:off x="332510" y="315370"/>
            <a:ext cx="8478982" cy="452004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EB Garamond"/>
              <a:ea typeface="EB Garamond"/>
              <a:cs typeface="EB Garamond"/>
              <a:sym typeface="EB Garamond"/>
            </a:endParaRPr>
          </a:p>
        </p:txBody>
      </p:sp>
      <p:sp>
        <p:nvSpPr>
          <p:cNvPr id="82" name="Google Shape;82;p17"/>
          <p:cNvSpPr txBox="1"/>
          <p:nvPr>
            <p:ph type="title"/>
          </p:nvPr>
        </p:nvSpPr>
        <p:spPr>
          <a:xfrm>
            <a:off x="685800" y="792956"/>
            <a:ext cx="7883720" cy="759589"/>
          </a:xfrm>
          <a:prstGeom prst="rect">
            <a:avLst/>
          </a:prstGeom>
          <a:noFill/>
          <a:ln>
            <a:noFill/>
          </a:ln>
        </p:spPr>
        <p:txBody>
          <a:bodyPr anchorCtr="0" anchor="b" bIns="0" lIns="68575" spcFirstLastPara="1" rIns="68575" wrap="square" tIns="0">
            <a:noAutofit/>
          </a:bodyPr>
          <a:lstStyle>
            <a:lvl1pPr lvl="0" algn="ctr">
              <a:lnSpc>
                <a:spcPct val="100000"/>
              </a:lnSpc>
              <a:spcBef>
                <a:spcPts val="0"/>
              </a:spcBef>
              <a:spcAft>
                <a:spcPts val="0"/>
              </a:spcAft>
              <a:buClr>
                <a:schemeClr val="accent6"/>
              </a:buClr>
              <a:buSzPts val="2700"/>
              <a:buFont typeface="Arial Black"/>
              <a:buNone/>
              <a:defRPr sz="2700">
                <a:solidFill>
                  <a:schemeClr val="accent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7"/>
          <p:cNvSpPr txBox="1"/>
          <p:nvPr>
            <p:ph idx="1" type="body"/>
          </p:nvPr>
        </p:nvSpPr>
        <p:spPr>
          <a:xfrm>
            <a:off x="685800" y="1737050"/>
            <a:ext cx="7883720" cy="2961418"/>
          </a:xfrm>
          <a:prstGeom prst="rect">
            <a:avLst/>
          </a:prstGeom>
          <a:noFill/>
          <a:ln>
            <a:noFill/>
          </a:ln>
        </p:spPr>
        <p:txBody>
          <a:bodyPr anchorCtr="0" anchor="t" bIns="68575" lIns="68575" spcFirstLastPara="1" rIns="68575" wrap="square" tIns="68575">
            <a:normAutofit/>
          </a:bodyPr>
          <a:lstStyle>
            <a:lvl1pPr indent="-317500" lvl="0" marL="457200" algn="l">
              <a:lnSpc>
                <a:spcPct val="100000"/>
              </a:lnSpc>
              <a:spcBef>
                <a:spcPts val="800"/>
              </a:spcBef>
              <a:spcAft>
                <a:spcPts val="0"/>
              </a:spcAft>
              <a:buClr>
                <a:schemeClr val="accent6"/>
              </a:buClr>
              <a:buSzPts val="1400"/>
              <a:buChar char="•"/>
              <a:defRPr sz="1400"/>
            </a:lvl1pPr>
            <a:lvl2pPr indent="-317500" lvl="1" marL="914400" algn="l">
              <a:lnSpc>
                <a:spcPct val="100000"/>
              </a:lnSpc>
              <a:spcBef>
                <a:spcPts val="800"/>
              </a:spcBef>
              <a:spcAft>
                <a:spcPts val="0"/>
              </a:spcAft>
              <a:buClr>
                <a:schemeClr val="accent6"/>
              </a:buClr>
              <a:buSzPts val="1400"/>
              <a:buChar char="•"/>
              <a:defRPr sz="1400"/>
            </a:lvl2pPr>
            <a:lvl3pPr indent="-317500" lvl="2" marL="1371600" algn="l">
              <a:lnSpc>
                <a:spcPct val="100000"/>
              </a:lnSpc>
              <a:spcBef>
                <a:spcPts val="800"/>
              </a:spcBef>
              <a:spcAft>
                <a:spcPts val="0"/>
              </a:spcAft>
              <a:buClr>
                <a:schemeClr val="accent6"/>
              </a:buClr>
              <a:buSzPts val="1400"/>
              <a:buChar char="•"/>
              <a:defRPr sz="1400"/>
            </a:lvl3pPr>
            <a:lvl4pPr indent="-317500" lvl="3" marL="1828800" algn="l">
              <a:lnSpc>
                <a:spcPct val="100000"/>
              </a:lnSpc>
              <a:spcBef>
                <a:spcPts val="800"/>
              </a:spcBef>
              <a:spcAft>
                <a:spcPts val="0"/>
              </a:spcAft>
              <a:buClr>
                <a:schemeClr val="accent6"/>
              </a:buClr>
              <a:buSzPts val="1400"/>
              <a:buChar char="•"/>
              <a:defRPr sz="1400"/>
            </a:lvl4pPr>
            <a:lvl5pPr indent="-317500" lvl="4" marL="2286000" algn="l">
              <a:lnSpc>
                <a:spcPct val="100000"/>
              </a:lnSpc>
              <a:spcBef>
                <a:spcPts val="800"/>
              </a:spcBef>
              <a:spcAft>
                <a:spcPts val="0"/>
              </a:spcAft>
              <a:buClr>
                <a:schemeClr val="accent6"/>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7"/>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lvl1pPr indent="0" lvl="0" marL="0" algn="r">
              <a:spcBef>
                <a:spcPts val="0"/>
              </a:spcBef>
              <a:buNone/>
              <a:defRPr sz="1200">
                <a:solidFill>
                  <a:schemeClr val="accent6"/>
                </a:solidFill>
                <a:latin typeface="Arial Black"/>
                <a:ea typeface="Arial Black"/>
                <a:cs typeface="Arial Black"/>
                <a:sym typeface="Arial Black"/>
              </a:defRPr>
            </a:lvl1pPr>
            <a:lvl2pPr indent="0" lvl="1" marL="0" algn="r">
              <a:spcBef>
                <a:spcPts val="0"/>
              </a:spcBef>
              <a:buNone/>
              <a:defRPr sz="1200">
                <a:solidFill>
                  <a:schemeClr val="accent6"/>
                </a:solidFill>
                <a:latin typeface="Arial Black"/>
                <a:ea typeface="Arial Black"/>
                <a:cs typeface="Arial Black"/>
                <a:sym typeface="Arial Black"/>
              </a:defRPr>
            </a:lvl2pPr>
            <a:lvl3pPr indent="0" lvl="2" marL="0" algn="r">
              <a:spcBef>
                <a:spcPts val="0"/>
              </a:spcBef>
              <a:buNone/>
              <a:defRPr sz="1200">
                <a:solidFill>
                  <a:schemeClr val="accent6"/>
                </a:solidFill>
                <a:latin typeface="Arial Black"/>
                <a:ea typeface="Arial Black"/>
                <a:cs typeface="Arial Black"/>
                <a:sym typeface="Arial Black"/>
              </a:defRPr>
            </a:lvl3pPr>
            <a:lvl4pPr indent="0" lvl="3" marL="0" algn="r">
              <a:spcBef>
                <a:spcPts val="0"/>
              </a:spcBef>
              <a:buNone/>
              <a:defRPr sz="1200">
                <a:solidFill>
                  <a:schemeClr val="accent6"/>
                </a:solidFill>
                <a:latin typeface="Arial Black"/>
                <a:ea typeface="Arial Black"/>
                <a:cs typeface="Arial Black"/>
                <a:sym typeface="Arial Black"/>
              </a:defRPr>
            </a:lvl4pPr>
            <a:lvl5pPr indent="0" lvl="4" marL="0" algn="r">
              <a:spcBef>
                <a:spcPts val="0"/>
              </a:spcBef>
              <a:buNone/>
              <a:defRPr sz="1200">
                <a:solidFill>
                  <a:schemeClr val="accent6"/>
                </a:solidFill>
                <a:latin typeface="Arial Black"/>
                <a:ea typeface="Arial Black"/>
                <a:cs typeface="Arial Black"/>
                <a:sym typeface="Arial Black"/>
              </a:defRPr>
            </a:lvl5pPr>
            <a:lvl6pPr indent="0" lvl="5" marL="0" algn="r">
              <a:spcBef>
                <a:spcPts val="0"/>
              </a:spcBef>
              <a:buNone/>
              <a:defRPr sz="1200">
                <a:solidFill>
                  <a:schemeClr val="accent6"/>
                </a:solidFill>
                <a:latin typeface="Arial Black"/>
                <a:ea typeface="Arial Black"/>
                <a:cs typeface="Arial Black"/>
                <a:sym typeface="Arial Black"/>
              </a:defRPr>
            </a:lvl6pPr>
            <a:lvl7pPr indent="0" lvl="6" marL="0" algn="r">
              <a:spcBef>
                <a:spcPts val="0"/>
              </a:spcBef>
              <a:buNone/>
              <a:defRPr sz="1200">
                <a:solidFill>
                  <a:schemeClr val="accent6"/>
                </a:solidFill>
                <a:latin typeface="Arial Black"/>
                <a:ea typeface="Arial Black"/>
                <a:cs typeface="Arial Black"/>
                <a:sym typeface="Arial Black"/>
              </a:defRPr>
            </a:lvl7pPr>
            <a:lvl8pPr indent="0" lvl="7" marL="0" algn="r">
              <a:spcBef>
                <a:spcPts val="0"/>
              </a:spcBef>
              <a:buNone/>
              <a:defRPr sz="1200">
                <a:solidFill>
                  <a:schemeClr val="accent6"/>
                </a:solidFill>
                <a:latin typeface="Arial Black"/>
                <a:ea typeface="Arial Black"/>
                <a:cs typeface="Arial Black"/>
                <a:sym typeface="Arial Black"/>
              </a:defRPr>
            </a:lvl8pPr>
            <a:lvl9pPr indent="0" lvl="8" marL="0" algn="r">
              <a:spcBef>
                <a:spcPts val="0"/>
              </a:spcBef>
              <a:buNone/>
              <a:defRPr sz="12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4">
  <p:cSld name="Comparison 4">
    <p:spTree>
      <p:nvGrpSpPr>
        <p:cNvPr id="85" name="Shape 85"/>
        <p:cNvGrpSpPr/>
        <p:nvPr/>
      </p:nvGrpSpPr>
      <p:grpSpPr>
        <a:xfrm>
          <a:off x="0" y="0"/>
          <a:ext cx="0" cy="0"/>
          <a:chOff x="0" y="0"/>
          <a:chExt cx="0" cy="0"/>
        </a:xfrm>
      </p:grpSpPr>
      <p:sp>
        <p:nvSpPr>
          <p:cNvPr id="86" name="Google Shape;86;p18"/>
          <p:cNvSpPr/>
          <p:nvPr/>
        </p:nvSpPr>
        <p:spPr>
          <a:xfrm>
            <a:off x="6742091" y="2570502"/>
            <a:ext cx="2401910" cy="2572999"/>
          </a:xfrm>
          <a:custGeom>
            <a:rect b="b" l="l" r="r" t="t"/>
            <a:pathLst>
              <a:path extrusionOk="0" h="3430665" w="3202546">
                <a:moveTo>
                  <a:pt x="0" y="0"/>
                </a:moveTo>
                <a:lnTo>
                  <a:pt x="3202546" y="0"/>
                </a:lnTo>
                <a:lnTo>
                  <a:pt x="3202546" y="3430665"/>
                </a:lnTo>
                <a:lnTo>
                  <a:pt x="0" y="343066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87" name="Google Shape;87;p18"/>
          <p:cNvSpPr/>
          <p:nvPr/>
        </p:nvSpPr>
        <p:spPr>
          <a:xfrm>
            <a:off x="6742091" y="2740612"/>
            <a:ext cx="2401910" cy="2402889"/>
          </a:xfrm>
          <a:custGeom>
            <a:rect b="b" l="l" r="r" t="t"/>
            <a:pathLst>
              <a:path extrusionOk="0" h="3203852" w="3202546">
                <a:moveTo>
                  <a:pt x="3202546" y="0"/>
                </a:moveTo>
                <a:lnTo>
                  <a:pt x="3202546" y="3203852"/>
                </a:lnTo>
                <a:lnTo>
                  <a:pt x="0" y="3203852"/>
                </a:lnTo>
                <a:lnTo>
                  <a:pt x="0" y="3190718"/>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88" name="Google Shape;88;p18"/>
          <p:cNvSpPr/>
          <p:nvPr/>
        </p:nvSpPr>
        <p:spPr>
          <a:xfrm>
            <a:off x="6742091" y="1"/>
            <a:ext cx="2401909" cy="2578009"/>
          </a:xfrm>
          <a:custGeom>
            <a:rect b="b" l="l" r="r" t="t"/>
            <a:pathLst>
              <a:path extrusionOk="0" h="3437345" w="3202545">
                <a:moveTo>
                  <a:pt x="0" y="0"/>
                </a:moveTo>
                <a:lnTo>
                  <a:pt x="3202545" y="0"/>
                </a:lnTo>
                <a:lnTo>
                  <a:pt x="3202545" y="3437345"/>
                </a:lnTo>
                <a:lnTo>
                  <a:pt x="0" y="3437345"/>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89" name="Google Shape;89;p18"/>
          <p:cNvSpPr/>
          <p:nvPr/>
        </p:nvSpPr>
        <p:spPr>
          <a:xfrm>
            <a:off x="6742091" y="5011"/>
            <a:ext cx="2401910" cy="2577358"/>
          </a:xfrm>
          <a:custGeom>
            <a:rect b="b" l="l" r="r" t="t"/>
            <a:pathLst>
              <a:path extrusionOk="0" h="3436477" w="3202546">
                <a:moveTo>
                  <a:pt x="0" y="0"/>
                </a:moveTo>
                <a:lnTo>
                  <a:pt x="3202546" y="3214418"/>
                </a:lnTo>
                <a:lnTo>
                  <a:pt x="3202546" y="3436477"/>
                </a:lnTo>
                <a:lnTo>
                  <a:pt x="0" y="343647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90" name="Google Shape;90;p18"/>
          <p:cNvSpPr txBox="1"/>
          <p:nvPr>
            <p:ph type="title"/>
          </p:nvPr>
        </p:nvSpPr>
        <p:spPr>
          <a:xfrm>
            <a:off x="685799" y="625976"/>
            <a:ext cx="5847348" cy="916789"/>
          </a:xfrm>
          <a:prstGeom prst="rect">
            <a:avLst/>
          </a:prstGeom>
          <a:noFill/>
          <a:ln>
            <a:noFill/>
          </a:ln>
        </p:spPr>
        <p:txBody>
          <a:bodyPr anchorCtr="0" anchor="b" bIns="0" lIns="68575" spcFirstLastPara="1" rIns="68575" wrap="square" tIns="0">
            <a:noAutofit/>
          </a:bodyPr>
          <a:lstStyle>
            <a:lvl1pPr lvl="0" algn="l">
              <a:lnSpc>
                <a:spcPct val="100000"/>
              </a:lnSpc>
              <a:spcBef>
                <a:spcPts val="0"/>
              </a:spcBef>
              <a:spcAft>
                <a:spcPts val="0"/>
              </a:spcAft>
              <a:buClr>
                <a:schemeClr val="accent6"/>
              </a:buClr>
              <a:buSzPts val="2700"/>
              <a:buFont typeface="Arial Black"/>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18"/>
          <p:cNvSpPr txBox="1"/>
          <p:nvPr>
            <p:ph idx="12" type="sldNum"/>
          </p:nvPr>
        </p:nvSpPr>
        <p:spPr>
          <a:xfrm>
            <a:off x="7828856" y="342899"/>
            <a:ext cx="740664" cy="353617"/>
          </a:xfrm>
          <a:prstGeom prst="rect">
            <a:avLst/>
          </a:prstGeom>
          <a:noFill/>
          <a:ln>
            <a:noFill/>
          </a:ln>
        </p:spPr>
        <p:txBody>
          <a:bodyPr anchorCtr="0" anchor="ctr" bIns="34275" lIns="68575" spcFirstLastPara="1" rIns="0" wrap="square" tIns="34275">
            <a:noAutofit/>
          </a:bodyPr>
          <a:lstStyle>
            <a:lvl1pPr indent="0" lvl="0" marL="0" algn="r">
              <a:spcBef>
                <a:spcPts val="0"/>
              </a:spcBef>
              <a:buNone/>
              <a:defRPr sz="1200">
                <a:solidFill>
                  <a:schemeClr val="accent6"/>
                </a:solidFill>
                <a:latin typeface="Arial Black"/>
                <a:ea typeface="Arial Black"/>
                <a:cs typeface="Arial Black"/>
                <a:sym typeface="Arial Black"/>
              </a:defRPr>
            </a:lvl1pPr>
            <a:lvl2pPr indent="0" lvl="1" marL="0" algn="r">
              <a:spcBef>
                <a:spcPts val="0"/>
              </a:spcBef>
              <a:buNone/>
              <a:defRPr sz="1200">
                <a:solidFill>
                  <a:schemeClr val="accent6"/>
                </a:solidFill>
                <a:latin typeface="Arial Black"/>
                <a:ea typeface="Arial Black"/>
                <a:cs typeface="Arial Black"/>
                <a:sym typeface="Arial Black"/>
              </a:defRPr>
            </a:lvl2pPr>
            <a:lvl3pPr indent="0" lvl="2" marL="0" algn="r">
              <a:spcBef>
                <a:spcPts val="0"/>
              </a:spcBef>
              <a:buNone/>
              <a:defRPr sz="1200">
                <a:solidFill>
                  <a:schemeClr val="accent6"/>
                </a:solidFill>
                <a:latin typeface="Arial Black"/>
                <a:ea typeface="Arial Black"/>
                <a:cs typeface="Arial Black"/>
                <a:sym typeface="Arial Black"/>
              </a:defRPr>
            </a:lvl3pPr>
            <a:lvl4pPr indent="0" lvl="3" marL="0" algn="r">
              <a:spcBef>
                <a:spcPts val="0"/>
              </a:spcBef>
              <a:buNone/>
              <a:defRPr sz="1200">
                <a:solidFill>
                  <a:schemeClr val="accent6"/>
                </a:solidFill>
                <a:latin typeface="Arial Black"/>
                <a:ea typeface="Arial Black"/>
                <a:cs typeface="Arial Black"/>
                <a:sym typeface="Arial Black"/>
              </a:defRPr>
            </a:lvl4pPr>
            <a:lvl5pPr indent="0" lvl="4" marL="0" algn="r">
              <a:spcBef>
                <a:spcPts val="0"/>
              </a:spcBef>
              <a:buNone/>
              <a:defRPr sz="1200">
                <a:solidFill>
                  <a:schemeClr val="accent6"/>
                </a:solidFill>
                <a:latin typeface="Arial Black"/>
                <a:ea typeface="Arial Black"/>
                <a:cs typeface="Arial Black"/>
                <a:sym typeface="Arial Black"/>
              </a:defRPr>
            </a:lvl5pPr>
            <a:lvl6pPr indent="0" lvl="5" marL="0" algn="r">
              <a:spcBef>
                <a:spcPts val="0"/>
              </a:spcBef>
              <a:buNone/>
              <a:defRPr sz="1200">
                <a:solidFill>
                  <a:schemeClr val="accent6"/>
                </a:solidFill>
                <a:latin typeface="Arial Black"/>
                <a:ea typeface="Arial Black"/>
                <a:cs typeface="Arial Black"/>
                <a:sym typeface="Arial Black"/>
              </a:defRPr>
            </a:lvl6pPr>
            <a:lvl7pPr indent="0" lvl="6" marL="0" algn="r">
              <a:spcBef>
                <a:spcPts val="0"/>
              </a:spcBef>
              <a:buNone/>
              <a:defRPr sz="1200">
                <a:solidFill>
                  <a:schemeClr val="accent6"/>
                </a:solidFill>
                <a:latin typeface="Arial Black"/>
                <a:ea typeface="Arial Black"/>
                <a:cs typeface="Arial Black"/>
                <a:sym typeface="Arial Black"/>
              </a:defRPr>
            </a:lvl7pPr>
            <a:lvl8pPr indent="0" lvl="7" marL="0" algn="r">
              <a:spcBef>
                <a:spcPts val="0"/>
              </a:spcBef>
              <a:buNone/>
              <a:defRPr sz="1200">
                <a:solidFill>
                  <a:schemeClr val="accent6"/>
                </a:solidFill>
                <a:latin typeface="Arial Black"/>
                <a:ea typeface="Arial Black"/>
                <a:cs typeface="Arial Black"/>
                <a:sym typeface="Arial Black"/>
              </a:defRPr>
            </a:lvl8pPr>
            <a:lvl9pPr indent="0" lvl="8" marL="0" algn="r">
              <a:spcBef>
                <a:spcPts val="0"/>
              </a:spcBef>
              <a:buNone/>
              <a:defRPr sz="12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18"/>
          <p:cNvSpPr txBox="1"/>
          <p:nvPr>
            <p:ph idx="1" type="body"/>
          </p:nvPr>
        </p:nvSpPr>
        <p:spPr>
          <a:xfrm>
            <a:off x="685800" y="1727271"/>
            <a:ext cx="2462339" cy="2790253"/>
          </a:xfrm>
          <a:prstGeom prst="rect">
            <a:avLst/>
          </a:prstGeom>
          <a:noFill/>
          <a:ln>
            <a:noFill/>
          </a:ln>
        </p:spPr>
        <p:txBody>
          <a:bodyPr anchorCtr="0" anchor="t" bIns="0" lIns="68575" spcFirstLastPara="1" rIns="68575" wrap="square" tIns="0">
            <a:normAutofit/>
          </a:bodyPr>
          <a:lstStyle>
            <a:lvl1pPr indent="-228600" lvl="0" marL="457200" algn="l">
              <a:lnSpc>
                <a:spcPct val="100000"/>
              </a:lnSpc>
              <a:spcBef>
                <a:spcPts val="800"/>
              </a:spcBef>
              <a:spcAft>
                <a:spcPts val="0"/>
              </a:spcAft>
              <a:buClr>
                <a:schemeClr val="accent6"/>
              </a:buClr>
              <a:buSzPts val="1400"/>
              <a:buNone/>
              <a:defRPr sz="1400"/>
            </a:lvl1pPr>
            <a:lvl2pPr indent="-317500" lvl="1" marL="914400" algn="l">
              <a:lnSpc>
                <a:spcPct val="100000"/>
              </a:lnSpc>
              <a:spcBef>
                <a:spcPts val="800"/>
              </a:spcBef>
              <a:spcAft>
                <a:spcPts val="0"/>
              </a:spcAft>
              <a:buClr>
                <a:schemeClr val="accent6"/>
              </a:buClr>
              <a:buSzPts val="1400"/>
              <a:buChar char="•"/>
              <a:defRPr sz="1400"/>
            </a:lvl2pPr>
            <a:lvl3pPr indent="-317500" lvl="2" marL="1371600" algn="l">
              <a:lnSpc>
                <a:spcPct val="100000"/>
              </a:lnSpc>
              <a:spcBef>
                <a:spcPts val="800"/>
              </a:spcBef>
              <a:spcAft>
                <a:spcPts val="0"/>
              </a:spcAft>
              <a:buClr>
                <a:schemeClr val="accent6"/>
              </a:buClr>
              <a:buSzPts val="1400"/>
              <a:buChar char="•"/>
              <a:defRPr sz="1400"/>
            </a:lvl3pPr>
            <a:lvl4pPr indent="-317500" lvl="3" marL="1828800" algn="l">
              <a:lnSpc>
                <a:spcPct val="100000"/>
              </a:lnSpc>
              <a:spcBef>
                <a:spcPts val="800"/>
              </a:spcBef>
              <a:spcAft>
                <a:spcPts val="0"/>
              </a:spcAft>
              <a:buClr>
                <a:schemeClr val="accent6"/>
              </a:buClr>
              <a:buSzPts val="1400"/>
              <a:buChar char="•"/>
              <a:defRPr sz="1400"/>
            </a:lvl4pPr>
            <a:lvl5pPr indent="-317500" lvl="4" marL="2286000" algn="l">
              <a:lnSpc>
                <a:spcPct val="100000"/>
              </a:lnSpc>
              <a:spcBef>
                <a:spcPts val="800"/>
              </a:spcBef>
              <a:spcAft>
                <a:spcPts val="0"/>
              </a:spcAft>
              <a:buClr>
                <a:schemeClr val="accent6"/>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18"/>
          <p:cNvSpPr txBox="1"/>
          <p:nvPr>
            <p:ph idx="2" type="body"/>
          </p:nvPr>
        </p:nvSpPr>
        <p:spPr>
          <a:xfrm>
            <a:off x="3586619" y="1727271"/>
            <a:ext cx="2463713" cy="2790253"/>
          </a:xfrm>
          <a:prstGeom prst="rect">
            <a:avLst/>
          </a:prstGeom>
          <a:noFill/>
          <a:ln>
            <a:noFill/>
          </a:ln>
        </p:spPr>
        <p:txBody>
          <a:bodyPr anchorCtr="0" anchor="t" bIns="0" lIns="68575" spcFirstLastPara="1" rIns="68575" wrap="square" tIns="0">
            <a:normAutofit/>
          </a:bodyPr>
          <a:lstStyle>
            <a:lvl1pPr indent="-228600" lvl="0" marL="457200" algn="l">
              <a:lnSpc>
                <a:spcPct val="100000"/>
              </a:lnSpc>
              <a:spcBef>
                <a:spcPts val="800"/>
              </a:spcBef>
              <a:spcAft>
                <a:spcPts val="0"/>
              </a:spcAft>
              <a:buClr>
                <a:schemeClr val="accent6"/>
              </a:buClr>
              <a:buSzPts val="1400"/>
              <a:buNone/>
              <a:defRPr sz="1400"/>
            </a:lvl1pPr>
            <a:lvl2pPr indent="-317500" lvl="1" marL="914400" algn="l">
              <a:lnSpc>
                <a:spcPct val="100000"/>
              </a:lnSpc>
              <a:spcBef>
                <a:spcPts val="800"/>
              </a:spcBef>
              <a:spcAft>
                <a:spcPts val="0"/>
              </a:spcAft>
              <a:buClr>
                <a:schemeClr val="accent6"/>
              </a:buClr>
              <a:buSzPts val="1400"/>
              <a:buChar char="•"/>
              <a:defRPr sz="1400"/>
            </a:lvl2pPr>
            <a:lvl3pPr indent="-317500" lvl="2" marL="1371600" algn="l">
              <a:lnSpc>
                <a:spcPct val="100000"/>
              </a:lnSpc>
              <a:spcBef>
                <a:spcPts val="800"/>
              </a:spcBef>
              <a:spcAft>
                <a:spcPts val="0"/>
              </a:spcAft>
              <a:buClr>
                <a:schemeClr val="accent6"/>
              </a:buClr>
              <a:buSzPts val="1400"/>
              <a:buChar char="•"/>
              <a:defRPr sz="1400"/>
            </a:lvl3pPr>
            <a:lvl4pPr indent="-317500" lvl="3" marL="1828800" algn="l">
              <a:lnSpc>
                <a:spcPct val="100000"/>
              </a:lnSpc>
              <a:spcBef>
                <a:spcPts val="800"/>
              </a:spcBef>
              <a:spcAft>
                <a:spcPts val="0"/>
              </a:spcAft>
              <a:buClr>
                <a:schemeClr val="accent6"/>
              </a:buClr>
              <a:buSzPts val="1400"/>
              <a:buChar char="•"/>
              <a:defRPr sz="1400"/>
            </a:lvl4pPr>
            <a:lvl5pPr indent="-317500" lvl="4" marL="2286000" algn="l">
              <a:lnSpc>
                <a:spcPct val="100000"/>
              </a:lnSpc>
              <a:spcBef>
                <a:spcPts val="800"/>
              </a:spcBef>
              <a:spcAft>
                <a:spcPts val="0"/>
              </a:spcAft>
              <a:buClr>
                <a:schemeClr val="accent6"/>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3">
  <p:cSld name="Timeline 3">
    <p:spTree>
      <p:nvGrpSpPr>
        <p:cNvPr id="94" name="Shape 94"/>
        <p:cNvGrpSpPr/>
        <p:nvPr/>
      </p:nvGrpSpPr>
      <p:grpSpPr>
        <a:xfrm>
          <a:off x="0" y="0"/>
          <a:ext cx="0" cy="0"/>
          <a:chOff x="0" y="0"/>
          <a:chExt cx="0" cy="0"/>
        </a:xfrm>
      </p:grpSpPr>
      <p:sp>
        <p:nvSpPr>
          <p:cNvPr id="95" name="Google Shape;95;p19"/>
          <p:cNvSpPr/>
          <p:nvPr/>
        </p:nvSpPr>
        <p:spPr>
          <a:xfrm>
            <a:off x="1" y="0"/>
            <a:ext cx="1162922" cy="1909037"/>
          </a:xfrm>
          <a:custGeom>
            <a:rect b="b" l="l" r="r" t="t"/>
            <a:pathLst>
              <a:path extrusionOk="0" h="2545382" w="155056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96" name="Google Shape;96;p19"/>
          <p:cNvSpPr/>
          <p:nvPr/>
        </p:nvSpPr>
        <p:spPr>
          <a:xfrm>
            <a:off x="1" y="-1"/>
            <a:ext cx="512055" cy="1125038"/>
          </a:xfrm>
          <a:custGeom>
            <a:rect b="b" l="l" r="r" t="t"/>
            <a:pathLst>
              <a:path extrusionOk="0" h="1500050" w="68274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97" name="Google Shape;97;p19"/>
          <p:cNvSpPr/>
          <p:nvPr/>
        </p:nvSpPr>
        <p:spPr>
          <a:xfrm>
            <a:off x="127834" y="235643"/>
            <a:ext cx="581266" cy="581266"/>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98" name="Google Shape;98;p19"/>
          <p:cNvSpPr txBox="1"/>
          <p:nvPr>
            <p:ph type="title"/>
          </p:nvPr>
        </p:nvSpPr>
        <p:spPr>
          <a:xfrm>
            <a:off x="1162922" y="816910"/>
            <a:ext cx="7409578" cy="735633"/>
          </a:xfrm>
          <a:prstGeom prst="rect">
            <a:avLst/>
          </a:prstGeom>
          <a:noFill/>
          <a:ln>
            <a:noFill/>
          </a:ln>
        </p:spPr>
        <p:txBody>
          <a:bodyPr anchorCtr="0" anchor="b" bIns="0" lIns="68575" spcFirstLastPara="1" rIns="68575" wrap="square" tIns="0">
            <a:noAutofit/>
          </a:bodyPr>
          <a:lstStyle>
            <a:lvl1pPr lvl="0" algn="l">
              <a:lnSpc>
                <a:spcPct val="100000"/>
              </a:lnSpc>
              <a:spcBef>
                <a:spcPts val="0"/>
              </a:spcBef>
              <a:spcAft>
                <a:spcPts val="0"/>
              </a:spcAft>
              <a:buClr>
                <a:schemeClr val="accent6"/>
              </a:buClr>
              <a:buSzPts val="2700"/>
              <a:buFont typeface="Arial Black"/>
              <a:buNone/>
              <a:defRPr sz="2700">
                <a:solidFill>
                  <a:schemeClr val="accent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9" name="Google Shape;99;p19"/>
          <p:cNvSpPr txBox="1"/>
          <p:nvPr>
            <p:ph idx="1" type="body"/>
          </p:nvPr>
        </p:nvSpPr>
        <p:spPr>
          <a:xfrm>
            <a:off x="1162923" y="1748968"/>
            <a:ext cx="2231413" cy="2778200"/>
          </a:xfrm>
          <a:prstGeom prst="rect">
            <a:avLst/>
          </a:prstGeom>
          <a:noFill/>
          <a:ln>
            <a:noFill/>
          </a:ln>
        </p:spPr>
        <p:txBody>
          <a:bodyPr anchorCtr="0" anchor="t" bIns="0" lIns="68575" spcFirstLastPara="1" rIns="68575" wrap="square" tIns="0">
            <a:noAutofit/>
          </a:bodyPr>
          <a:lstStyle>
            <a:lvl1pPr indent="-228600" lvl="0" marL="457200" algn="l">
              <a:lnSpc>
                <a:spcPct val="100000"/>
              </a:lnSpc>
              <a:spcBef>
                <a:spcPts val="0"/>
              </a:spcBef>
              <a:spcAft>
                <a:spcPts val="0"/>
              </a:spcAft>
              <a:buClr>
                <a:schemeClr val="accent6"/>
              </a:buClr>
              <a:buSzPts val="1400"/>
              <a:buFont typeface="Arial"/>
              <a:buNone/>
              <a:defRPr sz="1400"/>
            </a:lvl1pPr>
            <a:lvl2pPr indent="-317500" lvl="1" marL="914400" algn="l">
              <a:lnSpc>
                <a:spcPct val="100000"/>
              </a:lnSpc>
              <a:spcBef>
                <a:spcPts val="9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19"/>
          <p:cNvSpPr txBox="1"/>
          <p:nvPr>
            <p:ph idx="2" type="body"/>
          </p:nvPr>
        </p:nvSpPr>
        <p:spPr>
          <a:xfrm>
            <a:off x="3815366" y="1748843"/>
            <a:ext cx="4759420" cy="2791363"/>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accent6"/>
              </a:buClr>
              <a:buSzPts val="1400"/>
              <a:buChar char="•"/>
              <a:defRPr sz="1400"/>
            </a:lvl1pPr>
            <a:lvl2pPr indent="-317500" lvl="1" marL="914400" algn="l">
              <a:lnSpc>
                <a:spcPct val="100000"/>
              </a:lnSpc>
              <a:spcBef>
                <a:spcPts val="300"/>
              </a:spcBef>
              <a:spcAft>
                <a:spcPts val="0"/>
              </a:spcAft>
              <a:buClr>
                <a:schemeClr val="accent6"/>
              </a:buClr>
              <a:buSzPts val="1400"/>
              <a:buChar char="•"/>
              <a:defRPr sz="1400"/>
            </a:lvl2pPr>
            <a:lvl3pPr indent="-317500" lvl="2" marL="1371600" algn="l">
              <a:lnSpc>
                <a:spcPct val="100000"/>
              </a:lnSpc>
              <a:spcBef>
                <a:spcPts val="300"/>
              </a:spcBef>
              <a:spcAft>
                <a:spcPts val="0"/>
              </a:spcAft>
              <a:buClr>
                <a:schemeClr val="accent6"/>
              </a:buClr>
              <a:buSzPts val="1400"/>
              <a:buChar char="•"/>
              <a:defRPr sz="1400"/>
            </a:lvl3pPr>
            <a:lvl4pPr indent="-317500" lvl="3" marL="1828800" algn="l">
              <a:lnSpc>
                <a:spcPct val="100000"/>
              </a:lnSpc>
              <a:spcBef>
                <a:spcPts val="300"/>
              </a:spcBef>
              <a:spcAft>
                <a:spcPts val="0"/>
              </a:spcAft>
              <a:buClr>
                <a:schemeClr val="accent6"/>
              </a:buClr>
              <a:buSzPts val="1400"/>
              <a:buChar char="•"/>
              <a:defRPr sz="1400"/>
            </a:lvl4pPr>
            <a:lvl5pPr indent="-317500" lvl="4" marL="2286000" algn="l">
              <a:lnSpc>
                <a:spcPct val="100000"/>
              </a:lnSpc>
              <a:spcBef>
                <a:spcPts val="300"/>
              </a:spcBef>
              <a:spcAft>
                <a:spcPts val="0"/>
              </a:spcAft>
              <a:buClr>
                <a:schemeClr val="accent6"/>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1" name="Google Shape;101;p19"/>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lvl1pPr indent="0" lvl="0" marL="0" algn="r">
              <a:spcBef>
                <a:spcPts val="0"/>
              </a:spcBef>
              <a:buNone/>
              <a:defRPr sz="1200">
                <a:solidFill>
                  <a:schemeClr val="accent6"/>
                </a:solidFill>
                <a:latin typeface="Arial Black"/>
                <a:ea typeface="Arial Black"/>
                <a:cs typeface="Arial Black"/>
                <a:sym typeface="Arial Black"/>
              </a:defRPr>
            </a:lvl1pPr>
            <a:lvl2pPr indent="0" lvl="1" marL="0" algn="r">
              <a:spcBef>
                <a:spcPts val="0"/>
              </a:spcBef>
              <a:buNone/>
              <a:defRPr sz="1200">
                <a:solidFill>
                  <a:schemeClr val="accent6"/>
                </a:solidFill>
                <a:latin typeface="Arial Black"/>
                <a:ea typeface="Arial Black"/>
                <a:cs typeface="Arial Black"/>
                <a:sym typeface="Arial Black"/>
              </a:defRPr>
            </a:lvl2pPr>
            <a:lvl3pPr indent="0" lvl="2" marL="0" algn="r">
              <a:spcBef>
                <a:spcPts val="0"/>
              </a:spcBef>
              <a:buNone/>
              <a:defRPr sz="1200">
                <a:solidFill>
                  <a:schemeClr val="accent6"/>
                </a:solidFill>
                <a:latin typeface="Arial Black"/>
                <a:ea typeface="Arial Black"/>
                <a:cs typeface="Arial Black"/>
                <a:sym typeface="Arial Black"/>
              </a:defRPr>
            </a:lvl3pPr>
            <a:lvl4pPr indent="0" lvl="3" marL="0" algn="r">
              <a:spcBef>
                <a:spcPts val="0"/>
              </a:spcBef>
              <a:buNone/>
              <a:defRPr sz="1200">
                <a:solidFill>
                  <a:schemeClr val="accent6"/>
                </a:solidFill>
                <a:latin typeface="Arial Black"/>
                <a:ea typeface="Arial Black"/>
                <a:cs typeface="Arial Black"/>
                <a:sym typeface="Arial Black"/>
              </a:defRPr>
            </a:lvl4pPr>
            <a:lvl5pPr indent="0" lvl="4" marL="0" algn="r">
              <a:spcBef>
                <a:spcPts val="0"/>
              </a:spcBef>
              <a:buNone/>
              <a:defRPr sz="1200">
                <a:solidFill>
                  <a:schemeClr val="accent6"/>
                </a:solidFill>
                <a:latin typeface="Arial Black"/>
                <a:ea typeface="Arial Black"/>
                <a:cs typeface="Arial Black"/>
                <a:sym typeface="Arial Black"/>
              </a:defRPr>
            </a:lvl5pPr>
            <a:lvl6pPr indent="0" lvl="5" marL="0" algn="r">
              <a:spcBef>
                <a:spcPts val="0"/>
              </a:spcBef>
              <a:buNone/>
              <a:defRPr sz="1200">
                <a:solidFill>
                  <a:schemeClr val="accent6"/>
                </a:solidFill>
                <a:latin typeface="Arial Black"/>
                <a:ea typeface="Arial Black"/>
                <a:cs typeface="Arial Black"/>
                <a:sym typeface="Arial Black"/>
              </a:defRPr>
            </a:lvl6pPr>
            <a:lvl7pPr indent="0" lvl="6" marL="0" algn="r">
              <a:spcBef>
                <a:spcPts val="0"/>
              </a:spcBef>
              <a:buNone/>
              <a:defRPr sz="1200">
                <a:solidFill>
                  <a:schemeClr val="accent6"/>
                </a:solidFill>
                <a:latin typeface="Arial Black"/>
                <a:ea typeface="Arial Black"/>
                <a:cs typeface="Arial Black"/>
                <a:sym typeface="Arial Black"/>
              </a:defRPr>
            </a:lvl7pPr>
            <a:lvl8pPr indent="0" lvl="7" marL="0" algn="r">
              <a:spcBef>
                <a:spcPts val="0"/>
              </a:spcBef>
              <a:buNone/>
              <a:defRPr sz="1200">
                <a:solidFill>
                  <a:schemeClr val="accent6"/>
                </a:solidFill>
                <a:latin typeface="Arial Black"/>
                <a:ea typeface="Arial Black"/>
                <a:cs typeface="Arial Black"/>
                <a:sym typeface="Arial Black"/>
              </a:defRPr>
            </a:lvl8pPr>
            <a:lvl9pPr indent="0" lvl="8" marL="0" algn="r">
              <a:spcBef>
                <a:spcPts val="0"/>
              </a:spcBef>
              <a:buNone/>
              <a:defRPr sz="12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spTree>
      <p:nvGrpSpPr>
        <p:cNvPr id="102" name="Shape 102"/>
        <p:cNvGrpSpPr/>
        <p:nvPr/>
      </p:nvGrpSpPr>
      <p:grpSpPr>
        <a:xfrm>
          <a:off x="0" y="0"/>
          <a:ext cx="0" cy="0"/>
          <a:chOff x="0" y="0"/>
          <a:chExt cx="0" cy="0"/>
        </a:xfrm>
      </p:grpSpPr>
      <p:sp>
        <p:nvSpPr>
          <p:cNvPr id="103" name="Google Shape;103;p20"/>
          <p:cNvSpPr/>
          <p:nvPr/>
        </p:nvSpPr>
        <p:spPr>
          <a:xfrm>
            <a:off x="6742091" y="-1909"/>
            <a:ext cx="2401910" cy="2580804"/>
          </a:xfrm>
          <a:custGeom>
            <a:rect b="b" l="l" r="r" t="t"/>
            <a:pathLst>
              <a:path extrusionOk="0" h="3441072" w="3202546">
                <a:moveTo>
                  <a:pt x="3202546" y="0"/>
                </a:moveTo>
                <a:lnTo>
                  <a:pt x="3202546" y="3441072"/>
                </a:lnTo>
                <a:lnTo>
                  <a:pt x="0" y="3441072"/>
                </a:lnTo>
                <a:cubicBezTo>
                  <a:pt x="0" y="1653352"/>
                  <a:pt x="1351216" y="182908"/>
                  <a:pt x="3082686" y="608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04" name="Google Shape;104;p20"/>
          <p:cNvSpPr/>
          <p:nvPr/>
        </p:nvSpPr>
        <p:spPr>
          <a:xfrm flipH="1" rot="10800000">
            <a:off x="7493794" y="935831"/>
            <a:ext cx="1650206" cy="1635919"/>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05" name="Google Shape;105;p20"/>
          <p:cNvSpPr/>
          <p:nvPr/>
        </p:nvSpPr>
        <p:spPr>
          <a:xfrm flipH="1" rot="10800000">
            <a:off x="-15065" y="3998636"/>
            <a:ext cx="1611312" cy="1144865"/>
          </a:xfrm>
          <a:custGeom>
            <a:rect b="b" l="l" r="r" t="t"/>
            <a:pathLst>
              <a:path extrusionOk="0" h="1526486" w="2148416">
                <a:moveTo>
                  <a:pt x="0" y="1526486"/>
                </a:moveTo>
                <a:cubicBezTo>
                  <a:pt x="943526" y="1526486"/>
                  <a:pt x="1753109" y="952785"/>
                  <a:pt x="2098930" y="135201"/>
                </a:cubicBezTo>
                <a:lnTo>
                  <a:pt x="2148416" y="0"/>
                </a:lnTo>
                <a:lnTo>
                  <a:pt x="0" y="0"/>
                </a:lnTo>
                <a:close/>
              </a:path>
            </a:pathLst>
          </a:custGeom>
          <a:solidFill>
            <a:schemeClr val="accent4">
              <a:alpha val="49803"/>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id="106" name="Google Shape;106;p20"/>
          <p:cNvPicPr preferRelativeResize="0"/>
          <p:nvPr/>
        </p:nvPicPr>
        <p:blipFill rotWithShape="1">
          <a:blip r:embed="rId2">
            <a:alphaModFix/>
          </a:blip>
          <a:srcRect b="0" l="0" r="0" t="0"/>
          <a:stretch/>
        </p:blipFill>
        <p:spPr>
          <a:xfrm rot="5400000">
            <a:off x="7493914" y="935831"/>
            <a:ext cx="1650086" cy="1650085"/>
          </a:xfrm>
          <a:prstGeom prst="rect">
            <a:avLst/>
          </a:prstGeom>
          <a:noFill/>
          <a:ln>
            <a:noFill/>
          </a:ln>
        </p:spPr>
      </p:pic>
      <p:sp>
        <p:nvSpPr>
          <p:cNvPr id="107" name="Google Shape;107;p20"/>
          <p:cNvSpPr/>
          <p:nvPr/>
        </p:nvSpPr>
        <p:spPr>
          <a:xfrm>
            <a:off x="1155321" y="4852866"/>
            <a:ext cx="581266" cy="290635"/>
          </a:xfrm>
          <a:custGeom>
            <a:rect b="b" l="l" r="r" t="t"/>
            <a:pathLst>
              <a:path extrusionOk="0" h="387513" w="775021">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08" name="Google Shape;108;p20"/>
          <p:cNvSpPr txBox="1"/>
          <p:nvPr>
            <p:ph type="title"/>
          </p:nvPr>
        </p:nvSpPr>
        <p:spPr>
          <a:xfrm>
            <a:off x="685800" y="792956"/>
            <a:ext cx="5882878" cy="759587"/>
          </a:xfrm>
          <a:prstGeom prst="rect">
            <a:avLst/>
          </a:prstGeom>
          <a:noFill/>
          <a:ln>
            <a:noFill/>
          </a:ln>
        </p:spPr>
        <p:txBody>
          <a:bodyPr anchorCtr="0" anchor="b" bIns="0" lIns="68575" spcFirstLastPara="1" rIns="68575" wrap="square" tIns="0">
            <a:noAutofit/>
          </a:bodyPr>
          <a:lstStyle>
            <a:lvl1pPr lvl="0" algn="l">
              <a:lnSpc>
                <a:spcPct val="100000"/>
              </a:lnSpc>
              <a:spcBef>
                <a:spcPts val="0"/>
              </a:spcBef>
              <a:spcAft>
                <a:spcPts val="0"/>
              </a:spcAft>
              <a:buClr>
                <a:schemeClr val="accent6"/>
              </a:buClr>
              <a:buSzPts val="2700"/>
              <a:buFont typeface="Arial Black"/>
              <a:buNone/>
              <a:defRPr b="1"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0"/>
          <p:cNvSpPr txBox="1"/>
          <p:nvPr>
            <p:ph idx="1" type="body"/>
          </p:nvPr>
        </p:nvSpPr>
        <p:spPr>
          <a:xfrm>
            <a:off x="685800" y="1748843"/>
            <a:ext cx="5177307" cy="2791363"/>
          </a:xfrm>
          <a:prstGeom prst="rect">
            <a:avLst/>
          </a:prstGeom>
          <a:noFill/>
          <a:ln>
            <a:noFill/>
          </a:ln>
        </p:spPr>
        <p:txBody>
          <a:bodyPr anchorCtr="0" anchor="t" bIns="0" lIns="68575" spcFirstLastPara="1" rIns="68575" wrap="square" tIns="0">
            <a:normAutofit/>
          </a:bodyPr>
          <a:lstStyle>
            <a:lvl1pPr indent="-228600" lvl="0" marL="457200" algn="l">
              <a:lnSpc>
                <a:spcPct val="100000"/>
              </a:lnSpc>
              <a:spcBef>
                <a:spcPts val="0"/>
              </a:spcBef>
              <a:spcAft>
                <a:spcPts val="0"/>
              </a:spcAft>
              <a:buClr>
                <a:schemeClr val="accent6"/>
              </a:buClr>
              <a:buSzPts val="1800"/>
              <a:buNone/>
              <a:defRPr sz="1800"/>
            </a:lvl1pPr>
            <a:lvl2pPr indent="-342900" lvl="1" marL="914400" algn="l">
              <a:lnSpc>
                <a:spcPct val="100000"/>
              </a:lnSpc>
              <a:spcBef>
                <a:spcPts val="0"/>
              </a:spcBef>
              <a:spcAft>
                <a:spcPts val="0"/>
              </a:spcAft>
              <a:buClr>
                <a:schemeClr val="accent6"/>
              </a:buClr>
              <a:buSzPts val="1800"/>
              <a:buChar char="•"/>
              <a:defRPr sz="1800"/>
            </a:lvl2pPr>
            <a:lvl3pPr indent="-342900" lvl="2" marL="1371600" algn="l">
              <a:lnSpc>
                <a:spcPct val="100000"/>
              </a:lnSpc>
              <a:spcBef>
                <a:spcPts val="0"/>
              </a:spcBef>
              <a:spcAft>
                <a:spcPts val="0"/>
              </a:spcAft>
              <a:buClr>
                <a:schemeClr val="accent6"/>
              </a:buClr>
              <a:buSzPts val="1800"/>
              <a:buChar char="•"/>
              <a:defRPr sz="1800"/>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0" name="Google Shape;110;p20"/>
          <p:cNvSpPr/>
          <p:nvPr>
            <p:ph idx="2" type="pic"/>
          </p:nvPr>
        </p:nvSpPr>
        <p:spPr>
          <a:xfrm>
            <a:off x="6742091" y="2553892"/>
            <a:ext cx="2401910" cy="2589608"/>
          </a:xfrm>
          <a:prstGeom prst="rect">
            <a:avLst/>
          </a:prstGeom>
          <a:solidFill>
            <a:schemeClr val="accent1"/>
          </a:solidFill>
          <a:ln>
            <a:noFill/>
          </a:ln>
        </p:spPr>
      </p:sp>
      <p:sp>
        <p:nvSpPr>
          <p:cNvPr id="111" name="Google Shape;111;p20"/>
          <p:cNvSpPr txBox="1"/>
          <p:nvPr>
            <p:ph idx="12" type="sldNum"/>
          </p:nvPr>
        </p:nvSpPr>
        <p:spPr>
          <a:xfrm>
            <a:off x="7828856" y="342899"/>
            <a:ext cx="740664" cy="353617"/>
          </a:xfrm>
          <a:prstGeom prst="rect">
            <a:avLst/>
          </a:prstGeom>
          <a:noFill/>
          <a:ln>
            <a:noFill/>
          </a:ln>
        </p:spPr>
        <p:txBody>
          <a:bodyPr anchorCtr="0" anchor="ctr" bIns="34275" lIns="68575" spcFirstLastPara="1" rIns="0" wrap="square" tIns="34275">
            <a:noAutofit/>
          </a:bodyPr>
          <a:lstStyle>
            <a:lvl1pPr indent="0" lvl="0" marL="0" algn="r">
              <a:spcBef>
                <a:spcPts val="0"/>
              </a:spcBef>
              <a:buNone/>
              <a:defRPr sz="1200">
                <a:solidFill>
                  <a:schemeClr val="accent6"/>
                </a:solidFill>
                <a:latin typeface="Arial Black"/>
                <a:ea typeface="Arial Black"/>
                <a:cs typeface="Arial Black"/>
                <a:sym typeface="Arial Black"/>
              </a:defRPr>
            </a:lvl1pPr>
            <a:lvl2pPr indent="0" lvl="1" marL="0" algn="r">
              <a:spcBef>
                <a:spcPts val="0"/>
              </a:spcBef>
              <a:buNone/>
              <a:defRPr sz="1200">
                <a:solidFill>
                  <a:schemeClr val="accent6"/>
                </a:solidFill>
                <a:latin typeface="Arial Black"/>
                <a:ea typeface="Arial Black"/>
                <a:cs typeface="Arial Black"/>
                <a:sym typeface="Arial Black"/>
              </a:defRPr>
            </a:lvl2pPr>
            <a:lvl3pPr indent="0" lvl="2" marL="0" algn="r">
              <a:spcBef>
                <a:spcPts val="0"/>
              </a:spcBef>
              <a:buNone/>
              <a:defRPr sz="1200">
                <a:solidFill>
                  <a:schemeClr val="accent6"/>
                </a:solidFill>
                <a:latin typeface="Arial Black"/>
                <a:ea typeface="Arial Black"/>
                <a:cs typeface="Arial Black"/>
                <a:sym typeface="Arial Black"/>
              </a:defRPr>
            </a:lvl3pPr>
            <a:lvl4pPr indent="0" lvl="3" marL="0" algn="r">
              <a:spcBef>
                <a:spcPts val="0"/>
              </a:spcBef>
              <a:buNone/>
              <a:defRPr sz="1200">
                <a:solidFill>
                  <a:schemeClr val="accent6"/>
                </a:solidFill>
                <a:latin typeface="Arial Black"/>
                <a:ea typeface="Arial Black"/>
                <a:cs typeface="Arial Black"/>
                <a:sym typeface="Arial Black"/>
              </a:defRPr>
            </a:lvl4pPr>
            <a:lvl5pPr indent="0" lvl="4" marL="0" algn="r">
              <a:spcBef>
                <a:spcPts val="0"/>
              </a:spcBef>
              <a:buNone/>
              <a:defRPr sz="1200">
                <a:solidFill>
                  <a:schemeClr val="accent6"/>
                </a:solidFill>
                <a:latin typeface="Arial Black"/>
                <a:ea typeface="Arial Black"/>
                <a:cs typeface="Arial Black"/>
                <a:sym typeface="Arial Black"/>
              </a:defRPr>
            </a:lvl5pPr>
            <a:lvl6pPr indent="0" lvl="5" marL="0" algn="r">
              <a:spcBef>
                <a:spcPts val="0"/>
              </a:spcBef>
              <a:buNone/>
              <a:defRPr sz="1200">
                <a:solidFill>
                  <a:schemeClr val="accent6"/>
                </a:solidFill>
                <a:latin typeface="Arial Black"/>
                <a:ea typeface="Arial Black"/>
                <a:cs typeface="Arial Black"/>
                <a:sym typeface="Arial Black"/>
              </a:defRPr>
            </a:lvl6pPr>
            <a:lvl7pPr indent="0" lvl="6" marL="0" algn="r">
              <a:spcBef>
                <a:spcPts val="0"/>
              </a:spcBef>
              <a:buNone/>
              <a:defRPr sz="1200">
                <a:solidFill>
                  <a:schemeClr val="accent6"/>
                </a:solidFill>
                <a:latin typeface="Arial Black"/>
                <a:ea typeface="Arial Black"/>
                <a:cs typeface="Arial Black"/>
                <a:sym typeface="Arial Black"/>
              </a:defRPr>
            </a:lvl7pPr>
            <a:lvl8pPr indent="0" lvl="7" marL="0" algn="r">
              <a:spcBef>
                <a:spcPts val="0"/>
              </a:spcBef>
              <a:buNone/>
              <a:defRPr sz="1200">
                <a:solidFill>
                  <a:schemeClr val="accent6"/>
                </a:solidFill>
                <a:latin typeface="Arial Black"/>
                <a:ea typeface="Arial Black"/>
                <a:cs typeface="Arial Black"/>
                <a:sym typeface="Arial Black"/>
              </a:defRPr>
            </a:lvl8pPr>
            <a:lvl9pPr indent="0" lvl="8" marL="0" algn="r">
              <a:spcBef>
                <a:spcPts val="0"/>
              </a:spcBef>
              <a:buNone/>
              <a:defRPr sz="12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3">
  <p:cSld name="Summary 3">
    <p:spTree>
      <p:nvGrpSpPr>
        <p:cNvPr id="112" name="Shape 112"/>
        <p:cNvGrpSpPr/>
        <p:nvPr/>
      </p:nvGrpSpPr>
      <p:grpSpPr>
        <a:xfrm>
          <a:off x="0" y="0"/>
          <a:ext cx="0" cy="0"/>
          <a:chOff x="0" y="0"/>
          <a:chExt cx="0" cy="0"/>
        </a:xfrm>
      </p:grpSpPr>
      <p:pic>
        <p:nvPicPr>
          <p:cNvPr id="113" name="Google Shape;113;p21"/>
          <p:cNvPicPr preferRelativeResize="0"/>
          <p:nvPr/>
        </p:nvPicPr>
        <p:blipFill rotWithShape="1">
          <a:blip r:embed="rId2">
            <a:alphaModFix/>
          </a:blip>
          <a:srcRect b="0" l="0" r="0" t="7193"/>
          <a:stretch/>
        </p:blipFill>
        <p:spPr>
          <a:xfrm>
            <a:off x="1" y="-1"/>
            <a:ext cx="332508" cy="5142019"/>
          </a:xfrm>
          <a:custGeom>
            <a:rect b="b" l="l" r="r" t="t"/>
            <a:pathLst>
              <a:path extrusionOk="0" h="4795637" w="1734410">
                <a:moveTo>
                  <a:pt x="0" y="0"/>
                </a:moveTo>
                <a:lnTo>
                  <a:pt x="1734410" y="0"/>
                </a:lnTo>
                <a:lnTo>
                  <a:pt x="1734410" y="4795637"/>
                </a:lnTo>
                <a:lnTo>
                  <a:pt x="0" y="4795637"/>
                </a:lnTo>
                <a:close/>
              </a:path>
            </a:pathLst>
          </a:custGeom>
          <a:noFill/>
          <a:ln>
            <a:noFill/>
          </a:ln>
        </p:spPr>
      </p:pic>
      <p:sp>
        <p:nvSpPr>
          <p:cNvPr id="114" name="Google Shape;114;p21"/>
          <p:cNvSpPr txBox="1"/>
          <p:nvPr>
            <p:ph type="title"/>
          </p:nvPr>
        </p:nvSpPr>
        <p:spPr>
          <a:xfrm>
            <a:off x="1162923" y="792956"/>
            <a:ext cx="7406597" cy="749809"/>
          </a:xfrm>
          <a:prstGeom prst="rect">
            <a:avLst/>
          </a:prstGeom>
          <a:noFill/>
          <a:ln>
            <a:noFill/>
          </a:ln>
        </p:spPr>
        <p:txBody>
          <a:bodyPr anchorCtr="0" anchor="b" bIns="0" lIns="68575" spcFirstLastPara="1" rIns="68575" wrap="square" tIns="0">
            <a:noAutofit/>
          </a:bodyPr>
          <a:lstStyle>
            <a:lvl1pPr lvl="0" algn="l">
              <a:lnSpc>
                <a:spcPct val="100000"/>
              </a:lnSpc>
              <a:spcBef>
                <a:spcPts val="0"/>
              </a:spcBef>
              <a:spcAft>
                <a:spcPts val="0"/>
              </a:spcAft>
              <a:buClr>
                <a:schemeClr val="accent6"/>
              </a:buClr>
              <a:buSzPts val="2700"/>
              <a:buFont typeface="Arial Black"/>
              <a:buNone/>
              <a:defRPr b="1"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1"/>
          <p:cNvSpPr/>
          <p:nvPr/>
        </p:nvSpPr>
        <p:spPr>
          <a:xfrm rot="10800000">
            <a:off x="-2" y="3315101"/>
            <a:ext cx="969928" cy="1828399"/>
          </a:xfrm>
          <a:custGeom>
            <a:rect b="b" l="l" r="r" t="t"/>
            <a:pathLst>
              <a:path extrusionOk="0" h="2437866" w="1293237">
                <a:moveTo>
                  <a:pt x="1293237" y="2437866"/>
                </a:moveTo>
                <a:lnTo>
                  <a:pt x="1292465" y="2437373"/>
                </a:lnTo>
                <a:cubicBezTo>
                  <a:pt x="511725" y="1903845"/>
                  <a:pt x="0" y="1011184"/>
                  <a:pt x="0" y="0"/>
                </a:cubicBezTo>
                <a:lnTo>
                  <a:pt x="1293237"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16" name="Google Shape;116;p21"/>
          <p:cNvSpPr txBox="1"/>
          <p:nvPr>
            <p:ph idx="1" type="body"/>
          </p:nvPr>
        </p:nvSpPr>
        <p:spPr>
          <a:xfrm>
            <a:off x="1162923" y="1727271"/>
            <a:ext cx="4371860" cy="2971195"/>
          </a:xfrm>
          <a:prstGeom prst="rect">
            <a:avLst/>
          </a:prstGeom>
          <a:noFill/>
          <a:ln>
            <a:noFill/>
          </a:ln>
        </p:spPr>
        <p:txBody>
          <a:bodyPr anchorCtr="0" anchor="t" bIns="0" lIns="68575" spcFirstLastPara="1" rIns="68575" wrap="square" tIns="0">
            <a:normAutofit/>
          </a:bodyPr>
          <a:lstStyle>
            <a:lvl1pPr indent="-317500" lvl="0" marL="457200" algn="l">
              <a:lnSpc>
                <a:spcPct val="100000"/>
              </a:lnSpc>
              <a:spcBef>
                <a:spcPts val="800"/>
              </a:spcBef>
              <a:spcAft>
                <a:spcPts val="0"/>
              </a:spcAft>
              <a:buClr>
                <a:schemeClr val="accent6"/>
              </a:buClr>
              <a:buSzPts val="1400"/>
              <a:buChar char="•"/>
              <a:defRPr sz="1400"/>
            </a:lvl1pPr>
            <a:lvl2pPr indent="-317500" lvl="1" marL="914400" algn="l">
              <a:lnSpc>
                <a:spcPct val="100000"/>
              </a:lnSpc>
              <a:spcBef>
                <a:spcPts val="800"/>
              </a:spcBef>
              <a:spcAft>
                <a:spcPts val="0"/>
              </a:spcAft>
              <a:buClr>
                <a:schemeClr val="accent6"/>
              </a:buClr>
              <a:buSzPts val="1400"/>
              <a:buChar char="•"/>
              <a:defRPr sz="1400"/>
            </a:lvl2pPr>
            <a:lvl3pPr indent="-317500" lvl="2" marL="1371600" algn="l">
              <a:lnSpc>
                <a:spcPct val="100000"/>
              </a:lnSpc>
              <a:spcBef>
                <a:spcPts val="800"/>
              </a:spcBef>
              <a:spcAft>
                <a:spcPts val="0"/>
              </a:spcAft>
              <a:buClr>
                <a:schemeClr val="accent6"/>
              </a:buClr>
              <a:buSzPts val="1400"/>
              <a:buChar char="•"/>
              <a:defRPr sz="1400"/>
            </a:lvl3pPr>
            <a:lvl4pPr indent="-317500" lvl="3" marL="1828800" algn="l">
              <a:lnSpc>
                <a:spcPct val="100000"/>
              </a:lnSpc>
              <a:spcBef>
                <a:spcPts val="800"/>
              </a:spcBef>
              <a:spcAft>
                <a:spcPts val="0"/>
              </a:spcAft>
              <a:buClr>
                <a:schemeClr val="accent6"/>
              </a:buClr>
              <a:buSzPts val="1400"/>
              <a:buChar char="•"/>
              <a:defRPr sz="1400"/>
            </a:lvl4pPr>
            <a:lvl5pPr indent="-317500" lvl="4" marL="2286000" algn="l">
              <a:lnSpc>
                <a:spcPct val="100000"/>
              </a:lnSpc>
              <a:spcBef>
                <a:spcPts val="800"/>
              </a:spcBef>
              <a:spcAft>
                <a:spcPts val="0"/>
              </a:spcAft>
              <a:buClr>
                <a:schemeClr val="accent6"/>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21"/>
          <p:cNvSpPr txBox="1"/>
          <p:nvPr>
            <p:ph idx="2" type="body"/>
          </p:nvPr>
        </p:nvSpPr>
        <p:spPr>
          <a:xfrm>
            <a:off x="5955632" y="1727271"/>
            <a:ext cx="2613888" cy="2971195"/>
          </a:xfrm>
          <a:prstGeom prst="rect">
            <a:avLst/>
          </a:prstGeom>
          <a:noFill/>
          <a:ln>
            <a:noFill/>
          </a:ln>
        </p:spPr>
        <p:txBody>
          <a:bodyPr anchorCtr="0" anchor="t" bIns="0" lIns="68575" spcFirstLastPara="1" rIns="68575" wrap="square" tIns="0">
            <a:normAutofit/>
          </a:bodyPr>
          <a:lstStyle>
            <a:lvl1pPr indent="-317500" lvl="0" marL="457200" algn="l">
              <a:lnSpc>
                <a:spcPct val="100000"/>
              </a:lnSpc>
              <a:spcBef>
                <a:spcPts val="800"/>
              </a:spcBef>
              <a:spcAft>
                <a:spcPts val="0"/>
              </a:spcAft>
              <a:buClr>
                <a:schemeClr val="accent6"/>
              </a:buClr>
              <a:buSzPts val="1400"/>
              <a:buChar char="•"/>
              <a:defRPr sz="1400"/>
            </a:lvl1pPr>
            <a:lvl2pPr indent="-317500" lvl="1" marL="914400" algn="l">
              <a:lnSpc>
                <a:spcPct val="100000"/>
              </a:lnSpc>
              <a:spcBef>
                <a:spcPts val="800"/>
              </a:spcBef>
              <a:spcAft>
                <a:spcPts val="0"/>
              </a:spcAft>
              <a:buClr>
                <a:schemeClr val="accent6"/>
              </a:buClr>
              <a:buSzPts val="1400"/>
              <a:buChar char="•"/>
              <a:defRPr sz="1400"/>
            </a:lvl2pPr>
            <a:lvl3pPr indent="-317500" lvl="2" marL="1371600" algn="l">
              <a:lnSpc>
                <a:spcPct val="100000"/>
              </a:lnSpc>
              <a:spcBef>
                <a:spcPts val="800"/>
              </a:spcBef>
              <a:spcAft>
                <a:spcPts val="0"/>
              </a:spcAft>
              <a:buClr>
                <a:schemeClr val="accent6"/>
              </a:buClr>
              <a:buSzPts val="1400"/>
              <a:buChar char="•"/>
              <a:defRPr sz="1400"/>
            </a:lvl3pPr>
            <a:lvl4pPr indent="-317500" lvl="3" marL="1828800" algn="l">
              <a:lnSpc>
                <a:spcPct val="100000"/>
              </a:lnSpc>
              <a:spcBef>
                <a:spcPts val="800"/>
              </a:spcBef>
              <a:spcAft>
                <a:spcPts val="0"/>
              </a:spcAft>
              <a:buClr>
                <a:schemeClr val="accent6"/>
              </a:buClr>
              <a:buSzPts val="1400"/>
              <a:buChar char="•"/>
              <a:defRPr sz="1400"/>
            </a:lvl4pPr>
            <a:lvl5pPr indent="-317500" lvl="4" marL="2286000" algn="l">
              <a:lnSpc>
                <a:spcPct val="100000"/>
              </a:lnSpc>
              <a:spcBef>
                <a:spcPts val="800"/>
              </a:spcBef>
              <a:spcAft>
                <a:spcPts val="0"/>
              </a:spcAft>
              <a:buClr>
                <a:schemeClr val="accent6"/>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21"/>
          <p:cNvSpPr txBox="1"/>
          <p:nvPr>
            <p:ph idx="12" type="sldNum"/>
          </p:nvPr>
        </p:nvSpPr>
        <p:spPr>
          <a:xfrm>
            <a:off x="7828856" y="342899"/>
            <a:ext cx="740664" cy="353617"/>
          </a:xfrm>
          <a:prstGeom prst="rect">
            <a:avLst/>
          </a:prstGeom>
          <a:noFill/>
          <a:ln>
            <a:noFill/>
          </a:ln>
        </p:spPr>
        <p:txBody>
          <a:bodyPr anchorCtr="0" anchor="ctr" bIns="34275" lIns="68575" spcFirstLastPara="1" rIns="0" wrap="square" tIns="34275">
            <a:noAutofit/>
          </a:bodyPr>
          <a:lstStyle>
            <a:lvl1pPr indent="0" lvl="0" marL="0" algn="r">
              <a:spcBef>
                <a:spcPts val="0"/>
              </a:spcBef>
              <a:buNone/>
              <a:defRPr sz="1200">
                <a:solidFill>
                  <a:schemeClr val="accent6"/>
                </a:solidFill>
                <a:latin typeface="Arial Black"/>
                <a:ea typeface="Arial Black"/>
                <a:cs typeface="Arial Black"/>
                <a:sym typeface="Arial Black"/>
              </a:defRPr>
            </a:lvl1pPr>
            <a:lvl2pPr indent="0" lvl="1" marL="0" algn="r">
              <a:spcBef>
                <a:spcPts val="0"/>
              </a:spcBef>
              <a:buNone/>
              <a:defRPr sz="1200">
                <a:solidFill>
                  <a:schemeClr val="accent6"/>
                </a:solidFill>
                <a:latin typeface="Arial Black"/>
                <a:ea typeface="Arial Black"/>
                <a:cs typeface="Arial Black"/>
                <a:sym typeface="Arial Black"/>
              </a:defRPr>
            </a:lvl2pPr>
            <a:lvl3pPr indent="0" lvl="2" marL="0" algn="r">
              <a:spcBef>
                <a:spcPts val="0"/>
              </a:spcBef>
              <a:buNone/>
              <a:defRPr sz="1200">
                <a:solidFill>
                  <a:schemeClr val="accent6"/>
                </a:solidFill>
                <a:latin typeface="Arial Black"/>
                <a:ea typeface="Arial Black"/>
                <a:cs typeface="Arial Black"/>
                <a:sym typeface="Arial Black"/>
              </a:defRPr>
            </a:lvl3pPr>
            <a:lvl4pPr indent="0" lvl="3" marL="0" algn="r">
              <a:spcBef>
                <a:spcPts val="0"/>
              </a:spcBef>
              <a:buNone/>
              <a:defRPr sz="1200">
                <a:solidFill>
                  <a:schemeClr val="accent6"/>
                </a:solidFill>
                <a:latin typeface="Arial Black"/>
                <a:ea typeface="Arial Black"/>
                <a:cs typeface="Arial Black"/>
                <a:sym typeface="Arial Black"/>
              </a:defRPr>
            </a:lvl4pPr>
            <a:lvl5pPr indent="0" lvl="4" marL="0" algn="r">
              <a:spcBef>
                <a:spcPts val="0"/>
              </a:spcBef>
              <a:buNone/>
              <a:defRPr sz="1200">
                <a:solidFill>
                  <a:schemeClr val="accent6"/>
                </a:solidFill>
                <a:latin typeface="Arial Black"/>
                <a:ea typeface="Arial Black"/>
                <a:cs typeface="Arial Black"/>
                <a:sym typeface="Arial Black"/>
              </a:defRPr>
            </a:lvl5pPr>
            <a:lvl6pPr indent="0" lvl="5" marL="0" algn="r">
              <a:spcBef>
                <a:spcPts val="0"/>
              </a:spcBef>
              <a:buNone/>
              <a:defRPr sz="1200">
                <a:solidFill>
                  <a:schemeClr val="accent6"/>
                </a:solidFill>
                <a:latin typeface="Arial Black"/>
                <a:ea typeface="Arial Black"/>
                <a:cs typeface="Arial Black"/>
                <a:sym typeface="Arial Black"/>
              </a:defRPr>
            </a:lvl6pPr>
            <a:lvl7pPr indent="0" lvl="6" marL="0" algn="r">
              <a:spcBef>
                <a:spcPts val="0"/>
              </a:spcBef>
              <a:buNone/>
              <a:defRPr sz="1200">
                <a:solidFill>
                  <a:schemeClr val="accent6"/>
                </a:solidFill>
                <a:latin typeface="Arial Black"/>
                <a:ea typeface="Arial Black"/>
                <a:cs typeface="Arial Black"/>
                <a:sym typeface="Arial Black"/>
              </a:defRPr>
            </a:lvl7pPr>
            <a:lvl8pPr indent="0" lvl="7" marL="0" algn="r">
              <a:spcBef>
                <a:spcPts val="0"/>
              </a:spcBef>
              <a:buNone/>
              <a:defRPr sz="1200">
                <a:solidFill>
                  <a:schemeClr val="accent6"/>
                </a:solidFill>
                <a:latin typeface="Arial Black"/>
                <a:ea typeface="Arial Black"/>
                <a:cs typeface="Arial Black"/>
                <a:sym typeface="Arial Black"/>
              </a:defRPr>
            </a:lvl8pPr>
            <a:lvl9pPr indent="0" lvl="8" marL="0" algn="r">
              <a:spcBef>
                <a:spcPts val="0"/>
              </a:spcBef>
              <a:buNone/>
              <a:defRPr sz="12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pic>
        <p:nvPicPr>
          <p:cNvPr id="119" name="Google Shape;119;p21"/>
          <p:cNvPicPr preferRelativeResize="0"/>
          <p:nvPr/>
        </p:nvPicPr>
        <p:blipFill rotWithShape="1">
          <a:blip r:embed="rId2">
            <a:alphaModFix/>
          </a:blip>
          <a:srcRect b="0" l="0" r="0" t="7193"/>
          <a:stretch/>
        </p:blipFill>
        <p:spPr>
          <a:xfrm rot="5400000">
            <a:off x="4554481" y="-4257011"/>
            <a:ext cx="332508" cy="8846531"/>
          </a:xfrm>
          <a:custGeom>
            <a:rect b="b" l="l" r="r" t="t"/>
            <a:pathLst>
              <a:path extrusionOk="0" h="4795637" w="1734410">
                <a:moveTo>
                  <a:pt x="0" y="0"/>
                </a:moveTo>
                <a:lnTo>
                  <a:pt x="1734410" y="0"/>
                </a:lnTo>
                <a:lnTo>
                  <a:pt x="1734410" y="4795637"/>
                </a:lnTo>
                <a:lnTo>
                  <a:pt x="0" y="4795637"/>
                </a:lnTo>
                <a:close/>
              </a:path>
            </a:pathLst>
          </a:custGeom>
          <a:noFill/>
          <a:ln>
            <a:noFill/>
          </a:ln>
        </p:spPr>
      </p:pic>
      <p:pic>
        <p:nvPicPr>
          <p:cNvPr id="120" name="Google Shape;120;p21"/>
          <p:cNvPicPr preferRelativeResize="0"/>
          <p:nvPr/>
        </p:nvPicPr>
        <p:blipFill rotWithShape="1">
          <a:blip r:embed="rId3">
            <a:alphaModFix/>
          </a:blip>
          <a:srcRect b="0" l="0" r="10856" t="11443"/>
          <a:stretch/>
        </p:blipFill>
        <p:spPr>
          <a:xfrm rot="-5400000">
            <a:off x="-4835" y="4833"/>
            <a:ext cx="1470940" cy="1461273"/>
          </a:xfrm>
          <a:custGeom>
            <a:rect b="b" l="l" r="r" t="t"/>
            <a:pathLst>
              <a:path extrusionOk="0" h="1948364" w="1961253">
                <a:moveTo>
                  <a:pt x="1961253" y="0"/>
                </a:moveTo>
                <a:lnTo>
                  <a:pt x="1961253" y="1948364"/>
                </a:lnTo>
                <a:lnTo>
                  <a:pt x="0" y="1948364"/>
                </a:lnTo>
                <a:lnTo>
                  <a:pt x="0" y="0"/>
                </a:lnTo>
                <a:close/>
              </a:path>
            </a:pathLst>
          </a:custGeom>
          <a:noFill/>
          <a:ln>
            <a:noFill/>
          </a:ln>
        </p:spPr>
      </p:pic>
      <p:sp>
        <p:nvSpPr>
          <p:cNvPr id="121" name="Google Shape;121;p21"/>
          <p:cNvSpPr/>
          <p:nvPr/>
        </p:nvSpPr>
        <p:spPr>
          <a:xfrm>
            <a:off x="297470" y="3697183"/>
            <a:ext cx="581266" cy="581266"/>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22" name="Shape 122"/>
        <p:cNvGrpSpPr/>
        <p:nvPr/>
      </p:nvGrpSpPr>
      <p:grpSpPr>
        <a:xfrm>
          <a:off x="0" y="0"/>
          <a:ext cx="0" cy="0"/>
          <a:chOff x="0" y="0"/>
          <a:chExt cx="0" cy="0"/>
        </a:xfrm>
      </p:grpSpPr>
      <p:sp>
        <p:nvSpPr>
          <p:cNvPr id="123" name="Google Shape;123;p22"/>
          <p:cNvSpPr/>
          <p:nvPr/>
        </p:nvSpPr>
        <p:spPr>
          <a:xfrm>
            <a:off x="-18048" y="-300"/>
            <a:ext cx="9162047" cy="2600325"/>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
              <a:solidFill>
                <a:schemeClr val="lt1"/>
              </a:solidFill>
              <a:latin typeface="EB Garamond"/>
              <a:ea typeface="EB Garamond"/>
              <a:cs typeface="EB Garamond"/>
              <a:sym typeface="EB Garamond"/>
            </a:endParaRPr>
          </a:p>
        </p:txBody>
      </p:sp>
      <p:sp>
        <p:nvSpPr>
          <p:cNvPr id="124" name="Google Shape;124;p22"/>
          <p:cNvSpPr/>
          <p:nvPr/>
        </p:nvSpPr>
        <p:spPr>
          <a:xfrm>
            <a:off x="332510" y="315370"/>
            <a:ext cx="8478982" cy="452004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EB Garamond"/>
              <a:ea typeface="EB Garamond"/>
              <a:cs typeface="EB Garamond"/>
              <a:sym typeface="EB Garamond"/>
            </a:endParaRPr>
          </a:p>
        </p:txBody>
      </p:sp>
      <p:sp>
        <p:nvSpPr>
          <p:cNvPr id="125" name="Google Shape;125;p22"/>
          <p:cNvSpPr/>
          <p:nvPr/>
        </p:nvSpPr>
        <p:spPr>
          <a:xfrm rot="-5400000">
            <a:off x="4320017" y="2823347"/>
            <a:ext cx="2109268" cy="2545607"/>
          </a:xfrm>
          <a:custGeom>
            <a:rect b="b" l="l" r="r" t="t"/>
            <a:pathLst>
              <a:path extrusionOk="0" h="3394143" w="2812357">
                <a:moveTo>
                  <a:pt x="0" y="0"/>
                </a:moveTo>
                <a:lnTo>
                  <a:pt x="2812357" y="3394143"/>
                </a:lnTo>
                <a:lnTo>
                  <a:pt x="0" y="3394143"/>
                </a:lnTo>
                <a:close/>
              </a:path>
            </a:pathLst>
          </a:custGeom>
          <a:solidFill>
            <a:srgbClr val="ECEDD2">
              <a:alpha val="49803"/>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26" name="Google Shape;126;p22"/>
          <p:cNvSpPr/>
          <p:nvPr/>
        </p:nvSpPr>
        <p:spPr>
          <a:xfrm>
            <a:off x="0" y="2597891"/>
            <a:ext cx="326431" cy="2545610"/>
          </a:xfrm>
          <a:custGeom>
            <a:rect b="b" l="l" r="r" t="t"/>
            <a:pathLst>
              <a:path extrusionOk="0" h="3394146" w="435241">
                <a:moveTo>
                  <a:pt x="435241" y="0"/>
                </a:moveTo>
                <a:lnTo>
                  <a:pt x="435241" y="3394146"/>
                </a:lnTo>
                <a:lnTo>
                  <a:pt x="0" y="3394146"/>
                </a:lnTo>
                <a:lnTo>
                  <a:pt x="0" y="523525"/>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B Garamond"/>
              <a:ea typeface="EB Garamond"/>
              <a:cs typeface="EB Garamond"/>
              <a:sym typeface="EB Garamond"/>
            </a:endParaRPr>
          </a:p>
        </p:txBody>
      </p:sp>
      <p:sp>
        <p:nvSpPr>
          <p:cNvPr id="127" name="Google Shape;127;p22"/>
          <p:cNvSpPr txBox="1"/>
          <p:nvPr>
            <p:ph type="title"/>
          </p:nvPr>
        </p:nvSpPr>
        <p:spPr>
          <a:xfrm>
            <a:off x="685800" y="792956"/>
            <a:ext cx="3944666" cy="1871271"/>
          </a:xfrm>
          <a:prstGeom prst="rect">
            <a:avLst/>
          </a:prstGeom>
          <a:noFill/>
          <a:ln>
            <a:noFill/>
          </a:ln>
        </p:spPr>
        <p:txBody>
          <a:bodyPr anchorCtr="0" anchor="b" bIns="0" lIns="68575" spcFirstLastPara="1" rIns="68575" wrap="square" tIns="0">
            <a:noAutofit/>
          </a:bodyPr>
          <a:lstStyle>
            <a:lvl1pPr lvl="0" algn="l">
              <a:lnSpc>
                <a:spcPct val="100000"/>
              </a:lnSpc>
              <a:spcBef>
                <a:spcPts val="0"/>
              </a:spcBef>
              <a:spcAft>
                <a:spcPts val="0"/>
              </a:spcAft>
              <a:buClr>
                <a:schemeClr val="accent6"/>
              </a:buClr>
              <a:buSzPts val="2700"/>
              <a:buFont typeface="Arial Black"/>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8" name="Google Shape;128;p22"/>
          <p:cNvSpPr txBox="1"/>
          <p:nvPr>
            <p:ph idx="1" type="body"/>
          </p:nvPr>
        </p:nvSpPr>
        <p:spPr>
          <a:xfrm>
            <a:off x="685800" y="2856563"/>
            <a:ext cx="3944666" cy="1674925"/>
          </a:xfrm>
          <a:prstGeom prst="rect">
            <a:avLst/>
          </a:prstGeom>
          <a:noFill/>
          <a:ln>
            <a:noFill/>
          </a:ln>
        </p:spPr>
        <p:txBody>
          <a:bodyPr anchorCtr="0" anchor="t" bIns="0" lIns="68575" spcFirstLastPara="1" rIns="68575" wrap="square" tIns="0">
            <a:normAutofit/>
          </a:bodyPr>
          <a:lstStyle>
            <a:lvl1pPr indent="-228600" lvl="0" marL="457200" algn="l">
              <a:lnSpc>
                <a:spcPct val="100000"/>
              </a:lnSpc>
              <a:spcBef>
                <a:spcPts val="0"/>
              </a:spcBef>
              <a:spcAft>
                <a:spcPts val="0"/>
              </a:spcAft>
              <a:buClr>
                <a:schemeClr val="accent6"/>
              </a:buClr>
              <a:buSzPts val="1800"/>
              <a:buNone/>
              <a:defRPr sz="1800"/>
            </a:lvl1pPr>
            <a:lvl2pPr indent="-342900" lvl="1" marL="914400" algn="l">
              <a:lnSpc>
                <a:spcPct val="100000"/>
              </a:lnSpc>
              <a:spcBef>
                <a:spcPts val="0"/>
              </a:spcBef>
              <a:spcAft>
                <a:spcPts val="0"/>
              </a:spcAft>
              <a:buClr>
                <a:schemeClr val="accent6"/>
              </a:buClr>
              <a:buSzPts val="1800"/>
              <a:buChar char="•"/>
              <a:defRPr sz="1800"/>
            </a:lvl2pPr>
            <a:lvl3pPr indent="-342900" lvl="2" marL="1371600" algn="l">
              <a:lnSpc>
                <a:spcPct val="100000"/>
              </a:lnSpc>
              <a:spcBef>
                <a:spcPts val="0"/>
              </a:spcBef>
              <a:spcAft>
                <a:spcPts val="0"/>
              </a:spcAft>
              <a:buClr>
                <a:schemeClr val="accent6"/>
              </a:buClr>
              <a:buSzPts val="1800"/>
              <a:buChar char="•"/>
              <a:defRPr sz="1800"/>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9" name="Google Shape;129;p22"/>
          <p:cNvSpPr/>
          <p:nvPr>
            <p:ph idx="2" type="pic"/>
          </p:nvPr>
        </p:nvSpPr>
        <p:spPr>
          <a:xfrm>
            <a:off x="5560646" y="308085"/>
            <a:ext cx="3258521" cy="4835415"/>
          </a:xfrm>
          <a:prstGeom prst="rect">
            <a:avLst/>
          </a:prstGeom>
          <a:solidFill>
            <a:schemeClr val="accent3"/>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130" name="Shape 130"/>
        <p:cNvGrpSpPr/>
        <p:nvPr/>
      </p:nvGrpSpPr>
      <p:grpSpPr>
        <a:xfrm>
          <a:off x="0" y="0"/>
          <a:ext cx="0" cy="0"/>
          <a:chOff x="0" y="0"/>
          <a:chExt cx="0" cy="0"/>
        </a:xfrm>
      </p:grpSpPr>
      <p:sp>
        <p:nvSpPr>
          <p:cNvPr id="131" name="Google Shape;131;p23"/>
          <p:cNvSpPr/>
          <p:nvPr/>
        </p:nvSpPr>
        <p:spPr>
          <a:xfrm>
            <a:off x="0" y="0"/>
            <a:ext cx="6711554" cy="51435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32" name="Google Shape;132;p23"/>
          <p:cNvSpPr/>
          <p:nvPr/>
        </p:nvSpPr>
        <p:spPr>
          <a:xfrm>
            <a:off x="5645626" y="0"/>
            <a:ext cx="3503457" cy="5143499"/>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id="133" name="Google Shape;133;p23"/>
          <p:cNvPicPr preferRelativeResize="0"/>
          <p:nvPr/>
        </p:nvPicPr>
        <p:blipFill rotWithShape="1">
          <a:blip r:embed="rId2">
            <a:alphaModFix/>
          </a:blip>
          <a:srcRect b="0" l="0" r="0" t="0"/>
          <a:stretch/>
        </p:blipFill>
        <p:spPr>
          <a:xfrm>
            <a:off x="6574939" y="0"/>
            <a:ext cx="2574143" cy="2574143"/>
          </a:xfrm>
          <a:prstGeom prst="rect">
            <a:avLst/>
          </a:prstGeom>
          <a:noFill/>
          <a:ln>
            <a:noFill/>
          </a:ln>
        </p:spPr>
      </p:pic>
      <p:sp>
        <p:nvSpPr>
          <p:cNvPr id="134" name="Google Shape;134;p23"/>
          <p:cNvSpPr txBox="1"/>
          <p:nvPr>
            <p:ph type="ctrTitle"/>
          </p:nvPr>
        </p:nvSpPr>
        <p:spPr>
          <a:xfrm>
            <a:off x="685801" y="637336"/>
            <a:ext cx="4286250" cy="2045782"/>
          </a:xfrm>
          <a:prstGeom prst="rect">
            <a:avLst/>
          </a:prstGeom>
          <a:noFill/>
          <a:ln>
            <a:noFill/>
          </a:ln>
        </p:spPr>
        <p:txBody>
          <a:bodyPr anchorCtr="0" anchor="b" bIns="0" lIns="68575" spcFirstLastPara="1" rIns="68575" wrap="square" tIns="0">
            <a:noAutofit/>
          </a:bodyPr>
          <a:lstStyle>
            <a:lvl1pPr lvl="0" algn="l">
              <a:lnSpc>
                <a:spcPct val="100000"/>
              </a:lnSpc>
              <a:spcBef>
                <a:spcPts val="0"/>
              </a:spcBef>
              <a:spcAft>
                <a:spcPts val="0"/>
              </a:spcAft>
              <a:buClr>
                <a:schemeClr val="accent6"/>
              </a:buClr>
              <a:buSzPts val="2700"/>
              <a:buFont typeface="Arial Black"/>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5" name="Google Shape;135;p23"/>
          <p:cNvSpPr txBox="1"/>
          <p:nvPr>
            <p:ph idx="1" type="subTitle"/>
          </p:nvPr>
        </p:nvSpPr>
        <p:spPr>
          <a:xfrm>
            <a:off x="685801" y="2860205"/>
            <a:ext cx="4286250" cy="1675982"/>
          </a:xfrm>
          <a:prstGeom prst="rect">
            <a:avLst/>
          </a:prstGeom>
          <a:noFill/>
          <a:ln>
            <a:noFill/>
          </a:ln>
        </p:spPr>
        <p:txBody>
          <a:bodyPr anchorCtr="0" anchor="t" bIns="0" lIns="68575" spcFirstLastPara="1" rIns="68575" wrap="square" tIns="0">
            <a:normAutofit/>
          </a:bodyPr>
          <a:lstStyle>
            <a:lvl1pPr lvl="0" algn="l">
              <a:lnSpc>
                <a:spcPct val="100000"/>
              </a:lnSpc>
              <a:spcBef>
                <a:spcPts val="400"/>
              </a:spcBef>
              <a:spcAft>
                <a:spcPts val="0"/>
              </a:spcAft>
              <a:buClr>
                <a:schemeClr val="accent6"/>
              </a:buClr>
              <a:buSzPts val="1800"/>
              <a:buNone/>
              <a:defRPr sz="1800"/>
            </a:lvl1pPr>
            <a:lvl2pPr lvl="1" algn="ctr">
              <a:lnSpc>
                <a:spcPct val="100000"/>
              </a:lnSpc>
              <a:spcBef>
                <a:spcPts val="300"/>
              </a:spcBef>
              <a:spcAft>
                <a:spcPts val="0"/>
              </a:spcAft>
              <a:buClr>
                <a:schemeClr val="accent6"/>
              </a:buClr>
              <a:buSzPts val="1500"/>
              <a:buNone/>
              <a:defRPr sz="1500"/>
            </a:lvl2pPr>
            <a:lvl3pPr lvl="2" algn="ctr">
              <a:lnSpc>
                <a:spcPct val="100000"/>
              </a:lnSpc>
              <a:spcBef>
                <a:spcPts val="300"/>
              </a:spcBef>
              <a:spcAft>
                <a:spcPts val="0"/>
              </a:spcAft>
              <a:buClr>
                <a:schemeClr val="accent6"/>
              </a:buClr>
              <a:buSzPts val="1400"/>
              <a:buNone/>
              <a:defRPr sz="1400"/>
            </a:lvl3pPr>
            <a:lvl4pPr lvl="3" algn="ctr">
              <a:lnSpc>
                <a:spcPct val="100000"/>
              </a:lnSpc>
              <a:spcBef>
                <a:spcPts val="300"/>
              </a:spcBef>
              <a:spcAft>
                <a:spcPts val="0"/>
              </a:spcAft>
              <a:buClr>
                <a:schemeClr val="accent6"/>
              </a:buClr>
              <a:buSzPts val="1200"/>
              <a:buNone/>
              <a:defRPr sz="1200"/>
            </a:lvl4pPr>
            <a:lvl5pPr lvl="4" algn="ctr">
              <a:lnSpc>
                <a:spcPct val="100000"/>
              </a:lnSpc>
              <a:spcBef>
                <a:spcPts val="300"/>
              </a:spcBef>
              <a:spcAft>
                <a:spcPts val="0"/>
              </a:spcAft>
              <a:buClr>
                <a:schemeClr val="accent6"/>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2">
  <p:cSld name="Introduction 2">
    <p:spTree>
      <p:nvGrpSpPr>
        <p:cNvPr id="136" name="Shape 136"/>
        <p:cNvGrpSpPr/>
        <p:nvPr/>
      </p:nvGrpSpPr>
      <p:grpSpPr>
        <a:xfrm>
          <a:off x="0" y="0"/>
          <a:ext cx="0" cy="0"/>
          <a:chOff x="0" y="0"/>
          <a:chExt cx="0" cy="0"/>
        </a:xfrm>
      </p:grpSpPr>
      <p:sp>
        <p:nvSpPr>
          <p:cNvPr id="137" name="Google Shape;137;p24"/>
          <p:cNvSpPr/>
          <p:nvPr/>
        </p:nvSpPr>
        <p:spPr>
          <a:xfrm>
            <a:off x="-18048" y="2543175"/>
            <a:ext cx="9162047" cy="2600325"/>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
              <a:solidFill>
                <a:schemeClr val="lt1"/>
              </a:solidFill>
              <a:latin typeface="EB Garamond"/>
              <a:ea typeface="EB Garamond"/>
              <a:cs typeface="EB Garamond"/>
              <a:sym typeface="EB Garamond"/>
            </a:endParaRPr>
          </a:p>
        </p:txBody>
      </p:sp>
      <p:sp>
        <p:nvSpPr>
          <p:cNvPr id="138" name="Google Shape;138;p24"/>
          <p:cNvSpPr/>
          <p:nvPr/>
        </p:nvSpPr>
        <p:spPr>
          <a:xfrm>
            <a:off x="332510" y="249382"/>
            <a:ext cx="8478982" cy="452004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EB Garamond"/>
              <a:ea typeface="EB Garamond"/>
              <a:cs typeface="EB Garamond"/>
              <a:sym typeface="EB Garamond"/>
            </a:endParaRPr>
          </a:p>
        </p:txBody>
      </p:sp>
      <p:grpSp>
        <p:nvGrpSpPr>
          <p:cNvPr id="139" name="Google Shape;139;p24"/>
          <p:cNvGrpSpPr/>
          <p:nvPr/>
        </p:nvGrpSpPr>
        <p:grpSpPr>
          <a:xfrm flipH="1">
            <a:off x="7015163" y="0"/>
            <a:ext cx="2128838" cy="2143469"/>
            <a:chOff x="0" y="0"/>
            <a:chExt cx="2838450" cy="2857958"/>
          </a:xfrm>
        </p:grpSpPr>
        <p:sp>
          <p:nvSpPr>
            <p:cNvPr id="140" name="Google Shape;140;p24"/>
            <p:cNvSpPr/>
            <p:nvPr/>
          </p:nvSpPr>
          <p:spPr>
            <a:xfrm>
              <a:off x="0" y="0"/>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41" name="Google Shape;141;p24"/>
            <p:cNvSpPr/>
            <p:nvPr/>
          </p:nvSpPr>
          <p:spPr>
            <a:xfrm>
              <a:off x="1" y="1"/>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42" name="Google Shape;142;p24"/>
            <p:cNvSpPr/>
            <p:nvPr/>
          </p:nvSpPr>
          <p:spPr>
            <a:xfrm>
              <a:off x="1458332" y="590133"/>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grpSp>
      <p:sp>
        <p:nvSpPr>
          <p:cNvPr id="143" name="Google Shape;143;p24"/>
          <p:cNvSpPr txBox="1"/>
          <p:nvPr>
            <p:ph type="title"/>
          </p:nvPr>
        </p:nvSpPr>
        <p:spPr>
          <a:xfrm>
            <a:off x="4276831" y="796217"/>
            <a:ext cx="4292690" cy="3554328"/>
          </a:xfrm>
          <a:prstGeom prst="rect">
            <a:avLst/>
          </a:prstGeom>
          <a:noFill/>
          <a:ln>
            <a:noFill/>
          </a:ln>
        </p:spPr>
        <p:txBody>
          <a:bodyPr anchorCtr="0" anchor="ctr" bIns="0" lIns="68575" spcFirstLastPara="1" rIns="68575" wrap="square" tIns="0">
            <a:noAutofit/>
          </a:bodyPr>
          <a:lstStyle>
            <a:lvl1pPr lvl="0" algn="l">
              <a:lnSpc>
                <a:spcPct val="100000"/>
              </a:lnSpc>
              <a:spcBef>
                <a:spcPts val="0"/>
              </a:spcBef>
              <a:spcAft>
                <a:spcPts val="0"/>
              </a:spcAft>
              <a:buClr>
                <a:schemeClr val="accent6"/>
              </a:buClr>
              <a:buSzPts val="2700"/>
              <a:buFont typeface="Arial Black"/>
              <a:buNone/>
              <a:defRPr b="1"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4" name="Google Shape;144;p24"/>
          <p:cNvSpPr/>
          <p:nvPr>
            <p:ph idx="2" type="pic"/>
          </p:nvPr>
        </p:nvSpPr>
        <p:spPr>
          <a:xfrm>
            <a:off x="332509" y="0"/>
            <a:ext cx="3258521" cy="4769644"/>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45" name="Shape 145"/>
        <p:cNvGrpSpPr/>
        <p:nvPr/>
      </p:nvGrpSpPr>
      <p:grpSpPr>
        <a:xfrm>
          <a:off x="0" y="0"/>
          <a:ext cx="0" cy="0"/>
          <a:chOff x="0" y="0"/>
          <a:chExt cx="0" cy="0"/>
        </a:xfrm>
      </p:grpSpPr>
      <p:sp>
        <p:nvSpPr>
          <p:cNvPr id="146" name="Google Shape;146;p25"/>
          <p:cNvSpPr/>
          <p:nvPr/>
        </p:nvSpPr>
        <p:spPr>
          <a:xfrm>
            <a:off x="-5338" y="0"/>
            <a:ext cx="1913239" cy="51435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47" name="Google Shape;147;p25"/>
          <p:cNvSpPr/>
          <p:nvPr/>
        </p:nvSpPr>
        <p:spPr>
          <a:xfrm>
            <a:off x="-7061" y="0"/>
            <a:ext cx="1911443" cy="1916721"/>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48" name="Google Shape;148;p25"/>
          <p:cNvSpPr/>
          <p:nvPr/>
        </p:nvSpPr>
        <p:spPr>
          <a:xfrm flipH="1" rot="-5400000">
            <a:off x="-7042" y="3231350"/>
            <a:ext cx="1913238" cy="1920331"/>
          </a:xfrm>
          <a:custGeom>
            <a:rect b="b" l="l" r="r" t="t"/>
            <a:pathLst>
              <a:path extrusionOk="0" h="1083" w="1079">
                <a:moveTo>
                  <a:pt x="0" y="1083"/>
                </a:moveTo>
                <a:lnTo>
                  <a:pt x="1079" y="1083"/>
                </a:lnTo>
                <a:lnTo>
                  <a:pt x="1079" y="0"/>
                </a:lnTo>
                <a:lnTo>
                  <a:pt x="0" y="1083"/>
                </a:lnTo>
                <a:close/>
              </a:path>
            </a:pathLst>
          </a:custGeom>
          <a:solidFill>
            <a:schemeClr val="accent2">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49" name="Google Shape;149;p25"/>
          <p:cNvSpPr/>
          <p:nvPr/>
        </p:nvSpPr>
        <p:spPr>
          <a:xfrm flipH="1">
            <a:off x="-7963" y="3231350"/>
            <a:ext cx="1913238" cy="1920331"/>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50" name="Google Shape;150;p25"/>
          <p:cNvSpPr/>
          <p:nvPr/>
        </p:nvSpPr>
        <p:spPr>
          <a:xfrm>
            <a:off x="1907901" y="0"/>
            <a:ext cx="1920255" cy="1920255"/>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rgbClr val="DCE6F5">
              <a:alpha val="49803"/>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51" name="Google Shape;151;p25"/>
          <p:cNvSpPr txBox="1"/>
          <p:nvPr>
            <p:ph type="title"/>
          </p:nvPr>
        </p:nvSpPr>
        <p:spPr>
          <a:xfrm>
            <a:off x="2595424" y="792956"/>
            <a:ext cx="5974096" cy="745623"/>
          </a:xfrm>
          <a:prstGeom prst="rect">
            <a:avLst/>
          </a:prstGeom>
          <a:noFill/>
          <a:ln>
            <a:noFill/>
          </a:ln>
        </p:spPr>
        <p:txBody>
          <a:bodyPr anchorCtr="0" anchor="b" bIns="0" lIns="68575" spcFirstLastPara="1" rIns="68575" wrap="square" tIns="0">
            <a:noAutofit/>
          </a:bodyPr>
          <a:lstStyle>
            <a:lvl1pPr lvl="0" algn="l">
              <a:lnSpc>
                <a:spcPct val="100000"/>
              </a:lnSpc>
              <a:spcBef>
                <a:spcPts val="0"/>
              </a:spcBef>
              <a:spcAft>
                <a:spcPts val="0"/>
              </a:spcAft>
              <a:buClr>
                <a:schemeClr val="accent6"/>
              </a:buClr>
              <a:buSzPts val="2700"/>
              <a:buFont typeface="Arial Black"/>
              <a:buNone/>
              <a:defRPr b="1" sz="2700">
                <a:latin typeface="Arial Black"/>
                <a:ea typeface="Arial Black"/>
                <a:cs typeface="Arial Black"/>
                <a:sym typeface="Arial Black"/>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2" name="Google Shape;152;p25"/>
          <p:cNvSpPr txBox="1"/>
          <p:nvPr>
            <p:ph idx="1" type="body"/>
          </p:nvPr>
        </p:nvSpPr>
        <p:spPr>
          <a:xfrm>
            <a:off x="2595424" y="1727272"/>
            <a:ext cx="5974095" cy="2623274"/>
          </a:xfrm>
          <a:prstGeom prst="rect">
            <a:avLst/>
          </a:prstGeom>
          <a:noFill/>
          <a:ln>
            <a:noFill/>
          </a:ln>
        </p:spPr>
        <p:txBody>
          <a:bodyPr anchorCtr="0" anchor="t" bIns="0" lIns="68575" spcFirstLastPara="1" rIns="68575" wrap="square" tIns="0">
            <a:normAutofit/>
          </a:bodyPr>
          <a:lstStyle>
            <a:lvl1pPr indent="-317500" lvl="0" marL="457200" algn="l">
              <a:lnSpc>
                <a:spcPct val="100000"/>
              </a:lnSpc>
              <a:spcBef>
                <a:spcPts val="800"/>
              </a:spcBef>
              <a:spcAft>
                <a:spcPts val="0"/>
              </a:spcAft>
              <a:buClr>
                <a:schemeClr val="accent6"/>
              </a:buClr>
              <a:buSzPts val="1400"/>
              <a:buChar char="•"/>
              <a:defRPr sz="1400"/>
            </a:lvl1pPr>
            <a:lvl2pPr indent="-317500" lvl="1" marL="914400" algn="l">
              <a:lnSpc>
                <a:spcPct val="100000"/>
              </a:lnSpc>
              <a:spcBef>
                <a:spcPts val="800"/>
              </a:spcBef>
              <a:spcAft>
                <a:spcPts val="0"/>
              </a:spcAft>
              <a:buClr>
                <a:schemeClr val="accent6"/>
              </a:buClr>
              <a:buSzPts val="1400"/>
              <a:buChar char="•"/>
              <a:defRPr sz="1400"/>
            </a:lvl2pPr>
            <a:lvl3pPr indent="-317500" lvl="2" marL="1371600" algn="l">
              <a:lnSpc>
                <a:spcPct val="100000"/>
              </a:lnSpc>
              <a:spcBef>
                <a:spcPts val="800"/>
              </a:spcBef>
              <a:spcAft>
                <a:spcPts val="0"/>
              </a:spcAft>
              <a:buClr>
                <a:schemeClr val="accent6"/>
              </a:buClr>
              <a:buSzPts val="1400"/>
              <a:buChar char="•"/>
              <a:defRPr sz="1400"/>
            </a:lvl3pPr>
            <a:lvl4pPr indent="-317500" lvl="3" marL="1828800" algn="l">
              <a:lnSpc>
                <a:spcPct val="100000"/>
              </a:lnSpc>
              <a:spcBef>
                <a:spcPts val="800"/>
              </a:spcBef>
              <a:spcAft>
                <a:spcPts val="0"/>
              </a:spcAft>
              <a:buClr>
                <a:schemeClr val="accent6"/>
              </a:buClr>
              <a:buSzPts val="1400"/>
              <a:buChar char="•"/>
              <a:defRPr sz="1400"/>
            </a:lvl4pPr>
            <a:lvl5pPr indent="-317500" lvl="4" marL="2286000" algn="l">
              <a:lnSpc>
                <a:spcPct val="100000"/>
              </a:lnSpc>
              <a:spcBef>
                <a:spcPts val="800"/>
              </a:spcBef>
              <a:spcAft>
                <a:spcPts val="0"/>
              </a:spcAft>
              <a:buClr>
                <a:schemeClr val="accent6"/>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25"/>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lvl1pPr indent="0" lvl="0" marL="0" algn="r">
              <a:spcBef>
                <a:spcPts val="0"/>
              </a:spcBef>
              <a:buNone/>
              <a:defRPr sz="1200">
                <a:solidFill>
                  <a:schemeClr val="accent6"/>
                </a:solidFill>
                <a:latin typeface="Arial Black"/>
                <a:ea typeface="Arial Black"/>
                <a:cs typeface="Arial Black"/>
                <a:sym typeface="Arial Black"/>
              </a:defRPr>
            </a:lvl1pPr>
            <a:lvl2pPr indent="0" lvl="1" marL="0" algn="r">
              <a:spcBef>
                <a:spcPts val="0"/>
              </a:spcBef>
              <a:buNone/>
              <a:defRPr sz="1200">
                <a:solidFill>
                  <a:schemeClr val="accent6"/>
                </a:solidFill>
                <a:latin typeface="Arial Black"/>
                <a:ea typeface="Arial Black"/>
                <a:cs typeface="Arial Black"/>
                <a:sym typeface="Arial Black"/>
              </a:defRPr>
            </a:lvl2pPr>
            <a:lvl3pPr indent="0" lvl="2" marL="0" algn="r">
              <a:spcBef>
                <a:spcPts val="0"/>
              </a:spcBef>
              <a:buNone/>
              <a:defRPr sz="1200">
                <a:solidFill>
                  <a:schemeClr val="accent6"/>
                </a:solidFill>
                <a:latin typeface="Arial Black"/>
                <a:ea typeface="Arial Black"/>
                <a:cs typeface="Arial Black"/>
                <a:sym typeface="Arial Black"/>
              </a:defRPr>
            </a:lvl3pPr>
            <a:lvl4pPr indent="0" lvl="3" marL="0" algn="r">
              <a:spcBef>
                <a:spcPts val="0"/>
              </a:spcBef>
              <a:buNone/>
              <a:defRPr sz="1200">
                <a:solidFill>
                  <a:schemeClr val="accent6"/>
                </a:solidFill>
                <a:latin typeface="Arial Black"/>
                <a:ea typeface="Arial Black"/>
                <a:cs typeface="Arial Black"/>
                <a:sym typeface="Arial Black"/>
              </a:defRPr>
            </a:lvl4pPr>
            <a:lvl5pPr indent="0" lvl="4" marL="0" algn="r">
              <a:spcBef>
                <a:spcPts val="0"/>
              </a:spcBef>
              <a:buNone/>
              <a:defRPr sz="1200">
                <a:solidFill>
                  <a:schemeClr val="accent6"/>
                </a:solidFill>
                <a:latin typeface="Arial Black"/>
                <a:ea typeface="Arial Black"/>
                <a:cs typeface="Arial Black"/>
                <a:sym typeface="Arial Black"/>
              </a:defRPr>
            </a:lvl5pPr>
            <a:lvl6pPr indent="0" lvl="5" marL="0" algn="r">
              <a:spcBef>
                <a:spcPts val="0"/>
              </a:spcBef>
              <a:buNone/>
              <a:defRPr sz="1200">
                <a:solidFill>
                  <a:schemeClr val="accent6"/>
                </a:solidFill>
                <a:latin typeface="Arial Black"/>
                <a:ea typeface="Arial Black"/>
                <a:cs typeface="Arial Black"/>
                <a:sym typeface="Arial Black"/>
              </a:defRPr>
            </a:lvl6pPr>
            <a:lvl7pPr indent="0" lvl="6" marL="0" algn="r">
              <a:spcBef>
                <a:spcPts val="0"/>
              </a:spcBef>
              <a:buNone/>
              <a:defRPr sz="1200">
                <a:solidFill>
                  <a:schemeClr val="accent6"/>
                </a:solidFill>
                <a:latin typeface="Arial Black"/>
                <a:ea typeface="Arial Black"/>
                <a:cs typeface="Arial Black"/>
                <a:sym typeface="Arial Black"/>
              </a:defRPr>
            </a:lvl7pPr>
            <a:lvl8pPr indent="0" lvl="7" marL="0" algn="r">
              <a:spcBef>
                <a:spcPts val="0"/>
              </a:spcBef>
              <a:buNone/>
              <a:defRPr sz="1200">
                <a:solidFill>
                  <a:schemeClr val="accent6"/>
                </a:solidFill>
                <a:latin typeface="Arial Black"/>
                <a:ea typeface="Arial Black"/>
                <a:cs typeface="Arial Black"/>
                <a:sym typeface="Arial Black"/>
              </a:defRPr>
            </a:lvl8pPr>
            <a:lvl9pPr indent="0" lvl="8" marL="0" algn="r">
              <a:spcBef>
                <a:spcPts val="0"/>
              </a:spcBef>
              <a:buNone/>
              <a:defRPr sz="12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1">
  <p:cSld name="Timeline 1">
    <p:spTree>
      <p:nvGrpSpPr>
        <p:cNvPr id="154" name="Shape 154"/>
        <p:cNvGrpSpPr/>
        <p:nvPr/>
      </p:nvGrpSpPr>
      <p:grpSpPr>
        <a:xfrm>
          <a:off x="0" y="0"/>
          <a:ext cx="0" cy="0"/>
          <a:chOff x="0" y="0"/>
          <a:chExt cx="0" cy="0"/>
        </a:xfrm>
      </p:grpSpPr>
      <p:sp>
        <p:nvSpPr>
          <p:cNvPr id="155" name="Google Shape;155;p26"/>
          <p:cNvSpPr/>
          <p:nvPr/>
        </p:nvSpPr>
        <p:spPr>
          <a:xfrm>
            <a:off x="-18048" y="-300"/>
            <a:ext cx="9162047" cy="2600325"/>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
              <a:solidFill>
                <a:schemeClr val="lt1"/>
              </a:solidFill>
              <a:latin typeface="EB Garamond"/>
              <a:ea typeface="EB Garamond"/>
              <a:cs typeface="EB Garamond"/>
              <a:sym typeface="EB Garamond"/>
            </a:endParaRPr>
          </a:p>
        </p:txBody>
      </p:sp>
      <p:sp>
        <p:nvSpPr>
          <p:cNvPr id="156" name="Google Shape;156;p26"/>
          <p:cNvSpPr/>
          <p:nvPr/>
        </p:nvSpPr>
        <p:spPr>
          <a:xfrm>
            <a:off x="332510" y="315370"/>
            <a:ext cx="8478982" cy="452004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EB Garamond"/>
              <a:ea typeface="EB Garamond"/>
              <a:cs typeface="EB Garamond"/>
              <a:sym typeface="EB Garamond"/>
            </a:endParaRPr>
          </a:p>
        </p:txBody>
      </p:sp>
      <p:sp>
        <p:nvSpPr>
          <p:cNvPr id="157" name="Google Shape;157;p26"/>
          <p:cNvSpPr txBox="1"/>
          <p:nvPr>
            <p:ph type="title"/>
          </p:nvPr>
        </p:nvSpPr>
        <p:spPr>
          <a:xfrm>
            <a:off x="685800" y="724045"/>
            <a:ext cx="5723782" cy="818720"/>
          </a:xfrm>
          <a:prstGeom prst="rect">
            <a:avLst/>
          </a:prstGeom>
          <a:noFill/>
          <a:ln>
            <a:noFill/>
          </a:ln>
        </p:spPr>
        <p:txBody>
          <a:bodyPr anchorCtr="0" anchor="b" bIns="0" lIns="68575" spcFirstLastPara="1" rIns="68575" wrap="square" tIns="0">
            <a:noAutofit/>
          </a:bodyPr>
          <a:lstStyle>
            <a:lvl1pPr lvl="0" algn="l">
              <a:lnSpc>
                <a:spcPct val="100000"/>
              </a:lnSpc>
              <a:spcBef>
                <a:spcPts val="0"/>
              </a:spcBef>
              <a:spcAft>
                <a:spcPts val="0"/>
              </a:spcAft>
              <a:buClr>
                <a:schemeClr val="accent6"/>
              </a:buClr>
              <a:buSzPts val="2700"/>
              <a:buFont typeface="Arial Black"/>
              <a:buNone/>
              <a:defRPr sz="2700">
                <a:solidFill>
                  <a:schemeClr val="accent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8" name="Google Shape;158;p26"/>
          <p:cNvSpPr txBox="1"/>
          <p:nvPr>
            <p:ph idx="1" type="body"/>
          </p:nvPr>
        </p:nvSpPr>
        <p:spPr>
          <a:xfrm>
            <a:off x="685800" y="1727271"/>
            <a:ext cx="2462339" cy="3108144"/>
          </a:xfrm>
          <a:prstGeom prst="rect">
            <a:avLst/>
          </a:prstGeom>
          <a:noFill/>
          <a:ln>
            <a:noFill/>
          </a:ln>
        </p:spPr>
        <p:txBody>
          <a:bodyPr anchorCtr="0" anchor="t" bIns="0" lIns="68575" spcFirstLastPara="1" rIns="68575" wrap="square" tIns="0">
            <a:normAutofit/>
          </a:bodyPr>
          <a:lstStyle>
            <a:lvl1pPr indent="-317500" lvl="0" marL="457200" algn="l">
              <a:lnSpc>
                <a:spcPct val="100000"/>
              </a:lnSpc>
              <a:spcBef>
                <a:spcPts val="800"/>
              </a:spcBef>
              <a:spcAft>
                <a:spcPts val="0"/>
              </a:spcAft>
              <a:buClr>
                <a:schemeClr val="accent6"/>
              </a:buClr>
              <a:buSzPts val="1400"/>
              <a:buFont typeface="Arial Black"/>
              <a:buAutoNum type="arabicPeriod"/>
              <a:defRPr sz="1400"/>
            </a:lvl1pPr>
            <a:lvl2pPr indent="-317500" lvl="1" marL="914400" algn="l">
              <a:lnSpc>
                <a:spcPct val="100000"/>
              </a:lnSpc>
              <a:spcBef>
                <a:spcPts val="800"/>
              </a:spcBef>
              <a:spcAft>
                <a:spcPts val="0"/>
              </a:spcAft>
              <a:buClr>
                <a:schemeClr val="accent6"/>
              </a:buClr>
              <a:buSzPts val="1400"/>
              <a:buFont typeface="Arial Black"/>
              <a:buAutoNum type="alphaLcPeriod"/>
              <a:defRPr sz="1400"/>
            </a:lvl2pPr>
            <a:lvl3pPr indent="-317500" lvl="2" marL="1371600" algn="l">
              <a:lnSpc>
                <a:spcPct val="100000"/>
              </a:lnSpc>
              <a:spcBef>
                <a:spcPts val="800"/>
              </a:spcBef>
              <a:spcAft>
                <a:spcPts val="0"/>
              </a:spcAft>
              <a:buClr>
                <a:schemeClr val="accent6"/>
              </a:buClr>
              <a:buSzPts val="1400"/>
              <a:buFont typeface="Arial Black"/>
              <a:buAutoNum type="arabicParenR"/>
              <a:defRPr sz="1400"/>
            </a:lvl3pPr>
            <a:lvl4pPr indent="-317500" lvl="3" marL="1828800" algn="l">
              <a:lnSpc>
                <a:spcPct val="100000"/>
              </a:lnSpc>
              <a:spcBef>
                <a:spcPts val="800"/>
              </a:spcBef>
              <a:spcAft>
                <a:spcPts val="0"/>
              </a:spcAft>
              <a:buClr>
                <a:schemeClr val="accent6"/>
              </a:buClr>
              <a:buSzPts val="1400"/>
              <a:buFont typeface="Arial Black"/>
              <a:buAutoNum type="alphaLcParenR"/>
              <a:defRPr sz="1400"/>
            </a:lvl4pPr>
            <a:lvl5pPr indent="-317500" lvl="4" marL="2286000" algn="l">
              <a:lnSpc>
                <a:spcPct val="100000"/>
              </a:lnSpc>
              <a:spcBef>
                <a:spcPts val="800"/>
              </a:spcBef>
              <a:spcAft>
                <a:spcPts val="0"/>
              </a:spcAft>
              <a:buClr>
                <a:schemeClr val="accent6"/>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9" name="Google Shape;159;p26"/>
          <p:cNvSpPr txBox="1"/>
          <p:nvPr>
            <p:ph idx="2" type="body"/>
          </p:nvPr>
        </p:nvSpPr>
        <p:spPr>
          <a:xfrm>
            <a:off x="3586619" y="1727271"/>
            <a:ext cx="2822963" cy="3108144"/>
          </a:xfrm>
          <a:prstGeom prst="rect">
            <a:avLst/>
          </a:prstGeom>
          <a:noFill/>
          <a:ln>
            <a:noFill/>
          </a:ln>
        </p:spPr>
        <p:txBody>
          <a:bodyPr anchorCtr="0" anchor="t" bIns="0" lIns="68575" spcFirstLastPara="1" rIns="68575" wrap="square" tIns="0">
            <a:normAutofit/>
          </a:bodyPr>
          <a:lstStyle>
            <a:lvl1pPr indent="-228600" lvl="0" marL="457200" algn="l">
              <a:lnSpc>
                <a:spcPct val="100000"/>
              </a:lnSpc>
              <a:spcBef>
                <a:spcPts val="800"/>
              </a:spcBef>
              <a:spcAft>
                <a:spcPts val="0"/>
              </a:spcAft>
              <a:buClr>
                <a:schemeClr val="accent6"/>
              </a:buClr>
              <a:buSzPts val="1400"/>
              <a:buNone/>
              <a:defRPr sz="1400"/>
            </a:lvl1pPr>
            <a:lvl2pPr indent="-317500" lvl="1" marL="914400" algn="l">
              <a:lnSpc>
                <a:spcPct val="100000"/>
              </a:lnSpc>
              <a:spcBef>
                <a:spcPts val="800"/>
              </a:spcBef>
              <a:spcAft>
                <a:spcPts val="0"/>
              </a:spcAft>
              <a:buClr>
                <a:schemeClr val="accent6"/>
              </a:buClr>
              <a:buSzPts val="1400"/>
              <a:buChar char="•"/>
              <a:defRPr sz="1400"/>
            </a:lvl2pPr>
            <a:lvl3pPr indent="-317500" lvl="2" marL="1371600" algn="l">
              <a:lnSpc>
                <a:spcPct val="100000"/>
              </a:lnSpc>
              <a:spcBef>
                <a:spcPts val="800"/>
              </a:spcBef>
              <a:spcAft>
                <a:spcPts val="0"/>
              </a:spcAft>
              <a:buClr>
                <a:schemeClr val="accent6"/>
              </a:buClr>
              <a:buSzPts val="1400"/>
              <a:buChar char="•"/>
              <a:defRPr sz="1400"/>
            </a:lvl3pPr>
            <a:lvl4pPr indent="-317500" lvl="3" marL="1828800" algn="l">
              <a:lnSpc>
                <a:spcPct val="100000"/>
              </a:lnSpc>
              <a:spcBef>
                <a:spcPts val="800"/>
              </a:spcBef>
              <a:spcAft>
                <a:spcPts val="0"/>
              </a:spcAft>
              <a:buClr>
                <a:schemeClr val="accent6"/>
              </a:buClr>
              <a:buSzPts val="1400"/>
              <a:buChar char="•"/>
              <a:defRPr sz="1400"/>
            </a:lvl4pPr>
            <a:lvl5pPr indent="-317500" lvl="4" marL="2286000" algn="l">
              <a:lnSpc>
                <a:spcPct val="100000"/>
              </a:lnSpc>
              <a:spcBef>
                <a:spcPts val="800"/>
              </a:spcBef>
              <a:spcAft>
                <a:spcPts val="0"/>
              </a:spcAft>
              <a:buClr>
                <a:schemeClr val="accent6"/>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0" name="Google Shape;160;p26"/>
          <p:cNvSpPr/>
          <p:nvPr>
            <p:ph idx="3" type="pic"/>
          </p:nvPr>
        </p:nvSpPr>
        <p:spPr>
          <a:xfrm>
            <a:off x="6742091" y="724045"/>
            <a:ext cx="2401909" cy="4419455"/>
          </a:xfrm>
          <a:prstGeom prst="rect">
            <a:avLst/>
          </a:prstGeom>
          <a:solidFill>
            <a:schemeClr val="accent4"/>
          </a:solidFill>
          <a:ln>
            <a:noFill/>
          </a:ln>
        </p:spPr>
      </p:sp>
      <p:grpSp>
        <p:nvGrpSpPr>
          <p:cNvPr id="161" name="Google Shape;161;p26"/>
          <p:cNvGrpSpPr/>
          <p:nvPr/>
        </p:nvGrpSpPr>
        <p:grpSpPr>
          <a:xfrm>
            <a:off x="7015163" y="3000031"/>
            <a:ext cx="2128838" cy="2143469"/>
            <a:chOff x="12797096" y="4000041"/>
            <a:chExt cx="2838450" cy="2857959"/>
          </a:xfrm>
        </p:grpSpPr>
        <p:sp>
          <p:nvSpPr>
            <p:cNvPr id="162" name="Google Shape;162;p26"/>
            <p:cNvSpPr/>
            <p:nvPr/>
          </p:nvSpPr>
          <p:spPr>
            <a:xfrm rot="10800000">
              <a:off x="12797096" y="4000041"/>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63" name="Google Shape;163;p26"/>
            <p:cNvSpPr/>
            <p:nvPr/>
          </p:nvSpPr>
          <p:spPr>
            <a:xfrm rot="10800000">
              <a:off x="13664918" y="4867733"/>
              <a:ext cx="1970627" cy="1990267"/>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64" name="Google Shape;164;p26"/>
            <p:cNvSpPr/>
            <p:nvPr/>
          </p:nvSpPr>
          <p:spPr>
            <a:xfrm rot="10800000">
              <a:off x="14632096" y="5844983"/>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65" name="Google Shape;165;p26"/>
            <p:cNvSpPr/>
            <p:nvPr/>
          </p:nvSpPr>
          <p:spPr>
            <a:xfrm rot="10800000">
              <a:off x="13402193" y="5492845"/>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grpSp>
      <p:sp>
        <p:nvSpPr>
          <p:cNvPr id="166" name="Google Shape;166;p26"/>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lvl1pPr indent="0" lvl="0" marL="0" algn="r">
              <a:spcBef>
                <a:spcPts val="0"/>
              </a:spcBef>
              <a:buNone/>
              <a:defRPr sz="1200">
                <a:solidFill>
                  <a:schemeClr val="accent6"/>
                </a:solidFill>
                <a:latin typeface="Arial Black"/>
                <a:ea typeface="Arial Black"/>
                <a:cs typeface="Arial Black"/>
                <a:sym typeface="Arial Black"/>
              </a:defRPr>
            </a:lvl1pPr>
            <a:lvl2pPr indent="0" lvl="1" marL="0" algn="r">
              <a:spcBef>
                <a:spcPts val="0"/>
              </a:spcBef>
              <a:buNone/>
              <a:defRPr sz="1200">
                <a:solidFill>
                  <a:schemeClr val="accent6"/>
                </a:solidFill>
                <a:latin typeface="Arial Black"/>
                <a:ea typeface="Arial Black"/>
                <a:cs typeface="Arial Black"/>
                <a:sym typeface="Arial Black"/>
              </a:defRPr>
            </a:lvl2pPr>
            <a:lvl3pPr indent="0" lvl="2" marL="0" algn="r">
              <a:spcBef>
                <a:spcPts val="0"/>
              </a:spcBef>
              <a:buNone/>
              <a:defRPr sz="1200">
                <a:solidFill>
                  <a:schemeClr val="accent6"/>
                </a:solidFill>
                <a:latin typeface="Arial Black"/>
                <a:ea typeface="Arial Black"/>
                <a:cs typeface="Arial Black"/>
                <a:sym typeface="Arial Black"/>
              </a:defRPr>
            </a:lvl3pPr>
            <a:lvl4pPr indent="0" lvl="3" marL="0" algn="r">
              <a:spcBef>
                <a:spcPts val="0"/>
              </a:spcBef>
              <a:buNone/>
              <a:defRPr sz="1200">
                <a:solidFill>
                  <a:schemeClr val="accent6"/>
                </a:solidFill>
                <a:latin typeface="Arial Black"/>
                <a:ea typeface="Arial Black"/>
                <a:cs typeface="Arial Black"/>
                <a:sym typeface="Arial Black"/>
              </a:defRPr>
            </a:lvl4pPr>
            <a:lvl5pPr indent="0" lvl="4" marL="0" algn="r">
              <a:spcBef>
                <a:spcPts val="0"/>
              </a:spcBef>
              <a:buNone/>
              <a:defRPr sz="1200">
                <a:solidFill>
                  <a:schemeClr val="accent6"/>
                </a:solidFill>
                <a:latin typeface="Arial Black"/>
                <a:ea typeface="Arial Black"/>
                <a:cs typeface="Arial Black"/>
                <a:sym typeface="Arial Black"/>
              </a:defRPr>
            </a:lvl5pPr>
            <a:lvl6pPr indent="0" lvl="5" marL="0" algn="r">
              <a:spcBef>
                <a:spcPts val="0"/>
              </a:spcBef>
              <a:buNone/>
              <a:defRPr sz="1200">
                <a:solidFill>
                  <a:schemeClr val="accent6"/>
                </a:solidFill>
                <a:latin typeface="Arial Black"/>
                <a:ea typeface="Arial Black"/>
                <a:cs typeface="Arial Black"/>
                <a:sym typeface="Arial Black"/>
              </a:defRPr>
            </a:lvl6pPr>
            <a:lvl7pPr indent="0" lvl="6" marL="0" algn="r">
              <a:spcBef>
                <a:spcPts val="0"/>
              </a:spcBef>
              <a:buNone/>
              <a:defRPr sz="1200">
                <a:solidFill>
                  <a:schemeClr val="accent6"/>
                </a:solidFill>
                <a:latin typeface="Arial Black"/>
                <a:ea typeface="Arial Black"/>
                <a:cs typeface="Arial Black"/>
                <a:sym typeface="Arial Black"/>
              </a:defRPr>
            </a:lvl7pPr>
            <a:lvl8pPr indent="0" lvl="7" marL="0" algn="r">
              <a:spcBef>
                <a:spcPts val="0"/>
              </a:spcBef>
              <a:buNone/>
              <a:defRPr sz="1200">
                <a:solidFill>
                  <a:schemeClr val="accent6"/>
                </a:solidFill>
                <a:latin typeface="Arial Black"/>
                <a:ea typeface="Arial Black"/>
                <a:cs typeface="Arial Black"/>
                <a:sym typeface="Arial Black"/>
              </a:defRPr>
            </a:lvl8pPr>
            <a:lvl9pPr indent="0" lvl="8" marL="0" algn="r">
              <a:spcBef>
                <a:spcPts val="0"/>
              </a:spcBef>
              <a:buNone/>
              <a:defRPr sz="12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7" name="Shape 167"/>
        <p:cNvGrpSpPr/>
        <p:nvPr/>
      </p:nvGrpSpPr>
      <p:grpSpPr>
        <a:xfrm>
          <a:off x="0" y="0"/>
          <a:ext cx="0" cy="0"/>
          <a:chOff x="0" y="0"/>
          <a:chExt cx="0" cy="0"/>
        </a:xfrm>
      </p:grpSpPr>
      <p:sp>
        <p:nvSpPr>
          <p:cNvPr id="168" name="Google Shape;168;p27"/>
          <p:cNvSpPr/>
          <p:nvPr/>
        </p:nvSpPr>
        <p:spPr>
          <a:xfrm>
            <a:off x="1" y="0"/>
            <a:ext cx="1682120" cy="1577225"/>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69" name="Google Shape;169;p27"/>
          <p:cNvSpPr/>
          <p:nvPr/>
        </p:nvSpPr>
        <p:spPr>
          <a:xfrm rot="10800000">
            <a:off x="7461880" y="3566276"/>
            <a:ext cx="1682120" cy="1577224"/>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70" name="Google Shape;170;p27"/>
          <p:cNvSpPr txBox="1"/>
          <p:nvPr>
            <p:ph type="title"/>
          </p:nvPr>
        </p:nvSpPr>
        <p:spPr>
          <a:xfrm>
            <a:off x="569214" y="548640"/>
            <a:ext cx="8003286" cy="1021543"/>
          </a:xfrm>
          <a:prstGeom prst="rect">
            <a:avLst/>
          </a:prstGeom>
          <a:noFill/>
          <a:ln>
            <a:noFill/>
          </a:ln>
        </p:spPr>
        <p:txBody>
          <a:bodyPr anchorCtr="0" anchor="ctr" bIns="34275" lIns="68575" spcFirstLastPara="1" rIns="68575" wrap="square" tIns="34275">
            <a:noAutofit/>
          </a:bodyPr>
          <a:lstStyle>
            <a:lvl1pPr lvl="0" algn="ctr">
              <a:lnSpc>
                <a:spcPct val="270833"/>
              </a:lnSpc>
              <a:spcBef>
                <a:spcPts val="0"/>
              </a:spcBef>
              <a:spcAft>
                <a:spcPts val="0"/>
              </a:spcAft>
              <a:buClr>
                <a:schemeClr val="accent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1" name="Google Shape;171;p27"/>
          <p:cNvSpPr txBox="1"/>
          <p:nvPr>
            <p:ph idx="12" type="sldNum"/>
          </p:nvPr>
        </p:nvSpPr>
        <p:spPr>
          <a:xfrm>
            <a:off x="7828856" y="342899"/>
            <a:ext cx="740664" cy="183377"/>
          </a:xfrm>
          <a:prstGeom prst="rect">
            <a:avLst/>
          </a:prstGeom>
          <a:noFill/>
          <a:ln>
            <a:noFill/>
          </a:ln>
        </p:spPr>
        <p:txBody>
          <a:bodyPr anchorCtr="0" anchor="ctr" bIns="34275" lIns="68575" spcFirstLastPara="1" rIns="0" wrap="square" tIns="34275">
            <a:noAutofit/>
          </a:bodyPr>
          <a:lstStyle>
            <a:lvl1pPr indent="0" lvl="0" marL="0" algn="r">
              <a:spcBef>
                <a:spcPts val="0"/>
              </a:spcBef>
              <a:buNone/>
              <a:defRPr sz="900">
                <a:solidFill>
                  <a:schemeClr val="accent6"/>
                </a:solidFill>
                <a:latin typeface="EB Garamond"/>
                <a:ea typeface="EB Garamond"/>
                <a:cs typeface="EB Garamond"/>
                <a:sym typeface="EB Garamond"/>
              </a:defRPr>
            </a:lvl1pPr>
            <a:lvl2pPr indent="0" lvl="1" marL="0" algn="r">
              <a:spcBef>
                <a:spcPts val="0"/>
              </a:spcBef>
              <a:buNone/>
              <a:defRPr sz="900">
                <a:solidFill>
                  <a:schemeClr val="accent6"/>
                </a:solidFill>
                <a:latin typeface="EB Garamond"/>
                <a:ea typeface="EB Garamond"/>
                <a:cs typeface="EB Garamond"/>
                <a:sym typeface="EB Garamond"/>
              </a:defRPr>
            </a:lvl2pPr>
            <a:lvl3pPr indent="0" lvl="2" marL="0" algn="r">
              <a:spcBef>
                <a:spcPts val="0"/>
              </a:spcBef>
              <a:buNone/>
              <a:defRPr sz="900">
                <a:solidFill>
                  <a:schemeClr val="accent6"/>
                </a:solidFill>
                <a:latin typeface="EB Garamond"/>
                <a:ea typeface="EB Garamond"/>
                <a:cs typeface="EB Garamond"/>
                <a:sym typeface="EB Garamond"/>
              </a:defRPr>
            </a:lvl3pPr>
            <a:lvl4pPr indent="0" lvl="3" marL="0" algn="r">
              <a:spcBef>
                <a:spcPts val="0"/>
              </a:spcBef>
              <a:buNone/>
              <a:defRPr sz="900">
                <a:solidFill>
                  <a:schemeClr val="accent6"/>
                </a:solidFill>
                <a:latin typeface="EB Garamond"/>
                <a:ea typeface="EB Garamond"/>
                <a:cs typeface="EB Garamond"/>
                <a:sym typeface="EB Garamond"/>
              </a:defRPr>
            </a:lvl4pPr>
            <a:lvl5pPr indent="0" lvl="4" marL="0" algn="r">
              <a:spcBef>
                <a:spcPts val="0"/>
              </a:spcBef>
              <a:buNone/>
              <a:defRPr sz="900">
                <a:solidFill>
                  <a:schemeClr val="accent6"/>
                </a:solidFill>
                <a:latin typeface="EB Garamond"/>
                <a:ea typeface="EB Garamond"/>
                <a:cs typeface="EB Garamond"/>
                <a:sym typeface="EB Garamond"/>
              </a:defRPr>
            </a:lvl5pPr>
            <a:lvl6pPr indent="0" lvl="5" marL="0" algn="r">
              <a:spcBef>
                <a:spcPts val="0"/>
              </a:spcBef>
              <a:buNone/>
              <a:defRPr sz="900">
                <a:solidFill>
                  <a:schemeClr val="accent6"/>
                </a:solidFill>
                <a:latin typeface="EB Garamond"/>
                <a:ea typeface="EB Garamond"/>
                <a:cs typeface="EB Garamond"/>
                <a:sym typeface="EB Garamond"/>
              </a:defRPr>
            </a:lvl6pPr>
            <a:lvl7pPr indent="0" lvl="6" marL="0" algn="r">
              <a:spcBef>
                <a:spcPts val="0"/>
              </a:spcBef>
              <a:buNone/>
              <a:defRPr sz="900">
                <a:solidFill>
                  <a:schemeClr val="accent6"/>
                </a:solidFill>
                <a:latin typeface="EB Garamond"/>
                <a:ea typeface="EB Garamond"/>
                <a:cs typeface="EB Garamond"/>
                <a:sym typeface="EB Garamond"/>
              </a:defRPr>
            </a:lvl7pPr>
            <a:lvl8pPr indent="0" lvl="7" marL="0" algn="r">
              <a:spcBef>
                <a:spcPts val="0"/>
              </a:spcBef>
              <a:buNone/>
              <a:defRPr sz="900">
                <a:solidFill>
                  <a:schemeClr val="accent6"/>
                </a:solidFill>
                <a:latin typeface="EB Garamond"/>
                <a:ea typeface="EB Garamond"/>
                <a:cs typeface="EB Garamond"/>
                <a:sym typeface="EB Garamond"/>
              </a:defRPr>
            </a:lvl8pPr>
            <a:lvl9pPr indent="0" lvl="8" marL="0" algn="r">
              <a:spcBef>
                <a:spcPts val="0"/>
              </a:spcBef>
              <a:buNone/>
              <a:defRPr sz="9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sp>
        <p:nvSpPr>
          <p:cNvPr id="173" name="Google Shape;173;p28"/>
          <p:cNvSpPr/>
          <p:nvPr/>
        </p:nvSpPr>
        <p:spPr>
          <a:xfrm>
            <a:off x="1" y="0"/>
            <a:ext cx="1682120" cy="1577225"/>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74" name="Google Shape;174;p28"/>
          <p:cNvSpPr/>
          <p:nvPr/>
        </p:nvSpPr>
        <p:spPr>
          <a:xfrm rot="10800000">
            <a:off x="7461880" y="3566276"/>
            <a:ext cx="1682120" cy="1577224"/>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75" name="Google Shape;175;p28"/>
          <p:cNvSpPr txBox="1"/>
          <p:nvPr>
            <p:ph idx="12" type="sldNum"/>
          </p:nvPr>
        </p:nvSpPr>
        <p:spPr>
          <a:xfrm>
            <a:off x="7828856" y="342899"/>
            <a:ext cx="740664" cy="183377"/>
          </a:xfrm>
          <a:prstGeom prst="rect">
            <a:avLst/>
          </a:prstGeom>
          <a:noFill/>
          <a:ln>
            <a:noFill/>
          </a:ln>
        </p:spPr>
        <p:txBody>
          <a:bodyPr anchorCtr="0" anchor="ctr" bIns="34275" lIns="68575" spcFirstLastPara="1" rIns="0" wrap="square" tIns="34275">
            <a:noAutofit/>
          </a:bodyPr>
          <a:lstStyle>
            <a:lvl1pPr indent="0" lvl="0" marL="0" algn="r">
              <a:spcBef>
                <a:spcPts val="0"/>
              </a:spcBef>
              <a:buNone/>
              <a:defRPr sz="900">
                <a:solidFill>
                  <a:schemeClr val="accent6"/>
                </a:solidFill>
                <a:latin typeface="EB Garamond"/>
                <a:ea typeface="EB Garamond"/>
                <a:cs typeface="EB Garamond"/>
                <a:sym typeface="EB Garamond"/>
              </a:defRPr>
            </a:lvl1pPr>
            <a:lvl2pPr indent="0" lvl="1" marL="0" algn="r">
              <a:spcBef>
                <a:spcPts val="0"/>
              </a:spcBef>
              <a:buNone/>
              <a:defRPr sz="900">
                <a:solidFill>
                  <a:schemeClr val="accent6"/>
                </a:solidFill>
                <a:latin typeface="EB Garamond"/>
                <a:ea typeface="EB Garamond"/>
                <a:cs typeface="EB Garamond"/>
                <a:sym typeface="EB Garamond"/>
              </a:defRPr>
            </a:lvl2pPr>
            <a:lvl3pPr indent="0" lvl="2" marL="0" algn="r">
              <a:spcBef>
                <a:spcPts val="0"/>
              </a:spcBef>
              <a:buNone/>
              <a:defRPr sz="900">
                <a:solidFill>
                  <a:schemeClr val="accent6"/>
                </a:solidFill>
                <a:latin typeface="EB Garamond"/>
                <a:ea typeface="EB Garamond"/>
                <a:cs typeface="EB Garamond"/>
                <a:sym typeface="EB Garamond"/>
              </a:defRPr>
            </a:lvl3pPr>
            <a:lvl4pPr indent="0" lvl="3" marL="0" algn="r">
              <a:spcBef>
                <a:spcPts val="0"/>
              </a:spcBef>
              <a:buNone/>
              <a:defRPr sz="900">
                <a:solidFill>
                  <a:schemeClr val="accent6"/>
                </a:solidFill>
                <a:latin typeface="EB Garamond"/>
                <a:ea typeface="EB Garamond"/>
                <a:cs typeface="EB Garamond"/>
                <a:sym typeface="EB Garamond"/>
              </a:defRPr>
            </a:lvl4pPr>
            <a:lvl5pPr indent="0" lvl="4" marL="0" algn="r">
              <a:spcBef>
                <a:spcPts val="0"/>
              </a:spcBef>
              <a:buNone/>
              <a:defRPr sz="900">
                <a:solidFill>
                  <a:schemeClr val="accent6"/>
                </a:solidFill>
                <a:latin typeface="EB Garamond"/>
                <a:ea typeface="EB Garamond"/>
                <a:cs typeface="EB Garamond"/>
                <a:sym typeface="EB Garamond"/>
              </a:defRPr>
            </a:lvl5pPr>
            <a:lvl6pPr indent="0" lvl="5" marL="0" algn="r">
              <a:spcBef>
                <a:spcPts val="0"/>
              </a:spcBef>
              <a:buNone/>
              <a:defRPr sz="900">
                <a:solidFill>
                  <a:schemeClr val="accent6"/>
                </a:solidFill>
                <a:latin typeface="EB Garamond"/>
                <a:ea typeface="EB Garamond"/>
                <a:cs typeface="EB Garamond"/>
                <a:sym typeface="EB Garamond"/>
              </a:defRPr>
            </a:lvl6pPr>
            <a:lvl7pPr indent="0" lvl="6" marL="0" algn="r">
              <a:spcBef>
                <a:spcPts val="0"/>
              </a:spcBef>
              <a:buNone/>
              <a:defRPr sz="900">
                <a:solidFill>
                  <a:schemeClr val="accent6"/>
                </a:solidFill>
                <a:latin typeface="EB Garamond"/>
                <a:ea typeface="EB Garamond"/>
                <a:cs typeface="EB Garamond"/>
                <a:sym typeface="EB Garamond"/>
              </a:defRPr>
            </a:lvl7pPr>
            <a:lvl8pPr indent="0" lvl="7" marL="0" algn="r">
              <a:spcBef>
                <a:spcPts val="0"/>
              </a:spcBef>
              <a:buNone/>
              <a:defRPr sz="900">
                <a:solidFill>
                  <a:schemeClr val="accent6"/>
                </a:solidFill>
                <a:latin typeface="EB Garamond"/>
                <a:ea typeface="EB Garamond"/>
                <a:cs typeface="EB Garamond"/>
                <a:sym typeface="EB Garamond"/>
              </a:defRPr>
            </a:lvl8pPr>
            <a:lvl9pPr indent="0" lvl="8" marL="0" algn="r">
              <a:spcBef>
                <a:spcPts val="0"/>
              </a:spcBef>
              <a:buNone/>
              <a:defRPr sz="9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6" name="Shape 176"/>
        <p:cNvGrpSpPr/>
        <p:nvPr/>
      </p:nvGrpSpPr>
      <p:grpSpPr>
        <a:xfrm>
          <a:off x="0" y="0"/>
          <a:ext cx="0" cy="0"/>
          <a:chOff x="0" y="0"/>
          <a:chExt cx="0" cy="0"/>
        </a:xfrm>
      </p:grpSpPr>
      <p:sp>
        <p:nvSpPr>
          <p:cNvPr id="177" name="Google Shape;177;p29"/>
          <p:cNvSpPr/>
          <p:nvPr/>
        </p:nvSpPr>
        <p:spPr>
          <a:xfrm rot="10800000">
            <a:off x="7461880" y="3566276"/>
            <a:ext cx="1682120" cy="1577224"/>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78" name="Google Shape;178;p29"/>
          <p:cNvSpPr txBox="1"/>
          <p:nvPr>
            <p:ph type="title"/>
          </p:nvPr>
        </p:nvSpPr>
        <p:spPr>
          <a:xfrm>
            <a:off x="569214" y="569214"/>
            <a:ext cx="2949178" cy="1143497"/>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2400"/>
              <a:buFont typeface="Arial Black"/>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9" name="Google Shape;179;p29"/>
          <p:cNvSpPr txBox="1"/>
          <p:nvPr>
            <p:ph idx="12" type="sldNum"/>
          </p:nvPr>
        </p:nvSpPr>
        <p:spPr>
          <a:xfrm>
            <a:off x="7828856" y="342899"/>
            <a:ext cx="740664" cy="183377"/>
          </a:xfrm>
          <a:prstGeom prst="rect">
            <a:avLst/>
          </a:prstGeom>
          <a:noFill/>
          <a:ln>
            <a:noFill/>
          </a:ln>
        </p:spPr>
        <p:txBody>
          <a:bodyPr anchorCtr="0" anchor="ctr" bIns="34275" lIns="68575" spcFirstLastPara="1" rIns="0" wrap="square" tIns="34275">
            <a:noAutofit/>
          </a:bodyPr>
          <a:lstStyle>
            <a:lvl1pPr indent="0" lvl="0" marL="0" algn="r">
              <a:spcBef>
                <a:spcPts val="0"/>
              </a:spcBef>
              <a:buNone/>
              <a:defRPr sz="900">
                <a:solidFill>
                  <a:schemeClr val="accent6"/>
                </a:solidFill>
                <a:latin typeface="EB Garamond"/>
                <a:ea typeface="EB Garamond"/>
                <a:cs typeface="EB Garamond"/>
                <a:sym typeface="EB Garamond"/>
              </a:defRPr>
            </a:lvl1pPr>
            <a:lvl2pPr indent="0" lvl="1" marL="0" algn="r">
              <a:spcBef>
                <a:spcPts val="0"/>
              </a:spcBef>
              <a:buNone/>
              <a:defRPr sz="900">
                <a:solidFill>
                  <a:schemeClr val="accent6"/>
                </a:solidFill>
                <a:latin typeface="EB Garamond"/>
                <a:ea typeface="EB Garamond"/>
                <a:cs typeface="EB Garamond"/>
                <a:sym typeface="EB Garamond"/>
              </a:defRPr>
            </a:lvl2pPr>
            <a:lvl3pPr indent="0" lvl="2" marL="0" algn="r">
              <a:spcBef>
                <a:spcPts val="0"/>
              </a:spcBef>
              <a:buNone/>
              <a:defRPr sz="900">
                <a:solidFill>
                  <a:schemeClr val="accent6"/>
                </a:solidFill>
                <a:latin typeface="EB Garamond"/>
                <a:ea typeface="EB Garamond"/>
                <a:cs typeface="EB Garamond"/>
                <a:sym typeface="EB Garamond"/>
              </a:defRPr>
            </a:lvl3pPr>
            <a:lvl4pPr indent="0" lvl="3" marL="0" algn="r">
              <a:spcBef>
                <a:spcPts val="0"/>
              </a:spcBef>
              <a:buNone/>
              <a:defRPr sz="900">
                <a:solidFill>
                  <a:schemeClr val="accent6"/>
                </a:solidFill>
                <a:latin typeface="EB Garamond"/>
                <a:ea typeface="EB Garamond"/>
                <a:cs typeface="EB Garamond"/>
                <a:sym typeface="EB Garamond"/>
              </a:defRPr>
            </a:lvl4pPr>
            <a:lvl5pPr indent="0" lvl="4" marL="0" algn="r">
              <a:spcBef>
                <a:spcPts val="0"/>
              </a:spcBef>
              <a:buNone/>
              <a:defRPr sz="900">
                <a:solidFill>
                  <a:schemeClr val="accent6"/>
                </a:solidFill>
                <a:latin typeface="EB Garamond"/>
                <a:ea typeface="EB Garamond"/>
                <a:cs typeface="EB Garamond"/>
                <a:sym typeface="EB Garamond"/>
              </a:defRPr>
            </a:lvl5pPr>
            <a:lvl6pPr indent="0" lvl="5" marL="0" algn="r">
              <a:spcBef>
                <a:spcPts val="0"/>
              </a:spcBef>
              <a:buNone/>
              <a:defRPr sz="900">
                <a:solidFill>
                  <a:schemeClr val="accent6"/>
                </a:solidFill>
                <a:latin typeface="EB Garamond"/>
                <a:ea typeface="EB Garamond"/>
                <a:cs typeface="EB Garamond"/>
                <a:sym typeface="EB Garamond"/>
              </a:defRPr>
            </a:lvl6pPr>
            <a:lvl7pPr indent="0" lvl="6" marL="0" algn="r">
              <a:spcBef>
                <a:spcPts val="0"/>
              </a:spcBef>
              <a:buNone/>
              <a:defRPr sz="900">
                <a:solidFill>
                  <a:schemeClr val="accent6"/>
                </a:solidFill>
                <a:latin typeface="EB Garamond"/>
                <a:ea typeface="EB Garamond"/>
                <a:cs typeface="EB Garamond"/>
                <a:sym typeface="EB Garamond"/>
              </a:defRPr>
            </a:lvl7pPr>
            <a:lvl8pPr indent="0" lvl="7" marL="0" algn="r">
              <a:spcBef>
                <a:spcPts val="0"/>
              </a:spcBef>
              <a:buNone/>
              <a:defRPr sz="900">
                <a:solidFill>
                  <a:schemeClr val="accent6"/>
                </a:solidFill>
                <a:latin typeface="EB Garamond"/>
                <a:ea typeface="EB Garamond"/>
                <a:cs typeface="EB Garamond"/>
                <a:sym typeface="EB Garamond"/>
              </a:defRPr>
            </a:lvl8pPr>
            <a:lvl9pPr indent="0" lvl="8" marL="0" algn="r">
              <a:spcBef>
                <a:spcPts val="0"/>
              </a:spcBef>
              <a:buNone/>
              <a:defRPr sz="9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29"/>
          <p:cNvSpPr txBox="1"/>
          <p:nvPr>
            <p:ph idx="1" type="body"/>
          </p:nvPr>
        </p:nvSpPr>
        <p:spPr>
          <a:xfrm>
            <a:off x="569214" y="1714500"/>
            <a:ext cx="2949178" cy="2675315"/>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Clr>
                <a:schemeClr val="accent6"/>
              </a:buClr>
              <a:buSzPts val="1200"/>
              <a:buNone/>
              <a:defRPr sz="1200"/>
            </a:lvl1pPr>
            <a:lvl2pPr indent="-228600" lvl="1" marL="914400" algn="l">
              <a:lnSpc>
                <a:spcPct val="100000"/>
              </a:lnSpc>
              <a:spcBef>
                <a:spcPts val="300"/>
              </a:spcBef>
              <a:spcAft>
                <a:spcPts val="0"/>
              </a:spcAft>
              <a:buClr>
                <a:schemeClr val="accent6"/>
              </a:buClr>
              <a:buSzPts val="1100"/>
              <a:buNone/>
              <a:defRPr sz="1100"/>
            </a:lvl2pPr>
            <a:lvl3pPr indent="-228600" lvl="2" marL="1371600" algn="l">
              <a:lnSpc>
                <a:spcPct val="100000"/>
              </a:lnSpc>
              <a:spcBef>
                <a:spcPts val="300"/>
              </a:spcBef>
              <a:spcAft>
                <a:spcPts val="0"/>
              </a:spcAft>
              <a:buClr>
                <a:schemeClr val="accent6"/>
              </a:buClr>
              <a:buSzPts val="900"/>
              <a:buNone/>
              <a:defRPr sz="900"/>
            </a:lvl3pPr>
            <a:lvl4pPr indent="-228600" lvl="3" marL="1828800" algn="l">
              <a:lnSpc>
                <a:spcPct val="100000"/>
              </a:lnSpc>
              <a:spcBef>
                <a:spcPts val="300"/>
              </a:spcBef>
              <a:spcAft>
                <a:spcPts val="0"/>
              </a:spcAft>
              <a:buClr>
                <a:schemeClr val="accent6"/>
              </a:buClr>
              <a:buSzPts val="800"/>
              <a:buNone/>
              <a:defRPr sz="800"/>
            </a:lvl4pPr>
            <a:lvl5pPr indent="-228600" lvl="4" marL="2286000" algn="l">
              <a:lnSpc>
                <a:spcPct val="100000"/>
              </a:lnSpc>
              <a:spcBef>
                <a:spcPts val="300"/>
              </a:spcBef>
              <a:spcAft>
                <a:spcPts val="0"/>
              </a:spcAft>
              <a:buClr>
                <a:schemeClr val="accent6"/>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1" name="Google Shape;181;p29"/>
          <p:cNvSpPr txBox="1"/>
          <p:nvPr>
            <p:ph idx="2" type="body"/>
          </p:nvPr>
        </p:nvSpPr>
        <p:spPr>
          <a:xfrm>
            <a:off x="3887390" y="556094"/>
            <a:ext cx="4682129" cy="3839694"/>
          </a:xfrm>
          <a:prstGeom prst="rect">
            <a:avLst/>
          </a:prstGeom>
          <a:noFill/>
          <a:ln>
            <a:noFill/>
          </a:ln>
        </p:spPr>
        <p:txBody>
          <a:bodyPr anchorCtr="0" anchor="t" bIns="34275" lIns="68575" spcFirstLastPara="1" rIns="68575" wrap="square" tIns="34275">
            <a:normAutofit/>
          </a:bodyPr>
          <a:lstStyle>
            <a:lvl1pPr indent="-381000" lvl="0" marL="457200" algn="l">
              <a:lnSpc>
                <a:spcPct val="100000"/>
              </a:lnSpc>
              <a:spcBef>
                <a:spcPts val="300"/>
              </a:spcBef>
              <a:spcAft>
                <a:spcPts val="0"/>
              </a:spcAft>
              <a:buClr>
                <a:schemeClr val="accent6"/>
              </a:buClr>
              <a:buSzPts val="2400"/>
              <a:buChar char="•"/>
              <a:defRPr sz="2400"/>
            </a:lvl1pPr>
            <a:lvl2pPr indent="-361950" lvl="1" marL="914400" algn="l">
              <a:lnSpc>
                <a:spcPct val="100000"/>
              </a:lnSpc>
              <a:spcBef>
                <a:spcPts val="300"/>
              </a:spcBef>
              <a:spcAft>
                <a:spcPts val="0"/>
              </a:spcAft>
              <a:buClr>
                <a:schemeClr val="accent6"/>
              </a:buClr>
              <a:buSzPts val="2100"/>
              <a:buChar char="•"/>
              <a:defRPr sz="2100"/>
            </a:lvl2pPr>
            <a:lvl3pPr indent="-342900" lvl="2" marL="1371600" algn="l">
              <a:lnSpc>
                <a:spcPct val="100000"/>
              </a:lnSpc>
              <a:spcBef>
                <a:spcPts val="300"/>
              </a:spcBef>
              <a:spcAft>
                <a:spcPts val="0"/>
              </a:spcAft>
              <a:buClr>
                <a:schemeClr val="accent6"/>
              </a:buClr>
              <a:buSzPts val="1800"/>
              <a:buChar char="•"/>
              <a:defRPr sz="1800"/>
            </a:lvl3pPr>
            <a:lvl4pPr indent="-323850" lvl="3" marL="1828800" algn="l">
              <a:lnSpc>
                <a:spcPct val="100000"/>
              </a:lnSpc>
              <a:spcBef>
                <a:spcPts val="300"/>
              </a:spcBef>
              <a:spcAft>
                <a:spcPts val="0"/>
              </a:spcAft>
              <a:buClr>
                <a:schemeClr val="accent6"/>
              </a:buClr>
              <a:buSzPts val="1500"/>
              <a:buChar char="•"/>
              <a:defRPr sz="1500"/>
            </a:lvl4pPr>
            <a:lvl5pPr indent="-323850" lvl="4" marL="2286000" algn="l">
              <a:lnSpc>
                <a:spcPct val="100000"/>
              </a:lnSpc>
              <a:spcBef>
                <a:spcPts val="300"/>
              </a:spcBef>
              <a:spcAft>
                <a:spcPts val="0"/>
              </a:spcAft>
              <a:buClr>
                <a:schemeClr val="accent6"/>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2" name="Shape 182"/>
        <p:cNvGrpSpPr/>
        <p:nvPr/>
      </p:nvGrpSpPr>
      <p:grpSpPr>
        <a:xfrm>
          <a:off x="0" y="0"/>
          <a:ext cx="0" cy="0"/>
          <a:chOff x="0" y="0"/>
          <a:chExt cx="0" cy="0"/>
        </a:xfrm>
      </p:grpSpPr>
      <p:sp>
        <p:nvSpPr>
          <p:cNvPr id="183" name="Google Shape;183;p30"/>
          <p:cNvSpPr/>
          <p:nvPr/>
        </p:nvSpPr>
        <p:spPr>
          <a:xfrm rot="10800000">
            <a:off x="7461880" y="3566276"/>
            <a:ext cx="1682120" cy="1577224"/>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84" name="Google Shape;184;p30"/>
          <p:cNvSpPr txBox="1"/>
          <p:nvPr>
            <p:ph type="title"/>
          </p:nvPr>
        </p:nvSpPr>
        <p:spPr>
          <a:xfrm>
            <a:off x="570703" y="566529"/>
            <a:ext cx="2948940" cy="1145286"/>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2400"/>
              <a:buFont typeface="Arial Black"/>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5" name="Google Shape;185;p30"/>
          <p:cNvSpPr txBox="1"/>
          <p:nvPr>
            <p:ph idx="12" type="sldNum"/>
          </p:nvPr>
        </p:nvSpPr>
        <p:spPr>
          <a:xfrm>
            <a:off x="7828856" y="342899"/>
            <a:ext cx="740664" cy="183377"/>
          </a:xfrm>
          <a:prstGeom prst="rect">
            <a:avLst/>
          </a:prstGeom>
          <a:noFill/>
          <a:ln>
            <a:noFill/>
          </a:ln>
        </p:spPr>
        <p:txBody>
          <a:bodyPr anchorCtr="0" anchor="ctr" bIns="34275" lIns="68575" spcFirstLastPara="1" rIns="0" wrap="square" tIns="34275">
            <a:noAutofit/>
          </a:bodyPr>
          <a:lstStyle>
            <a:lvl1pPr indent="0" lvl="0" marL="0" algn="r">
              <a:spcBef>
                <a:spcPts val="0"/>
              </a:spcBef>
              <a:buNone/>
              <a:defRPr sz="900">
                <a:solidFill>
                  <a:schemeClr val="accent6"/>
                </a:solidFill>
                <a:latin typeface="EB Garamond"/>
                <a:ea typeface="EB Garamond"/>
                <a:cs typeface="EB Garamond"/>
                <a:sym typeface="EB Garamond"/>
              </a:defRPr>
            </a:lvl1pPr>
            <a:lvl2pPr indent="0" lvl="1" marL="0" algn="r">
              <a:spcBef>
                <a:spcPts val="0"/>
              </a:spcBef>
              <a:buNone/>
              <a:defRPr sz="900">
                <a:solidFill>
                  <a:schemeClr val="accent6"/>
                </a:solidFill>
                <a:latin typeface="EB Garamond"/>
                <a:ea typeface="EB Garamond"/>
                <a:cs typeface="EB Garamond"/>
                <a:sym typeface="EB Garamond"/>
              </a:defRPr>
            </a:lvl2pPr>
            <a:lvl3pPr indent="0" lvl="2" marL="0" algn="r">
              <a:spcBef>
                <a:spcPts val="0"/>
              </a:spcBef>
              <a:buNone/>
              <a:defRPr sz="900">
                <a:solidFill>
                  <a:schemeClr val="accent6"/>
                </a:solidFill>
                <a:latin typeface="EB Garamond"/>
                <a:ea typeface="EB Garamond"/>
                <a:cs typeface="EB Garamond"/>
                <a:sym typeface="EB Garamond"/>
              </a:defRPr>
            </a:lvl3pPr>
            <a:lvl4pPr indent="0" lvl="3" marL="0" algn="r">
              <a:spcBef>
                <a:spcPts val="0"/>
              </a:spcBef>
              <a:buNone/>
              <a:defRPr sz="900">
                <a:solidFill>
                  <a:schemeClr val="accent6"/>
                </a:solidFill>
                <a:latin typeface="EB Garamond"/>
                <a:ea typeface="EB Garamond"/>
                <a:cs typeface="EB Garamond"/>
                <a:sym typeface="EB Garamond"/>
              </a:defRPr>
            </a:lvl4pPr>
            <a:lvl5pPr indent="0" lvl="4" marL="0" algn="r">
              <a:spcBef>
                <a:spcPts val="0"/>
              </a:spcBef>
              <a:buNone/>
              <a:defRPr sz="900">
                <a:solidFill>
                  <a:schemeClr val="accent6"/>
                </a:solidFill>
                <a:latin typeface="EB Garamond"/>
                <a:ea typeface="EB Garamond"/>
                <a:cs typeface="EB Garamond"/>
                <a:sym typeface="EB Garamond"/>
              </a:defRPr>
            </a:lvl5pPr>
            <a:lvl6pPr indent="0" lvl="5" marL="0" algn="r">
              <a:spcBef>
                <a:spcPts val="0"/>
              </a:spcBef>
              <a:buNone/>
              <a:defRPr sz="900">
                <a:solidFill>
                  <a:schemeClr val="accent6"/>
                </a:solidFill>
                <a:latin typeface="EB Garamond"/>
                <a:ea typeface="EB Garamond"/>
                <a:cs typeface="EB Garamond"/>
                <a:sym typeface="EB Garamond"/>
              </a:defRPr>
            </a:lvl6pPr>
            <a:lvl7pPr indent="0" lvl="6" marL="0" algn="r">
              <a:spcBef>
                <a:spcPts val="0"/>
              </a:spcBef>
              <a:buNone/>
              <a:defRPr sz="900">
                <a:solidFill>
                  <a:schemeClr val="accent6"/>
                </a:solidFill>
                <a:latin typeface="EB Garamond"/>
                <a:ea typeface="EB Garamond"/>
                <a:cs typeface="EB Garamond"/>
                <a:sym typeface="EB Garamond"/>
              </a:defRPr>
            </a:lvl7pPr>
            <a:lvl8pPr indent="0" lvl="7" marL="0" algn="r">
              <a:spcBef>
                <a:spcPts val="0"/>
              </a:spcBef>
              <a:buNone/>
              <a:defRPr sz="900">
                <a:solidFill>
                  <a:schemeClr val="accent6"/>
                </a:solidFill>
                <a:latin typeface="EB Garamond"/>
                <a:ea typeface="EB Garamond"/>
                <a:cs typeface="EB Garamond"/>
                <a:sym typeface="EB Garamond"/>
              </a:defRPr>
            </a:lvl8pPr>
            <a:lvl9pPr indent="0" lvl="8" marL="0" algn="r">
              <a:spcBef>
                <a:spcPts val="0"/>
              </a:spcBef>
              <a:buNone/>
              <a:defRPr sz="9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
              <a:t>‹#›</a:t>
            </a:fld>
            <a:endParaRPr/>
          </a:p>
        </p:txBody>
      </p:sp>
      <p:sp>
        <p:nvSpPr>
          <p:cNvPr id="186" name="Google Shape;186;p30"/>
          <p:cNvSpPr txBox="1"/>
          <p:nvPr>
            <p:ph idx="1" type="body"/>
          </p:nvPr>
        </p:nvSpPr>
        <p:spPr>
          <a:xfrm>
            <a:off x="570703" y="1714501"/>
            <a:ext cx="2948940"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Clr>
                <a:schemeClr val="accent6"/>
              </a:buClr>
              <a:buSzPts val="1200"/>
              <a:buNone/>
              <a:defRPr sz="1200"/>
            </a:lvl1pPr>
            <a:lvl2pPr indent="-228600" lvl="1" marL="914400" algn="l">
              <a:lnSpc>
                <a:spcPct val="100000"/>
              </a:lnSpc>
              <a:spcBef>
                <a:spcPts val="300"/>
              </a:spcBef>
              <a:spcAft>
                <a:spcPts val="0"/>
              </a:spcAft>
              <a:buClr>
                <a:schemeClr val="accent6"/>
              </a:buClr>
              <a:buSzPts val="1100"/>
              <a:buNone/>
              <a:defRPr sz="1100"/>
            </a:lvl2pPr>
            <a:lvl3pPr indent="-228600" lvl="2" marL="1371600" algn="l">
              <a:lnSpc>
                <a:spcPct val="100000"/>
              </a:lnSpc>
              <a:spcBef>
                <a:spcPts val="300"/>
              </a:spcBef>
              <a:spcAft>
                <a:spcPts val="0"/>
              </a:spcAft>
              <a:buClr>
                <a:schemeClr val="accent6"/>
              </a:buClr>
              <a:buSzPts val="900"/>
              <a:buNone/>
              <a:defRPr sz="900"/>
            </a:lvl3pPr>
            <a:lvl4pPr indent="-228600" lvl="3" marL="1828800" algn="l">
              <a:lnSpc>
                <a:spcPct val="100000"/>
              </a:lnSpc>
              <a:spcBef>
                <a:spcPts val="300"/>
              </a:spcBef>
              <a:spcAft>
                <a:spcPts val="0"/>
              </a:spcAft>
              <a:buClr>
                <a:schemeClr val="accent6"/>
              </a:buClr>
              <a:buSzPts val="800"/>
              <a:buNone/>
              <a:defRPr sz="800"/>
            </a:lvl4pPr>
            <a:lvl5pPr indent="-228600" lvl="4" marL="2286000" algn="l">
              <a:lnSpc>
                <a:spcPct val="100000"/>
              </a:lnSpc>
              <a:spcBef>
                <a:spcPts val="300"/>
              </a:spcBef>
              <a:spcAft>
                <a:spcPts val="0"/>
              </a:spcAft>
              <a:buClr>
                <a:schemeClr val="accent6"/>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7" name="Google Shape;187;p30"/>
          <p:cNvSpPr/>
          <p:nvPr>
            <p:ph idx="2" type="pic"/>
          </p:nvPr>
        </p:nvSpPr>
        <p:spPr>
          <a:xfrm>
            <a:off x="3947025" y="740569"/>
            <a:ext cx="4629150" cy="3655219"/>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3.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7828856" y="342899"/>
            <a:ext cx="740664" cy="183377"/>
          </a:xfrm>
          <a:prstGeom prst="rect">
            <a:avLst/>
          </a:prstGeom>
          <a:noFill/>
          <a:ln>
            <a:noFill/>
          </a:ln>
        </p:spPr>
        <p:txBody>
          <a:bodyPr anchorCtr="0" anchor="ctr" bIns="34275" lIns="68575" spcFirstLastPara="1" rIns="0" wrap="square" tIns="34275">
            <a:noAutofit/>
          </a:bodyPr>
          <a:lstStyle>
            <a:lvl1pPr indent="0" lvl="0" marL="0" marR="0" rtl="0" algn="r">
              <a:spcBef>
                <a:spcPts val="0"/>
              </a:spcBef>
              <a:buNone/>
              <a:defRPr b="0" i="0" sz="900" u="none" cap="none" strike="noStrike">
                <a:solidFill>
                  <a:schemeClr val="accent6"/>
                </a:solidFill>
                <a:latin typeface="EB Garamond"/>
                <a:ea typeface="EB Garamond"/>
                <a:cs typeface="EB Garamond"/>
                <a:sym typeface="EB Garamond"/>
              </a:defRPr>
            </a:lvl1pPr>
            <a:lvl2pPr indent="0" lvl="1" marL="0" marR="0" rtl="0" algn="r">
              <a:spcBef>
                <a:spcPts val="0"/>
              </a:spcBef>
              <a:buNone/>
              <a:defRPr b="0" i="0" sz="900" u="none" cap="none" strike="noStrike">
                <a:solidFill>
                  <a:schemeClr val="accent6"/>
                </a:solidFill>
                <a:latin typeface="EB Garamond"/>
                <a:ea typeface="EB Garamond"/>
                <a:cs typeface="EB Garamond"/>
                <a:sym typeface="EB Garamond"/>
              </a:defRPr>
            </a:lvl2pPr>
            <a:lvl3pPr indent="0" lvl="2" marL="0" marR="0" rtl="0" algn="r">
              <a:spcBef>
                <a:spcPts val="0"/>
              </a:spcBef>
              <a:buNone/>
              <a:defRPr b="0" i="0" sz="900" u="none" cap="none" strike="noStrike">
                <a:solidFill>
                  <a:schemeClr val="accent6"/>
                </a:solidFill>
                <a:latin typeface="EB Garamond"/>
                <a:ea typeface="EB Garamond"/>
                <a:cs typeface="EB Garamond"/>
                <a:sym typeface="EB Garamond"/>
              </a:defRPr>
            </a:lvl3pPr>
            <a:lvl4pPr indent="0" lvl="3" marL="0" marR="0" rtl="0" algn="r">
              <a:spcBef>
                <a:spcPts val="0"/>
              </a:spcBef>
              <a:buNone/>
              <a:defRPr b="0" i="0" sz="900" u="none" cap="none" strike="noStrike">
                <a:solidFill>
                  <a:schemeClr val="accent6"/>
                </a:solidFill>
                <a:latin typeface="EB Garamond"/>
                <a:ea typeface="EB Garamond"/>
                <a:cs typeface="EB Garamond"/>
                <a:sym typeface="EB Garamond"/>
              </a:defRPr>
            </a:lvl4pPr>
            <a:lvl5pPr indent="0" lvl="4" marL="0" marR="0" rtl="0" algn="r">
              <a:spcBef>
                <a:spcPts val="0"/>
              </a:spcBef>
              <a:buNone/>
              <a:defRPr b="0" i="0" sz="900" u="none" cap="none" strike="noStrike">
                <a:solidFill>
                  <a:schemeClr val="accent6"/>
                </a:solidFill>
                <a:latin typeface="EB Garamond"/>
                <a:ea typeface="EB Garamond"/>
                <a:cs typeface="EB Garamond"/>
                <a:sym typeface="EB Garamond"/>
              </a:defRPr>
            </a:lvl5pPr>
            <a:lvl6pPr indent="0" lvl="5" marL="0" marR="0" rtl="0" algn="r">
              <a:spcBef>
                <a:spcPts val="0"/>
              </a:spcBef>
              <a:buNone/>
              <a:defRPr b="0" i="0" sz="900" u="none" cap="none" strike="noStrike">
                <a:solidFill>
                  <a:schemeClr val="accent6"/>
                </a:solidFill>
                <a:latin typeface="EB Garamond"/>
                <a:ea typeface="EB Garamond"/>
                <a:cs typeface="EB Garamond"/>
                <a:sym typeface="EB Garamond"/>
              </a:defRPr>
            </a:lvl6pPr>
            <a:lvl7pPr indent="0" lvl="6" marL="0" marR="0" rtl="0" algn="r">
              <a:spcBef>
                <a:spcPts val="0"/>
              </a:spcBef>
              <a:buNone/>
              <a:defRPr b="0" i="0" sz="900" u="none" cap="none" strike="noStrike">
                <a:solidFill>
                  <a:schemeClr val="accent6"/>
                </a:solidFill>
                <a:latin typeface="EB Garamond"/>
                <a:ea typeface="EB Garamond"/>
                <a:cs typeface="EB Garamond"/>
                <a:sym typeface="EB Garamond"/>
              </a:defRPr>
            </a:lvl7pPr>
            <a:lvl8pPr indent="0" lvl="7" marL="0" marR="0" rtl="0" algn="r">
              <a:spcBef>
                <a:spcPts val="0"/>
              </a:spcBef>
              <a:buNone/>
              <a:defRPr b="0" i="0" sz="900" u="none" cap="none" strike="noStrike">
                <a:solidFill>
                  <a:schemeClr val="accent6"/>
                </a:solidFill>
                <a:latin typeface="EB Garamond"/>
                <a:ea typeface="EB Garamond"/>
                <a:cs typeface="EB Garamond"/>
                <a:sym typeface="EB Garamond"/>
              </a:defRPr>
            </a:lvl8pPr>
            <a:lvl9pPr indent="0" lvl="8" marL="0" marR="0" rtl="0" algn="r">
              <a:spcBef>
                <a:spcPts val="0"/>
              </a:spcBef>
              <a:buNone/>
              <a:defRPr b="0" i="0" sz="900" u="none" cap="none" strike="noStrike">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569214" y="548640"/>
            <a:ext cx="8003286" cy="1021543"/>
          </a:xfrm>
          <a:prstGeom prst="rect">
            <a:avLst/>
          </a:prstGeom>
          <a:noFill/>
          <a:ln>
            <a:noFill/>
          </a:ln>
        </p:spPr>
        <p:txBody>
          <a:bodyPr anchorCtr="0" anchor="b" bIns="34275" lIns="68575" spcFirstLastPara="1" rIns="68575" wrap="square" tIns="34275">
            <a:noAutofit/>
          </a:bodyPr>
          <a:lstStyle>
            <a:lvl1pPr lvl="0" marR="0" rtl="0" algn="ctr">
              <a:lnSpc>
                <a:spcPct val="128289"/>
              </a:lnSpc>
              <a:spcBef>
                <a:spcPts val="0"/>
              </a:spcBef>
              <a:spcAft>
                <a:spcPts val="0"/>
              </a:spcAft>
              <a:buClr>
                <a:schemeClr val="accent6"/>
              </a:buClr>
              <a:buSzPts val="2900"/>
              <a:buFont typeface="Arial Black"/>
              <a:buNone/>
              <a:defRPr b="1" i="0" sz="2900" u="none" cap="none" strike="noStrike">
                <a:solidFill>
                  <a:schemeClr val="accent6"/>
                </a:solidFill>
                <a:latin typeface="Arial Black"/>
                <a:ea typeface="Arial Black"/>
                <a:cs typeface="Arial Black"/>
                <a:sym typeface="Arial Black"/>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3" name="Google Shape;53;p13"/>
          <p:cNvSpPr txBox="1"/>
          <p:nvPr>
            <p:ph idx="1" type="body"/>
          </p:nvPr>
        </p:nvSpPr>
        <p:spPr>
          <a:xfrm>
            <a:off x="569214" y="1577340"/>
            <a:ext cx="8003286" cy="3263503"/>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100000"/>
              </a:lnSpc>
              <a:spcBef>
                <a:spcPts val="300"/>
              </a:spcBef>
              <a:spcAft>
                <a:spcPts val="0"/>
              </a:spcAft>
              <a:buClr>
                <a:schemeClr val="accent6"/>
              </a:buClr>
              <a:buSzPts val="2100"/>
              <a:buFont typeface="Arial"/>
              <a:buChar char="•"/>
              <a:defRPr b="0" i="0" sz="2100" u="none" cap="none" strike="noStrike">
                <a:solidFill>
                  <a:schemeClr val="accent6"/>
                </a:solidFill>
                <a:latin typeface="EB Garamond"/>
                <a:ea typeface="EB Garamond"/>
                <a:cs typeface="EB Garamond"/>
                <a:sym typeface="EB Garamond"/>
              </a:defRPr>
            </a:lvl1pPr>
            <a:lvl2pPr indent="-342900" lvl="1" marL="914400" marR="0" rtl="0" algn="l">
              <a:lnSpc>
                <a:spcPct val="100000"/>
              </a:lnSpc>
              <a:spcBef>
                <a:spcPts val="30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2pPr>
            <a:lvl3pPr indent="-323850" lvl="2" marL="1371600" marR="0" rtl="0" algn="l">
              <a:lnSpc>
                <a:spcPct val="100000"/>
              </a:lnSpc>
              <a:spcBef>
                <a:spcPts val="300"/>
              </a:spcBef>
              <a:spcAft>
                <a:spcPts val="0"/>
              </a:spcAft>
              <a:buClr>
                <a:schemeClr val="accent6"/>
              </a:buClr>
              <a:buSzPts val="1500"/>
              <a:buFont typeface="Arial"/>
              <a:buChar char="•"/>
              <a:defRPr b="0" i="0" sz="1500" u="none" cap="none" strike="noStrike">
                <a:solidFill>
                  <a:schemeClr val="accent6"/>
                </a:solidFill>
                <a:latin typeface="EB Garamond"/>
                <a:ea typeface="EB Garamond"/>
                <a:cs typeface="EB Garamond"/>
                <a:sym typeface="EB Garamond"/>
              </a:defRPr>
            </a:lvl3pPr>
            <a:lvl4pPr indent="-317500" lvl="3" marL="1828800" marR="0" rtl="0" algn="l">
              <a:lnSpc>
                <a:spcPct val="100000"/>
              </a:lnSpc>
              <a:spcBef>
                <a:spcPts val="300"/>
              </a:spcBef>
              <a:spcAft>
                <a:spcPts val="0"/>
              </a:spcAft>
              <a:buClr>
                <a:schemeClr val="accent6"/>
              </a:buClr>
              <a:buSzPts val="1400"/>
              <a:buFont typeface="Arial"/>
              <a:buChar char="•"/>
              <a:defRPr b="0" i="0" sz="1400" u="none" cap="none" strike="noStrike">
                <a:solidFill>
                  <a:schemeClr val="accent6"/>
                </a:solidFill>
                <a:latin typeface="EB Garamond"/>
                <a:ea typeface="EB Garamond"/>
                <a:cs typeface="EB Garamond"/>
                <a:sym typeface="EB Garamond"/>
              </a:defRPr>
            </a:lvl4pPr>
            <a:lvl5pPr indent="-317500" lvl="4" marL="2286000" marR="0" rtl="0" algn="l">
              <a:lnSpc>
                <a:spcPct val="100000"/>
              </a:lnSpc>
              <a:spcBef>
                <a:spcPts val="300"/>
              </a:spcBef>
              <a:spcAft>
                <a:spcPts val="0"/>
              </a:spcAft>
              <a:buClr>
                <a:schemeClr val="accent6"/>
              </a:buClr>
              <a:buSzPts val="1400"/>
              <a:buFont typeface="Arial"/>
              <a:buChar char="•"/>
              <a:defRPr b="0" i="0" sz="1400" u="none" cap="none" strike="noStrike">
                <a:solidFill>
                  <a:schemeClr val="accent6"/>
                </a:solidFill>
                <a:latin typeface="EB Garamond"/>
                <a:ea typeface="EB Garamond"/>
                <a:cs typeface="EB Garamond"/>
                <a:sym typeface="EB Garamond"/>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EB Garamond"/>
                <a:ea typeface="EB Garamond"/>
                <a:cs typeface="EB Garamond"/>
                <a:sym typeface="EB Garamond"/>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EB Garamond"/>
                <a:ea typeface="EB Garamond"/>
                <a:cs typeface="EB Garamond"/>
                <a:sym typeface="EB Garamond"/>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EB Garamond"/>
                <a:ea typeface="EB Garamond"/>
                <a:cs typeface="EB Garamond"/>
                <a:sym typeface="EB Garamond"/>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6.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7.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ctrTitle"/>
          </p:nvPr>
        </p:nvSpPr>
        <p:spPr>
          <a:xfrm>
            <a:off x="2174843" y="607670"/>
            <a:ext cx="4794316" cy="2873416"/>
          </a:xfrm>
          <a:prstGeom prst="rect">
            <a:avLst/>
          </a:prstGeom>
          <a:noFill/>
          <a:ln>
            <a:noFill/>
          </a:ln>
        </p:spPr>
        <p:txBody>
          <a:bodyPr anchorCtr="0" anchor="ctr" bIns="0" lIns="68575" spcFirstLastPara="1" rIns="68575" wrap="square" tIns="0">
            <a:noAutofit/>
          </a:bodyPr>
          <a:lstStyle/>
          <a:p>
            <a:pPr indent="0" lvl="0" marL="0" rtl="0" algn="ctr">
              <a:lnSpc>
                <a:spcPct val="100000"/>
              </a:lnSpc>
              <a:spcBef>
                <a:spcPts val="0"/>
              </a:spcBef>
              <a:spcAft>
                <a:spcPts val="0"/>
              </a:spcAft>
              <a:buClr>
                <a:schemeClr val="accent6"/>
              </a:buClr>
              <a:buSzPts val="2700"/>
              <a:buFont typeface="Arial Black"/>
              <a:buNone/>
            </a:pPr>
            <a:r>
              <a:rPr lang="en"/>
              <a:t>EV FLEET MONITORING AND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774290" y="121351"/>
            <a:ext cx="7883720" cy="718984"/>
          </a:xfrm>
          <a:prstGeom prst="rect">
            <a:avLst/>
          </a:prstGeom>
          <a:noFill/>
          <a:ln>
            <a:noFill/>
          </a:ln>
        </p:spPr>
        <p:txBody>
          <a:bodyPr anchorCtr="0" anchor="b" bIns="0" lIns="68575" spcFirstLastPara="1" rIns="68575" wrap="square" tIns="0">
            <a:noAutofit/>
          </a:bodyPr>
          <a:lstStyle/>
          <a:p>
            <a:pPr indent="0" lvl="0" marL="0" rtl="0" algn="ctr">
              <a:lnSpc>
                <a:spcPct val="100000"/>
              </a:lnSpc>
              <a:spcBef>
                <a:spcPts val="0"/>
              </a:spcBef>
              <a:spcAft>
                <a:spcPts val="0"/>
              </a:spcAft>
              <a:buClr>
                <a:schemeClr val="accent6"/>
              </a:buClr>
              <a:buSzPts val="2700"/>
              <a:buFont typeface="Arial Black"/>
              <a:buNone/>
            </a:pPr>
            <a:r>
              <a:rPr b="0" lang="en"/>
              <a:t>LOGIN/REGISTER</a:t>
            </a:r>
            <a:endParaRPr b="0"/>
          </a:p>
        </p:txBody>
      </p:sp>
      <p:sp>
        <p:nvSpPr>
          <p:cNvPr id="257" name="Google Shape;257;p40"/>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58" name="Google Shape;258;p40"/>
          <p:cNvPicPr preferRelativeResize="0"/>
          <p:nvPr/>
        </p:nvPicPr>
        <p:blipFill rotWithShape="1">
          <a:blip r:embed="rId3">
            <a:alphaModFix/>
          </a:blip>
          <a:srcRect b="4680" l="0" r="0" t="0"/>
          <a:stretch/>
        </p:blipFill>
        <p:spPr>
          <a:xfrm>
            <a:off x="3246300" y="1259150"/>
            <a:ext cx="2485799" cy="3364475"/>
          </a:xfrm>
          <a:prstGeom prst="rect">
            <a:avLst/>
          </a:prstGeom>
          <a:noFill/>
          <a:ln>
            <a:noFill/>
          </a:ln>
        </p:spPr>
      </p:pic>
      <p:pic>
        <p:nvPicPr>
          <p:cNvPr id="259" name="Google Shape;259;p40"/>
          <p:cNvPicPr preferRelativeResize="0"/>
          <p:nvPr/>
        </p:nvPicPr>
        <p:blipFill rotWithShape="1">
          <a:blip r:embed="rId4">
            <a:alphaModFix/>
          </a:blip>
          <a:srcRect b="0" l="0" r="0" t="0"/>
          <a:stretch/>
        </p:blipFill>
        <p:spPr>
          <a:xfrm>
            <a:off x="433729" y="1259143"/>
            <a:ext cx="2662791" cy="3364476"/>
          </a:xfrm>
          <a:prstGeom prst="rect">
            <a:avLst/>
          </a:prstGeom>
          <a:noFill/>
          <a:ln>
            <a:noFill/>
          </a:ln>
        </p:spPr>
      </p:pic>
      <p:pic>
        <p:nvPicPr>
          <p:cNvPr id="260" name="Google Shape;260;p40"/>
          <p:cNvPicPr preferRelativeResize="0"/>
          <p:nvPr/>
        </p:nvPicPr>
        <p:blipFill rotWithShape="1">
          <a:blip r:embed="rId5">
            <a:alphaModFix/>
          </a:blip>
          <a:srcRect b="8420" l="0" r="0" t="-8420"/>
          <a:stretch/>
        </p:blipFill>
        <p:spPr>
          <a:xfrm>
            <a:off x="5820975" y="1762025"/>
            <a:ext cx="2950475" cy="180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66" name="Google Shape;266;p41"/>
          <p:cNvPicPr preferRelativeResize="0"/>
          <p:nvPr>
            <p:ph idx="1" type="body"/>
          </p:nvPr>
        </p:nvPicPr>
        <p:blipFill rotWithShape="1">
          <a:blip r:embed="rId3">
            <a:alphaModFix/>
          </a:blip>
          <a:srcRect b="0" l="0" r="0" t="0"/>
          <a:stretch/>
        </p:blipFill>
        <p:spPr>
          <a:xfrm>
            <a:off x="4392290" y="696516"/>
            <a:ext cx="2879400" cy="2151900"/>
          </a:xfrm>
          <a:prstGeom prst="rect">
            <a:avLst/>
          </a:prstGeom>
          <a:noFill/>
          <a:ln>
            <a:noFill/>
          </a:ln>
        </p:spPr>
      </p:pic>
      <p:pic>
        <p:nvPicPr>
          <p:cNvPr id="267" name="Google Shape;267;p41"/>
          <p:cNvPicPr preferRelativeResize="0"/>
          <p:nvPr/>
        </p:nvPicPr>
        <p:blipFill rotWithShape="1">
          <a:blip r:embed="rId4">
            <a:alphaModFix/>
          </a:blip>
          <a:srcRect b="0" l="0" r="0" t="0"/>
          <a:stretch/>
        </p:blipFill>
        <p:spPr>
          <a:xfrm>
            <a:off x="1229024" y="696525"/>
            <a:ext cx="2908575" cy="2151850"/>
          </a:xfrm>
          <a:prstGeom prst="rect">
            <a:avLst/>
          </a:prstGeom>
          <a:noFill/>
          <a:ln>
            <a:noFill/>
          </a:ln>
        </p:spPr>
      </p:pic>
      <p:pic>
        <p:nvPicPr>
          <p:cNvPr id="268" name="Google Shape;268;p41"/>
          <p:cNvPicPr preferRelativeResize="0"/>
          <p:nvPr/>
        </p:nvPicPr>
        <p:blipFill rotWithShape="1">
          <a:blip r:embed="rId5">
            <a:alphaModFix/>
          </a:blip>
          <a:srcRect b="0" l="0" r="0" t="0"/>
          <a:stretch/>
        </p:blipFill>
        <p:spPr>
          <a:xfrm>
            <a:off x="1026025" y="3038175"/>
            <a:ext cx="6654308" cy="185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685800" y="445033"/>
            <a:ext cx="7883720" cy="513614"/>
          </a:xfrm>
          <a:prstGeom prst="rect">
            <a:avLst/>
          </a:prstGeom>
          <a:noFill/>
          <a:ln>
            <a:noFill/>
          </a:ln>
        </p:spPr>
        <p:txBody>
          <a:bodyPr anchorCtr="0" anchor="b" bIns="0" lIns="68575" spcFirstLastPara="1" rIns="68575" wrap="square" tIns="0">
            <a:noAutofit/>
          </a:bodyPr>
          <a:lstStyle/>
          <a:p>
            <a:pPr indent="0" lvl="0" marL="0" rtl="0" algn="ctr">
              <a:lnSpc>
                <a:spcPct val="100000"/>
              </a:lnSpc>
              <a:spcBef>
                <a:spcPts val="0"/>
              </a:spcBef>
              <a:spcAft>
                <a:spcPts val="0"/>
              </a:spcAft>
              <a:buClr>
                <a:schemeClr val="accent6"/>
              </a:buClr>
              <a:buSzPts val="2700"/>
              <a:buFont typeface="Arial Black"/>
              <a:buNone/>
            </a:pPr>
            <a:r>
              <a:rPr b="1" lang="en"/>
              <a:t>DASHBOARD FOR FLEET MANAGER</a:t>
            </a:r>
            <a:endParaRPr/>
          </a:p>
        </p:txBody>
      </p:sp>
      <p:sp>
        <p:nvSpPr>
          <p:cNvPr id="274" name="Google Shape;274;p42"/>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75" name="Google Shape;275;p42"/>
          <p:cNvPicPr preferRelativeResize="0"/>
          <p:nvPr/>
        </p:nvPicPr>
        <p:blipFill rotWithShape="1">
          <a:blip r:embed="rId3">
            <a:alphaModFix/>
          </a:blip>
          <a:srcRect b="0" l="0" r="0" t="0"/>
          <a:stretch/>
        </p:blipFill>
        <p:spPr>
          <a:xfrm>
            <a:off x="4743950" y="1141475"/>
            <a:ext cx="4014073" cy="3454850"/>
          </a:xfrm>
          <a:prstGeom prst="rect">
            <a:avLst/>
          </a:prstGeom>
          <a:noFill/>
          <a:ln>
            <a:noFill/>
          </a:ln>
        </p:spPr>
      </p:pic>
      <p:pic>
        <p:nvPicPr>
          <p:cNvPr id="276" name="Google Shape;276;p42"/>
          <p:cNvPicPr preferRelativeResize="0"/>
          <p:nvPr>
            <p:ph idx="1" type="body"/>
          </p:nvPr>
        </p:nvPicPr>
        <p:blipFill rotWithShape="1">
          <a:blip r:embed="rId4">
            <a:alphaModFix/>
          </a:blip>
          <a:srcRect b="0" l="0" r="0" t="0"/>
          <a:stretch/>
        </p:blipFill>
        <p:spPr>
          <a:xfrm>
            <a:off x="382250" y="1159200"/>
            <a:ext cx="4285500" cy="341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82" name="Google Shape;282;p43"/>
          <p:cNvPicPr preferRelativeResize="0"/>
          <p:nvPr>
            <p:ph idx="1" type="body"/>
          </p:nvPr>
        </p:nvPicPr>
        <p:blipFill rotWithShape="1">
          <a:blip r:embed="rId3">
            <a:alphaModFix/>
          </a:blip>
          <a:srcRect b="0" l="0" r="0" t="0"/>
          <a:stretch/>
        </p:blipFill>
        <p:spPr>
          <a:xfrm>
            <a:off x="585850" y="519700"/>
            <a:ext cx="3634500" cy="2052000"/>
          </a:xfrm>
          <a:prstGeom prst="rect">
            <a:avLst/>
          </a:prstGeom>
          <a:noFill/>
          <a:ln>
            <a:noFill/>
          </a:ln>
        </p:spPr>
      </p:pic>
      <p:pic>
        <p:nvPicPr>
          <p:cNvPr id="283" name="Google Shape;283;p43"/>
          <p:cNvPicPr preferRelativeResize="0"/>
          <p:nvPr/>
        </p:nvPicPr>
        <p:blipFill rotWithShape="1">
          <a:blip r:embed="rId4">
            <a:alphaModFix/>
          </a:blip>
          <a:srcRect b="0" l="0" r="0" t="0"/>
          <a:stretch/>
        </p:blipFill>
        <p:spPr>
          <a:xfrm>
            <a:off x="4575475" y="519700"/>
            <a:ext cx="3570475" cy="2052051"/>
          </a:xfrm>
          <a:prstGeom prst="rect">
            <a:avLst/>
          </a:prstGeom>
          <a:noFill/>
          <a:ln>
            <a:noFill/>
          </a:ln>
        </p:spPr>
      </p:pic>
      <p:pic>
        <p:nvPicPr>
          <p:cNvPr id="284" name="Google Shape;284;p43"/>
          <p:cNvPicPr preferRelativeResize="0"/>
          <p:nvPr/>
        </p:nvPicPr>
        <p:blipFill rotWithShape="1">
          <a:blip r:embed="rId5">
            <a:alphaModFix/>
          </a:blip>
          <a:srcRect b="0" l="0" r="0" t="0"/>
          <a:stretch/>
        </p:blipFill>
        <p:spPr>
          <a:xfrm>
            <a:off x="2343700" y="2699150"/>
            <a:ext cx="4087349" cy="2514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90" name="Google Shape;290;p44"/>
          <p:cNvPicPr preferRelativeResize="0"/>
          <p:nvPr>
            <p:ph idx="1" type="body"/>
          </p:nvPr>
        </p:nvPicPr>
        <p:blipFill rotWithShape="1">
          <a:blip r:embed="rId3">
            <a:alphaModFix/>
          </a:blip>
          <a:srcRect b="0" l="0" r="0" t="0"/>
          <a:stretch/>
        </p:blipFill>
        <p:spPr>
          <a:xfrm>
            <a:off x="489550" y="416300"/>
            <a:ext cx="3581100" cy="2363400"/>
          </a:xfrm>
          <a:prstGeom prst="rect">
            <a:avLst/>
          </a:prstGeom>
          <a:noFill/>
          <a:ln>
            <a:noFill/>
          </a:ln>
        </p:spPr>
      </p:pic>
      <p:pic>
        <p:nvPicPr>
          <p:cNvPr id="291" name="Google Shape;291;p44"/>
          <p:cNvPicPr preferRelativeResize="0"/>
          <p:nvPr/>
        </p:nvPicPr>
        <p:blipFill rotWithShape="1">
          <a:blip r:embed="rId4">
            <a:alphaModFix/>
          </a:blip>
          <a:srcRect b="0" l="0" r="0" t="0"/>
          <a:stretch/>
        </p:blipFill>
        <p:spPr>
          <a:xfrm>
            <a:off x="4271725" y="416300"/>
            <a:ext cx="4050427" cy="2363275"/>
          </a:xfrm>
          <a:prstGeom prst="rect">
            <a:avLst/>
          </a:prstGeom>
          <a:noFill/>
          <a:ln>
            <a:noFill/>
          </a:ln>
        </p:spPr>
      </p:pic>
      <p:pic>
        <p:nvPicPr>
          <p:cNvPr id="292" name="Google Shape;292;p44"/>
          <p:cNvPicPr preferRelativeResize="0"/>
          <p:nvPr/>
        </p:nvPicPr>
        <p:blipFill rotWithShape="1">
          <a:blip r:embed="rId5">
            <a:alphaModFix/>
          </a:blip>
          <a:srcRect b="0" l="0" r="0" t="0"/>
          <a:stretch/>
        </p:blipFill>
        <p:spPr>
          <a:xfrm>
            <a:off x="2583475" y="2917750"/>
            <a:ext cx="3934749" cy="2225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5"/>
          <p:cNvPicPr preferRelativeResize="0"/>
          <p:nvPr>
            <p:ph idx="1" type="body"/>
          </p:nvPr>
        </p:nvPicPr>
        <p:blipFill rotWithShape="1">
          <a:blip r:embed="rId3">
            <a:alphaModFix/>
          </a:blip>
          <a:srcRect b="0" l="0" r="0" t="0"/>
          <a:stretch/>
        </p:blipFill>
        <p:spPr>
          <a:xfrm>
            <a:off x="675968" y="696516"/>
            <a:ext cx="7883100" cy="1818600"/>
          </a:xfrm>
          <a:prstGeom prst="rect">
            <a:avLst/>
          </a:prstGeom>
          <a:noFill/>
          <a:ln>
            <a:noFill/>
          </a:ln>
        </p:spPr>
      </p:pic>
      <p:sp>
        <p:nvSpPr>
          <p:cNvPr id="298" name="Google Shape;298;p45"/>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99" name="Google Shape;299;p45"/>
          <p:cNvPicPr preferRelativeResize="0"/>
          <p:nvPr/>
        </p:nvPicPr>
        <p:blipFill rotWithShape="1">
          <a:blip r:embed="rId4">
            <a:alphaModFix/>
          </a:blip>
          <a:srcRect b="0" l="0" r="0" t="0"/>
          <a:stretch/>
        </p:blipFill>
        <p:spPr>
          <a:xfrm>
            <a:off x="2012400" y="2591175"/>
            <a:ext cx="4727726" cy="240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685800" y="445033"/>
            <a:ext cx="7883700" cy="513600"/>
          </a:xfrm>
          <a:prstGeom prst="rect">
            <a:avLst/>
          </a:prstGeom>
          <a:noFill/>
          <a:ln>
            <a:noFill/>
          </a:ln>
        </p:spPr>
        <p:txBody>
          <a:bodyPr anchorCtr="0" anchor="b" bIns="0" lIns="68575" spcFirstLastPara="1" rIns="68575" wrap="square" tIns="0">
            <a:noAutofit/>
          </a:bodyPr>
          <a:lstStyle/>
          <a:p>
            <a:pPr indent="0" lvl="0" marL="0" rtl="0" algn="ctr">
              <a:lnSpc>
                <a:spcPct val="100000"/>
              </a:lnSpc>
              <a:spcBef>
                <a:spcPts val="0"/>
              </a:spcBef>
              <a:spcAft>
                <a:spcPts val="0"/>
              </a:spcAft>
              <a:buClr>
                <a:schemeClr val="accent6"/>
              </a:buClr>
              <a:buSzPts val="2700"/>
              <a:buFont typeface="Arial Black"/>
              <a:buNone/>
            </a:pPr>
            <a:r>
              <a:rPr b="1" lang="en"/>
              <a:t>DASHBOARD FOR </a:t>
            </a:r>
            <a:r>
              <a:rPr lang="en"/>
              <a:t>DRIVER</a:t>
            </a:r>
            <a:endParaRPr/>
          </a:p>
        </p:txBody>
      </p:sp>
      <p:sp>
        <p:nvSpPr>
          <p:cNvPr id="305" name="Google Shape;305;p46"/>
          <p:cNvSpPr txBox="1"/>
          <p:nvPr>
            <p:ph idx="12" type="sldNum"/>
          </p:nvPr>
        </p:nvSpPr>
        <p:spPr>
          <a:xfrm>
            <a:off x="7768828" y="342899"/>
            <a:ext cx="800700" cy="353700"/>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06" name="Google Shape;306;p46"/>
          <p:cNvPicPr preferRelativeResize="0"/>
          <p:nvPr/>
        </p:nvPicPr>
        <p:blipFill>
          <a:blip r:embed="rId3">
            <a:alphaModFix/>
          </a:blip>
          <a:stretch>
            <a:fillRect/>
          </a:stretch>
        </p:blipFill>
        <p:spPr>
          <a:xfrm>
            <a:off x="362125" y="1075050"/>
            <a:ext cx="8395601" cy="38800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1162922" y="283510"/>
            <a:ext cx="7409700" cy="735600"/>
          </a:xfrm>
          <a:prstGeom prst="rect">
            <a:avLst/>
          </a:prstGeom>
          <a:noFill/>
          <a:ln>
            <a:noFill/>
          </a:ln>
        </p:spPr>
        <p:txBody>
          <a:bodyPr anchorCtr="0" anchor="b" bIns="0" lIns="68575" spcFirstLastPara="1" rIns="68575" wrap="square" tIns="0">
            <a:noAutofit/>
          </a:bodyPr>
          <a:lstStyle/>
          <a:p>
            <a:pPr indent="0" lvl="0" marL="0" rtl="0" algn="just">
              <a:lnSpc>
                <a:spcPct val="100000"/>
              </a:lnSpc>
              <a:spcBef>
                <a:spcPts val="0"/>
              </a:spcBef>
              <a:spcAft>
                <a:spcPts val="0"/>
              </a:spcAft>
              <a:buClr>
                <a:schemeClr val="accent6"/>
              </a:buClr>
              <a:buSzPts val="2700"/>
              <a:buFont typeface="Times New Roman"/>
              <a:buNone/>
            </a:pPr>
            <a:r>
              <a:rPr b="1" lang="en">
                <a:latin typeface="Times New Roman"/>
                <a:ea typeface="Times New Roman"/>
                <a:cs typeface="Times New Roman"/>
                <a:sym typeface="Times New Roman"/>
              </a:rPr>
              <a:t>FUTURE SCOPE</a:t>
            </a:r>
            <a:endParaRPr/>
          </a:p>
        </p:txBody>
      </p:sp>
      <p:sp>
        <p:nvSpPr>
          <p:cNvPr id="312" name="Google Shape;312;p47"/>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13" name="Google Shape;313;p47"/>
          <p:cNvSpPr txBox="1"/>
          <p:nvPr>
            <p:ph idx="2" type="body"/>
          </p:nvPr>
        </p:nvSpPr>
        <p:spPr>
          <a:xfrm>
            <a:off x="1216743" y="1596443"/>
            <a:ext cx="7358100" cy="3051900"/>
          </a:xfrm>
          <a:prstGeom prst="rect">
            <a:avLst/>
          </a:prstGeom>
          <a:noFill/>
          <a:ln>
            <a:noFill/>
          </a:ln>
        </p:spPr>
        <p:txBody>
          <a:bodyPr anchorCtr="0" anchor="t" bIns="34275" lIns="68575" spcFirstLastPara="1" rIns="68575" wrap="square" tIns="34275">
            <a:normAutofit lnSpcReduction="10000"/>
          </a:bodyPr>
          <a:lstStyle/>
          <a:p>
            <a:pPr indent="-228600" lvl="0" marL="342900" rtl="0" algn="l">
              <a:lnSpc>
                <a:spcPct val="100000"/>
              </a:lnSpc>
              <a:spcBef>
                <a:spcPts val="0"/>
              </a:spcBef>
              <a:spcAft>
                <a:spcPts val="0"/>
              </a:spcAft>
              <a:buClr>
                <a:schemeClr val="accent6"/>
              </a:buClr>
              <a:buSzPts val="1000"/>
              <a:buFont typeface="Times New Roman"/>
              <a:buChar char="●"/>
            </a:pPr>
            <a:r>
              <a:rPr b="1" lang="en">
                <a:latin typeface="Times New Roman"/>
                <a:ea typeface="Times New Roman"/>
                <a:cs typeface="Times New Roman"/>
                <a:sym typeface="Times New Roman"/>
              </a:rPr>
              <a:t>Real-Time Data Integration</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	- Integrates live data from IoT devices and sensors to provide up-to-date vehicle performance.</a:t>
            </a:r>
            <a:endParaRPr/>
          </a:p>
          <a:p>
            <a:pPr indent="-228600" lvl="0" marL="342900" rtl="0" algn="l">
              <a:lnSpc>
                <a:spcPct val="100000"/>
              </a:lnSpc>
              <a:spcBef>
                <a:spcPts val="800"/>
              </a:spcBef>
              <a:spcAft>
                <a:spcPts val="0"/>
              </a:spcAft>
              <a:buClr>
                <a:schemeClr val="accent6"/>
              </a:buClr>
              <a:buSzPts val="1000"/>
              <a:buFont typeface="Times New Roman"/>
              <a:buChar char="●"/>
            </a:pPr>
            <a:r>
              <a:rPr b="1" lang="en">
                <a:latin typeface="Times New Roman"/>
                <a:ea typeface="Times New Roman"/>
                <a:cs typeface="Times New Roman"/>
                <a:sym typeface="Times New Roman"/>
              </a:rPr>
              <a:t>Driver Behavior Monitoring and Feedback</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	- Tracks driving patterns and provides real-time feedback to encourage safe and efficient driving.</a:t>
            </a:r>
            <a:endParaRPr/>
          </a:p>
          <a:p>
            <a:pPr indent="-228600" lvl="0" marL="342900" rtl="0" algn="l">
              <a:lnSpc>
                <a:spcPct val="100000"/>
              </a:lnSpc>
              <a:spcBef>
                <a:spcPts val="800"/>
              </a:spcBef>
              <a:spcAft>
                <a:spcPts val="0"/>
              </a:spcAft>
              <a:buClr>
                <a:schemeClr val="accent6"/>
              </a:buClr>
              <a:buSzPts val="1000"/>
              <a:buFont typeface="Times New Roman"/>
              <a:buChar char="●"/>
            </a:pPr>
            <a:r>
              <a:rPr b="1" lang="en">
                <a:latin typeface="Times New Roman"/>
                <a:ea typeface="Times New Roman"/>
                <a:cs typeface="Times New Roman"/>
                <a:sym typeface="Times New Roman"/>
              </a:rPr>
              <a:t>Mobile App Integration</a:t>
            </a:r>
            <a:br>
              <a:rPr b="1" lang="en">
                <a:latin typeface="Times New Roman"/>
                <a:ea typeface="Times New Roman"/>
                <a:cs typeface="Times New Roman"/>
                <a:sym typeface="Times New Roman"/>
              </a:rPr>
            </a:br>
            <a:r>
              <a:rPr lang="en">
                <a:latin typeface="Times New Roman"/>
                <a:ea typeface="Times New Roman"/>
                <a:cs typeface="Times New Roman"/>
                <a:sym typeface="Times New Roman"/>
              </a:rPr>
              <a:t>	- Offers a mobile platform for drivers and fleet managers to access real-time updates</a:t>
            </a:r>
            <a:endParaRPr/>
          </a:p>
          <a:p>
            <a:pPr indent="-228600" lvl="0" marL="342900" rtl="0" algn="l">
              <a:lnSpc>
                <a:spcPct val="100000"/>
              </a:lnSpc>
              <a:spcBef>
                <a:spcPts val="800"/>
              </a:spcBef>
              <a:spcAft>
                <a:spcPts val="0"/>
              </a:spcAft>
              <a:buClr>
                <a:schemeClr val="accent6"/>
              </a:buClr>
              <a:buSzPts val="1000"/>
              <a:buFont typeface="Times New Roman"/>
              <a:buChar char="●"/>
            </a:pPr>
            <a:r>
              <a:rPr b="1" lang="en">
                <a:latin typeface="Times New Roman"/>
                <a:ea typeface="Times New Roman"/>
                <a:cs typeface="Times New Roman"/>
                <a:sym typeface="Times New Roman"/>
              </a:rPr>
              <a:t>Live Location Tracking</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	- Tracks the real-time location of vehicles using GPS.</a:t>
            </a:r>
            <a:endParaRPr/>
          </a:p>
          <a:p>
            <a:pPr indent="-228600" lvl="0" marL="342900" rtl="0" algn="l">
              <a:lnSpc>
                <a:spcPct val="100000"/>
              </a:lnSpc>
              <a:spcBef>
                <a:spcPts val="800"/>
              </a:spcBef>
              <a:spcAft>
                <a:spcPts val="0"/>
              </a:spcAft>
              <a:buClr>
                <a:schemeClr val="accent6"/>
              </a:buClr>
              <a:buSzPts val="1000"/>
              <a:buFont typeface="Times New Roman"/>
              <a:buChar char="●"/>
            </a:pPr>
            <a:r>
              <a:rPr b="1" lang="en">
                <a:latin typeface="Times New Roman"/>
                <a:ea typeface="Times New Roman"/>
                <a:cs typeface="Times New Roman"/>
                <a:sym typeface="Times New Roman"/>
              </a:rPr>
              <a:t>Personalized Dashboards</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	- Customizes dashboard views based on user roles</a:t>
            </a:r>
            <a:endParaRPr/>
          </a:p>
          <a:p>
            <a:pPr indent="-177800" lvl="0" marL="266700" rtl="0" algn="l">
              <a:lnSpc>
                <a:spcPct val="100000"/>
              </a:lnSpc>
              <a:spcBef>
                <a:spcPts val="1000"/>
              </a:spcBef>
              <a:spcAft>
                <a:spcPts val="0"/>
              </a:spcAft>
              <a:buClr>
                <a:schemeClr val="accent6"/>
              </a:buClr>
              <a:buSzPts val="1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1162923" y="792956"/>
            <a:ext cx="7406597" cy="749809"/>
          </a:xfrm>
          <a:prstGeom prst="rect">
            <a:avLst/>
          </a:prstGeom>
          <a:noFill/>
          <a:ln>
            <a:noFill/>
          </a:ln>
        </p:spPr>
        <p:txBody>
          <a:bodyPr anchorCtr="0" anchor="b" bIns="0" lIns="68575" spcFirstLastPara="1" rIns="68575" wrap="square" tIns="0">
            <a:noAutofit/>
          </a:bodyPr>
          <a:lstStyle/>
          <a:p>
            <a:pPr indent="0" lvl="0" marL="0" rtl="0" algn="just">
              <a:lnSpc>
                <a:spcPct val="100000"/>
              </a:lnSpc>
              <a:spcBef>
                <a:spcPts val="0"/>
              </a:spcBef>
              <a:spcAft>
                <a:spcPts val="0"/>
              </a:spcAft>
              <a:buClr>
                <a:schemeClr val="accent6"/>
              </a:buClr>
              <a:buSzPts val="2700"/>
              <a:buFont typeface="Times New Roman"/>
              <a:buNone/>
            </a:pPr>
            <a:r>
              <a:rPr b="1" lang="en">
                <a:latin typeface="Times New Roman"/>
                <a:ea typeface="Times New Roman"/>
                <a:cs typeface="Times New Roman"/>
                <a:sym typeface="Times New Roman"/>
              </a:rPr>
              <a:t>CONCLUSION</a:t>
            </a:r>
            <a:endParaRPr/>
          </a:p>
        </p:txBody>
      </p:sp>
      <p:sp>
        <p:nvSpPr>
          <p:cNvPr id="319" name="Google Shape;319;p48"/>
          <p:cNvSpPr txBox="1"/>
          <p:nvPr>
            <p:ph idx="1" type="body"/>
          </p:nvPr>
        </p:nvSpPr>
        <p:spPr>
          <a:xfrm>
            <a:off x="1162923" y="1727271"/>
            <a:ext cx="7280528" cy="2971195"/>
          </a:xfrm>
          <a:prstGeom prst="rect">
            <a:avLst/>
          </a:prstGeom>
          <a:noFill/>
          <a:ln>
            <a:noFill/>
          </a:ln>
        </p:spPr>
        <p:txBody>
          <a:bodyPr anchorCtr="0" anchor="t" bIns="0" lIns="68575" spcFirstLastPara="1" rIns="68575" wrap="square" tIns="0">
            <a:normAutofit/>
          </a:bodyPr>
          <a:lstStyle/>
          <a:p>
            <a:pPr indent="0" lvl="0" marL="0" rtl="0" algn="just">
              <a:lnSpc>
                <a:spcPct val="100000"/>
              </a:lnSpc>
              <a:spcBef>
                <a:spcPts val="0"/>
              </a:spcBef>
              <a:spcAft>
                <a:spcPts val="0"/>
              </a:spcAft>
              <a:buClr>
                <a:schemeClr val="accent6"/>
              </a:buClr>
              <a:buSzPts val="1400"/>
              <a:buNone/>
            </a:pPr>
            <a:r>
              <a:rPr lang="en">
                <a:latin typeface="Times New Roman"/>
                <a:ea typeface="Times New Roman"/>
                <a:cs typeface="Times New Roman"/>
                <a:sym typeface="Times New Roman"/>
              </a:rPr>
              <a:t>The EV Fleet Monitoring and Predictive Analysis System is a comprehensive solution designed to optimize fleet management. This project integrates various metrics including vehicle status, cost per meter, fuel and maintenance expenses, assignments, and open issues, offering a holistic view of fleet operations.</a:t>
            </a:r>
            <a:endParaRPr/>
          </a:p>
          <a:p>
            <a:pPr indent="0" lvl="0" marL="0" rtl="0" algn="just">
              <a:lnSpc>
                <a:spcPct val="100000"/>
              </a:lnSpc>
              <a:spcBef>
                <a:spcPts val="900"/>
              </a:spcBef>
              <a:spcAft>
                <a:spcPts val="0"/>
              </a:spcAft>
              <a:buClr>
                <a:schemeClr val="accent6"/>
              </a:buClr>
              <a:buSzPts val="1400"/>
              <a:buNone/>
            </a:pPr>
            <a:r>
              <a:rPr lang="en">
                <a:latin typeface="Times New Roman"/>
                <a:ea typeface="Times New Roman"/>
                <a:cs typeface="Times New Roman"/>
                <a:sym typeface="Times New Roman"/>
              </a:rPr>
              <a:t>The system provides essential tools for tracking and analyzing fleet performance, enabling managers to make data-driven decisions, reduce operational costs, and improve overall efficiency. By predicting vehicle range and providing detailed dashboards, this solution enhances the ability to manage and monitor electric vehicles effectively, paving the way for a sustainable and efficient fleet management approach.</a:t>
            </a:r>
            <a:endParaRPr/>
          </a:p>
          <a:p>
            <a:pPr indent="-177800" lvl="0" marL="266700" rtl="0" algn="l">
              <a:lnSpc>
                <a:spcPct val="100000"/>
              </a:lnSpc>
              <a:spcBef>
                <a:spcPts val="800"/>
              </a:spcBef>
              <a:spcAft>
                <a:spcPts val="0"/>
              </a:spcAft>
              <a:buClr>
                <a:schemeClr val="accent6"/>
              </a:buClr>
              <a:buSzPts val="1400"/>
              <a:buNone/>
            </a:pPr>
            <a:r>
              <a:t/>
            </a:r>
            <a:endParaRPr/>
          </a:p>
        </p:txBody>
      </p:sp>
      <p:sp>
        <p:nvSpPr>
          <p:cNvPr id="320" name="Google Shape;320;p48"/>
          <p:cNvSpPr txBox="1"/>
          <p:nvPr>
            <p:ph idx="12" type="sldNum"/>
          </p:nvPr>
        </p:nvSpPr>
        <p:spPr>
          <a:xfrm>
            <a:off x="7828856" y="342899"/>
            <a:ext cx="740664"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title"/>
          </p:nvPr>
        </p:nvSpPr>
        <p:spPr>
          <a:xfrm>
            <a:off x="685800" y="792956"/>
            <a:ext cx="3944666" cy="453283"/>
          </a:xfrm>
          <a:prstGeom prst="rect">
            <a:avLst/>
          </a:prstGeom>
          <a:noFill/>
          <a:ln>
            <a:noFill/>
          </a:ln>
        </p:spPr>
        <p:txBody>
          <a:bodyPr anchorCtr="0" anchor="b" bIns="0" lIns="68575" spcFirstLastPara="1" rIns="68575" wrap="square" tIns="0">
            <a:noAutofit/>
          </a:bodyPr>
          <a:lstStyle/>
          <a:p>
            <a:pPr indent="0" lvl="0" marL="0" rtl="0" algn="l">
              <a:lnSpc>
                <a:spcPct val="100000"/>
              </a:lnSpc>
              <a:spcBef>
                <a:spcPts val="0"/>
              </a:spcBef>
              <a:spcAft>
                <a:spcPts val="0"/>
              </a:spcAft>
              <a:buClr>
                <a:schemeClr val="accent6"/>
              </a:buClr>
              <a:buSzPts val="2700"/>
              <a:buFont typeface="Times New Roman"/>
              <a:buNone/>
            </a:pPr>
            <a:r>
              <a:rPr b="1" lang="en" sz="2700">
                <a:latin typeface="Times New Roman"/>
                <a:ea typeface="Times New Roman"/>
                <a:cs typeface="Times New Roman"/>
                <a:sym typeface="Times New Roman"/>
              </a:rPr>
              <a:t>TEAM MEMBERS</a:t>
            </a:r>
            <a:endParaRPr/>
          </a:p>
        </p:txBody>
      </p:sp>
      <p:sp>
        <p:nvSpPr>
          <p:cNvPr id="326" name="Google Shape;326;p49"/>
          <p:cNvSpPr txBox="1"/>
          <p:nvPr>
            <p:ph idx="1" type="body"/>
          </p:nvPr>
        </p:nvSpPr>
        <p:spPr>
          <a:xfrm>
            <a:off x="759542" y="1673942"/>
            <a:ext cx="4527755" cy="3266767"/>
          </a:xfrm>
          <a:prstGeom prst="rect">
            <a:avLst/>
          </a:prstGeom>
          <a:noFill/>
          <a:ln>
            <a:noFill/>
          </a:ln>
        </p:spPr>
        <p:txBody>
          <a:bodyPr anchorCtr="0" anchor="t" bIns="0" lIns="68575" spcFirstLastPara="1" rIns="68575" wrap="square" tIns="0">
            <a:normAutofit/>
          </a:bodyPr>
          <a:lstStyle/>
          <a:p>
            <a:pPr indent="0" lvl="0" marL="101600" rtl="0" algn="just">
              <a:lnSpc>
                <a:spcPct val="150000"/>
              </a:lnSpc>
              <a:spcBef>
                <a:spcPts val="0"/>
              </a:spcBef>
              <a:spcAft>
                <a:spcPts val="0"/>
              </a:spcAft>
              <a:buClr>
                <a:schemeClr val="lt1"/>
              </a:buClr>
              <a:buSzPts val="1000"/>
              <a:buNone/>
            </a:pPr>
            <a:r>
              <a:rPr b="1" lang="en" sz="1800">
                <a:latin typeface="Times New Roman"/>
                <a:ea typeface="Times New Roman"/>
                <a:cs typeface="Times New Roman"/>
                <a:sym typeface="Times New Roman"/>
              </a:rPr>
              <a:t>Wagh Samiksha Satish</a:t>
            </a:r>
            <a:endParaRPr/>
          </a:p>
          <a:p>
            <a:pPr indent="0" lvl="0" marL="101600" rtl="0" algn="just">
              <a:lnSpc>
                <a:spcPct val="150000"/>
              </a:lnSpc>
              <a:spcBef>
                <a:spcPts val="900"/>
              </a:spcBef>
              <a:spcAft>
                <a:spcPts val="0"/>
              </a:spcAft>
              <a:buClr>
                <a:schemeClr val="lt1"/>
              </a:buClr>
              <a:buSzPts val="1000"/>
              <a:buNone/>
            </a:pPr>
            <a:r>
              <a:rPr b="1" lang="en" sz="1800">
                <a:latin typeface="Times New Roman"/>
                <a:ea typeface="Times New Roman"/>
                <a:cs typeface="Times New Roman"/>
                <a:sym typeface="Times New Roman"/>
              </a:rPr>
              <a:t>Masetty Lakshmi Chandana </a:t>
            </a:r>
            <a:endParaRPr/>
          </a:p>
          <a:p>
            <a:pPr indent="0" lvl="0" marL="101600" rtl="0" algn="just">
              <a:lnSpc>
                <a:spcPct val="150000"/>
              </a:lnSpc>
              <a:spcBef>
                <a:spcPts val="900"/>
              </a:spcBef>
              <a:spcAft>
                <a:spcPts val="0"/>
              </a:spcAft>
              <a:buClr>
                <a:schemeClr val="lt1"/>
              </a:buClr>
              <a:buSzPts val="1000"/>
              <a:buNone/>
            </a:pPr>
            <a:r>
              <a:rPr b="1" lang="en" sz="1800">
                <a:latin typeface="Times New Roman"/>
                <a:ea typeface="Times New Roman"/>
                <a:cs typeface="Times New Roman"/>
                <a:sym typeface="Times New Roman"/>
              </a:rPr>
              <a:t>Chutla Praneetha</a:t>
            </a:r>
            <a:endParaRPr/>
          </a:p>
          <a:p>
            <a:pPr indent="0" lvl="0" marL="101600" rtl="0" algn="just">
              <a:lnSpc>
                <a:spcPct val="150000"/>
              </a:lnSpc>
              <a:spcBef>
                <a:spcPts val="900"/>
              </a:spcBef>
              <a:spcAft>
                <a:spcPts val="0"/>
              </a:spcAft>
              <a:buClr>
                <a:schemeClr val="lt1"/>
              </a:buClr>
              <a:buSzPts val="1000"/>
              <a:buNone/>
            </a:pPr>
            <a:r>
              <a:rPr b="1" lang="en" sz="1800">
                <a:latin typeface="Times New Roman"/>
                <a:ea typeface="Times New Roman"/>
                <a:cs typeface="Times New Roman"/>
                <a:sym typeface="Times New Roman"/>
              </a:rPr>
              <a:t>Madala  Sahithya</a:t>
            </a:r>
            <a:endParaRPr b="1" sz="1800">
              <a:latin typeface="Times New Roman"/>
              <a:ea typeface="Times New Roman"/>
              <a:cs typeface="Times New Roman"/>
              <a:sym typeface="Times New Roman"/>
            </a:endParaRPr>
          </a:p>
          <a:p>
            <a:pPr indent="0" lvl="0" marL="342900" rtl="0" algn="just">
              <a:lnSpc>
                <a:spcPct val="85000"/>
              </a:lnSpc>
              <a:spcBef>
                <a:spcPts val="900"/>
              </a:spcBef>
              <a:spcAft>
                <a:spcPts val="0"/>
              </a:spcAft>
              <a:buClr>
                <a:schemeClr val="accent6"/>
              </a:buClr>
              <a:buSzPts val="1800"/>
              <a:buNone/>
            </a:pPr>
            <a:r>
              <a:t/>
            </a:r>
            <a:endParaRPr/>
          </a:p>
        </p:txBody>
      </p:sp>
      <p:sp>
        <p:nvSpPr>
          <p:cNvPr id="327" name="Google Shape;327;p49"/>
          <p:cNvSpPr/>
          <p:nvPr>
            <p:ph idx="2" type="pic"/>
          </p:nvPr>
        </p:nvSpPr>
        <p:spPr>
          <a:xfrm>
            <a:off x="5560646" y="308085"/>
            <a:ext cx="3258521" cy="4835415"/>
          </a:xfrm>
          <a:prstGeom prst="rect">
            <a:avLst/>
          </a:prstGeom>
          <a:solidFill>
            <a:schemeClr val="accent3"/>
          </a:solidFill>
          <a:ln>
            <a:noFill/>
          </a:ln>
        </p:spPr>
      </p:sp>
      <p:pic>
        <p:nvPicPr>
          <p:cNvPr descr="Electric Vehicle (EV) design | Collimator" id="328" name="Google Shape;328;p49"/>
          <p:cNvPicPr preferRelativeResize="0"/>
          <p:nvPr/>
        </p:nvPicPr>
        <p:blipFill rotWithShape="1">
          <a:blip r:embed="rId3">
            <a:alphaModFix/>
          </a:blip>
          <a:srcRect b="0" l="0" r="0" t="0"/>
          <a:stretch/>
        </p:blipFill>
        <p:spPr>
          <a:xfrm>
            <a:off x="5560645" y="308085"/>
            <a:ext cx="3326641" cy="48354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685800" y="411956"/>
            <a:ext cx="4937700" cy="585900"/>
          </a:xfrm>
          <a:prstGeom prst="rect">
            <a:avLst/>
          </a:prstGeom>
          <a:noFill/>
          <a:ln>
            <a:noFill/>
          </a:ln>
        </p:spPr>
        <p:txBody>
          <a:bodyPr anchorCtr="0" anchor="b" bIns="0" lIns="68575" spcFirstLastPara="1" rIns="68575" wrap="square" tIns="0">
            <a:noAutofit/>
          </a:bodyPr>
          <a:lstStyle/>
          <a:p>
            <a:pPr indent="0" lvl="0" marL="0" rtl="0" algn="l">
              <a:lnSpc>
                <a:spcPct val="100000"/>
              </a:lnSpc>
              <a:spcBef>
                <a:spcPts val="0"/>
              </a:spcBef>
              <a:spcAft>
                <a:spcPts val="0"/>
              </a:spcAft>
              <a:buClr>
                <a:schemeClr val="accent6"/>
              </a:buClr>
              <a:buSzPts val="2700"/>
              <a:buFont typeface="Arial Black"/>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98" name="Google Shape;198;p32"/>
          <p:cNvSpPr txBox="1"/>
          <p:nvPr>
            <p:ph idx="1" type="body"/>
          </p:nvPr>
        </p:nvSpPr>
        <p:spPr>
          <a:xfrm>
            <a:off x="685800" y="1467464"/>
            <a:ext cx="4937760" cy="3064024"/>
          </a:xfrm>
          <a:prstGeom prst="rect">
            <a:avLst/>
          </a:prstGeom>
          <a:noFill/>
          <a:ln>
            <a:noFill/>
          </a:ln>
        </p:spPr>
        <p:txBody>
          <a:bodyPr anchorCtr="0" anchor="t" bIns="0" lIns="68575" spcFirstLastPara="1" rIns="68575" wrap="square" tIns="0">
            <a:normAutofit/>
          </a:bodyPr>
          <a:lstStyle/>
          <a:p>
            <a:pPr indent="0" lvl="0" marL="0" rtl="0" algn="just">
              <a:lnSpc>
                <a:spcPct val="150000"/>
              </a:lnSpc>
              <a:spcBef>
                <a:spcPts val="0"/>
              </a:spcBef>
              <a:spcAft>
                <a:spcPts val="0"/>
              </a:spcAft>
              <a:buClr>
                <a:schemeClr val="accent6"/>
              </a:buClr>
              <a:buSzPts val="1800"/>
              <a:buNone/>
            </a:pPr>
            <a:r>
              <a:rPr lang="en" sz="1200">
                <a:latin typeface="Times New Roman"/>
                <a:ea typeface="Times New Roman"/>
                <a:cs typeface="Times New Roman"/>
                <a:sym typeface="Times New Roman"/>
              </a:rPr>
              <a:t>EV Fleet Monitoring and Predictive Analysis is a Python-based solution designed to enhance the management and operation of electric vehicle (EV) fleets. By predicting the range of EVs, the system provides fleet operators and data-driven recommendations.</a:t>
            </a:r>
            <a:endParaRPr sz="1200"/>
          </a:p>
          <a:p>
            <a:pPr indent="-241300" lvl="0" marL="342900" rtl="0" algn="just">
              <a:lnSpc>
                <a:spcPct val="150000"/>
              </a:lnSpc>
              <a:spcBef>
                <a:spcPts val="900"/>
              </a:spcBef>
              <a:spcAft>
                <a:spcPts val="0"/>
              </a:spcAft>
              <a:buClr>
                <a:schemeClr val="accent6"/>
              </a:buClr>
              <a:buSzPts val="1200"/>
              <a:buFont typeface="Times New Roman"/>
              <a:buChar char="●"/>
            </a:pPr>
            <a:r>
              <a:rPr lang="en" sz="1200">
                <a:latin typeface="Times New Roman"/>
                <a:ea typeface="Times New Roman"/>
                <a:cs typeface="Times New Roman"/>
                <a:sym typeface="Times New Roman"/>
              </a:rPr>
              <a:t>Predictive Analytics: Use historical  data to forecast range and maintenance needs.</a:t>
            </a:r>
            <a:endParaRPr sz="1200"/>
          </a:p>
          <a:p>
            <a:pPr indent="-241300" lvl="0" marL="342900" rtl="0" algn="just">
              <a:lnSpc>
                <a:spcPct val="150000"/>
              </a:lnSpc>
              <a:spcBef>
                <a:spcPts val="0"/>
              </a:spcBef>
              <a:spcAft>
                <a:spcPts val="0"/>
              </a:spcAft>
              <a:buClr>
                <a:schemeClr val="accent6"/>
              </a:buClr>
              <a:buSzPts val="1200"/>
              <a:buFont typeface="Times New Roman"/>
              <a:buChar char="●"/>
            </a:pPr>
            <a:r>
              <a:rPr lang="en" sz="1200">
                <a:latin typeface="Times New Roman"/>
                <a:ea typeface="Times New Roman"/>
                <a:cs typeface="Times New Roman"/>
                <a:sym typeface="Times New Roman"/>
              </a:rPr>
              <a:t>User-Friendly Interface: Provides both fleet operators and administrators with easy-to-access insights, empowering them to make data-driven decisions.</a:t>
            </a:r>
            <a:endParaRPr sz="1200"/>
          </a:p>
          <a:p>
            <a:pPr indent="0" lvl="0" marL="0" rtl="0" algn="l">
              <a:lnSpc>
                <a:spcPct val="150000"/>
              </a:lnSpc>
              <a:spcBef>
                <a:spcPts val="0"/>
              </a:spcBef>
              <a:spcAft>
                <a:spcPts val="0"/>
              </a:spcAft>
              <a:buClr>
                <a:schemeClr val="accent6"/>
              </a:buClr>
              <a:buSzPts val="1800"/>
              <a:buNone/>
            </a:pPr>
            <a:r>
              <a:t/>
            </a:r>
            <a:endParaRPr sz="1200"/>
          </a:p>
        </p:txBody>
      </p:sp>
      <p:sp>
        <p:nvSpPr>
          <p:cNvPr id="199" name="Google Shape;199;p32"/>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ctrTitle"/>
          </p:nvPr>
        </p:nvSpPr>
        <p:spPr>
          <a:xfrm>
            <a:off x="685801" y="1460090"/>
            <a:ext cx="4286250" cy="1496961"/>
          </a:xfrm>
          <a:prstGeom prst="rect">
            <a:avLst/>
          </a:prstGeom>
          <a:noFill/>
          <a:ln>
            <a:noFill/>
          </a:ln>
        </p:spPr>
        <p:txBody>
          <a:bodyPr anchorCtr="0" anchor="b" bIns="0" lIns="68575" spcFirstLastPara="1" rIns="68575" wrap="square" tIns="0">
            <a:noAutofit/>
          </a:bodyPr>
          <a:lstStyle/>
          <a:p>
            <a:pPr indent="0" lvl="0" marL="0" rtl="0" algn="l">
              <a:lnSpc>
                <a:spcPct val="100000"/>
              </a:lnSpc>
              <a:spcBef>
                <a:spcPts val="0"/>
              </a:spcBef>
              <a:spcAft>
                <a:spcPts val="0"/>
              </a:spcAft>
              <a:buClr>
                <a:schemeClr val="accent6"/>
              </a:buClr>
              <a:buSzPts val="4100"/>
              <a:buFont typeface="Arial Black"/>
              <a:buNone/>
            </a:pPr>
            <a:r>
              <a:rPr lang="en" sz="41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685800" y="411956"/>
            <a:ext cx="4937700" cy="512400"/>
          </a:xfrm>
          <a:prstGeom prst="rect">
            <a:avLst/>
          </a:prstGeom>
          <a:noFill/>
          <a:ln>
            <a:noFill/>
          </a:ln>
        </p:spPr>
        <p:txBody>
          <a:bodyPr anchorCtr="0" anchor="b" bIns="0" lIns="68575" spcFirstLastPara="1" rIns="68575" wrap="square" tIns="0">
            <a:noAutofit/>
          </a:bodyPr>
          <a:lstStyle/>
          <a:p>
            <a:pPr indent="0" lvl="0" marL="0" rtl="0" algn="l">
              <a:lnSpc>
                <a:spcPct val="100000"/>
              </a:lnSpc>
              <a:spcBef>
                <a:spcPts val="0"/>
              </a:spcBef>
              <a:spcAft>
                <a:spcPts val="0"/>
              </a:spcAft>
              <a:buClr>
                <a:schemeClr val="accent6"/>
              </a:buClr>
              <a:buSzPts val="2700"/>
              <a:buFont typeface="Times New Roman"/>
              <a:buNone/>
            </a:pPr>
            <a:r>
              <a:rPr b="1" lang="en">
                <a:latin typeface="Times New Roman"/>
                <a:ea typeface="Times New Roman"/>
                <a:cs typeface="Times New Roman"/>
                <a:sym typeface="Times New Roman"/>
              </a:rPr>
              <a:t>PROJECT OVERVIEW</a:t>
            </a:r>
            <a:endParaRPr/>
          </a:p>
        </p:txBody>
      </p:sp>
      <p:sp>
        <p:nvSpPr>
          <p:cNvPr id="205" name="Google Shape;205;p33"/>
          <p:cNvSpPr txBox="1"/>
          <p:nvPr>
            <p:ph idx="1" type="body"/>
          </p:nvPr>
        </p:nvSpPr>
        <p:spPr>
          <a:xfrm>
            <a:off x="685800" y="1200375"/>
            <a:ext cx="5832300" cy="3331200"/>
          </a:xfrm>
          <a:prstGeom prst="rect">
            <a:avLst/>
          </a:prstGeom>
          <a:noFill/>
          <a:ln>
            <a:noFill/>
          </a:ln>
        </p:spPr>
        <p:txBody>
          <a:bodyPr anchorCtr="0" anchor="t" bIns="0" lIns="68575" spcFirstLastPara="1" rIns="68575" wrap="square" tIns="0">
            <a:normAutofit fontScale="40000" lnSpcReduction="20000"/>
          </a:bodyPr>
          <a:lstStyle/>
          <a:p>
            <a:pPr indent="0" lvl="0" marL="0" rtl="0" algn="l">
              <a:lnSpc>
                <a:spcPct val="150000"/>
              </a:lnSpc>
              <a:spcBef>
                <a:spcPts val="0"/>
              </a:spcBef>
              <a:spcAft>
                <a:spcPts val="0"/>
              </a:spcAft>
              <a:buClr>
                <a:schemeClr val="accent6"/>
              </a:buClr>
              <a:buSzPct val="100000"/>
              <a:buNone/>
            </a:pPr>
            <a:r>
              <a:t/>
            </a:r>
            <a:endParaRPr b="1" i="1" sz="1800" u="sng">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accent6"/>
              </a:buClr>
              <a:buSzPct val="55384"/>
              <a:buNone/>
            </a:pPr>
            <a:r>
              <a:rPr b="1" i="1" lang="en" sz="3250" u="sng">
                <a:latin typeface="Times New Roman"/>
                <a:ea typeface="Times New Roman"/>
                <a:cs typeface="Times New Roman"/>
                <a:sym typeface="Times New Roman"/>
              </a:rPr>
              <a:t>DRIVER FEATURES</a:t>
            </a:r>
            <a:endParaRPr b="1" sz="3250">
              <a:latin typeface="Times New Roman"/>
              <a:ea typeface="Times New Roman"/>
              <a:cs typeface="Times New Roman"/>
              <a:sym typeface="Times New Roman"/>
            </a:endParaRPr>
          </a:p>
          <a:p>
            <a:pPr indent="-238371" lvl="0" marL="342900" rtl="0" algn="l">
              <a:lnSpc>
                <a:spcPct val="150000"/>
              </a:lnSpc>
              <a:spcBef>
                <a:spcPts val="900"/>
              </a:spcBef>
              <a:spcAft>
                <a:spcPts val="0"/>
              </a:spcAft>
              <a:buClr>
                <a:schemeClr val="accent6"/>
              </a:buClr>
              <a:buSzPct val="93516"/>
              <a:buFont typeface="Times New Roman"/>
              <a:buChar char="●"/>
            </a:pPr>
            <a:r>
              <a:rPr b="1" lang="en" sz="3084">
                <a:latin typeface="Times New Roman"/>
                <a:ea typeface="Times New Roman"/>
                <a:cs typeface="Times New Roman"/>
                <a:sym typeface="Times New Roman"/>
              </a:rPr>
              <a:t>User Account Creation</a:t>
            </a:r>
            <a:br>
              <a:rPr lang="en" sz="3084">
                <a:latin typeface="Times New Roman"/>
                <a:ea typeface="Times New Roman"/>
                <a:cs typeface="Times New Roman"/>
                <a:sym typeface="Times New Roman"/>
              </a:rPr>
            </a:br>
            <a:r>
              <a:rPr lang="en" sz="3084">
                <a:latin typeface="Times New Roman"/>
                <a:ea typeface="Times New Roman"/>
                <a:cs typeface="Times New Roman"/>
                <a:sym typeface="Times New Roman"/>
              </a:rPr>
              <a:t>	- Drivers can create a new user account to access the application.</a:t>
            </a:r>
            <a:br>
              <a:rPr lang="en" sz="3084">
                <a:latin typeface="Times New Roman"/>
                <a:ea typeface="Times New Roman"/>
                <a:cs typeface="Times New Roman"/>
                <a:sym typeface="Times New Roman"/>
              </a:rPr>
            </a:br>
            <a:endParaRPr sz="3084">
              <a:latin typeface="Times New Roman"/>
              <a:ea typeface="Times New Roman"/>
              <a:cs typeface="Times New Roman"/>
              <a:sym typeface="Times New Roman"/>
            </a:endParaRPr>
          </a:p>
          <a:p>
            <a:pPr indent="-238371" lvl="0" marL="342900" rtl="0" algn="l">
              <a:lnSpc>
                <a:spcPct val="150000"/>
              </a:lnSpc>
              <a:spcBef>
                <a:spcPts val="0"/>
              </a:spcBef>
              <a:spcAft>
                <a:spcPts val="0"/>
              </a:spcAft>
              <a:buClr>
                <a:schemeClr val="accent6"/>
              </a:buClr>
              <a:buSzPct val="93516"/>
              <a:buFont typeface="Times New Roman"/>
              <a:buChar char="●"/>
            </a:pPr>
            <a:r>
              <a:rPr b="1" lang="en" sz="3084">
                <a:latin typeface="Times New Roman"/>
                <a:ea typeface="Times New Roman"/>
                <a:cs typeface="Times New Roman"/>
                <a:sym typeface="Times New Roman"/>
              </a:rPr>
              <a:t>Secure Login</a:t>
            </a:r>
            <a:br>
              <a:rPr lang="en" sz="3084">
                <a:latin typeface="Times New Roman"/>
                <a:ea typeface="Times New Roman"/>
                <a:cs typeface="Times New Roman"/>
                <a:sym typeface="Times New Roman"/>
              </a:rPr>
            </a:br>
            <a:r>
              <a:rPr lang="en" sz="3084">
                <a:latin typeface="Times New Roman"/>
                <a:ea typeface="Times New Roman"/>
                <a:cs typeface="Times New Roman"/>
                <a:sym typeface="Times New Roman"/>
              </a:rPr>
              <a:t>	- Log in with a username and password. </a:t>
            </a:r>
            <a:br>
              <a:rPr lang="en" sz="3084">
                <a:latin typeface="Times New Roman"/>
                <a:ea typeface="Times New Roman"/>
                <a:cs typeface="Times New Roman"/>
                <a:sym typeface="Times New Roman"/>
              </a:rPr>
            </a:br>
            <a:r>
              <a:rPr lang="en" sz="3084">
                <a:latin typeface="Times New Roman"/>
                <a:ea typeface="Times New Roman"/>
                <a:cs typeface="Times New Roman"/>
                <a:sym typeface="Times New Roman"/>
              </a:rPr>
              <a:t>	- Forgot password? Easily reset via a link sent to the registered email.</a:t>
            </a:r>
            <a:br>
              <a:rPr lang="en" sz="3084">
                <a:latin typeface="Times New Roman"/>
                <a:ea typeface="Times New Roman"/>
                <a:cs typeface="Times New Roman"/>
                <a:sym typeface="Times New Roman"/>
              </a:rPr>
            </a:br>
            <a:endParaRPr sz="3084">
              <a:latin typeface="Times New Roman"/>
              <a:ea typeface="Times New Roman"/>
              <a:cs typeface="Times New Roman"/>
              <a:sym typeface="Times New Roman"/>
            </a:endParaRPr>
          </a:p>
          <a:p>
            <a:pPr indent="-238371" lvl="0" marL="342900" rtl="0" algn="l">
              <a:lnSpc>
                <a:spcPct val="150000"/>
              </a:lnSpc>
              <a:spcBef>
                <a:spcPts val="0"/>
              </a:spcBef>
              <a:spcAft>
                <a:spcPts val="0"/>
              </a:spcAft>
              <a:buClr>
                <a:schemeClr val="accent6"/>
              </a:buClr>
              <a:buSzPct val="93516"/>
              <a:buFont typeface="Times New Roman"/>
              <a:buChar char="●"/>
            </a:pPr>
            <a:r>
              <a:rPr lang="en" sz="3084">
                <a:latin typeface="Times New Roman"/>
                <a:ea typeface="Times New Roman"/>
                <a:cs typeface="Times New Roman"/>
                <a:sym typeface="Times New Roman"/>
              </a:rPr>
              <a:t> </a:t>
            </a:r>
            <a:r>
              <a:rPr b="1" lang="en" sz="3084">
                <a:latin typeface="Times New Roman"/>
                <a:ea typeface="Times New Roman"/>
                <a:cs typeface="Times New Roman"/>
                <a:sym typeface="Times New Roman"/>
              </a:rPr>
              <a:t>Driver's Dashboard</a:t>
            </a:r>
            <a:br>
              <a:rPr lang="en" sz="3084">
                <a:latin typeface="Times New Roman"/>
                <a:ea typeface="Times New Roman"/>
                <a:cs typeface="Times New Roman"/>
                <a:sym typeface="Times New Roman"/>
              </a:rPr>
            </a:br>
            <a:r>
              <a:rPr lang="en" sz="3084">
                <a:latin typeface="Times New Roman"/>
                <a:ea typeface="Times New Roman"/>
                <a:cs typeface="Times New Roman"/>
                <a:sym typeface="Times New Roman"/>
              </a:rPr>
              <a:t>	- After login, access a dashboard.</a:t>
            </a:r>
            <a:br>
              <a:rPr lang="en" sz="3084">
                <a:latin typeface="Times New Roman"/>
                <a:ea typeface="Times New Roman"/>
                <a:cs typeface="Times New Roman"/>
                <a:sym typeface="Times New Roman"/>
              </a:rPr>
            </a:br>
            <a:r>
              <a:rPr lang="en" sz="3084">
                <a:latin typeface="Times New Roman"/>
                <a:ea typeface="Times New Roman"/>
                <a:cs typeface="Times New Roman"/>
                <a:sym typeface="Times New Roman"/>
              </a:rPr>
              <a:t>	- Predict EV range by selecting the car name and entering battery percentage.</a:t>
            </a:r>
            <a:endParaRPr sz="3084"/>
          </a:p>
          <a:p>
            <a:pPr indent="0" lvl="0" marL="0" rtl="0" algn="l">
              <a:lnSpc>
                <a:spcPct val="150000"/>
              </a:lnSpc>
              <a:spcBef>
                <a:spcPts val="900"/>
              </a:spcBef>
              <a:spcAft>
                <a:spcPts val="0"/>
              </a:spcAft>
              <a:buClr>
                <a:schemeClr val="accent6"/>
              </a:buClr>
              <a:buSzPct val="100000"/>
              <a:buNone/>
            </a:pPr>
            <a:r>
              <a:t/>
            </a:r>
            <a:endParaRPr>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accent6"/>
              </a:buClr>
              <a:buSzPct val="100000"/>
              <a:buNone/>
            </a:pPr>
            <a:r>
              <a:t/>
            </a:r>
            <a:endParaRPr/>
          </a:p>
        </p:txBody>
      </p:sp>
      <p:sp>
        <p:nvSpPr>
          <p:cNvPr id="206" name="Google Shape;206;p33"/>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609600" y="335756"/>
            <a:ext cx="4937700" cy="423900"/>
          </a:xfrm>
          <a:prstGeom prst="rect">
            <a:avLst/>
          </a:prstGeom>
          <a:noFill/>
          <a:ln>
            <a:noFill/>
          </a:ln>
        </p:spPr>
        <p:txBody>
          <a:bodyPr anchorCtr="0" anchor="b" bIns="0" lIns="68575" spcFirstLastPara="1" rIns="68575" wrap="square" tIns="0">
            <a:noAutofit/>
          </a:bodyPr>
          <a:lstStyle/>
          <a:p>
            <a:pPr indent="0" lvl="0" marL="0" rtl="0" algn="l">
              <a:lnSpc>
                <a:spcPct val="100000"/>
              </a:lnSpc>
              <a:spcBef>
                <a:spcPts val="0"/>
              </a:spcBef>
              <a:spcAft>
                <a:spcPts val="0"/>
              </a:spcAft>
              <a:buClr>
                <a:schemeClr val="accent6"/>
              </a:buClr>
              <a:buSzPts val="2700"/>
              <a:buFont typeface="Times New Roman"/>
              <a:buNone/>
            </a:pPr>
            <a:r>
              <a:rPr b="1" lang="en">
                <a:latin typeface="Times New Roman"/>
                <a:ea typeface="Times New Roman"/>
                <a:cs typeface="Times New Roman"/>
                <a:sym typeface="Times New Roman"/>
              </a:rPr>
              <a:t>PROJECT OVERVIEW</a:t>
            </a:r>
            <a:endParaRPr/>
          </a:p>
        </p:txBody>
      </p:sp>
      <p:sp>
        <p:nvSpPr>
          <p:cNvPr id="212" name="Google Shape;212;p34"/>
          <p:cNvSpPr txBox="1"/>
          <p:nvPr>
            <p:ph idx="1" type="body"/>
          </p:nvPr>
        </p:nvSpPr>
        <p:spPr>
          <a:xfrm>
            <a:off x="533400" y="759550"/>
            <a:ext cx="6308700" cy="4037100"/>
          </a:xfrm>
          <a:prstGeom prst="rect">
            <a:avLst/>
          </a:prstGeom>
          <a:noFill/>
          <a:ln>
            <a:noFill/>
          </a:ln>
        </p:spPr>
        <p:txBody>
          <a:bodyPr anchorCtr="0" anchor="t" bIns="0" lIns="68575" spcFirstLastPara="1" rIns="68575" wrap="square" tIns="0">
            <a:normAutofit fontScale="25000" lnSpcReduction="20000"/>
          </a:bodyPr>
          <a:lstStyle/>
          <a:p>
            <a:pPr indent="0" lvl="0" marL="0" rtl="0" algn="l">
              <a:lnSpc>
                <a:spcPct val="150000"/>
              </a:lnSpc>
              <a:spcBef>
                <a:spcPts val="0"/>
              </a:spcBef>
              <a:spcAft>
                <a:spcPts val="0"/>
              </a:spcAft>
              <a:buClr>
                <a:schemeClr val="accent6"/>
              </a:buClr>
              <a:buSzPct val="100000"/>
              <a:buNone/>
            </a:pPr>
            <a:r>
              <a:t/>
            </a:r>
            <a:endParaRPr b="1" i="1" sz="1800" u="sng">
              <a:latin typeface="Times New Roman"/>
              <a:ea typeface="Times New Roman"/>
              <a:cs typeface="Times New Roman"/>
              <a:sym typeface="Times New Roman"/>
            </a:endParaRPr>
          </a:p>
          <a:p>
            <a:pPr indent="0" lvl="0" marL="0" rtl="0" algn="l">
              <a:lnSpc>
                <a:spcPct val="150000"/>
              </a:lnSpc>
              <a:spcBef>
                <a:spcPts val="800"/>
              </a:spcBef>
              <a:spcAft>
                <a:spcPts val="0"/>
              </a:spcAft>
              <a:buClr>
                <a:schemeClr val="accent6"/>
              </a:buClr>
              <a:buSzPct val="34615"/>
              <a:buNone/>
            </a:pPr>
            <a:r>
              <a:rPr b="1" i="1" lang="en" sz="5200" u="sng">
                <a:latin typeface="Times New Roman"/>
                <a:ea typeface="Times New Roman"/>
                <a:cs typeface="Times New Roman"/>
                <a:sym typeface="Times New Roman"/>
              </a:rPr>
              <a:t>ADMINISTRATOR FEATURES</a:t>
            </a:r>
            <a:endParaRPr sz="5200"/>
          </a:p>
          <a:p>
            <a:pPr indent="-241300" lvl="0" marL="342900" rtl="0" algn="l">
              <a:lnSpc>
                <a:spcPct val="150000"/>
              </a:lnSpc>
              <a:spcBef>
                <a:spcPts val="900"/>
              </a:spcBef>
              <a:spcAft>
                <a:spcPts val="0"/>
              </a:spcAft>
              <a:buClr>
                <a:schemeClr val="accent6"/>
              </a:buClr>
              <a:buSzPct val="100000"/>
              <a:buFont typeface="Times New Roman"/>
              <a:buChar char="●"/>
            </a:pPr>
            <a:r>
              <a:rPr b="1" lang="en" sz="4800">
                <a:latin typeface="Times New Roman"/>
                <a:ea typeface="Times New Roman"/>
                <a:cs typeface="Times New Roman"/>
                <a:sym typeface="Times New Roman"/>
              </a:rPr>
              <a:t>Admin Dashboard Access</a:t>
            </a:r>
            <a:br>
              <a:rPr lang="en" sz="4800">
                <a:latin typeface="Times New Roman"/>
                <a:ea typeface="Times New Roman"/>
                <a:cs typeface="Times New Roman"/>
                <a:sym typeface="Times New Roman"/>
              </a:rPr>
            </a:br>
            <a:r>
              <a:rPr lang="en" sz="4800">
                <a:latin typeface="Times New Roman"/>
                <a:ea typeface="Times New Roman"/>
                <a:cs typeface="Times New Roman"/>
                <a:sym typeface="Times New Roman"/>
              </a:rPr>
              <a:t>	- After login, access the admin dashboard with advanced tools.</a:t>
            </a:r>
            <a:endParaRPr sz="4800"/>
          </a:p>
          <a:p>
            <a:pPr indent="-241300" lvl="0" marL="342900" rtl="0" algn="l">
              <a:lnSpc>
                <a:spcPct val="150000"/>
              </a:lnSpc>
              <a:spcBef>
                <a:spcPts val="900"/>
              </a:spcBef>
              <a:spcAft>
                <a:spcPts val="0"/>
              </a:spcAft>
              <a:buClr>
                <a:schemeClr val="accent6"/>
              </a:buClr>
              <a:buSzPct val="100000"/>
              <a:buFont typeface="Times New Roman"/>
              <a:buChar char="●"/>
            </a:pPr>
            <a:r>
              <a:rPr b="1" lang="en" sz="4800">
                <a:latin typeface="Times New Roman"/>
                <a:ea typeface="Times New Roman"/>
                <a:cs typeface="Times New Roman"/>
                <a:sym typeface="Times New Roman"/>
              </a:rPr>
              <a:t>Data Visualization</a:t>
            </a:r>
            <a:br>
              <a:rPr lang="en" sz="4800">
                <a:latin typeface="Times New Roman"/>
                <a:ea typeface="Times New Roman"/>
                <a:cs typeface="Times New Roman"/>
                <a:sym typeface="Times New Roman"/>
              </a:rPr>
            </a:br>
            <a:r>
              <a:rPr lang="en" sz="4800">
                <a:latin typeface="Times New Roman"/>
                <a:ea typeface="Times New Roman"/>
                <a:cs typeface="Times New Roman"/>
                <a:sym typeface="Times New Roman"/>
              </a:rPr>
              <a:t>	- Bar graphs for dynamic distribution analysis.</a:t>
            </a:r>
            <a:br>
              <a:rPr lang="en" sz="4800">
                <a:latin typeface="Times New Roman"/>
                <a:ea typeface="Times New Roman"/>
                <a:cs typeface="Times New Roman"/>
                <a:sym typeface="Times New Roman"/>
              </a:rPr>
            </a:br>
            <a:r>
              <a:rPr lang="en" sz="4800">
                <a:latin typeface="Times New Roman"/>
                <a:ea typeface="Times New Roman"/>
                <a:cs typeface="Times New Roman"/>
                <a:sym typeface="Times New Roman"/>
              </a:rPr>
              <a:t>	- Pie charts for understanding distribution.</a:t>
            </a:r>
            <a:br>
              <a:rPr lang="en" sz="4800">
                <a:latin typeface="Times New Roman"/>
                <a:ea typeface="Times New Roman"/>
                <a:cs typeface="Times New Roman"/>
                <a:sym typeface="Times New Roman"/>
              </a:rPr>
            </a:br>
            <a:r>
              <a:rPr lang="en" sz="4800">
                <a:latin typeface="Times New Roman"/>
                <a:ea typeface="Times New Roman"/>
                <a:cs typeface="Times New Roman"/>
                <a:sym typeface="Times New Roman"/>
              </a:rPr>
              <a:t>	- Relationship visualization for better insights.</a:t>
            </a:r>
            <a:br>
              <a:rPr lang="en" sz="4800">
                <a:latin typeface="Times New Roman"/>
                <a:ea typeface="Times New Roman"/>
                <a:cs typeface="Times New Roman"/>
                <a:sym typeface="Times New Roman"/>
              </a:rPr>
            </a:br>
            <a:r>
              <a:rPr lang="en" sz="4800">
                <a:latin typeface="Times New Roman"/>
                <a:ea typeface="Times New Roman"/>
                <a:cs typeface="Times New Roman"/>
                <a:sym typeface="Times New Roman"/>
              </a:rPr>
              <a:t>	- Status Counts: View the count of vehicles in Working or Charging conditions.</a:t>
            </a:r>
            <a:br>
              <a:rPr lang="en" sz="4800">
                <a:latin typeface="Times New Roman"/>
                <a:ea typeface="Times New Roman"/>
                <a:cs typeface="Times New Roman"/>
                <a:sym typeface="Times New Roman"/>
              </a:rPr>
            </a:br>
            <a:r>
              <a:rPr lang="en" sz="4800">
                <a:latin typeface="Times New Roman"/>
                <a:ea typeface="Times New Roman"/>
                <a:cs typeface="Times New Roman"/>
                <a:sym typeface="Times New Roman"/>
              </a:rPr>
              <a:t>	- Average maintenance costs by manufacturer.</a:t>
            </a:r>
            <a:endParaRPr sz="4800"/>
          </a:p>
          <a:p>
            <a:pPr indent="-241300" lvl="0" marL="342900" rtl="0" algn="l">
              <a:lnSpc>
                <a:spcPct val="150000"/>
              </a:lnSpc>
              <a:spcBef>
                <a:spcPts val="800"/>
              </a:spcBef>
              <a:spcAft>
                <a:spcPts val="0"/>
              </a:spcAft>
              <a:buClr>
                <a:schemeClr val="accent6"/>
              </a:buClr>
              <a:buSzPct val="100000"/>
              <a:buFont typeface="Times New Roman"/>
              <a:buChar char="●"/>
            </a:pPr>
            <a:r>
              <a:rPr b="1" lang="en" sz="4800">
                <a:latin typeface="Times New Roman"/>
                <a:ea typeface="Times New Roman"/>
                <a:cs typeface="Times New Roman"/>
                <a:sym typeface="Times New Roman"/>
              </a:rPr>
              <a:t>Driver Behavior Analysis</a:t>
            </a:r>
            <a:br>
              <a:rPr lang="en" sz="4800">
                <a:latin typeface="Times New Roman"/>
                <a:ea typeface="Times New Roman"/>
                <a:cs typeface="Times New Roman"/>
                <a:sym typeface="Times New Roman"/>
              </a:rPr>
            </a:br>
            <a:r>
              <a:rPr lang="en" sz="4800">
                <a:latin typeface="Times New Roman"/>
                <a:ea typeface="Times New Roman"/>
                <a:cs typeface="Times New Roman"/>
                <a:sym typeface="Times New Roman"/>
              </a:rPr>
              <a:t>	- Identify overspeeding drivers.</a:t>
            </a:r>
            <a:br>
              <a:rPr lang="en" sz="4800">
                <a:latin typeface="Times New Roman"/>
                <a:ea typeface="Times New Roman"/>
                <a:cs typeface="Times New Roman"/>
                <a:sym typeface="Times New Roman"/>
              </a:rPr>
            </a:br>
            <a:r>
              <a:rPr lang="en" sz="4800">
                <a:latin typeface="Times New Roman"/>
                <a:ea typeface="Times New Roman"/>
                <a:cs typeface="Times New Roman"/>
                <a:sym typeface="Times New Roman"/>
              </a:rPr>
              <a:t>	- Notify drivers via email regarding safety and behavior.</a:t>
            </a:r>
            <a:endParaRPr sz="4800"/>
          </a:p>
          <a:p>
            <a:pPr indent="-241300" lvl="0" marL="342900" rtl="0" algn="l">
              <a:lnSpc>
                <a:spcPct val="150000"/>
              </a:lnSpc>
              <a:spcBef>
                <a:spcPts val="800"/>
              </a:spcBef>
              <a:spcAft>
                <a:spcPts val="0"/>
              </a:spcAft>
              <a:buClr>
                <a:schemeClr val="accent6"/>
              </a:buClr>
              <a:buSzPct val="100000"/>
              <a:buFont typeface="Times New Roman"/>
              <a:buChar char="●"/>
            </a:pPr>
            <a:r>
              <a:rPr b="1" lang="en" sz="4800">
                <a:latin typeface="Times New Roman"/>
                <a:ea typeface="Times New Roman"/>
                <a:cs typeface="Times New Roman"/>
                <a:sym typeface="Times New Roman"/>
              </a:rPr>
              <a:t>Range Prediction</a:t>
            </a:r>
            <a:br>
              <a:rPr lang="en" sz="4800">
                <a:latin typeface="Times New Roman"/>
                <a:ea typeface="Times New Roman"/>
                <a:cs typeface="Times New Roman"/>
                <a:sym typeface="Times New Roman"/>
              </a:rPr>
            </a:br>
            <a:r>
              <a:rPr lang="en" sz="4800">
                <a:latin typeface="Times New Roman"/>
                <a:ea typeface="Times New Roman"/>
                <a:cs typeface="Times New Roman"/>
                <a:sym typeface="Times New Roman"/>
              </a:rPr>
              <a:t>	- Select models and input battery percentages for EV range prediction.</a:t>
            </a:r>
            <a:endParaRPr sz="4800"/>
          </a:p>
          <a:p>
            <a:pPr indent="0" lvl="0" marL="0" rtl="0" algn="l">
              <a:lnSpc>
                <a:spcPct val="150000"/>
              </a:lnSpc>
              <a:spcBef>
                <a:spcPts val="0"/>
              </a:spcBef>
              <a:spcAft>
                <a:spcPts val="0"/>
              </a:spcAft>
              <a:buClr>
                <a:schemeClr val="accent6"/>
              </a:buClr>
              <a:buSzPct val="72000"/>
              <a:buNone/>
            </a:pPr>
            <a:r>
              <a:t/>
            </a:r>
            <a:endParaRPr sz="2500"/>
          </a:p>
        </p:txBody>
      </p:sp>
      <p:sp>
        <p:nvSpPr>
          <p:cNvPr id="213" name="Google Shape;213;p34"/>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273607" y="792956"/>
            <a:ext cx="5282713" cy="353617"/>
          </a:xfrm>
          <a:prstGeom prst="rect">
            <a:avLst/>
          </a:prstGeom>
          <a:noFill/>
          <a:ln>
            <a:noFill/>
          </a:ln>
        </p:spPr>
        <p:txBody>
          <a:bodyPr anchorCtr="0" anchor="b" bIns="0" lIns="68575" spcFirstLastPara="1" rIns="68575" wrap="square" tIns="0">
            <a:noAutofit/>
          </a:bodyPr>
          <a:lstStyle/>
          <a:p>
            <a:pPr indent="0" lvl="0" marL="0" rtl="0" algn="l">
              <a:lnSpc>
                <a:spcPct val="100000"/>
              </a:lnSpc>
              <a:spcBef>
                <a:spcPts val="0"/>
              </a:spcBef>
              <a:spcAft>
                <a:spcPts val="0"/>
              </a:spcAft>
              <a:buClr>
                <a:schemeClr val="accent6"/>
              </a:buClr>
              <a:buSzPts val="2700"/>
              <a:buFont typeface="Times New Roman"/>
              <a:buNone/>
            </a:pPr>
            <a:r>
              <a:rPr b="1" lang="en" u="sng">
                <a:latin typeface="Times New Roman"/>
                <a:ea typeface="Times New Roman"/>
                <a:cs typeface="Times New Roman"/>
                <a:sym typeface="Times New Roman"/>
              </a:rPr>
              <a:t>SOFTWARE SPECIFICATION</a:t>
            </a:r>
            <a:endParaRPr/>
          </a:p>
        </p:txBody>
      </p:sp>
      <p:sp>
        <p:nvSpPr>
          <p:cNvPr id="219" name="Google Shape;219;p35"/>
          <p:cNvSpPr txBox="1"/>
          <p:nvPr>
            <p:ph idx="12" type="sldNum"/>
          </p:nvPr>
        </p:nvSpPr>
        <p:spPr>
          <a:xfrm>
            <a:off x="7828856" y="342899"/>
            <a:ext cx="740664"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35"/>
          <p:cNvSpPr txBox="1"/>
          <p:nvPr>
            <p:ph idx="1" type="body"/>
          </p:nvPr>
        </p:nvSpPr>
        <p:spPr>
          <a:xfrm>
            <a:off x="3273606" y="1732936"/>
            <a:ext cx="5282713" cy="2798551"/>
          </a:xfrm>
          <a:prstGeom prst="rect">
            <a:avLst/>
          </a:prstGeom>
          <a:noFill/>
          <a:ln>
            <a:noFill/>
          </a:ln>
        </p:spPr>
        <p:txBody>
          <a:bodyPr anchorCtr="0" anchor="t" bIns="0" lIns="68575" spcFirstLastPara="1" rIns="68575" wrap="square" tIns="0">
            <a:normAutofit/>
          </a:bodyPr>
          <a:lstStyle/>
          <a:p>
            <a:pPr indent="-241300" lvl="0" marL="342900" rtl="0" algn="l">
              <a:lnSpc>
                <a:spcPct val="85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Operating System: Linux /Windows 10</a:t>
            </a:r>
            <a:endParaRPr sz="1200"/>
          </a:p>
          <a:p>
            <a:pPr indent="-241300" lvl="0" marL="342900" rtl="0" algn="l">
              <a:lnSpc>
                <a:spcPct val="85000"/>
              </a:lnSpc>
              <a:spcBef>
                <a:spcPts val="90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Programming Language: Python 3.12.3</a:t>
            </a:r>
            <a:endParaRPr sz="1200"/>
          </a:p>
          <a:p>
            <a:pPr indent="-241300" lvl="0" marL="342900" rtl="0" algn="l">
              <a:lnSpc>
                <a:spcPct val="85000"/>
              </a:lnSpc>
              <a:spcBef>
                <a:spcPts val="90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IDE : VS code , Jupyter notebook/google colab</a:t>
            </a:r>
            <a:endParaRPr sz="1200">
              <a:latin typeface="Times New Roman"/>
              <a:ea typeface="Times New Roman"/>
              <a:cs typeface="Times New Roman"/>
              <a:sym typeface="Times New Roman"/>
            </a:endParaRPr>
          </a:p>
          <a:p>
            <a:pPr indent="-241300" lvl="0" marL="342900" rtl="0" algn="l">
              <a:lnSpc>
                <a:spcPct val="85000"/>
              </a:lnSpc>
              <a:spcBef>
                <a:spcPts val="90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DataBase: mysql Ver 8.0.39-0ubuntu0.24.04.2 for Linux on x86_64 ((Ubuntu))</a:t>
            </a:r>
            <a:endParaRPr sz="1200"/>
          </a:p>
          <a:p>
            <a:pPr indent="-241300" lvl="0" marL="342900" rtl="0" algn="l">
              <a:lnSpc>
                <a:spcPct val="85000"/>
              </a:lnSpc>
              <a:spcBef>
                <a:spcPts val="90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Libraries Used : Flask(3.1.0), Numpy(2.1.3), Pandas(2.2.3), Flask-Mail(0.10.0), Faker(32.1.0)</a:t>
            </a:r>
            <a:endParaRPr sz="1200"/>
          </a:p>
          <a:p>
            <a:pPr indent="0" lvl="0" marL="0" rtl="0" algn="l">
              <a:lnSpc>
                <a:spcPct val="100000"/>
              </a:lnSpc>
              <a:spcBef>
                <a:spcPts val="0"/>
              </a:spcBef>
              <a:spcAft>
                <a:spcPts val="0"/>
              </a:spcAft>
              <a:buClr>
                <a:schemeClr val="accent6"/>
              </a:buClr>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685800" y="516194"/>
            <a:ext cx="7883720" cy="464574"/>
          </a:xfrm>
          <a:prstGeom prst="rect">
            <a:avLst/>
          </a:prstGeom>
          <a:noFill/>
          <a:ln>
            <a:noFill/>
          </a:ln>
        </p:spPr>
        <p:txBody>
          <a:bodyPr anchorCtr="0" anchor="b" bIns="0" lIns="68575" spcFirstLastPara="1" rIns="68575" wrap="square" tIns="0">
            <a:noAutofit/>
          </a:bodyPr>
          <a:lstStyle/>
          <a:p>
            <a:pPr indent="0" lvl="0" marL="0" rtl="0" algn="ctr">
              <a:lnSpc>
                <a:spcPct val="100000"/>
              </a:lnSpc>
              <a:spcBef>
                <a:spcPts val="0"/>
              </a:spcBef>
              <a:spcAft>
                <a:spcPts val="0"/>
              </a:spcAft>
              <a:buClr>
                <a:schemeClr val="accent6"/>
              </a:buClr>
              <a:buSzPts val="2700"/>
              <a:buFont typeface="Times New Roman"/>
              <a:buNone/>
            </a:pPr>
            <a:r>
              <a:rPr b="1" lang="en">
                <a:latin typeface="Times New Roman"/>
                <a:ea typeface="Times New Roman"/>
                <a:cs typeface="Times New Roman"/>
                <a:sym typeface="Times New Roman"/>
              </a:rPr>
              <a:t>FLOW OF PROJECT</a:t>
            </a:r>
            <a:endParaRPr/>
          </a:p>
        </p:txBody>
      </p:sp>
      <p:sp>
        <p:nvSpPr>
          <p:cNvPr id="226" name="Google Shape;226;p36"/>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36"/>
          <p:cNvPicPr preferRelativeResize="0"/>
          <p:nvPr>
            <p:ph idx="1" type="body"/>
          </p:nvPr>
        </p:nvPicPr>
        <p:blipFill rotWithShape="1">
          <a:blip r:embed="rId3">
            <a:alphaModFix/>
          </a:blip>
          <a:srcRect b="0" l="0" r="0" t="0"/>
          <a:stretch/>
        </p:blipFill>
        <p:spPr>
          <a:xfrm>
            <a:off x="752168" y="1238864"/>
            <a:ext cx="3716593" cy="3388441"/>
          </a:xfrm>
          <a:prstGeom prst="rect">
            <a:avLst/>
          </a:prstGeom>
          <a:noFill/>
          <a:ln>
            <a:noFill/>
          </a:ln>
        </p:spPr>
      </p:pic>
      <p:pic>
        <p:nvPicPr>
          <p:cNvPr id="228" name="Google Shape;228;p36"/>
          <p:cNvPicPr preferRelativeResize="0"/>
          <p:nvPr/>
        </p:nvPicPr>
        <p:blipFill rotWithShape="1">
          <a:blip r:embed="rId4">
            <a:alphaModFix/>
          </a:blip>
          <a:srcRect b="0" l="0" r="0" t="0"/>
          <a:stretch/>
        </p:blipFill>
        <p:spPr>
          <a:xfrm>
            <a:off x="4763729" y="1238864"/>
            <a:ext cx="3628103" cy="33884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685799" y="243349"/>
            <a:ext cx="5847300" cy="453300"/>
          </a:xfrm>
          <a:prstGeom prst="rect">
            <a:avLst/>
          </a:prstGeom>
          <a:noFill/>
          <a:ln>
            <a:noFill/>
          </a:ln>
        </p:spPr>
        <p:txBody>
          <a:bodyPr anchorCtr="0" anchor="b" bIns="0" lIns="68575" spcFirstLastPara="1" rIns="68575" wrap="square" tIns="0">
            <a:noAutofit/>
          </a:bodyPr>
          <a:lstStyle/>
          <a:p>
            <a:pPr indent="0" lvl="0" marL="0" rtl="0" algn="l">
              <a:lnSpc>
                <a:spcPct val="100000"/>
              </a:lnSpc>
              <a:spcBef>
                <a:spcPts val="0"/>
              </a:spcBef>
              <a:spcAft>
                <a:spcPts val="0"/>
              </a:spcAft>
              <a:buClr>
                <a:schemeClr val="accent6"/>
              </a:buClr>
              <a:buSzPts val="2700"/>
              <a:buFont typeface="Times New Roman"/>
              <a:buNone/>
            </a:pPr>
            <a:r>
              <a:rPr b="1" lang="en">
                <a:latin typeface="Times New Roman"/>
                <a:ea typeface="Times New Roman"/>
                <a:cs typeface="Times New Roman"/>
                <a:sym typeface="Times New Roman"/>
              </a:rPr>
              <a:t>SYNTHETIC DATA </a:t>
            </a:r>
            <a:r>
              <a:rPr b="1" lang="en">
                <a:latin typeface="Times New Roman"/>
                <a:ea typeface="Times New Roman"/>
                <a:cs typeface="Times New Roman"/>
                <a:sym typeface="Times New Roman"/>
              </a:rPr>
              <a:t>STEPS </a:t>
            </a:r>
            <a:endParaRPr/>
          </a:p>
        </p:txBody>
      </p:sp>
      <p:sp>
        <p:nvSpPr>
          <p:cNvPr id="234" name="Google Shape;234;p37"/>
          <p:cNvSpPr txBox="1"/>
          <p:nvPr>
            <p:ph idx="12" type="sldNum"/>
          </p:nvPr>
        </p:nvSpPr>
        <p:spPr>
          <a:xfrm>
            <a:off x="7828856" y="342899"/>
            <a:ext cx="740664"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37"/>
          <p:cNvPicPr preferRelativeResize="0"/>
          <p:nvPr>
            <p:ph idx="1" type="body"/>
          </p:nvPr>
        </p:nvPicPr>
        <p:blipFill rotWithShape="1">
          <a:blip r:embed="rId3">
            <a:alphaModFix/>
          </a:blip>
          <a:srcRect b="0" l="0" r="0" t="0"/>
          <a:stretch/>
        </p:blipFill>
        <p:spPr>
          <a:xfrm>
            <a:off x="1796819" y="1084006"/>
            <a:ext cx="2858359" cy="31340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1162922" y="342899"/>
            <a:ext cx="7409578" cy="571501"/>
          </a:xfrm>
          <a:prstGeom prst="rect">
            <a:avLst/>
          </a:prstGeom>
          <a:noFill/>
          <a:ln>
            <a:noFill/>
          </a:ln>
        </p:spPr>
        <p:txBody>
          <a:bodyPr anchorCtr="0" anchor="b" bIns="0" lIns="68575" spcFirstLastPara="1" rIns="68575" wrap="square" tIns="0">
            <a:noAutofit/>
          </a:bodyPr>
          <a:lstStyle/>
          <a:p>
            <a:pPr indent="0" lvl="0" marL="0" rtl="0" algn="l">
              <a:lnSpc>
                <a:spcPct val="100000"/>
              </a:lnSpc>
              <a:spcBef>
                <a:spcPts val="0"/>
              </a:spcBef>
              <a:spcAft>
                <a:spcPts val="0"/>
              </a:spcAft>
              <a:buClr>
                <a:schemeClr val="accent6"/>
              </a:buClr>
              <a:buSzPts val="2700"/>
              <a:buFont typeface="Times New Roman"/>
              <a:buNone/>
            </a:pPr>
            <a:r>
              <a:rPr b="1" lang="en">
                <a:latin typeface="Times New Roman"/>
                <a:ea typeface="Times New Roman"/>
                <a:cs typeface="Times New Roman"/>
                <a:sym typeface="Times New Roman"/>
              </a:rPr>
              <a:t>SYNTHETIC DATA  RULES</a:t>
            </a:r>
            <a:endParaRPr/>
          </a:p>
        </p:txBody>
      </p:sp>
      <p:sp>
        <p:nvSpPr>
          <p:cNvPr id="241" name="Google Shape;241;p38"/>
          <p:cNvSpPr txBox="1"/>
          <p:nvPr>
            <p:ph idx="2" type="body"/>
          </p:nvPr>
        </p:nvSpPr>
        <p:spPr>
          <a:xfrm>
            <a:off x="824850" y="1076625"/>
            <a:ext cx="8073900" cy="3825600"/>
          </a:xfrm>
          <a:prstGeom prst="rect">
            <a:avLst/>
          </a:prstGeom>
          <a:noFill/>
          <a:ln>
            <a:noFill/>
          </a:ln>
        </p:spPr>
        <p:txBody>
          <a:bodyPr anchorCtr="0" anchor="t" bIns="34275" lIns="68575" spcFirstLastPara="1" rIns="68575" wrap="square" tIns="34275">
            <a:noAutofit/>
          </a:bodyPr>
          <a:lstStyle/>
          <a:p>
            <a:pPr indent="-219075" lvl="0" marL="342900" rtl="0" algn="just">
              <a:lnSpc>
                <a:spcPct val="120000"/>
              </a:lnSpc>
              <a:spcBef>
                <a:spcPts val="0"/>
              </a:spcBef>
              <a:spcAft>
                <a:spcPts val="0"/>
              </a:spcAft>
              <a:buClr>
                <a:schemeClr val="accent6"/>
              </a:buClr>
              <a:buSzPts val="850"/>
              <a:buFont typeface="Times New Roman"/>
              <a:buAutoNum type="arabicPeriod"/>
            </a:pPr>
            <a:r>
              <a:rPr b="1" lang="en" sz="850">
                <a:latin typeface="Times New Roman"/>
                <a:ea typeface="Times New Roman"/>
                <a:cs typeface="Times New Roman"/>
                <a:sym typeface="Times New Roman"/>
              </a:rPr>
              <a:t>Install the Faker Library: First, install the faker library in your environment, either using Google Colab or Jupyter Notebook.</a:t>
            </a:r>
            <a:endParaRPr sz="850"/>
          </a:p>
          <a:p>
            <a:pPr indent="0" lvl="0" marL="0" rtl="0" algn="just">
              <a:lnSpc>
                <a:spcPct val="120000"/>
              </a:lnSpc>
              <a:spcBef>
                <a:spcPts val="0"/>
              </a:spcBef>
              <a:spcAft>
                <a:spcPts val="0"/>
              </a:spcAft>
              <a:buClr>
                <a:schemeClr val="accent6"/>
              </a:buClr>
              <a:buSzPts val="1400"/>
              <a:buNone/>
            </a:pPr>
            <a:r>
              <a:t/>
            </a:r>
            <a:endParaRPr b="1" sz="850">
              <a:latin typeface="Times New Roman"/>
              <a:ea typeface="Times New Roman"/>
              <a:cs typeface="Times New Roman"/>
              <a:sym typeface="Times New Roman"/>
            </a:endParaRPr>
          </a:p>
          <a:p>
            <a:pPr indent="-219075" lvl="0" marL="342900" rtl="0" algn="just">
              <a:lnSpc>
                <a:spcPct val="120000"/>
              </a:lnSpc>
              <a:spcBef>
                <a:spcPts val="0"/>
              </a:spcBef>
              <a:spcAft>
                <a:spcPts val="0"/>
              </a:spcAft>
              <a:buClr>
                <a:schemeClr val="accent6"/>
              </a:buClr>
              <a:buSzPts val="850"/>
              <a:buFont typeface="Times New Roman"/>
              <a:buAutoNum type="arabicPeriod"/>
            </a:pPr>
            <a:r>
              <a:rPr b="1" lang="en" sz="850">
                <a:latin typeface="Times New Roman"/>
                <a:ea typeface="Times New Roman"/>
                <a:cs typeface="Times New Roman"/>
                <a:sym typeface="Times New Roman"/>
              </a:rPr>
              <a:t>Import Required Libraries: Import all necessary libraries for creating the DataFrame. In this code, we will use pandas, random, faker, and datetime.</a:t>
            </a:r>
            <a:endParaRPr sz="850"/>
          </a:p>
          <a:p>
            <a:pPr indent="0" lvl="0" marL="0" rtl="0" algn="just">
              <a:lnSpc>
                <a:spcPct val="120000"/>
              </a:lnSpc>
              <a:spcBef>
                <a:spcPts val="0"/>
              </a:spcBef>
              <a:spcAft>
                <a:spcPts val="0"/>
              </a:spcAft>
              <a:buClr>
                <a:schemeClr val="accent6"/>
              </a:buClr>
              <a:buSzPts val="1400"/>
              <a:buNone/>
            </a:pPr>
            <a:r>
              <a:t/>
            </a:r>
            <a:endParaRPr b="1" sz="850">
              <a:latin typeface="Times New Roman"/>
              <a:ea typeface="Times New Roman"/>
              <a:cs typeface="Times New Roman"/>
              <a:sym typeface="Times New Roman"/>
            </a:endParaRPr>
          </a:p>
          <a:p>
            <a:pPr indent="-219075" lvl="0" marL="342900" rtl="0" algn="just">
              <a:lnSpc>
                <a:spcPct val="120000"/>
              </a:lnSpc>
              <a:spcBef>
                <a:spcPts val="0"/>
              </a:spcBef>
              <a:spcAft>
                <a:spcPts val="0"/>
              </a:spcAft>
              <a:buClr>
                <a:schemeClr val="accent6"/>
              </a:buClr>
              <a:buSzPts val="850"/>
              <a:buFont typeface="Times New Roman"/>
              <a:buAutoNum type="arabicPeriod"/>
            </a:pPr>
            <a:r>
              <a:rPr b="1" lang="en" sz="850">
                <a:latin typeface="Times New Roman"/>
                <a:ea typeface="Times New Roman"/>
                <a:cs typeface="Times New Roman"/>
                <a:sym typeface="Times New Roman"/>
              </a:rPr>
              <a:t>Create DataFrame with 1000 Rows: We will generate a DataFrame containing 10000 rows of data with the following columns:</a:t>
            </a:r>
            <a:endParaRPr sz="850"/>
          </a:p>
          <a:p>
            <a:pPr indent="0" lvl="0" marL="0" rtl="0" algn="just">
              <a:lnSpc>
                <a:spcPct val="120000"/>
              </a:lnSpc>
              <a:spcBef>
                <a:spcPts val="0"/>
              </a:spcBef>
              <a:spcAft>
                <a:spcPts val="0"/>
              </a:spcAft>
              <a:buClr>
                <a:schemeClr val="accent6"/>
              </a:buClr>
              <a:buSzPts val="1400"/>
              <a:buNone/>
            </a:pPr>
            <a:r>
              <a:t/>
            </a:r>
            <a:endParaRPr b="1" sz="850">
              <a:latin typeface="Times New Roman"/>
              <a:ea typeface="Times New Roman"/>
              <a:cs typeface="Times New Roman"/>
              <a:sym typeface="Times New Roman"/>
            </a:endParaRPr>
          </a:p>
          <a:p>
            <a:pPr indent="0" lvl="0" marL="0" rtl="0" algn="just">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 Range: Generate a correlated range value.</a:t>
            </a:r>
            <a:endParaRPr sz="850"/>
          </a:p>
          <a:p>
            <a:pPr indent="0" lvl="0" marL="0" rtl="0" algn="just">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 Battery Level (%): Use random.randint to generate random battery levels within the range of (15, 100).</a:t>
            </a:r>
            <a:endParaRPr sz="850"/>
          </a:p>
          <a:p>
            <a:pPr indent="0" lvl="0" marL="0" rtl="0" algn="just">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 Latitude (N) and Longitude (E): Use random.uniform to generate latitude values in the range (10.00, 20.00) and longitude               </a:t>
            </a:r>
            <a:endParaRPr sz="850"/>
          </a:p>
          <a:p>
            <a:pPr indent="0" lvl="0" marL="0" rtl="0" algn="just">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values in the range (76.00, 80.00).</a:t>
            </a:r>
            <a:endParaRPr sz="850"/>
          </a:p>
          <a:p>
            <a:pPr indent="0" lvl="0" marL="0" rtl="0" algn="just">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 Speed: Generate random speeds within the range (30, 200).</a:t>
            </a:r>
            <a:endParaRPr sz="850"/>
          </a:p>
          <a:p>
            <a:pPr indent="0" lvl="0" marL="0" rtl="0" algn="just">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 Length and Width: Generate random values within the range,Length Range(2500,5500) in mm,Width Range(1500,4500) in mm.</a:t>
            </a:r>
            <a:endParaRPr sz="850"/>
          </a:p>
          <a:p>
            <a:pPr indent="0" lvl="0" marL="0" rtl="0" algn="just">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 Height: Generate random values within the range (500, 2000) in mm.</a:t>
            </a:r>
            <a:endParaRPr sz="850"/>
          </a:p>
          <a:p>
            <a:pPr indent="0" lvl="0" marL="0" rtl="0" algn="just">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 Top Speed: Generate values within the range (70, 200).</a:t>
            </a:r>
            <a:endParaRPr sz="850"/>
          </a:p>
          <a:p>
            <a:pPr indent="0" lvl="0" marL="0" rtl="0" algn="just">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 Vehicle Status: Use random.choice to select randomly between 0 and 1, representing the vehicle's status.</a:t>
            </a:r>
            <a:endParaRPr sz="850"/>
          </a:p>
          <a:p>
            <a:pPr indent="0" lvl="0" marL="0" rtl="0" algn="just">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 Charge Time: Use fake.time() to generate fake times.</a:t>
            </a:r>
            <a:endParaRPr sz="850"/>
          </a:p>
          <a:p>
            <a:pPr indent="0" lvl="0" marL="0" rtl="0" algn="just">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 Maintenance Cost: Generate random values within the range (400, 2500).</a:t>
            </a:r>
            <a:endParaRPr sz="850"/>
          </a:p>
          <a:p>
            <a:pPr indent="0" lvl="0" marL="0" rtl="0" algn="just">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 Charge Cost: Generate values within the range (10, 100).</a:t>
            </a:r>
            <a:endParaRPr sz="850"/>
          </a:p>
          <a:p>
            <a:pPr indent="0" lvl="0" marL="0" rtl="0" algn="just">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 Dates: Use a custom function generate_random_dates to create dates formatted as %d for day, %m for month, and %y for year.                             </a:t>
            </a:r>
            <a:endParaRPr sz="850"/>
          </a:p>
          <a:p>
            <a:pPr indent="0" lvl="0" marL="0" rtl="0" algn="l">
              <a:lnSpc>
                <a:spcPct val="120000"/>
              </a:lnSpc>
              <a:spcBef>
                <a:spcPts val="0"/>
              </a:spcBef>
              <a:spcAft>
                <a:spcPts val="0"/>
              </a:spcAft>
              <a:buClr>
                <a:schemeClr val="accent6"/>
              </a:buClr>
              <a:buSzPts val="1400"/>
              <a:buNone/>
            </a:pPr>
            <a:r>
              <a:rPr b="1" lang="en" sz="850">
                <a:latin typeface="Times New Roman"/>
                <a:ea typeface="Times New Roman"/>
                <a:cs typeface="Times New Roman"/>
                <a:sym typeface="Times New Roman"/>
              </a:rPr>
              <a:t>                    Set the start date as January 1, 2024, and the end date as October 31, 2024.</a:t>
            </a:r>
            <a:endParaRPr sz="850"/>
          </a:p>
          <a:p>
            <a:pPr indent="0" lvl="0" marL="0" rtl="0" algn="just">
              <a:lnSpc>
                <a:spcPct val="120000"/>
              </a:lnSpc>
              <a:spcBef>
                <a:spcPts val="0"/>
              </a:spcBef>
              <a:spcAft>
                <a:spcPts val="0"/>
              </a:spcAft>
              <a:buClr>
                <a:schemeClr val="accent6"/>
              </a:buClr>
              <a:buSzPts val="1400"/>
              <a:buNone/>
            </a:pPr>
            <a:r>
              <a:t/>
            </a:r>
            <a:endParaRPr b="1" sz="850">
              <a:latin typeface="Times New Roman"/>
              <a:ea typeface="Times New Roman"/>
              <a:cs typeface="Times New Roman"/>
              <a:sym typeface="Times New Roman"/>
            </a:endParaRPr>
          </a:p>
          <a:p>
            <a:pPr indent="0" lvl="0" marL="0" rtl="0" algn="just">
              <a:lnSpc>
                <a:spcPct val="120000"/>
              </a:lnSpc>
              <a:spcBef>
                <a:spcPts val="0"/>
              </a:spcBef>
              <a:spcAft>
                <a:spcPts val="0"/>
              </a:spcAft>
              <a:buNone/>
            </a:pPr>
            <a:r>
              <a:rPr b="1" lang="en" sz="850">
                <a:latin typeface="Times New Roman"/>
                <a:ea typeface="Times New Roman"/>
                <a:cs typeface="Times New Roman"/>
                <a:sym typeface="Times New Roman"/>
              </a:rPr>
              <a:t>   4.	</a:t>
            </a:r>
            <a:r>
              <a:rPr b="1" lang="en" sz="850">
                <a:latin typeface="Times New Roman"/>
                <a:ea typeface="Times New Roman"/>
                <a:cs typeface="Times New Roman"/>
                <a:sym typeface="Times New Roman"/>
              </a:rPr>
              <a:t>Extract Day, Month, and Year: Use Python's substring functions to extract the day, month, and year from the date column.</a:t>
            </a:r>
            <a:endParaRPr sz="850"/>
          </a:p>
          <a:p>
            <a:pPr indent="0" lvl="0" marL="0" rtl="0" algn="just">
              <a:lnSpc>
                <a:spcPct val="120000"/>
              </a:lnSpc>
              <a:spcBef>
                <a:spcPts val="0"/>
              </a:spcBef>
              <a:spcAft>
                <a:spcPts val="0"/>
              </a:spcAft>
              <a:buClr>
                <a:schemeClr val="accent6"/>
              </a:buClr>
              <a:buSzPts val="1400"/>
              <a:buNone/>
            </a:pPr>
            <a:r>
              <a:t/>
            </a:r>
            <a:endParaRPr b="1" sz="850">
              <a:latin typeface="Times New Roman"/>
              <a:ea typeface="Times New Roman"/>
              <a:cs typeface="Times New Roman"/>
              <a:sym typeface="Times New Roman"/>
            </a:endParaRPr>
          </a:p>
          <a:p>
            <a:pPr indent="0" lvl="0" marL="0" rtl="0" algn="just">
              <a:lnSpc>
                <a:spcPct val="120000"/>
              </a:lnSpc>
              <a:spcBef>
                <a:spcPts val="0"/>
              </a:spcBef>
              <a:spcAft>
                <a:spcPts val="0"/>
              </a:spcAft>
              <a:buNone/>
            </a:pPr>
            <a:r>
              <a:rPr b="1" lang="en" sz="850">
                <a:latin typeface="Times New Roman"/>
                <a:ea typeface="Times New Roman"/>
                <a:cs typeface="Times New Roman"/>
                <a:sym typeface="Times New Roman"/>
              </a:rPr>
              <a:t>   5.	</a:t>
            </a:r>
            <a:r>
              <a:rPr b="1" lang="en" sz="850">
                <a:latin typeface="Times New Roman"/>
                <a:ea typeface="Times New Roman"/>
                <a:cs typeface="Times New Roman"/>
                <a:sym typeface="Times New Roman"/>
              </a:rPr>
              <a:t>Create the DataFrame: Finally, create the DataFrame using the function pd.dataframe</a:t>
            </a:r>
            <a:endParaRPr sz="850"/>
          </a:p>
          <a:p>
            <a:pPr indent="-215900" lvl="0" marL="266700" rtl="0" algn="l">
              <a:lnSpc>
                <a:spcPct val="100000"/>
              </a:lnSpc>
              <a:spcBef>
                <a:spcPts val="300"/>
              </a:spcBef>
              <a:spcAft>
                <a:spcPts val="0"/>
              </a:spcAft>
              <a:buClr>
                <a:schemeClr val="accent6"/>
              </a:buClr>
              <a:buSzPts val="1400"/>
              <a:buNone/>
            </a:pPr>
            <a:r>
              <a:t/>
            </a:r>
            <a:endParaRPr sz="850"/>
          </a:p>
        </p:txBody>
      </p:sp>
      <p:sp>
        <p:nvSpPr>
          <p:cNvPr id="242" name="Google Shape;242;p38"/>
          <p:cNvSpPr txBox="1"/>
          <p:nvPr>
            <p:ph idx="12" type="sldNum"/>
          </p:nvPr>
        </p:nvSpPr>
        <p:spPr>
          <a:xfrm>
            <a:off x="7768828" y="342899"/>
            <a:ext cx="800692"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685800" y="366252"/>
            <a:ext cx="5883000" cy="486600"/>
          </a:xfrm>
          <a:prstGeom prst="rect">
            <a:avLst/>
          </a:prstGeom>
          <a:noFill/>
          <a:ln>
            <a:noFill/>
          </a:ln>
        </p:spPr>
        <p:txBody>
          <a:bodyPr anchorCtr="0" anchor="b" bIns="0" lIns="68575" spcFirstLastPara="1" rIns="68575" wrap="square" tIns="0">
            <a:noAutofit/>
          </a:bodyPr>
          <a:lstStyle/>
          <a:p>
            <a:pPr indent="0" lvl="0" marL="0" rtl="0" algn="l">
              <a:lnSpc>
                <a:spcPct val="100000"/>
              </a:lnSpc>
              <a:spcBef>
                <a:spcPts val="0"/>
              </a:spcBef>
              <a:spcAft>
                <a:spcPts val="0"/>
              </a:spcAft>
              <a:buClr>
                <a:schemeClr val="accent6"/>
              </a:buClr>
              <a:buSzPts val="2700"/>
              <a:buFont typeface="Times New Roman"/>
              <a:buNone/>
            </a:pPr>
            <a:r>
              <a:rPr lang="en">
                <a:latin typeface="Times New Roman"/>
                <a:ea typeface="Times New Roman"/>
                <a:cs typeface="Times New Roman"/>
                <a:sym typeface="Times New Roman"/>
              </a:rPr>
              <a:t>MODEL PREDICTION</a:t>
            </a:r>
            <a:r>
              <a:rPr b="1" lang="en">
                <a:latin typeface="Times New Roman"/>
                <a:ea typeface="Times New Roman"/>
                <a:cs typeface="Times New Roman"/>
                <a:sym typeface="Times New Roman"/>
              </a:rPr>
              <a:t> STEPS </a:t>
            </a:r>
            <a:endParaRPr/>
          </a:p>
        </p:txBody>
      </p:sp>
      <p:sp>
        <p:nvSpPr>
          <p:cNvPr id="248" name="Google Shape;248;p39"/>
          <p:cNvSpPr txBox="1"/>
          <p:nvPr>
            <p:ph idx="1" type="body"/>
          </p:nvPr>
        </p:nvSpPr>
        <p:spPr>
          <a:xfrm>
            <a:off x="685800" y="1280850"/>
            <a:ext cx="5883000" cy="3534600"/>
          </a:xfrm>
          <a:prstGeom prst="rect">
            <a:avLst/>
          </a:prstGeom>
          <a:noFill/>
          <a:ln>
            <a:noFill/>
          </a:ln>
        </p:spPr>
        <p:txBody>
          <a:bodyPr anchorCtr="0" anchor="t" bIns="0" lIns="68575" spcFirstLastPara="1" rIns="68575" wrap="square" tIns="0">
            <a:normAutofit/>
          </a:bodyPr>
          <a:lstStyle/>
          <a:p>
            <a:pPr indent="-241300" lvl="0" marL="342900" rtl="0" algn="just">
              <a:lnSpc>
                <a:spcPct val="110000"/>
              </a:lnSpc>
              <a:spcBef>
                <a:spcPts val="0"/>
              </a:spcBef>
              <a:spcAft>
                <a:spcPts val="0"/>
              </a:spcAft>
              <a:buClr>
                <a:schemeClr val="accent6"/>
              </a:buClr>
              <a:buSzPts val="1200"/>
              <a:buFont typeface="Times New Roman"/>
              <a:buChar char="●"/>
            </a:pPr>
            <a:r>
              <a:rPr b="1" lang="en" sz="1200">
                <a:latin typeface="Times New Roman"/>
                <a:ea typeface="Times New Roman"/>
                <a:cs typeface="Times New Roman"/>
                <a:sym typeface="Times New Roman"/>
              </a:rPr>
              <a:t>Prepare Your Dataset</a:t>
            </a:r>
            <a:r>
              <a:rPr lang="en" sz="1200">
                <a:latin typeface="Times New Roman"/>
                <a:ea typeface="Times New Roman"/>
                <a:cs typeface="Times New Roman"/>
                <a:sym typeface="Times New Roman"/>
              </a:rPr>
              <a:t> : Ensure the dataset is in the correct directory and properly formatted.</a:t>
            </a:r>
            <a:endParaRPr sz="1200"/>
          </a:p>
          <a:p>
            <a:pPr indent="-241300" lvl="0" marL="342900" rtl="0" algn="just">
              <a:lnSpc>
                <a:spcPct val="110000"/>
              </a:lnSpc>
              <a:spcBef>
                <a:spcPts val="900"/>
              </a:spcBef>
              <a:spcAft>
                <a:spcPts val="0"/>
              </a:spcAft>
              <a:buClr>
                <a:schemeClr val="accent6"/>
              </a:buClr>
              <a:buSzPts val="1200"/>
              <a:buFont typeface="Times New Roman"/>
              <a:buChar char="●"/>
            </a:pPr>
            <a:r>
              <a:rPr b="1" lang="en" sz="1200">
                <a:latin typeface="Times New Roman"/>
                <a:ea typeface="Times New Roman"/>
                <a:cs typeface="Times New Roman"/>
                <a:sym typeface="Times New Roman"/>
              </a:rPr>
              <a:t>Process the Data </a:t>
            </a:r>
            <a:r>
              <a:rPr lang="en" sz="1200">
                <a:latin typeface="Times New Roman"/>
                <a:ea typeface="Times New Roman"/>
                <a:cs typeface="Times New Roman"/>
                <a:sym typeface="Times New Roman"/>
              </a:rPr>
              <a:t>: Select Features and Target and Add Noise to Target Variable.</a:t>
            </a:r>
            <a:endParaRPr sz="1200"/>
          </a:p>
          <a:p>
            <a:pPr indent="-241300" lvl="0" marL="342900" rtl="0" algn="just">
              <a:lnSpc>
                <a:spcPct val="110000"/>
              </a:lnSpc>
              <a:spcBef>
                <a:spcPts val="800"/>
              </a:spcBef>
              <a:spcAft>
                <a:spcPts val="0"/>
              </a:spcAft>
              <a:buClr>
                <a:schemeClr val="accent6"/>
              </a:buClr>
              <a:buSzPts val="1200"/>
              <a:buFont typeface="Times New Roman"/>
              <a:buChar char="●"/>
            </a:pPr>
            <a:r>
              <a:rPr b="1" lang="en" sz="1200">
                <a:latin typeface="Times New Roman"/>
                <a:ea typeface="Times New Roman"/>
                <a:cs typeface="Times New Roman"/>
                <a:sym typeface="Times New Roman"/>
              </a:rPr>
              <a:t>Split the Dataset</a:t>
            </a:r>
            <a:r>
              <a:rPr lang="en" sz="1200">
                <a:latin typeface="Times New Roman"/>
                <a:ea typeface="Times New Roman"/>
                <a:cs typeface="Times New Roman"/>
                <a:sym typeface="Times New Roman"/>
              </a:rPr>
              <a:t> : Use train_test_split() to divide the data into training and testing subsets , ensuring that 80% is used for training and 20% for testing.</a:t>
            </a:r>
            <a:endParaRPr sz="1200"/>
          </a:p>
          <a:p>
            <a:pPr indent="-241300" lvl="0" marL="342900" rtl="0" algn="just">
              <a:lnSpc>
                <a:spcPct val="110000"/>
              </a:lnSpc>
              <a:spcBef>
                <a:spcPts val="800"/>
              </a:spcBef>
              <a:spcAft>
                <a:spcPts val="0"/>
              </a:spcAft>
              <a:buClr>
                <a:schemeClr val="accent6"/>
              </a:buClr>
              <a:buSzPts val="1200"/>
              <a:buFont typeface="Times New Roman"/>
              <a:buChar char="●"/>
            </a:pPr>
            <a:r>
              <a:rPr b="1" lang="en" sz="1200">
                <a:latin typeface="Times New Roman"/>
                <a:ea typeface="Times New Roman"/>
                <a:cs typeface="Times New Roman"/>
                <a:sym typeface="Times New Roman"/>
              </a:rPr>
              <a:t>Scale the Data </a:t>
            </a:r>
            <a:r>
              <a:rPr lang="en" sz="1200">
                <a:latin typeface="Times New Roman"/>
                <a:ea typeface="Times New Roman"/>
                <a:cs typeface="Times New Roman"/>
                <a:sym typeface="Times New Roman"/>
              </a:rPr>
              <a:t>: Standardize the feature set using StandardScaler(). Fit the scaler on the training data, and apply the same transformation to the testing data.</a:t>
            </a:r>
            <a:endParaRPr sz="1200"/>
          </a:p>
          <a:p>
            <a:pPr indent="-241300" lvl="0" marL="342900" rtl="0" algn="just">
              <a:lnSpc>
                <a:spcPct val="110000"/>
              </a:lnSpc>
              <a:spcBef>
                <a:spcPts val="800"/>
              </a:spcBef>
              <a:spcAft>
                <a:spcPts val="0"/>
              </a:spcAft>
              <a:buClr>
                <a:schemeClr val="accent6"/>
              </a:buClr>
              <a:buSzPts val="1200"/>
              <a:buFont typeface="Times New Roman"/>
              <a:buChar char="●"/>
            </a:pPr>
            <a:r>
              <a:rPr b="1" lang="en" sz="1200">
                <a:latin typeface="Times New Roman"/>
                <a:ea typeface="Times New Roman"/>
                <a:cs typeface="Times New Roman"/>
                <a:sym typeface="Times New Roman"/>
              </a:rPr>
              <a:t>Train the Model</a:t>
            </a:r>
            <a:r>
              <a:rPr lang="en" sz="1200">
                <a:latin typeface="Times New Roman"/>
                <a:ea typeface="Times New Roman"/>
                <a:cs typeface="Times New Roman"/>
                <a:sym typeface="Times New Roman"/>
              </a:rPr>
              <a:t> : Initialize and train a LinearRegression() model on the scaled training data using model.fit().</a:t>
            </a:r>
            <a:endParaRPr sz="1200"/>
          </a:p>
          <a:p>
            <a:pPr indent="-241300" lvl="0" marL="342900" rtl="0" algn="just">
              <a:lnSpc>
                <a:spcPct val="110000"/>
              </a:lnSpc>
              <a:spcBef>
                <a:spcPts val="800"/>
              </a:spcBef>
              <a:spcAft>
                <a:spcPts val="0"/>
              </a:spcAft>
              <a:buClr>
                <a:schemeClr val="accent6"/>
              </a:buClr>
              <a:buSzPts val="1200"/>
              <a:buFont typeface="Times New Roman"/>
              <a:buChar char="●"/>
            </a:pPr>
            <a:r>
              <a:rPr b="1" lang="en" sz="1200">
                <a:latin typeface="Times New Roman"/>
                <a:ea typeface="Times New Roman"/>
                <a:cs typeface="Times New Roman"/>
                <a:sym typeface="Times New Roman"/>
              </a:rPr>
              <a:t>Make Predictions </a:t>
            </a:r>
            <a:r>
              <a:rPr lang="en" sz="1200">
                <a:latin typeface="Times New Roman"/>
                <a:ea typeface="Times New Roman"/>
                <a:cs typeface="Times New Roman"/>
                <a:sym typeface="Times New Roman"/>
              </a:rPr>
              <a:t>: Use the model.predict() method on the test set(X_test_scaled) to generate predictions for the 'Range'.</a:t>
            </a:r>
            <a:endParaRPr sz="1200"/>
          </a:p>
          <a:p>
            <a:pPr indent="-241300" lvl="0" marL="342900" rtl="0" algn="just">
              <a:lnSpc>
                <a:spcPct val="110000"/>
              </a:lnSpc>
              <a:spcBef>
                <a:spcPts val="800"/>
              </a:spcBef>
              <a:spcAft>
                <a:spcPts val="0"/>
              </a:spcAft>
              <a:buClr>
                <a:schemeClr val="accent6"/>
              </a:buClr>
              <a:buSzPts val="1200"/>
              <a:buFont typeface="Times New Roman"/>
              <a:buChar char="●"/>
            </a:pPr>
            <a:r>
              <a:rPr b="1" lang="en" sz="1200">
                <a:latin typeface="Times New Roman"/>
                <a:ea typeface="Times New Roman"/>
                <a:cs typeface="Times New Roman"/>
                <a:sym typeface="Times New Roman"/>
              </a:rPr>
              <a:t>Evaluate the Model </a:t>
            </a:r>
            <a:r>
              <a:rPr lang="en" sz="1200">
                <a:latin typeface="Times New Roman"/>
                <a:ea typeface="Times New Roman"/>
                <a:cs typeface="Times New Roman"/>
                <a:sym typeface="Times New Roman"/>
              </a:rPr>
              <a:t>: Calculate evaluation metrics using(MSE,RMSE,MAE,RSS)</a:t>
            </a:r>
            <a:endParaRPr sz="1200"/>
          </a:p>
          <a:p>
            <a:pPr indent="0" lvl="0" marL="0" rtl="0" algn="just">
              <a:lnSpc>
                <a:spcPct val="100000"/>
              </a:lnSpc>
              <a:spcBef>
                <a:spcPts val="0"/>
              </a:spcBef>
              <a:spcAft>
                <a:spcPts val="0"/>
              </a:spcAft>
              <a:buClr>
                <a:schemeClr val="accent6"/>
              </a:buClr>
              <a:buSzPts val="1800"/>
              <a:buNone/>
            </a:pPr>
            <a:r>
              <a:t/>
            </a:r>
            <a:endParaRPr sz="1200"/>
          </a:p>
        </p:txBody>
      </p:sp>
      <p:sp>
        <p:nvSpPr>
          <p:cNvPr id="249" name="Google Shape;249;p39"/>
          <p:cNvSpPr txBox="1"/>
          <p:nvPr>
            <p:ph idx="12" type="sldNum"/>
          </p:nvPr>
        </p:nvSpPr>
        <p:spPr>
          <a:xfrm>
            <a:off x="7828856" y="342899"/>
            <a:ext cx="740664" cy="353617"/>
          </a:xfrm>
          <a:prstGeom prst="rect">
            <a:avLst/>
          </a:prstGeom>
          <a:noFill/>
          <a:ln>
            <a:noFill/>
          </a:ln>
        </p:spPr>
        <p:txBody>
          <a:bodyPr anchorCtr="0" anchor="ctr" bIns="34275" lIns="68575" spcFirstLastPara="1" rIns="0"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9"/>
          <p:cNvSpPr/>
          <p:nvPr>
            <p:ph idx="2" type="pic"/>
          </p:nvPr>
        </p:nvSpPr>
        <p:spPr>
          <a:xfrm>
            <a:off x="6742091" y="2553892"/>
            <a:ext cx="2401910" cy="2589608"/>
          </a:xfrm>
          <a:prstGeom prst="rect">
            <a:avLst/>
          </a:prstGeom>
          <a:solidFill>
            <a:schemeClr val="accent1"/>
          </a:solidFill>
          <a:ln>
            <a:noFill/>
          </a:ln>
        </p:spPr>
      </p:sp>
      <p:pic>
        <p:nvPicPr>
          <p:cNvPr descr="Battery Life And Beyond: What Luxury Electric Car Owners Should Know -" id="251" name="Google Shape;251;p39"/>
          <p:cNvPicPr preferRelativeResize="0"/>
          <p:nvPr/>
        </p:nvPicPr>
        <p:blipFill rotWithShape="1">
          <a:blip r:embed="rId3">
            <a:alphaModFix/>
          </a:blip>
          <a:srcRect b="0" l="0" r="0" t="0"/>
          <a:stretch/>
        </p:blipFill>
        <p:spPr>
          <a:xfrm>
            <a:off x="6734714" y="2553892"/>
            <a:ext cx="2401910" cy="25238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