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256" r:id="rId5"/>
    <p:sldId id="257" r:id="rId6"/>
    <p:sldId id="258" r:id="rId7"/>
    <p:sldId id="259" r:id="rId8"/>
    <p:sldId id="260" r:id="rId9"/>
    <p:sldId id="268" r:id="rId10"/>
    <p:sldId id="262" r:id="rId11"/>
    <p:sldId id="271" r:id="rId12"/>
    <p:sldId id="264" r:id="rId13"/>
    <p:sldId id="266" r:id="rId14"/>
    <p:sldId id="270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A86263-7112-4E05-BA9F-99C009403434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70C031-363D-4333-AAE1-F9B280BABE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9819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https://appinventor.mit.edu/explore/ai2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0C031-363D-4333-AAE1-F9B280BABEA2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52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9512" y="6309320"/>
            <a:ext cx="2133600" cy="365125"/>
          </a:xfrm>
          <a:prstGeom prst="rect">
            <a:avLst/>
          </a:prstGeom>
        </p:spPr>
        <p:txBody>
          <a:bodyPr/>
          <a:lstStyle/>
          <a:p>
            <a:fld id="{362748B4-BE9B-4BD4-BD8E-4C4A962BB10B}" type="datetime1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F9FCF-0724-4784-8EBA-08E0C2E09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770060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9512" y="6309320"/>
            <a:ext cx="2133600" cy="365125"/>
          </a:xfrm>
          <a:prstGeom prst="rect">
            <a:avLst/>
          </a:prstGeom>
        </p:spPr>
        <p:txBody>
          <a:bodyPr/>
          <a:lstStyle/>
          <a:p>
            <a:fld id="{02AFC440-86D7-40A7-86AB-FD6456BF9181}" type="datetime1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F9FCF-0724-4784-8EBA-08E0C2E09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25850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9512" y="6309320"/>
            <a:ext cx="2133600" cy="365125"/>
          </a:xfrm>
          <a:prstGeom prst="rect">
            <a:avLst/>
          </a:prstGeom>
        </p:spPr>
        <p:txBody>
          <a:bodyPr/>
          <a:lstStyle/>
          <a:p>
            <a:fld id="{AF50BC88-9F46-42A9-8353-5A238F1F1C68}" type="datetime1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F9FCF-0724-4784-8EBA-08E0C2E09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54670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F9FCF-0724-4784-8EBA-08E0C2E09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3263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9512" y="6309320"/>
            <a:ext cx="2133600" cy="365125"/>
          </a:xfrm>
          <a:prstGeom prst="rect">
            <a:avLst/>
          </a:prstGeom>
        </p:spPr>
        <p:txBody>
          <a:bodyPr/>
          <a:lstStyle/>
          <a:p>
            <a:fld id="{25AF7C25-CE6B-47C3-A34E-74C7CBD382E3}" type="datetime1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F9FCF-0724-4784-8EBA-08E0C2E09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94921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79512" y="6309320"/>
            <a:ext cx="2133600" cy="365125"/>
          </a:xfrm>
          <a:prstGeom prst="rect">
            <a:avLst/>
          </a:prstGeom>
        </p:spPr>
        <p:txBody>
          <a:bodyPr/>
          <a:lstStyle/>
          <a:p>
            <a:fld id="{C80A1B9E-301D-4996-8453-50849F133477}" type="datetime1">
              <a:rPr lang="en-IN" smtClean="0"/>
              <a:t>06-05-2022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F9FCF-0724-4784-8EBA-08E0C2E09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234985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9512" y="6309320"/>
            <a:ext cx="2133600" cy="365125"/>
          </a:xfrm>
          <a:prstGeom prst="rect">
            <a:avLst/>
          </a:prstGeom>
        </p:spPr>
        <p:txBody>
          <a:bodyPr/>
          <a:lstStyle/>
          <a:p>
            <a:fld id="{88E9C4A4-F750-400F-92B0-5F66433DFEB1}" type="datetime1">
              <a:rPr lang="en-IN" smtClean="0"/>
              <a:t>06-05-2022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F9FCF-0724-4784-8EBA-08E0C2E09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623939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79512" y="6309320"/>
            <a:ext cx="2133600" cy="365125"/>
          </a:xfrm>
          <a:prstGeom prst="rect">
            <a:avLst/>
          </a:prstGeom>
        </p:spPr>
        <p:txBody>
          <a:bodyPr/>
          <a:lstStyle/>
          <a:p>
            <a:fld id="{85DC9CCB-2190-469B-8BC3-AB814FEA88EB}" type="datetime1">
              <a:rPr lang="en-IN" smtClean="0"/>
              <a:t>06-05-2022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F9FCF-0724-4784-8EBA-08E0C2E09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53995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79512" y="6309320"/>
            <a:ext cx="2133600" cy="365125"/>
          </a:xfrm>
          <a:prstGeom prst="rect">
            <a:avLst/>
          </a:prstGeom>
        </p:spPr>
        <p:txBody>
          <a:bodyPr/>
          <a:lstStyle/>
          <a:p>
            <a:fld id="{580321B8-BAE7-4C63-9297-F9ABBE650DC5}" type="datetime1">
              <a:rPr lang="en-IN" smtClean="0"/>
              <a:t>06-05-2022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F9FCF-0724-4784-8EBA-08E0C2E09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709646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79512" y="6309320"/>
            <a:ext cx="2133600" cy="365125"/>
          </a:xfrm>
          <a:prstGeom prst="rect">
            <a:avLst/>
          </a:prstGeom>
        </p:spPr>
        <p:txBody>
          <a:bodyPr/>
          <a:lstStyle/>
          <a:p>
            <a:fld id="{FA503CF8-E51C-479F-ACAC-76231F220194}" type="datetime1">
              <a:rPr lang="en-IN" smtClean="0"/>
              <a:t>06-05-2022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F9FCF-0724-4784-8EBA-08E0C2E09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99038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79512" y="6309320"/>
            <a:ext cx="2133600" cy="365125"/>
          </a:xfrm>
          <a:prstGeom prst="rect">
            <a:avLst/>
          </a:prstGeom>
        </p:spPr>
        <p:txBody>
          <a:bodyPr/>
          <a:lstStyle/>
          <a:p>
            <a:fld id="{5DE23B7F-D33E-496A-98F8-E5258A1B3020}" type="datetime1">
              <a:rPr lang="en-IN" smtClean="0"/>
              <a:t>06-05-2022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F9FCF-0724-4784-8EBA-08E0C2E09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01624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2296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26876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9512" y="6309320"/>
            <a:ext cx="48965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248" y="630932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F9FCF-0724-4784-8EBA-08E0C2E09EF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8368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ppinventor.mit.edu/explore/ai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zito.co.in/ws?q=invoice%20generator%20australia&amp;asid=iz_in_sr_ba_05&amp;de=c&amp;ac=17652&amp;cid=413834828&amp;aid=1349102020574049&amp;locale=en_IN&amp;msclkid=666a1fcf15351578d5d17de923a9b78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MCET logo (2019 tire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" y="271740"/>
            <a:ext cx="8008109" cy="1477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309117"/>
              </p:ext>
            </p:extLst>
          </p:nvPr>
        </p:nvGraphicFramePr>
        <p:xfrm>
          <a:off x="863588" y="1988840"/>
          <a:ext cx="7416824" cy="509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5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3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37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800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Course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 Code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: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19CSPN6401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00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Course Title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: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Mini Project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000">
                <a:tc>
                  <a:txBody>
                    <a:bodyPr/>
                    <a:lstStyle/>
                    <a:p>
                      <a:r>
                        <a:rPr lang="en-IN" sz="2000" b="1" dirty="0">
                          <a:solidFill>
                            <a:schemeClr val="tx1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  <a:sym typeface="Times New Roman"/>
                        </a:rPr>
                        <a:t>Team Number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: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22BCSA017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000">
                <a:tc>
                  <a:txBody>
                    <a:bodyPr/>
                    <a:lstStyle/>
                    <a:p>
                      <a:r>
                        <a:rPr lang="en-IN" sz="2000" b="1" dirty="0">
                          <a:solidFill>
                            <a:schemeClr val="tx1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  <a:sym typeface="Times New Roman"/>
                        </a:rPr>
                        <a:t>Domain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: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SOFTWARE </a:t>
                      </a:r>
                      <a:endParaRPr lang="en-IN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000">
                <a:tc>
                  <a:txBody>
                    <a:bodyPr/>
                    <a:lstStyle/>
                    <a:p>
                      <a:r>
                        <a:rPr lang="en-IN" sz="2000" b="1" dirty="0">
                          <a:solidFill>
                            <a:schemeClr val="tx1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  <a:sym typeface="Times New Roman"/>
                        </a:rPr>
                        <a:t>Title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: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LAB INFO AUTOMATION.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8000">
                <a:tc>
                  <a:txBody>
                    <a:bodyPr/>
                    <a:lstStyle/>
                    <a:p>
                      <a:r>
                        <a:rPr lang="en-IN" sz="2000" b="1" dirty="0">
                          <a:solidFill>
                            <a:schemeClr val="tx1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  <a:sym typeface="Times New Roman"/>
                        </a:rPr>
                        <a:t>Guide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: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Mr.T.Seethamani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, AP/CSE</a:t>
                      </a:r>
                      <a:endParaRPr lang="en-IN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8000">
                <a:tc rowSpan="3">
                  <a:txBody>
                    <a:bodyPr/>
                    <a:lstStyle/>
                    <a:p>
                      <a:r>
                        <a:rPr lang="en-IN" sz="2000" b="1" dirty="0">
                          <a:solidFill>
                            <a:schemeClr val="tx1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  <a:sym typeface="Times New Roman"/>
                        </a:rPr>
                        <a:t>Team Members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: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rtl="0">
                        <a:buNone/>
                      </a:pPr>
                      <a:r>
                        <a:rPr lang="en-I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Ranjith </a:t>
                      </a:r>
                      <a:r>
                        <a:rPr lang="en-IN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kumar</a:t>
                      </a:r>
                      <a:r>
                        <a:rPr lang="en-I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P   21BCS323</a:t>
                      </a:r>
                    </a:p>
                    <a:p>
                      <a:pPr marL="0" lvl="0" algn="l" rtl="0">
                        <a:buNone/>
                      </a:pPr>
                      <a:r>
                        <a:rPr lang="en-IN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Sahithya</a:t>
                      </a:r>
                      <a:r>
                        <a:rPr lang="en-I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              20bcs077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Harish R                  20bcs081</a:t>
                      </a:r>
                    </a:p>
                    <a:p>
                      <a:pPr marL="0" lvl="0" algn="l" rtl="0">
                        <a:buNone/>
                      </a:pPr>
                      <a:endParaRPr lang="en-IN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8000">
                <a:tc vMerge="1">
                  <a:txBody>
                    <a:bodyPr/>
                    <a:lstStyle/>
                    <a:p>
                      <a:endParaRPr lang="en-IN" sz="20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 sz="20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IN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8000">
                <a:tc vMerge="1">
                  <a:txBody>
                    <a:bodyPr/>
                    <a:lstStyle/>
                    <a:p>
                      <a:endParaRPr lang="en-IN" sz="20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 sz="20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46DBC4-5802-4C35-A564-16DF48C4A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F9FCF-0724-4784-8EBA-08E0C2E09EF8}" type="slidenum">
              <a:rPr lang="en-IN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11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Weekly Plan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455770"/>
              </p:ext>
            </p:extLst>
          </p:nvPr>
        </p:nvGraphicFramePr>
        <p:xfrm>
          <a:off x="323850" y="1377184"/>
          <a:ext cx="8568630" cy="37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1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646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8000">
                <a:tc>
                  <a:txBody>
                    <a:bodyPr/>
                    <a:lstStyle/>
                    <a:p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+mj-lt"/>
                          <a:ea typeface="Times New Roman"/>
                          <a:cs typeface="Times New Roman"/>
                          <a:sym typeface="Times New Roman"/>
                        </a:rPr>
                        <a:t>Week 1 </a:t>
                      </a:r>
                      <a:endParaRPr lang="en-IN" sz="2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+mj-lt"/>
                        </a:rPr>
                        <a:t>:</a:t>
                      </a:r>
                      <a:endParaRPr lang="en-IN" sz="2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0" kern="1200" dirty="0">
                          <a:solidFill>
                            <a:schemeClr val="tx1"/>
                          </a:solidFill>
                          <a:latin typeface="+mj-lt"/>
                          <a:ea typeface="Times New Roman"/>
                          <a:cs typeface="Times New Roman"/>
                          <a:sym typeface="Times New Roman"/>
                        </a:rPr>
                        <a:t>Survey of Existing System</a:t>
                      </a:r>
                      <a:endParaRPr lang="en-IN" sz="2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8000">
                <a:tc>
                  <a:txBody>
                    <a:bodyPr/>
                    <a:lstStyle/>
                    <a:p>
                      <a:r>
                        <a:rPr lang="en-IN" sz="2400" b="0" kern="1200" dirty="0">
                          <a:solidFill>
                            <a:schemeClr val="tx1"/>
                          </a:solidFill>
                          <a:latin typeface="+mj-lt"/>
                          <a:ea typeface="Times New Roman"/>
                          <a:cs typeface="Times New Roman"/>
                          <a:sym typeface="Times New Roman"/>
                        </a:rPr>
                        <a:t>Week  2 - 3 </a:t>
                      </a:r>
                      <a:endParaRPr lang="en-IN" sz="2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+mj-lt"/>
                        </a:rPr>
                        <a:t>:</a:t>
                      </a:r>
                      <a:endParaRPr lang="en-IN" sz="2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kern="1200" dirty="0">
                          <a:solidFill>
                            <a:schemeClr val="dk1"/>
                          </a:solidFill>
                          <a:latin typeface="+mj-lt"/>
                          <a:ea typeface="Times New Roman"/>
                          <a:cs typeface="Times New Roman"/>
                          <a:sym typeface="Times New Roman"/>
                        </a:rPr>
                        <a:t>Block diagrams of Existing and Proposed Systems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8000">
                <a:tc>
                  <a:txBody>
                    <a:bodyPr/>
                    <a:lstStyle/>
                    <a:p>
                      <a:r>
                        <a:rPr lang="en-IN" sz="2400" b="0" kern="1200" dirty="0">
                          <a:solidFill>
                            <a:schemeClr val="tx1"/>
                          </a:solidFill>
                          <a:latin typeface="+mj-lt"/>
                          <a:ea typeface="Times New Roman"/>
                          <a:cs typeface="Times New Roman"/>
                          <a:sym typeface="Times New Roman"/>
                        </a:rPr>
                        <a:t>Week 4 </a:t>
                      </a:r>
                      <a:endParaRPr lang="en-IN" sz="2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+mj-lt"/>
                        </a:rPr>
                        <a:t>:</a:t>
                      </a:r>
                      <a:endParaRPr lang="en-IN" sz="2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kern="1200" dirty="0">
                          <a:solidFill>
                            <a:schemeClr val="dk1"/>
                          </a:solidFill>
                          <a:latin typeface="+mj-lt"/>
                          <a:ea typeface="Times New Roman"/>
                          <a:cs typeface="Times New Roman"/>
                          <a:sym typeface="Times New Roman"/>
                        </a:rPr>
                        <a:t>Resource Set up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8000">
                <a:tc>
                  <a:txBody>
                    <a:bodyPr/>
                    <a:lstStyle/>
                    <a:p>
                      <a:r>
                        <a:rPr lang="en-IN" sz="2400" b="0" kern="1200" dirty="0">
                          <a:solidFill>
                            <a:schemeClr val="tx1"/>
                          </a:solidFill>
                          <a:latin typeface="+mj-lt"/>
                          <a:ea typeface="Times New Roman"/>
                          <a:cs typeface="Times New Roman"/>
                          <a:sym typeface="Times New Roman"/>
                        </a:rPr>
                        <a:t>Week 5  -  8 </a:t>
                      </a:r>
                      <a:endParaRPr lang="en-IN" sz="2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+mj-lt"/>
                        </a:rPr>
                        <a:t>:</a:t>
                      </a:r>
                      <a:endParaRPr lang="en-IN" sz="2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kern="1200" dirty="0">
                          <a:solidFill>
                            <a:schemeClr val="dk1"/>
                          </a:solidFill>
                          <a:latin typeface="+mj-lt"/>
                          <a:ea typeface="Times New Roman"/>
                          <a:cs typeface="Times New Roman"/>
                          <a:sym typeface="Times New Roman"/>
                        </a:rPr>
                        <a:t>Implementation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8000">
                <a:tc>
                  <a:txBody>
                    <a:bodyPr/>
                    <a:lstStyle/>
                    <a:p>
                      <a:r>
                        <a:rPr lang="en-IN" sz="2400" b="0" kern="1200" dirty="0">
                          <a:solidFill>
                            <a:schemeClr val="tx1"/>
                          </a:solidFill>
                          <a:latin typeface="+mj-lt"/>
                          <a:ea typeface="Times New Roman"/>
                          <a:cs typeface="Times New Roman"/>
                          <a:sym typeface="Times New Roman"/>
                        </a:rPr>
                        <a:t>Week 9 </a:t>
                      </a:r>
                      <a:endParaRPr lang="en-IN" sz="2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+mj-lt"/>
                        </a:rPr>
                        <a:t>:</a:t>
                      </a:r>
                      <a:endParaRPr lang="en-IN" sz="2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kern="1200" dirty="0">
                          <a:solidFill>
                            <a:schemeClr val="dk1"/>
                          </a:solidFill>
                          <a:latin typeface="+mj-lt"/>
                          <a:ea typeface="Times New Roman"/>
                          <a:cs typeface="Times New Roman"/>
                          <a:sym typeface="Times New Roman"/>
                        </a:rPr>
                        <a:t>Result Analysis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8000">
                <a:tc>
                  <a:txBody>
                    <a:bodyPr/>
                    <a:lstStyle/>
                    <a:p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+mj-lt"/>
                          <a:ea typeface="Times New Roman"/>
                          <a:cs typeface="Times New Roman"/>
                          <a:sym typeface="Times New Roman"/>
                        </a:rPr>
                        <a:t>Week 10 -12 </a:t>
                      </a:r>
                      <a:endParaRPr lang="en-IN" sz="2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+mj-lt"/>
                        </a:rPr>
                        <a:t>:</a:t>
                      </a:r>
                      <a:endParaRPr lang="en-IN" sz="2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>
                          <a:latin typeface="+mj-lt"/>
                          <a:ea typeface="Times New Roman"/>
                          <a:cs typeface="Times New Roman"/>
                          <a:sym typeface="Times New Roman"/>
                        </a:rPr>
                        <a:t>Report Preparation</a:t>
                      </a:r>
                      <a:endParaRPr lang="en-IN" sz="2400" kern="1200" dirty="0">
                        <a:solidFill>
                          <a:schemeClr val="dk1"/>
                        </a:solidFill>
                        <a:latin typeface="+mj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5846B-BAFF-4D26-A2AC-55A4A6969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F9FCF-0724-4784-8EBA-08E0C2E09EF8}" type="slidenum">
              <a:rPr lang="en-IN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122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54" y="3867"/>
            <a:ext cx="8229600" cy="936104"/>
          </a:xfrm>
        </p:spPr>
        <p:txBody>
          <a:bodyPr>
            <a:normAutofit/>
          </a:bodyPr>
          <a:lstStyle/>
          <a:p>
            <a:r>
              <a:rPr lang="en-IN" dirty="0"/>
              <a:t>Online Certification Courses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454007"/>
              </p:ext>
            </p:extLst>
          </p:nvPr>
        </p:nvGraphicFramePr>
        <p:xfrm>
          <a:off x="107504" y="836712"/>
          <a:ext cx="8870855" cy="2906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79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2401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Name of the Student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Title of the Course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Organized By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Time Period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(from – to)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Duration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(Weeks)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4661"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21BCS323- RANJITH KUMAR.P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INTRODUCTION TO WEB DEVELOPMENT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COURSERA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APRIL-MAY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20BCS077-SAHITHYA S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HTML AND CSS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UDEMY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MARCH-MAY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46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20BCS081 – HARISH 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UI-UX DESIGN BASICS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UDEMY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APRIL-MAY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617488"/>
              </p:ext>
            </p:extLst>
          </p:nvPr>
        </p:nvGraphicFramePr>
        <p:xfrm>
          <a:off x="72007" y="3717032"/>
          <a:ext cx="8964489" cy="2952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8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8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88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728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Team Member 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Team Member  2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Team Member 3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504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960EEF-D46D-402A-83DF-8CE3DD7B6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F9FCF-0724-4784-8EBA-08E0C2E09EF8}" type="slidenum">
              <a:rPr lang="en-IN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434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3555"/>
            <a:ext cx="8229600" cy="936104"/>
          </a:xfrm>
        </p:spPr>
        <p:txBody>
          <a:bodyPr>
            <a:normAutofit/>
          </a:bodyPr>
          <a:lstStyle/>
          <a:p>
            <a:r>
              <a:rPr lang="en-US" dirty="0"/>
              <a:t>Guide Meeting</a:t>
            </a:r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042374"/>
              </p:ext>
            </p:extLst>
          </p:nvPr>
        </p:nvGraphicFramePr>
        <p:xfrm>
          <a:off x="539551" y="1125853"/>
          <a:ext cx="8064897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43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25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Team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Members Involved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Discussion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Points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637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02.03.22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20bcs081- Harish 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21bcs323 –Ranjith </a:t>
                      </a:r>
                      <a:r>
                        <a:rPr lang="en-I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kumar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20bcs077- </a:t>
                      </a:r>
                      <a:r>
                        <a:rPr lang="en-I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Sahithya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76213">
                        <a:buFont typeface="Wingdings" pitchFamily="2" charset="2"/>
                        <a:buChar char="§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SELECTING THE TOPIC</a:t>
                      </a:r>
                    </a:p>
                    <a:p>
                      <a:pPr marL="176213" indent="-176213">
                        <a:buFont typeface="Wingdings" pitchFamily="2" charset="2"/>
                        <a:buChar char="§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176213" indent="-176213">
                        <a:buFont typeface="Wingdings" pitchFamily="2" charset="2"/>
                        <a:buChar char="§"/>
                      </a:pP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8282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05.03.22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20bcs081- Harish 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21bcs323 –Ranjith </a:t>
                      </a:r>
                      <a:r>
                        <a:rPr lang="en-I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kumar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20bcs077- </a:t>
                      </a:r>
                      <a:r>
                        <a:rPr lang="en-I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Sahithya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76213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DISCUSSING ABOUT THE IMPLEMENTATION.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8282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07.03.22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20bcs081- Harish 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21bcs323 –Ranjith </a:t>
                      </a:r>
                      <a:r>
                        <a:rPr lang="en-I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kumar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20bcs077- </a:t>
                      </a:r>
                      <a:r>
                        <a:rPr lang="en-I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Sahithya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76213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DOUBT CLEARING.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8282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29.3.22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20bcs081- Harish 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21bcs323 –Ranjith </a:t>
                      </a:r>
                      <a:r>
                        <a:rPr lang="en-I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kumar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20bcs077- </a:t>
                      </a:r>
                      <a:r>
                        <a:rPr lang="en-I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Sahithya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76213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REGARDING DESIGN AND ARCHITECTURE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0499976"/>
                  </a:ext>
                </a:extLst>
              </a:tr>
              <a:tr h="362548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09.03.22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21bcs323 –Ranjith </a:t>
                      </a:r>
                      <a:r>
                        <a:rPr lang="en-I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kumar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20bcs077- </a:t>
                      </a:r>
                      <a:r>
                        <a:rPr lang="en-I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Sahithya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76213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REGARDING  IMPLEMTATION </a:t>
                      </a:r>
                    </a:p>
                    <a:p>
                      <a:pPr marL="176213" indent="-176213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AND STATUS UPDATE.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6289480"/>
                  </a:ext>
                </a:extLst>
              </a:tr>
            </a:tbl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58CC0-0944-4FC3-9264-66C294E1D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F9FCF-0724-4784-8EBA-08E0C2E09EF8}" type="slidenum">
              <a:rPr lang="en-IN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474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84784"/>
            <a:ext cx="8229600" cy="4752528"/>
          </a:xfrm>
        </p:spPr>
        <p:txBody>
          <a:bodyPr>
            <a:normAutofit/>
          </a:bodyPr>
          <a:lstStyle/>
          <a:p>
            <a:r>
              <a:rPr lang="en-IN" dirty="0"/>
              <a:t>Problem Statement</a:t>
            </a:r>
          </a:p>
          <a:p>
            <a:r>
              <a:rPr lang="en-IN" dirty="0"/>
              <a:t>Survey on Existing System ( Minimum 5 systems/application)</a:t>
            </a:r>
          </a:p>
          <a:p>
            <a:r>
              <a:rPr lang="en-IN" dirty="0"/>
              <a:t>Objective</a:t>
            </a:r>
          </a:p>
          <a:p>
            <a:r>
              <a:rPr lang="en-US" dirty="0"/>
              <a:t>Block Diagram of Proposed System</a:t>
            </a:r>
            <a:endParaRPr lang="en-IN" dirty="0"/>
          </a:p>
          <a:p>
            <a:r>
              <a:rPr lang="en-IN" dirty="0"/>
              <a:t>Software and Hardware Requirements</a:t>
            </a:r>
          </a:p>
          <a:p>
            <a:r>
              <a:rPr lang="en-IN" dirty="0"/>
              <a:t>References (minimum 7)</a:t>
            </a:r>
          </a:p>
          <a:p>
            <a:r>
              <a:rPr lang="en-IN" dirty="0"/>
              <a:t>Weekly Plan</a:t>
            </a:r>
          </a:p>
          <a:p>
            <a:r>
              <a:rPr lang="en-IN" dirty="0"/>
              <a:t>Online Certification Courses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4B7560-9E23-4F51-B435-96CE43CDB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F9FCF-0724-4784-8EBA-08E0C2E09EF8}" type="slidenum">
              <a:rPr lang="en-IN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954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24744"/>
            <a:ext cx="8229600" cy="5544616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IN" dirty="0">
              <a:cs typeface="Calibri"/>
            </a:endParaRPr>
          </a:p>
          <a:p>
            <a:pPr marL="0" indent="0">
              <a:buNone/>
            </a:pPr>
            <a:r>
              <a:rPr lang="en-US" sz="2800" dirty="0"/>
              <a:t>  </a:t>
            </a:r>
            <a:r>
              <a:rPr lang="en-US" sz="2400" dirty="0"/>
              <a:t> In the case of large scale computer labs . If we have the need  to check the configuration of the systems every time we should turn on the   machine to fetch the configuration.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Which consumes more man power as well as the valuable  time of many.</a:t>
            </a:r>
            <a:r>
              <a:rPr lang="en-US" sz="2800" dirty="0"/>
              <a:t> </a:t>
            </a:r>
            <a:endParaRPr lang="en-IN" sz="2800" dirty="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F75341-F46F-4663-8661-6ADE15830546}"/>
              </a:ext>
            </a:extLst>
          </p:cNvPr>
          <p:cNvSpPr txBox="1"/>
          <p:nvPr/>
        </p:nvSpPr>
        <p:spPr>
          <a:xfrm>
            <a:off x="6663018" y="-410135"/>
            <a:ext cx="348951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A263B4E-CE51-4CDA-BD42-2080A6D12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F9FCF-0724-4784-8EBA-08E0C2E09EF8}" type="slidenum">
              <a:rPr lang="en-IN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937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Survey on Existing System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624209"/>
              </p:ext>
            </p:extLst>
          </p:nvPr>
        </p:nvGraphicFramePr>
        <p:xfrm>
          <a:off x="107504" y="1647984"/>
          <a:ext cx="8961120" cy="4661336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24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15734"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Inference</a:t>
                      </a:r>
                      <a:endParaRPr lang="en-US" dirty="0">
                        <a:latin typeface="Cambria" pitchFamily="18" charset="0"/>
                      </a:endParaRPr>
                    </a:p>
                    <a:p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Source(Website)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4934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ambria" pitchFamily="18" charset="0"/>
                        </a:rPr>
                        <a:t>Qr</a:t>
                      </a:r>
                      <a:r>
                        <a:rPr lang="en-US" dirty="0">
                          <a:latin typeface="Cambria" pitchFamily="18" charset="0"/>
                        </a:rPr>
                        <a:t> on payments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mbria" pitchFamily="18" charset="0"/>
                        </a:rPr>
                        <a:t>Quick and</a:t>
                      </a:r>
                    </a:p>
                    <a:p>
                      <a:r>
                        <a:rPr lang="en-US" sz="1600" dirty="0">
                          <a:latin typeface="Cambria" pitchFamily="18" charset="0"/>
                        </a:rPr>
                        <a:t>Efficient payments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itchFamily="18" charset="0"/>
                        </a:rPr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mbria" pitchFamily="18" charset="0"/>
                        </a:rPr>
                        <a:t>https://www.mobiletransaction.org/qr-code-payment-works/</a:t>
                      </a:r>
                    </a:p>
                    <a:p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65334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ambria" pitchFamily="18" charset="0"/>
                        </a:rPr>
                        <a:t>Qr</a:t>
                      </a:r>
                      <a:r>
                        <a:rPr lang="en-US" dirty="0">
                          <a:latin typeface="Cambria" pitchFamily="18" charset="0"/>
                        </a:rPr>
                        <a:t> for feedback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itchFamily="18" charset="0"/>
                        </a:rPr>
                        <a:t>Highly efficient</a:t>
                      </a:r>
                    </a:p>
                    <a:p>
                      <a:r>
                        <a:rPr lang="en-US" dirty="0">
                          <a:latin typeface="Cambria" pitchFamily="18" charset="0"/>
                        </a:rPr>
                        <a:t>With time and </a:t>
                      </a:r>
                    </a:p>
                    <a:p>
                      <a:r>
                        <a:rPr lang="en-US" dirty="0" err="1">
                          <a:latin typeface="Cambria" pitchFamily="18" charset="0"/>
                        </a:rPr>
                        <a:t>responces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itchFamily="18" charset="0"/>
                        </a:rPr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mbria" pitchFamily="18" charset="0"/>
                        </a:rPr>
                        <a:t>https://delighted.com/blog/qr-code-survey-get-feedback</a:t>
                      </a:r>
                    </a:p>
                    <a:p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65334">
                <a:tc>
                  <a:txBody>
                    <a:bodyPr/>
                    <a:lstStyle/>
                    <a:p>
                      <a:endParaRPr lang="en-US" dirty="0">
                        <a:latin typeface="Cambria" pitchFamily="18" charset="0"/>
                      </a:endParaRPr>
                    </a:p>
                    <a:p>
                      <a:r>
                        <a:rPr lang="en-US" dirty="0" err="1">
                          <a:latin typeface="Cambria" pitchFamily="18" charset="0"/>
                        </a:rPr>
                        <a:t>Qr</a:t>
                      </a:r>
                      <a:r>
                        <a:rPr lang="en-US" dirty="0">
                          <a:latin typeface="Cambria" pitchFamily="18" charset="0"/>
                        </a:rPr>
                        <a:t> scanner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itchFamily="18" charset="0"/>
                        </a:rPr>
                        <a:t>Introduced to </a:t>
                      </a:r>
                    </a:p>
                    <a:p>
                      <a:r>
                        <a:rPr lang="en-US" dirty="0">
                          <a:latin typeface="Cambria" pitchFamily="18" charset="0"/>
                        </a:rPr>
                        <a:t>Access </a:t>
                      </a:r>
                      <a:r>
                        <a:rPr lang="en-US" dirty="0" err="1">
                          <a:latin typeface="Cambria" pitchFamily="18" charset="0"/>
                        </a:rPr>
                        <a:t>urls</a:t>
                      </a:r>
                      <a:r>
                        <a:rPr lang="en-US" dirty="0">
                          <a:latin typeface="Cambria" pitchFamily="18" charset="0"/>
                        </a:rPr>
                        <a:t>/data</a:t>
                      </a:r>
                    </a:p>
                    <a:p>
                      <a:r>
                        <a:rPr lang="en-US" dirty="0">
                          <a:latin typeface="Cambria" pitchFamily="18" charset="0"/>
                        </a:rPr>
                        <a:t>immediately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itchFamily="18" charset="0"/>
                        </a:rPr>
                        <a:t>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itchFamily="18" charset="0"/>
                        </a:rPr>
                        <a:t>https://www.qr-code-generator.com/guides/qr-code-editing/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5ACEB1-24FF-440E-A242-6B6E5C352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F9FCF-0724-4784-8EBA-08E0C2E09EF8}" type="slidenum">
              <a:rPr lang="en-IN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20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To rectify this problem we should implement technologies that help us to fetch the details faster than any other methods exits.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800" dirty="0"/>
              <a:t> Here we use </a:t>
            </a:r>
            <a:r>
              <a:rPr lang="en-US" sz="2800" dirty="0" err="1"/>
              <a:t>Qr</a:t>
            </a:r>
            <a:r>
              <a:rPr lang="en-US" sz="2800" dirty="0"/>
              <a:t> code scanning methods which helps us to fetch the configuration faster. which leads to minimize human resource and the time consumed</a:t>
            </a:r>
            <a:endParaRPr lang="en-IN" sz="28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B8BEE2-E01F-43D8-89F7-5E3C9241F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F9FCF-0724-4784-8EBA-08E0C2E09EF8}" type="slidenum">
              <a:rPr lang="en-IN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15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 of Proposed System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0043D-1E77-4E4A-A050-DCF2B0839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F9FCF-0724-4784-8EBA-08E0C2E09EF8}" type="slidenum">
              <a:rPr lang="en-IN" smtClean="0"/>
              <a:t>6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6972932-1125-37FF-9E34-E829D0BC19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828" y="1268413"/>
            <a:ext cx="6401643" cy="4525962"/>
          </a:xfrm>
        </p:spPr>
      </p:pic>
    </p:spTree>
    <p:extLst>
      <p:ext uri="{BB962C8B-B14F-4D97-AF65-F5344CB8AC3E}">
        <p14:creationId xmlns:p14="http://schemas.microsoft.com/office/powerpoint/2010/main" val="2722205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Software and Hardware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772815"/>
            <a:ext cx="8229600" cy="4569583"/>
          </a:xfrm>
        </p:spPr>
        <p:txBody>
          <a:bodyPr/>
          <a:lstStyle/>
          <a:p>
            <a:r>
              <a:rPr lang="en-IN" dirty="0"/>
              <a:t>BARCODE  GENERATOR</a:t>
            </a:r>
          </a:p>
          <a:p>
            <a:r>
              <a:rPr lang="en-IN" dirty="0"/>
              <a:t>DATA/HARDWARE INFORMATION SOURCES</a:t>
            </a:r>
          </a:p>
          <a:p>
            <a:r>
              <a:rPr lang="en-IN" dirty="0"/>
              <a:t>HTML (To generate </a:t>
            </a:r>
            <a:r>
              <a:rPr lang="en-IN" dirty="0" err="1"/>
              <a:t>Qr</a:t>
            </a:r>
            <a:r>
              <a:rPr lang="en-IN" dirty="0"/>
              <a:t> code)</a:t>
            </a:r>
          </a:p>
          <a:p>
            <a:r>
              <a:rPr lang="en-IN" dirty="0"/>
              <a:t>MIT APP INVENTOR</a:t>
            </a:r>
          </a:p>
          <a:p>
            <a:r>
              <a:rPr lang="en-IN" dirty="0"/>
              <a:t>DISPLAY(mobile in case)</a:t>
            </a:r>
          </a:p>
          <a:p>
            <a:r>
              <a:rPr lang="en-IN" dirty="0"/>
              <a:t>EXTERNAL QR CODE  READER(backup)</a:t>
            </a:r>
          </a:p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E45E4-883F-4D74-B575-20D35C677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F9FCF-0724-4784-8EBA-08E0C2E09EF8}" type="slidenum">
              <a:rPr lang="en-IN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83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Efficiency on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772815"/>
            <a:ext cx="8229600" cy="4569583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r>
              <a:rPr lang="en-IN" dirty="0"/>
              <a:t>Separate </a:t>
            </a:r>
            <a:r>
              <a:rPr lang="en-IN" dirty="0" err="1"/>
              <a:t>Qr</a:t>
            </a:r>
            <a:r>
              <a:rPr lang="en-IN" dirty="0"/>
              <a:t> generated  for each individual system  which would be pasted on CPU where we can scan </a:t>
            </a:r>
          </a:p>
          <a:p>
            <a:r>
              <a:rPr lang="en-IN" dirty="0"/>
              <a:t>Secondly an </a:t>
            </a:r>
            <a:r>
              <a:rPr lang="en-IN" dirty="0" err="1"/>
              <a:t>Qr</a:t>
            </a:r>
            <a:r>
              <a:rPr lang="en-IN" dirty="0"/>
              <a:t> would be generated for entire lab  to obtain the whole lab configuration with single scan process</a:t>
            </a:r>
          </a:p>
          <a:p>
            <a:r>
              <a:rPr lang="en-IN" dirty="0"/>
              <a:t>As it is </a:t>
            </a:r>
            <a:r>
              <a:rPr lang="en-IN" dirty="0" err="1"/>
              <a:t>Qr</a:t>
            </a:r>
            <a:r>
              <a:rPr lang="en-IN" dirty="0"/>
              <a:t> code  we can easily updated/modified by the admin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E45E4-883F-4D74-B575-20D35C677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F9FCF-0724-4784-8EBA-08E0C2E09EF8}" type="slidenum">
              <a:rPr lang="en-IN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575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https://appinventor.mit.edu/explore/ai2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http://zito.co.in/ws?q=invoice%20generator%20australia&amp;asid=iz_in_sr_ba_05&amp;de=c&amp;ac=17652&amp;cid=413834828&amp;aid=1349102020574049&amp;locale=en_IN&amp;msclkid=666a1fcf15351578d5d17de923a9b787</a:t>
            </a:r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http://zito.co.in/ws?q=invoice%20generator%20australia&amp;asid=iz_in_sr_ba_05&amp;de=c&amp;ac=17652&amp;cid=413834828&amp;aid=1349102020574049&amp;locale=en_IN&amp;msclkid=666a1fcf15351578d5d17de923a9b787</a:t>
            </a:r>
          </a:p>
          <a:p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E7287E-9E83-47F4-B0E6-F35DADFC6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F9FCF-0724-4784-8EBA-08E0C2E09EF8}" type="slidenum">
              <a:rPr lang="en-IN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014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8C00E42A26E54B98F15F25452760C6" ma:contentTypeVersion="5" ma:contentTypeDescription="Create a new document." ma:contentTypeScope="" ma:versionID="97ff1ca26665f96af7975baeaa494690">
  <xsd:schema xmlns:xsd="http://www.w3.org/2001/XMLSchema" xmlns:xs="http://www.w3.org/2001/XMLSchema" xmlns:p="http://schemas.microsoft.com/office/2006/metadata/properties" xmlns:ns2="021cedc2-09ad-45f9-9694-78c92e09e1fb" targetNamespace="http://schemas.microsoft.com/office/2006/metadata/properties" ma:root="true" ma:fieldsID="a43f6abd56fa8ee289910688b05a7a02" ns2:_="">
    <xsd:import namespace="021cedc2-09ad-45f9-9694-78c92e09e1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1cedc2-09ad-45f9-9694-78c92e09e1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67E16F3-3EB7-4BC9-A713-A6CC2BB90449}">
  <ds:schemaRefs>
    <ds:schemaRef ds:uri="021cedc2-09ad-45f9-9694-78c92e09e1fb"/>
    <ds:schemaRef ds:uri="http://schemas.microsoft.com/office/2006/metadata/properties"/>
    <ds:schemaRef ds:uri="http://purl.org/dc/terms/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A737C57-015D-42FA-987D-789CE17AB2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1cedc2-09ad-45f9-9694-78c92e09e1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3C63DB2-ACEB-450D-B3D3-63D6AB64021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687</Words>
  <Application>Microsoft Office PowerPoint</Application>
  <PresentationFormat>On-screen Show (4:3)</PresentationFormat>
  <Paragraphs>182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Cambria</vt:lpstr>
      <vt:lpstr>Wingdings</vt:lpstr>
      <vt:lpstr>Office Theme</vt:lpstr>
      <vt:lpstr>PowerPoint Presentation</vt:lpstr>
      <vt:lpstr>Contents</vt:lpstr>
      <vt:lpstr>Problem Statement</vt:lpstr>
      <vt:lpstr>Survey on Existing System</vt:lpstr>
      <vt:lpstr>Objective</vt:lpstr>
      <vt:lpstr>Block Diagram of Proposed System</vt:lpstr>
      <vt:lpstr>Software and Hardware Requirements</vt:lpstr>
      <vt:lpstr>Efficiency on implementation</vt:lpstr>
      <vt:lpstr>References</vt:lpstr>
      <vt:lpstr>Weekly Plan</vt:lpstr>
      <vt:lpstr>Online Certification Courses</vt:lpstr>
      <vt:lpstr>Guide Meeting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HARISH RAJASEKARAN</cp:lastModifiedBy>
  <cp:revision>165</cp:revision>
  <dcterms:created xsi:type="dcterms:W3CDTF">2021-02-15T04:09:39Z</dcterms:created>
  <dcterms:modified xsi:type="dcterms:W3CDTF">2022-05-06T04:43:25Z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0x010100338C00E42A26E54B98F15F25452760C6</vt:lpwstr>
  </property>
</Properties>
</file>