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57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C-A4D4-4DFB-BCEE-06D7FAA5020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05EB082D-E649-4651-8CB0-0063C495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25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C-A4D4-4DFB-BCEE-06D7FAA5020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82D-E649-4651-8CB0-0063C495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4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C-A4D4-4DFB-BCEE-06D7FAA5020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82D-E649-4651-8CB0-0063C495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6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C-A4D4-4DFB-BCEE-06D7FAA5020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82D-E649-4651-8CB0-0063C495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4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5E566C-A4D4-4DFB-BCEE-06D7FAA5020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05EB082D-E649-4651-8CB0-0063C495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C-A4D4-4DFB-BCEE-06D7FAA5020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82D-E649-4651-8CB0-0063C495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C-A4D4-4DFB-BCEE-06D7FAA5020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82D-E649-4651-8CB0-0063C495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5E566C-A4D4-4DFB-BCEE-06D7FAA5020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82D-E649-4651-8CB0-0063C495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7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C-A4D4-4DFB-BCEE-06D7FAA5020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82D-E649-4651-8CB0-0063C495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41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5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C-A4D4-4DFB-BCEE-06D7FAA5020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82D-E649-4651-8CB0-0063C495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40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C-A4D4-4DFB-BCEE-06D7FAA5020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82D-E649-4651-8CB0-0063C495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3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5E566C-A4D4-4DFB-BCEE-06D7FAA5020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5EB082D-E649-4651-8CB0-0063C495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4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86" userDrawn="1">
          <p15:clr>
            <a:srgbClr val="F26B43"/>
          </p15:clr>
        </p15:guide>
        <p15:guide id="2" orient="horz" pos="3960" userDrawn="1">
          <p15:clr>
            <a:srgbClr val="F26B43"/>
          </p15:clr>
        </p15:guide>
        <p15:guide id="3" orient="horz" pos="1536" userDrawn="1">
          <p15:clr>
            <a:srgbClr val="F26B43"/>
          </p15:clr>
        </p15:guide>
        <p15:guide id="4" orient="horz" pos="3840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3600" userDrawn="1">
          <p15:clr>
            <a:srgbClr val="F26B43"/>
          </p15:clr>
        </p15:guide>
        <p15:guide id="7" orient="horz" pos="360" userDrawn="1">
          <p15:clr>
            <a:srgbClr val="F26B43"/>
          </p15:clr>
        </p15:guide>
        <p15:guide id="8" pos="5526" userDrawn="1">
          <p15:clr>
            <a:srgbClr val="F26B43"/>
          </p15:clr>
        </p15:guide>
        <p15:guide id="9" pos="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bs/bootstrap/blob/master/dist/js/bootstrap.js" TargetMode="External"/><Relationship Id="rId2" Type="http://schemas.openxmlformats.org/officeDocument/2006/relationships/hyperlink" Target="https://github.com/twbs/bootstrap/blob/master/dist/css/bootstrap.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components/#glyphico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CDN, Bootstrap and Intro to functional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75" y="137271"/>
            <a:ext cx="8164250" cy="724878"/>
          </a:xfrm>
        </p:spPr>
        <p:txBody>
          <a:bodyPr/>
          <a:lstStyle/>
          <a:p>
            <a:r>
              <a:rPr lang="en-US" dirty="0" smtClean="0"/>
              <a:t>CDN( Content Delivery Network)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792" y="862149"/>
            <a:ext cx="8635328" cy="3651504"/>
          </a:xfrm>
        </p:spPr>
        <p:txBody>
          <a:bodyPr/>
          <a:lstStyle/>
          <a:p>
            <a:r>
              <a:rPr lang="en-US" dirty="0" smtClean="0"/>
              <a:t>Spread across boundaries to delivery content to users</a:t>
            </a:r>
          </a:p>
          <a:p>
            <a:r>
              <a:rPr lang="en-US" dirty="0" smtClean="0"/>
              <a:t>Helps in countering denial of service attack (DDOS) via Load Balancing</a:t>
            </a:r>
          </a:p>
          <a:p>
            <a:r>
              <a:rPr lang="en-US" dirty="0"/>
              <a:t>Load balancing is based on requested URL and proximity of server to user.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4" y="2882605"/>
            <a:ext cx="4344006" cy="2915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07" y="2882605"/>
            <a:ext cx="431542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568345"/>
            <a:ext cx="8268753" cy="907758"/>
          </a:xfrm>
        </p:spPr>
        <p:txBody>
          <a:bodyPr/>
          <a:lstStyle/>
          <a:p>
            <a:r>
              <a:rPr lang="en-US" dirty="0" smtClean="0"/>
              <a:t>CDN for dynamic content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996" y="2174600"/>
            <a:ext cx="5792008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288689"/>
            <a:ext cx="7772400" cy="16093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Services by </a:t>
            </a:r>
            <a:r>
              <a:rPr lang="en-US" sz="3600" dirty="0" err="1" smtClean="0"/>
              <a:t>maxcdn</a:t>
            </a:r>
            <a:r>
              <a:rPr lang="en-US" sz="3600" dirty="0" smtClean="0"/>
              <a:t> (CDN for bootstrap)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7" y="1677270"/>
            <a:ext cx="7772400" cy="493253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Instant Purge and Provisioning</a:t>
            </a:r>
          </a:p>
          <a:p>
            <a:pPr marL="0" indent="0">
              <a:buNone/>
            </a:pPr>
            <a:r>
              <a:rPr lang="en-US" dirty="0"/>
              <a:t>Make your new origin deployments seen immediately.</a:t>
            </a:r>
          </a:p>
          <a:p>
            <a:r>
              <a:rPr lang="en-US" b="1" dirty="0"/>
              <a:t>Instant SSL</a:t>
            </a:r>
          </a:p>
          <a:p>
            <a:pPr marL="0" indent="0">
              <a:buNone/>
            </a:pPr>
            <a:r>
              <a:rPr lang="en-US" dirty="0"/>
              <a:t>One-click activation for better security.</a:t>
            </a:r>
          </a:p>
          <a:p>
            <a:r>
              <a:rPr lang="en-US" b="1" dirty="0" err="1"/>
              <a:t>Realtime</a:t>
            </a:r>
            <a:r>
              <a:rPr lang="en-US" b="1" dirty="0"/>
              <a:t> Reporting</a:t>
            </a:r>
          </a:p>
          <a:p>
            <a:pPr marL="0" indent="0">
              <a:buNone/>
            </a:pPr>
            <a:r>
              <a:rPr lang="en-US" dirty="0"/>
              <a:t>Our real-time reporting and analytics engine gives meaning to your data so you can make informed decisions.</a:t>
            </a:r>
          </a:p>
          <a:p>
            <a:r>
              <a:rPr lang="en-US" b="1" dirty="0"/>
              <a:t>Total Automation</a:t>
            </a:r>
          </a:p>
          <a:p>
            <a:pPr marL="0" indent="0">
              <a:buNone/>
            </a:pPr>
            <a:r>
              <a:rPr lang="en-US" dirty="0"/>
              <a:t>Our complete API and GitHub integration allows you to automate every aspect of your CDN workflow.</a:t>
            </a:r>
          </a:p>
          <a:p>
            <a:r>
              <a:rPr lang="en-US" b="1" dirty="0"/>
              <a:t>Move More to the Edge</a:t>
            </a:r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EdgeRules</a:t>
            </a:r>
            <a:r>
              <a:rPr lang="en-US" dirty="0"/>
              <a:t> you can control the way our edge servers deliver content in real-time without having to contact support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bootstrap.css</a:t>
            </a:r>
            <a:r>
              <a:rPr lang="en-US" dirty="0"/>
              <a:t> – a CSS framework</a:t>
            </a:r>
          </a:p>
          <a:p>
            <a:r>
              <a:rPr lang="en-US" b="1" dirty="0">
                <a:hlinkClick r:id="rId3"/>
              </a:rPr>
              <a:t>bootstrap.js</a:t>
            </a:r>
            <a:r>
              <a:rPr lang="en-US" dirty="0"/>
              <a:t> – a JavaScript/jQuery framework</a:t>
            </a:r>
          </a:p>
          <a:p>
            <a:r>
              <a:rPr lang="en-US" b="1" dirty="0" err="1">
                <a:hlinkClick r:id="rId4"/>
              </a:rPr>
              <a:t>glyphicons</a:t>
            </a:r>
            <a:r>
              <a:rPr lang="en-US" dirty="0"/>
              <a:t> – a font (an icon font set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93976"/>
            <a:ext cx="7407775" cy="258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feature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52244"/>
            <a:ext cx="7403556" cy="3260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014" y="5773783"/>
            <a:ext cx="3983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* Is inline, block and inline-block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for Hidde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749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Purity</a:t>
            </a:r>
          </a:p>
          <a:p>
            <a:r>
              <a:rPr lang="en-US" dirty="0" smtClean="0"/>
              <a:t>No Loops – replace higher-order functions like map and reduce</a:t>
            </a:r>
          </a:p>
          <a:p>
            <a:r>
              <a:rPr lang="en-US" dirty="0" smtClean="0"/>
              <a:t>Avoid Mutation</a:t>
            </a:r>
          </a:p>
          <a:p>
            <a:r>
              <a:rPr lang="en-US" dirty="0" smtClean="0"/>
              <a:t>Persistent Data Structures for efficient Immutability</a:t>
            </a:r>
          </a:p>
          <a:p>
            <a:r>
              <a:rPr lang="en-US" dirty="0" smtClean="0"/>
              <a:t>Structural Change</a:t>
            </a:r>
          </a:p>
        </p:txBody>
      </p:sp>
    </p:spTree>
    <p:extLst>
      <p:ext uri="{BB962C8B-B14F-4D97-AF65-F5344CB8AC3E}">
        <p14:creationId xmlns:p14="http://schemas.microsoft.com/office/powerpoint/2010/main" val="28013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358</TotalTime>
  <Words>185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Rockwell Condensed</vt:lpstr>
      <vt:lpstr>Wingdings</vt:lpstr>
      <vt:lpstr>Wood Type</vt:lpstr>
      <vt:lpstr>CDN, Bootstrap and Intro to functional javascript</vt:lpstr>
      <vt:lpstr>CDN( Content Delivery Network) </vt:lpstr>
      <vt:lpstr>CDN for dynamic content</vt:lpstr>
      <vt:lpstr>Services by maxcdn (CDN for bootstrap)</vt:lpstr>
      <vt:lpstr>Bootstrap framework</vt:lpstr>
      <vt:lpstr>Bootstrap grid</vt:lpstr>
      <vt:lpstr>Visibility feature</vt:lpstr>
      <vt:lpstr>Functional programming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Anuradha Ravi</dc:creator>
  <cp:lastModifiedBy>Anuradha Ravi</cp:lastModifiedBy>
  <cp:revision>16</cp:revision>
  <dcterms:created xsi:type="dcterms:W3CDTF">2017-09-12T02:08:15Z</dcterms:created>
  <dcterms:modified xsi:type="dcterms:W3CDTF">2017-09-12T08:06:27Z</dcterms:modified>
</cp:coreProperties>
</file>