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05B7-CD6A-1B49-AE2F-3E0274DD3030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22C4-9EC6-5D47-A8F9-BEC8D5F8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2" y="5936"/>
            <a:ext cx="10587037" cy="68188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1502" y="2360048"/>
            <a:ext cx="6771543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embedding based NN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31015" y="1306443"/>
            <a:ext cx="3611828" cy="402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Paper </a:t>
            </a:r>
            <a:r>
              <a:rPr lang="en-US" sz="1400" dirty="0" smtClean="0"/>
              <a:t>writing(Structure, Motivation Points)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24707" y="1969580"/>
            <a:ext cx="8487508" cy="28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 </a:t>
            </a:r>
            <a:r>
              <a:rPr lang="en-US" dirty="0" smtClean="0"/>
              <a:t>writing (Related Work, Methods)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23231" y="4911969"/>
            <a:ext cx="1221438" cy="2930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79413" y="2905914"/>
            <a:ext cx="1590309" cy="2205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Draft </a:t>
            </a:r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83290" y="3153404"/>
            <a:ext cx="4371057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Digenic</a:t>
            </a:r>
            <a:r>
              <a:rPr lang="en-US" dirty="0" smtClean="0"/>
              <a:t> Prediction problem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24707" y="3181304"/>
            <a:ext cx="5545015" cy="28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Paper writing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59114" y="876505"/>
            <a:ext cx="2555630" cy="40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unseen ranked list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37138" y="4512755"/>
            <a:ext cx="8675077" cy="28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Improving writing , revising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64397" y="4157593"/>
            <a:ext cx="7447818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Experiments required by the paper,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37137" y="5075359"/>
            <a:ext cx="8675077" cy="28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Polishing, Editing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36920" y="5417388"/>
            <a:ext cx="7447818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Analysis, Final Experiments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12215" y="3965124"/>
            <a:ext cx="1630628" cy="4470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Draft </a:t>
            </a:r>
            <a:r>
              <a:rPr lang="en-US" dirty="0" smtClean="0"/>
              <a:t>deadline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52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Labhishetty, Sahiti</dc:creator>
  <cp:lastModifiedBy>Labhishetty, Sahiti</cp:lastModifiedBy>
  <cp:revision>11</cp:revision>
  <dcterms:created xsi:type="dcterms:W3CDTF">2021-07-20T00:08:14Z</dcterms:created>
  <dcterms:modified xsi:type="dcterms:W3CDTF">2021-08-01T16:21:35Z</dcterms:modified>
</cp:coreProperties>
</file>