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1" r:id="rId2"/>
    <p:sldId id="320" r:id="rId3"/>
    <p:sldId id="286" r:id="rId4"/>
    <p:sldId id="280" r:id="rId5"/>
    <p:sldId id="282" r:id="rId6"/>
    <p:sldId id="283" r:id="rId7"/>
    <p:sldId id="284" r:id="rId8"/>
    <p:sldId id="285" r:id="rId9"/>
    <p:sldId id="278" r:id="rId10"/>
    <p:sldId id="312" r:id="rId11"/>
    <p:sldId id="288" r:id="rId12"/>
    <p:sldId id="314" r:id="rId13"/>
    <p:sldId id="290" r:id="rId14"/>
    <p:sldId id="315" r:id="rId15"/>
    <p:sldId id="291" r:id="rId16"/>
    <p:sldId id="313" r:id="rId17"/>
    <p:sldId id="293" r:id="rId18"/>
    <p:sldId id="295" r:id="rId19"/>
    <p:sldId id="294" r:id="rId20"/>
    <p:sldId id="297" r:id="rId21"/>
    <p:sldId id="298" r:id="rId22"/>
    <p:sldId id="299" r:id="rId23"/>
    <p:sldId id="300" r:id="rId24"/>
    <p:sldId id="303" r:id="rId25"/>
    <p:sldId id="316" r:id="rId26"/>
    <p:sldId id="304" r:id="rId27"/>
    <p:sldId id="306" r:id="rId28"/>
    <p:sldId id="302" r:id="rId29"/>
    <p:sldId id="317" r:id="rId30"/>
    <p:sldId id="307" r:id="rId31"/>
    <p:sldId id="308" r:id="rId32"/>
    <p:sldId id="309" r:id="rId33"/>
    <p:sldId id="310" r:id="rId34"/>
    <p:sldId id="322" r:id="rId35"/>
    <p:sldId id="323" r:id="rId36"/>
    <p:sldId id="325" r:id="rId37"/>
    <p:sldId id="327" r:id="rId38"/>
    <p:sldId id="326" r:id="rId39"/>
    <p:sldId id="324" r:id="rId40"/>
    <p:sldId id="328" r:id="rId41"/>
  </p:sldIdLst>
  <p:sldSz cx="9144000" cy="6858000" type="screen4x3"/>
  <p:notesSz cx="6858000" cy="9144000"/>
  <p:defaultTextStyle>
    <a:defPPr>
      <a:defRPr lang="ar-L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927"/>
    <a:srgbClr val="A3D22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18" autoAdjust="0"/>
    <p:restoredTop sz="94249" autoAdjust="0"/>
  </p:normalViewPr>
  <p:slideViewPr>
    <p:cSldViewPr>
      <p:cViewPr varScale="1">
        <p:scale>
          <a:sx n="86" d="100"/>
          <a:sy n="86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ya Reddy" userId="d42927dc3cd29030" providerId="LiveId" clId="{B23B04A7-37E4-4EC4-9392-3E333B073C88}"/>
    <pc:docChg chg="undo custSel addSld modSld sldOrd">
      <pc:chgData name="Sahitya Reddy" userId="d42927dc3cd29030" providerId="LiveId" clId="{B23B04A7-37E4-4EC4-9392-3E333B073C88}" dt="2020-09-22T23:28:23.776" v="513" actId="20577"/>
      <pc:docMkLst>
        <pc:docMk/>
      </pc:docMkLst>
      <pc:sldChg chg="modSp mod">
        <pc:chgData name="Sahitya Reddy" userId="d42927dc3cd29030" providerId="LiveId" clId="{B23B04A7-37E4-4EC4-9392-3E333B073C88}" dt="2020-09-16T21:48:55.776" v="42" actId="255"/>
        <pc:sldMkLst>
          <pc:docMk/>
          <pc:sldMk cId="2936914093" sldId="271"/>
        </pc:sldMkLst>
        <pc:spChg chg="mod">
          <ac:chgData name="Sahitya Reddy" userId="d42927dc3cd29030" providerId="LiveId" clId="{B23B04A7-37E4-4EC4-9392-3E333B073C88}" dt="2020-09-16T21:46:51.200" v="41" actId="20577"/>
          <ac:spMkLst>
            <pc:docMk/>
            <pc:sldMk cId="2936914093" sldId="271"/>
            <ac:spMk id="8" creationId="{00000000-0000-0000-0000-000000000000}"/>
          </ac:spMkLst>
        </pc:spChg>
        <pc:spChg chg="mod">
          <ac:chgData name="Sahitya Reddy" userId="d42927dc3cd29030" providerId="LiveId" clId="{B23B04A7-37E4-4EC4-9392-3E333B073C88}" dt="2020-09-16T21:48:55.776" v="42" actId="255"/>
          <ac:spMkLst>
            <pc:docMk/>
            <pc:sldMk cId="2936914093" sldId="271"/>
            <ac:spMk id="15" creationId="{00000000-0000-0000-0000-000000000000}"/>
          </ac:spMkLst>
        </pc:spChg>
      </pc:sldChg>
      <pc:sldChg chg="modSp mod">
        <pc:chgData name="Sahitya Reddy" userId="d42927dc3cd29030" providerId="LiveId" clId="{B23B04A7-37E4-4EC4-9392-3E333B073C88}" dt="2020-09-22T22:19:06.757" v="378" actId="1076"/>
        <pc:sldMkLst>
          <pc:docMk/>
          <pc:sldMk cId="3644789466" sldId="278"/>
        </pc:sldMkLst>
        <pc:spChg chg="mod">
          <ac:chgData name="Sahitya Reddy" userId="d42927dc3cd29030" providerId="LiveId" clId="{B23B04A7-37E4-4EC4-9392-3E333B073C88}" dt="2020-09-22T22:19:06.757" v="378" actId="1076"/>
          <ac:spMkLst>
            <pc:docMk/>
            <pc:sldMk cId="3644789466" sldId="278"/>
            <ac:spMk id="7" creationId="{927EC24E-F470-4F15-9DA7-8EB5F586119B}"/>
          </ac:spMkLst>
        </pc:spChg>
      </pc:sldChg>
      <pc:sldChg chg="modSp mod">
        <pc:chgData name="Sahitya Reddy" userId="d42927dc3cd29030" providerId="LiveId" clId="{B23B04A7-37E4-4EC4-9392-3E333B073C88}" dt="2020-09-22T22:14:17.429" v="377" actId="1076"/>
        <pc:sldMkLst>
          <pc:docMk/>
          <pc:sldMk cId="3530443275" sldId="280"/>
        </pc:sldMkLst>
        <pc:spChg chg="mod">
          <ac:chgData name="Sahitya Reddy" userId="d42927dc3cd29030" providerId="LiveId" clId="{B23B04A7-37E4-4EC4-9392-3E333B073C88}" dt="2020-09-22T22:14:11.215" v="376" actId="20577"/>
          <ac:spMkLst>
            <pc:docMk/>
            <pc:sldMk cId="3530443275" sldId="280"/>
            <ac:spMk id="2" creationId="{047A0331-2329-45F2-B472-557986BF2115}"/>
          </ac:spMkLst>
        </pc:spChg>
        <pc:picChg chg="mod">
          <ac:chgData name="Sahitya Reddy" userId="d42927dc3cd29030" providerId="LiveId" clId="{B23B04A7-37E4-4EC4-9392-3E333B073C88}" dt="2020-09-22T22:14:17.429" v="377" actId="1076"/>
          <ac:picMkLst>
            <pc:docMk/>
            <pc:sldMk cId="3530443275" sldId="280"/>
            <ac:picMk id="5" creationId="{D25D22E3-345D-4818-9E16-DE9494C318F6}"/>
          </ac:picMkLst>
        </pc:picChg>
        <pc:picChg chg="mod">
          <ac:chgData name="Sahitya Reddy" userId="d42927dc3cd29030" providerId="LiveId" clId="{B23B04A7-37E4-4EC4-9392-3E333B073C88}" dt="2020-09-21T20:23:35.300" v="230" actId="14100"/>
          <ac:picMkLst>
            <pc:docMk/>
            <pc:sldMk cId="3530443275" sldId="280"/>
            <ac:picMk id="8" creationId="{221C525C-AAF5-49D5-B653-2B50321445C9}"/>
          </ac:picMkLst>
        </pc:picChg>
      </pc:sldChg>
      <pc:sldChg chg="modSp mod">
        <pc:chgData name="Sahitya Reddy" userId="d42927dc3cd29030" providerId="LiveId" clId="{B23B04A7-37E4-4EC4-9392-3E333B073C88}" dt="2020-09-21T20:31:21.239" v="238" actId="1076"/>
        <pc:sldMkLst>
          <pc:docMk/>
          <pc:sldMk cId="3656435796" sldId="282"/>
        </pc:sldMkLst>
        <pc:picChg chg="mod">
          <ac:chgData name="Sahitya Reddy" userId="d42927dc3cd29030" providerId="LiveId" clId="{B23B04A7-37E4-4EC4-9392-3E333B073C88}" dt="2020-09-21T20:31:21.239" v="238" actId="1076"/>
          <ac:picMkLst>
            <pc:docMk/>
            <pc:sldMk cId="3656435796" sldId="282"/>
            <ac:picMk id="12" creationId="{CE8D69CC-DFF5-45E1-B66B-7D5161ABF0D2}"/>
          </ac:picMkLst>
        </pc:picChg>
      </pc:sldChg>
      <pc:sldChg chg="modSp mod">
        <pc:chgData name="Sahitya Reddy" userId="d42927dc3cd29030" providerId="LiveId" clId="{B23B04A7-37E4-4EC4-9392-3E333B073C88}" dt="2020-09-21T20:34:21.801" v="242" actId="1076"/>
        <pc:sldMkLst>
          <pc:docMk/>
          <pc:sldMk cId="2764029649" sldId="284"/>
        </pc:sldMkLst>
        <pc:spChg chg="mod">
          <ac:chgData name="Sahitya Reddy" userId="d42927dc3cd29030" providerId="LiveId" clId="{B23B04A7-37E4-4EC4-9392-3E333B073C88}" dt="2020-09-21T20:34:05.747" v="239" actId="1076"/>
          <ac:spMkLst>
            <pc:docMk/>
            <pc:sldMk cId="2764029649" sldId="284"/>
            <ac:spMk id="6" creationId="{00000000-0000-0000-0000-000000000000}"/>
          </ac:spMkLst>
        </pc:spChg>
        <pc:spChg chg="mod">
          <ac:chgData name="Sahitya Reddy" userId="d42927dc3cd29030" providerId="LiveId" clId="{B23B04A7-37E4-4EC4-9392-3E333B073C88}" dt="2020-09-21T20:34:16.828" v="240" actId="1076"/>
          <ac:spMkLst>
            <pc:docMk/>
            <pc:sldMk cId="2764029649" sldId="284"/>
            <ac:spMk id="16" creationId="{D5DBF366-60D9-4527-89C9-BE50914A9322}"/>
          </ac:spMkLst>
        </pc:spChg>
        <pc:spChg chg="mod">
          <ac:chgData name="Sahitya Reddy" userId="d42927dc3cd29030" providerId="LiveId" clId="{B23B04A7-37E4-4EC4-9392-3E333B073C88}" dt="2020-09-21T20:34:21.801" v="242" actId="1076"/>
          <ac:spMkLst>
            <pc:docMk/>
            <pc:sldMk cId="2764029649" sldId="284"/>
            <ac:spMk id="63" creationId="{5B4F6839-1CE9-4CD7-AFED-AFF1B2FA03E8}"/>
          </ac:spMkLst>
        </pc:spChg>
      </pc:sldChg>
      <pc:sldChg chg="modSp mod">
        <pc:chgData name="Sahitya Reddy" userId="d42927dc3cd29030" providerId="LiveId" clId="{B23B04A7-37E4-4EC4-9392-3E333B073C88}" dt="2020-09-16T21:44:48.630" v="35" actId="1076"/>
        <pc:sldMkLst>
          <pc:docMk/>
          <pc:sldMk cId="939914961" sldId="286"/>
        </pc:sldMkLst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" creationId="{ED92C14A-8719-459F-B517-2A12C4F2A68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2" creationId="{93F3CAAC-65DB-40DB-B3F2-6B492AC32536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3" creationId="{04A51ED3-8ECA-4E01-B6FE-2B4B7A034840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4" creationId="{DB5706E6-0530-4963-925C-70BB39423A9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6" creationId="{D66317D4-53F0-4086-BC4A-007B19A5FEEA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5" creationId="{D5BFB0FF-19F4-4535-800C-45C809B6D08D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7" creationId="{5129FCC6-DE13-4AA9-8A69-53722A130535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8" creationId="{6B4585DB-9C99-4CE9-88A4-D76480B6D5E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9" creationId="{687B8DB1-7FF4-4421-A73F-67A5E4F5ADD0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0" creationId="{E16F5D3C-0467-4B50-AD2B-E6288F93055E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1" creationId="{2BE8E058-A9FF-440C-AC85-A6DE0F26CF3A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7" creationId="{56B69126-400A-4D73-8788-9FB9438C6C2A}"/>
          </ac:spMkLst>
        </pc:spChg>
      </pc:sldChg>
      <pc:sldChg chg="modSp mod">
        <pc:chgData name="Sahitya Reddy" userId="d42927dc3cd29030" providerId="LiveId" clId="{B23B04A7-37E4-4EC4-9392-3E333B073C88}" dt="2020-09-22T22:25:21.987" v="381" actId="14100"/>
        <pc:sldMkLst>
          <pc:docMk/>
          <pc:sldMk cId="3927226598" sldId="288"/>
        </pc:sldMkLst>
        <pc:spChg chg="mod">
          <ac:chgData name="Sahitya Reddy" userId="d42927dc3cd29030" providerId="LiveId" clId="{B23B04A7-37E4-4EC4-9392-3E333B073C88}" dt="2020-09-22T22:25:21.987" v="381" actId="14100"/>
          <ac:spMkLst>
            <pc:docMk/>
            <pc:sldMk cId="3927226598" sldId="288"/>
            <ac:spMk id="29" creationId="{6A0F91C3-3AA2-4A53-8644-B60FDBCFB1ED}"/>
          </ac:spMkLst>
        </pc:spChg>
      </pc:sldChg>
      <pc:sldChg chg="modSp mod">
        <pc:chgData name="Sahitya Reddy" userId="d42927dc3cd29030" providerId="LiveId" clId="{B23B04A7-37E4-4EC4-9392-3E333B073C88}" dt="2020-09-21T20:44:46.425" v="246" actId="20577"/>
        <pc:sldMkLst>
          <pc:docMk/>
          <pc:sldMk cId="3926687306" sldId="290"/>
        </pc:sldMkLst>
        <pc:spChg chg="mod">
          <ac:chgData name="Sahitya Reddy" userId="d42927dc3cd29030" providerId="LiveId" clId="{B23B04A7-37E4-4EC4-9392-3E333B073C88}" dt="2020-09-16T21:49:23.469" v="44" actId="1076"/>
          <ac:spMkLst>
            <pc:docMk/>
            <pc:sldMk cId="3926687306" sldId="290"/>
            <ac:spMk id="15" creationId="{00000000-0000-0000-0000-000000000000}"/>
          </ac:spMkLst>
        </pc:spChg>
        <pc:spChg chg="mod">
          <ac:chgData name="Sahitya Reddy" userId="d42927dc3cd29030" providerId="LiveId" clId="{B23B04A7-37E4-4EC4-9392-3E333B073C88}" dt="2020-09-21T20:44:46.425" v="246" actId="20577"/>
          <ac:spMkLst>
            <pc:docMk/>
            <pc:sldMk cId="3926687306" sldId="290"/>
            <ac:spMk id="49" creationId="{DA9248C0-BB04-41A0-B9E4-CCAD7B321948}"/>
          </ac:spMkLst>
        </pc:spChg>
      </pc:sldChg>
      <pc:sldChg chg="modSp mod ord">
        <pc:chgData name="Sahitya Reddy" userId="d42927dc3cd29030" providerId="LiveId" clId="{B23B04A7-37E4-4EC4-9392-3E333B073C88}" dt="2020-09-21T20:46:06.710" v="251" actId="20577"/>
        <pc:sldMkLst>
          <pc:docMk/>
          <pc:sldMk cId="2109826909" sldId="291"/>
        </pc:sldMkLst>
        <pc:spChg chg="mod">
          <ac:chgData name="Sahitya Reddy" userId="d42927dc3cd29030" providerId="LiveId" clId="{B23B04A7-37E4-4EC4-9392-3E333B073C88}" dt="2020-09-21T20:46:06.710" v="251" actId="20577"/>
          <ac:spMkLst>
            <pc:docMk/>
            <pc:sldMk cId="2109826909" sldId="291"/>
            <ac:spMk id="35" creationId="{8085B6CF-9740-4F76-881C-2322AC1850A7}"/>
          </ac:spMkLst>
        </pc:spChg>
      </pc:sldChg>
      <pc:sldChg chg="modSp mod">
        <pc:chgData name="Sahitya Reddy" userId="d42927dc3cd29030" providerId="LiveId" clId="{B23B04A7-37E4-4EC4-9392-3E333B073C88}" dt="2020-09-16T22:44:39.806" v="64" actId="1076"/>
        <pc:sldMkLst>
          <pc:docMk/>
          <pc:sldMk cId="3909513911" sldId="293"/>
        </pc:sldMkLst>
        <pc:spChg chg="mod">
          <ac:chgData name="Sahitya Reddy" userId="d42927dc3cd29030" providerId="LiveId" clId="{B23B04A7-37E4-4EC4-9392-3E333B073C88}" dt="2020-09-16T22:44:39.806" v="64" actId="1076"/>
          <ac:spMkLst>
            <pc:docMk/>
            <pc:sldMk cId="3909513911" sldId="293"/>
            <ac:spMk id="17" creationId="{62ECA1E4-B802-4213-B268-737F9FF28C0B}"/>
          </ac:spMkLst>
        </pc:spChg>
      </pc:sldChg>
      <pc:sldChg chg="modSp mod">
        <pc:chgData name="Sahitya Reddy" userId="d42927dc3cd29030" providerId="LiveId" clId="{B23B04A7-37E4-4EC4-9392-3E333B073C88}" dt="2020-09-22T22:56:50.679" v="413" actId="1076"/>
        <pc:sldMkLst>
          <pc:docMk/>
          <pc:sldMk cId="2039355622" sldId="294"/>
        </pc:sldMkLst>
        <pc:spChg chg="mod">
          <ac:chgData name="Sahitya Reddy" userId="d42927dc3cd29030" providerId="LiveId" clId="{B23B04A7-37E4-4EC4-9392-3E333B073C88}" dt="2020-09-22T22:56:03.644" v="411" actId="20577"/>
          <ac:spMkLst>
            <pc:docMk/>
            <pc:sldMk cId="2039355622" sldId="294"/>
            <ac:spMk id="15" creationId="{00000000-0000-0000-0000-000000000000}"/>
          </ac:spMkLst>
        </pc:spChg>
        <pc:spChg chg="mod">
          <ac:chgData name="Sahitya Reddy" userId="d42927dc3cd29030" providerId="LiveId" clId="{B23B04A7-37E4-4EC4-9392-3E333B073C88}" dt="2020-09-22T22:56:19.756" v="412" actId="20577"/>
          <ac:spMkLst>
            <pc:docMk/>
            <pc:sldMk cId="2039355622" sldId="294"/>
            <ac:spMk id="21" creationId="{214E0FFF-3AEE-4D7C-93B3-2A0F69A7BE30}"/>
          </ac:spMkLst>
        </pc:spChg>
        <pc:picChg chg="mod">
          <ac:chgData name="Sahitya Reddy" userId="d42927dc3cd29030" providerId="LiveId" clId="{B23B04A7-37E4-4EC4-9392-3E333B073C88}" dt="2020-09-22T22:56:50.679" v="413" actId="1076"/>
          <ac:picMkLst>
            <pc:docMk/>
            <pc:sldMk cId="2039355622" sldId="294"/>
            <ac:picMk id="8" creationId="{20CA6BF8-3104-454F-9D04-6E81F17F2770}"/>
          </ac:picMkLst>
        </pc:picChg>
      </pc:sldChg>
      <pc:sldChg chg="modSp mod">
        <pc:chgData name="Sahitya Reddy" userId="d42927dc3cd29030" providerId="LiveId" clId="{B23B04A7-37E4-4EC4-9392-3E333B073C88}" dt="2020-09-22T22:54:25.698" v="391" actId="20577"/>
        <pc:sldMkLst>
          <pc:docMk/>
          <pc:sldMk cId="63282394" sldId="295"/>
        </pc:sldMkLst>
        <pc:spChg chg="mod">
          <ac:chgData name="Sahitya Reddy" userId="d42927dc3cd29030" providerId="LiveId" clId="{B23B04A7-37E4-4EC4-9392-3E333B073C88}" dt="2020-09-22T22:54:25.698" v="391" actId="20577"/>
          <ac:spMkLst>
            <pc:docMk/>
            <pc:sldMk cId="63282394" sldId="295"/>
            <ac:spMk id="27" creationId="{9D17518C-3529-482A-8EC7-614353B7147D}"/>
          </ac:spMkLst>
        </pc:spChg>
      </pc:sldChg>
      <pc:sldChg chg="modSp mod">
        <pc:chgData name="Sahitya Reddy" userId="d42927dc3cd29030" providerId="LiveId" clId="{B23B04A7-37E4-4EC4-9392-3E333B073C88}" dt="2020-09-22T22:57:15.417" v="432" actId="20577"/>
        <pc:sldMkLst>
          <pc:docMk/>
          <pc:sldMk cId="3562095059" sldId="297"/>
        </pc:sldMkLst>
        <pc:spChg chg="mod">
          <ac:chgData name="Sahitya Reddy" userId="d42927dc3cd29030" providerId="LiveId" clId="{B23B04A7-37E4-4EC4-9392-3E333B073C88}" dt="2020-09-22T22:57:15.417" v="432" actId="20577"/>
          <ac:spMkLst>
            <pc:docMk/>
            <pc:sldMk cId="3562095059" sldId="297"/>
            <ac:spMk id="15" creationId="{00000000-0000-0000-0000-000000000000}"/>
          </ac:spMkLst>
        </pc:spChg>
        <pc:spChg chg="mod">
          <ac:chgData name="Sahitya Reddy" userId="d42927dc3cd29030" providerId="LiveId" clId="{B23B04A7-37E4-4EC4-9392-3E333B073C88}" dt="2020-09-22T12:29:35.858" v="297" actId="20577"/>
          <ac:spMkLst>
            <pc:docMk/>
            <pc:sldMk cId="3562095059" sldId="297"/>
            <ac:spMk id="21" creationId="{214E0FFF-3AEE-4D7C-93B3-2A0F69A7BE30}"/>
          </ac:spMkLst>
        </pc:spChg>
      </pc:sldChg>
      <pc:sldChg chg="delSp modSp mod">
        <pc:chgData name="Sahitya Reddy" userId="d42927dc3cd29030" providerId="LiveId" clId="{B23B04A7-37E4-4EC4-9392-3E333B073C88}" dt="2020-09-22T12:32:49.188" v="344" actId="1076"/>
        <pc:sldMkLst>
          <pc:docMk/>
          <pc:sldMk cId="2003819732" sldId="298"/>
        </pc:sldMkLst>
        <pc:spChg chg="del">
          <ac:chgData name="Sahitya Reddy" userId="d42927dc3cd29030" providerId="LiveId" clId="{B23B04A7-37E4-4EC4-9392-3E333B073C88}" dt="2020-09-22T12:32:42.680" v="341" actId="478"/>
          <ac:spMkLst>
            <pc:docMk/>
            <pc:sldMk cId="2003819732" sldId="298"/>
            <ac:spMk id="12" creationId="{59CAC978-7C4B-420A-B877-BCBF0539F4F7}"/>
          </ac:spMkLst>
        </pc:spChg>
        <pc:spChg chg="del">
          <ac:chgData name="Sahitya Reddy" userId="d42927dc3cd29030" providerId="LiveId" clId="{B23B04A7-37E4-4EC4-9392-3E333B073C88}" dt="2020-09-22T12:32:44.030" v="342" actId="478"/>
          <ac:spMkLst>
            <pc:docMk/>
            <pc:sldMk cId="2003819732" sldId="298"/>
            <ac:spMk id="13" creationId="{6C5F6A55-C611-4B3B-8A2B-73963FA308E2}"/>
          </ac:spMkLst>
        </pc:spChg>
        <pc:spChg chg="mod">
          <ac:chgData name="Sahitya Reddy" userId="d42927dc3cd29030" providerId="LiveId" clId="{B23B04A7-37E4-4EC4-9392-3E333B073C88}" dt="2020-09-22T12:30:55.471" v="324" actId="20577"/>
          <ac:spMkLst>
            <pc:docMk/>
            <pc:sldMk cId="2003819732" sldId="298"/>
            <ac:spMk id="15" creationId="{00000000-0000-0000-0000-000000000000}"/>
          </ac:spMkLst>
        </pc:spChg>
        <pc:spChg chg="mod">
          <ac:chgData name="Sahitya Reddy" userId="d42927dc3cd29030" providerId="LiveId" clId="{B23B04A7-37E4-4EC4-9392-3E333B073C88}" dt="2020-09-22T12:32:47.692" v="343" actId="1076"/>
          <ac:spMkLst>
            <pc:docMk/>
            <pc:sldMk cId="2003819732" sldId="298"/>
            <ac:spMk id="21" creationId="{214E0FFF-3AEE-4D7C-93B3-2A0F69A7BE30}"/>
          </ac:spMkLst>
        </pc:spChg>
        <pc:spChg chg="mod">
          <ac:chgData name="Sahitya Reddy" userId="d42927dc3cd29030" providerId="LiveId" clId="{B23B04A7-37E4-4EC4-9392-3E333B073C88}" dt="2020-09-22T12:32:49.188" v="344" actId="1076"/>
          <ac:spMkLst>
            <pc:docMk/>
            <pc:sldMk cId="2003819732" sldId="298"/>
            <ac:spMk id="22" creationId="{473CD944-EC04-4A6A-B477-27A29551A4E3}"/>
          </ac:spMkLst>
        </pc:spChg>
      </pc:sldChg>
      <pc:sldChg chg="modSp mod ord">
        <pc:chgData name="Sahitya Reddy" userId="d42927dc3cd29030" providerId="LiveId" clId="{B23B04A7-37E4-4EC4-9392-3E333B073C88}" dt="2020-09-22T12:41:05.777" v="356"/>
        <pc:sldMkLst>
          <pc:docMk/>
          <pc:sldMk cId="556472157" sldId="302"/>
        </pc:sldMkLst>
        <pc:spChg chg="mod">
          <ac:chgData name="Sahitya Reddy" userId="d42927dc3cd29030" providerId="LiveId" clId="{B23B04A7-37E4-4EC4-9392-3E333B073C88}" dt="2020-09-22T12:38:12.083" v="354" actId="14100"/>
          <ac:spMkLst>
            <pc:docMk/>
            <pc:sldMk cId="556472157" sldId="302"/>
            <ac:spMk id="16" creationId="{83D27CC6-1D62-4716-A87D-21283A72FBC7}"/>
          </ac:spMkLst>
        </pc:spChg>
      </pc:sldChg>
      <pc:sldChg chg="addSp delSp modSp mod">
        <pc:chgData name="Sahitya Reddy" userId="d42927dc3cd29030" providerId="LiveId" clId="{B23B04A7-37E4-4EC4-9392-3E333B073C88}" dt="2020-09-16T21:45:44.266" v="39" actId="478"/>
        <pc:sldMkLst>
          <pc:docMk/>
          <pc:sldMk cId="2090183520" sldId="303"/>
        </pc:sldMkLst>
        <pc:picChg chg="add del mod">
          <ac:chgData name="Sahitya Reddy" userId="d42927dc3cd29030" providerId="LiveId" clId="{B23B04A7-37E4-4EC4-9392-3E333B073C88}" dt="2020-09-16T21:45:44.266" v="39" actId="478"/>
          <ac:picMkLst>
            <pc:docMk/>
            <pc:sldMk cId="2090183520" sldId="303"/>
            <ac:picMk id="2" creationId="{F0CF8281-E556-4F91-99F0-D33B24216358}"/>
          </ac:picMkLst>
        </pc:picChg>
      </pc:sldChg>
      <pc:sldChg chg="addSp modSp mod">
        <pc:chgData name="Sahitya Reddy" userId="d42927dc3cd29030" providerId="LiveId" clId="{B23B04A7-37E4-4EC4-9392-3E333B073C88}" dt="2020-09-22T13:58:20.444" v="361" actId="14100"/>
        <pc:sldMkLst>
          <pc:docMk/>
          <pc:sldMk cId="1029998946" sldId="306"/>
        </pc:sldMkLst>
        <pc:spChg chg="mod">
          <ac:chgData name="Sahitya Reddy" userId="d42927dc3cd29030" providerId="LiveId" clId="{B23B04A7-37E4-4EC4-9392-3E333B073C88}" dt="2020-09-21T20:21:30.961" v="219" actId="1076"/>
          <ac:spMkLst>
            <pc:docMk/>
            <pc:sldMk cId="1029998946" sldId="306"/>
            <ac:spMk id="9" creationId="{92948D32-533D-4F3F-9020-8ED977A715E3}"/>
          </ac:spMkLst>
        </pc:spChg>
        <pc:spChg chg="mod">
          <ac:chgData name="Sahitya Reddy" userId="d42927dc3cd29030" providerId="LiveId" clId="{B23B04A7-37E4-4EC4-9392-3E333B073C88}" dt="2020-09-21T20:21:20.082" v="214" actId="1076"/>
          <ac:spMkLst>
            <pc:docMk/>
            <pc:sldMk cId="1029998946" sldId="306"/>
            <ac:spMk id="15" creationId="{00000000-0000-0000-0000-000000000000}"/>
          </ac:spMkLst>
        </pc:spChg>
        <pc:spChg chg="mod">
          <ac:chgData name="Sahitya Reddy" userId="d42927dc3cd29030" providerId="LiveId" clId="{B23B04A7-37E4-4EC4-9392-3E333B073C88}" dt="2020-09-21T20:21:18.294" v="213" actId="1076"/>
          <ac:spMkLst>
            <pc:docMk/>
            <pc:sldMk cId="1029998946" sldId="306"/>
            <ac:spMk id="16" creationId="{83D27CC6-1D62-4716-A87D-21283A72FBC7}"/>
          </ac:spMkLst>
        </pc:spChg>
        <pc:picChg chg="add mod">
          <ac:chgData name="Sahitya Reddy" userId="d42927dc3cd29030" providerId="LiveId" clId="{B23B04A7-37E4-4EC4-9392-3E333B073C88}" dt="2020-09-22T13:58:20.444" v="361" actId="14100"/>
          <ac:picMkLst>
            <pc:docMk/>
            <pc:sldMk cId="1029998946" sldId="306"/>
            <ac:picMk id="3" creationId="{C1415BEE-E48B-4BF4-A2DF-5B4A0AB654BC}"/>
          </ac:picMkLst>
        </pc:picChg>
        <pc:picChg chg="mod">
          <ac:chgData name="Sahitya Reddy" userId="d42927dc3cd29030" providerId="LiveId" clId="{B23B04A7-37E4-4EC4-9392-3E333B073C88}" dt="2020-09-21T20:21:14.452" v="211" actId="14100"/>
          <ac:picMkLst>
            <pc:docMk/>
            <pc:sldMk cId="1029998946" sldId="306"/>
            <ac:picMk id="5122" creationId="{9E463A83-E8B2-4EDB-9E84-789DF6F8A50D}"/>
          </ac:picMkLst>
        </pc:picChg>
      </pc:sldChg>
      <pc:sldChg chg="modSp mod">
        <pc:chgData name="Sahitya Reddy" userId="d42927dc3cd29030" providerId="LiveId" clId="{B23B04A7-37E4-4EC4-9392-3E333B073C88}" dt="2020-09-16T21:43:45.132" v="31" actId="20577"/>
        <pc:sldMkLst>
          <pc:docMk/>
          <pc:sldMk cId="304216788" sldId="310"/>
        </pc:sldMkLst>
        <pc:spChg chg="mod">
          <ac:chgData name="Sahitya Reddy" userId="d42927dc3cd29030" providerId="LiveId" clId="{B23B04A7-37E4-4EC4-9392-3E333B073C88}" dt="2020-09-16T21:43:45.132" v="31" actId="20577"/>
          <ac:spMkLst>
            <pc:docMk/>
            <pc:sldMk cId="304216788" sldId="310"/>
            <ac:spMk id="15" creationId="{00000000-0000-0000-0000-000000000000}"/>
          </ac:spMkLst>
        </pc:spChg>
        <pc:picChg chg="mod">
          <ac:chgData name="Sahitya Reddy" userId="d42927dc3cd29030" providerId="LiveId" clId="{B23B04A7-37E4-4EC4-9392-3E333B073C88}" dt="2020-09-16T21:43:13.090" v="21" actId="1076"/>
          <ac:picMkLst>
            <pc:docMk/>
            <pc:sldMk cId="304216788" sldId="310"/>
            <ac:picMk id="3" creationId="{39601D2E-0506-4C68-92A5-702845DB03B0}"/>
          </ac:picMkLst>
        </pc:picChg>
      </pc:sldChg>
      <pc:sldChg chg="modSp mod ord">
        <pc:chgData name="Sahitya Reddy" userId="d42927dc3cd29030" providerId="LiveId" clId="{B23B04A7-37E4-4EC4-9392-3E333B073C88}" dt="2020-09-22T22:28:38.054" v="385" actId="20577"/>
        <pc:sldMkLst>
          <pc:docMk/>
          <pc:sldMk cId="3132995556" sldId="312"/>
        </pc:sldMkLst>
        <pc:spChg chg="mod">
          <ac:chgData name="Sahitya Reddy" userId="d42927dc3cd29030" providerId="LiveId" clId="{B23B04A7-37E4-4EC4-9392-3E333B073C88}" dt="2020-09-22T21:07:38.453" v="367" actId="20577"/>
          <ac:spMkLst>
            <pc:docMk/>
            <pc:sldMk cId="3132995556" sldId="312"/>
            <ac:spMk id="34" creationId="{78847232-C456-4AAC-BF2A-9D42002997BD}"/>
          </ac:spMkLst>
        </pc:spChg>
        <pc:spChg chg="mod">
          <ac:chgData name="Sahitya Reddy" userId="d42927dc3cd29030" providerId="LiveId" clId="{B23B04A7-37E4-4EC4-9392-3E333B073C88}" dt="2020-09-22T22:28:38.054" v="385" actId="20577"/>
          <ac:spMkLst>
            <pc:docMk/>
            <pc:sldMk cId="3132995556" sldId="312"/>
            <ac:spMk id="46" creationId="{9C3A321A-3DB9-4B76-AEE9-C41634ACDC35}"/>
          </ac:spMkLst>
        </pc:spChg>
      </pc:sldChg>
      <pc:sldChg chg="modSp mod">
        <pc:chgData name="Sahitya Reddy" userId="d42927dc3cd29030" providerId="LiveId" clId="{B23B04A7-37E4-4EC4-9392-3E333B073C88}" dt="2020-09-16T21:49:19.779" v="43" actId="1076"/>
        <pc:sldMkLst>
          <pc:docMk/>
          <pc:sldMk cId="3400284949" sldId="314"/>
        </pc:sldMkLst>
        <pc:spChg chg="mod">
          <ac:chgData name="Sahitya Reddy" userId="d42927dc3cd29030" providerId="LiveId" clId="{B23B04A7-37E4-4EC4-9392-3E333B073C88}" dt="2020-09-16T21:49:19.779" v="43" actId="1076"/>
          <ac:spMkLst>
            <pc:docMk/>
            <pc:sldMk cId="3400284949" sldId="314"/>
            <ac:spMk id="2" creationId="{88D785F9-E872-454B-A6C6-EA5BB1B30B43}"/>
          </ac:spMkLst>
        </pc:spChg>
      </pc:sldChg>
      <pc:sldChg chg="modSp mod">
        <pc:chgData name="Sahitya Reddy" userId="d42927dc3cd29030" providerId="LiveId" clId="{B23B04A7-37E4-4EC4-9392-3E333B073C88}" dt="2020-09-22T22:28:31.720" v="383" actId="20577"/>
        <pc:sldMkLst>
          <pc:docMk/>
          <pc:sldMk cId="1743231866" sldId="315"/>
        </pc:sldMkLst>
        <pc:spChg chg="mod">
          <ac:chgData name="Sahitya Reddy" userId="d42927dc3cd29030" providerId="LiveId" clId="{B23B04A7-37E4-4EC4-9392-3E333B073C88}" dt="2020-09-22T21:07:47.662" v="369" actId="20577"/>
          <ac:spMkLst>
            <pc:docMk/>
            <pc:sldMk cId="1743231866" sldId="315"/>
            <ac:spMk id="34" creationId="{78847232-C456-4AAC-BF2A-9D42002997BD}"/>
          </ac:spMkLst>
        </pc:spChg>
        <pc:spChg chg="mod">
          <ac:chgData name="Sahitya Reddy" userId="d42927dc3cd29030" providerId="LiveId" clId="{B23B04A7-37E4-4EC4-9392-3E333B073C88}" dt="2020-09-22T22:28:31.720" v="383" actId="20577"/>
          <ac:spMkLst>
            <pc:docMk/>
            <pc:sldMk cId="1743231866" sldId="315"/>
            <ac:spMk id="46" creationId="{9C3A321A-3DB9-4B76-AEE9-C41634ACDC35}"/>
          </ac:spMkLst>
        </pc:spChg>
        <pc:grpChg chg="mod">
          <ac:chgData name="Sahitya Reddy" userId="d42927dc3cd29030" providerId="LiveId" clId="{B23B04A7-37E4-4EC4-9392-3E333B073C88}" dt="2020-09-16T21:49:35.259" v="46" actId="14100"/>
          <ac:grpSpMkLst>
            <pc:docMk/>
            <pc:sldMk cId="1743231866" sldId="315"/>
            <ac:grpSpMk id="37" creationId="{57DA494E-523B-4794-977D-9EBD8F6A5F8D}"/>
          </ac:grpSpMkLst>
        </pc:grpChg>
      </pc:sldChg>
      <pc:sldChg chg="modSp mod ord">
        <pc:chgData name="Sahitya Reddy" userId="d42927dc3cd29030" providerId="LiveId" clId="{B23B04A7-37E4-4EC4-9392-3E333B073C88}" dt="2020-09-22T22:59:14.912" v="434"/>
        <pc:sldMkLst>
          <pc:docMk/>
          <pc:sldMk cId="908279321" sldId="316"/>
        </pc:sldMkLst>
        <pc:spChg chg="mod">
          <ac:chgData name="Sahitya Reddy" userId="d42927dc3cd29030" providerId="LiveId" clId="{B23B04A7-37E4-4EC4-9392-3E333B073C88}" dt="2020-09-16T22:33:05.137" v="63" actId="20577"/>
          <ac:spMkLst>
            <pc:docMk/>
            <pc:sldMk cId="908279321" sldId="316"/>
            <ac:spMk id="18" creationId="{D493888B-7763-4C5B-8E2E-15B078E09DB0}"/>
          </ac:spMkLst>
        </pc:spChg>
        <pc:spChg chg="mod">
          <ac:chgData name="Sahitya Reddy" userId="d42927dc3cd29030" providerId="LiveId" clId="{B23B04A7-37E4-4EC4-9392-3E333B073C88}" dt="2020-09-22T22:28:49.451" v="387" actId="20577"/>
          <ac:spMkLst>
            <pc:docMk/>
            <pc:sldMk cId="908279321" sldId="316"/>
            <ac:spMk id="46" creationId="{9C3A321A-3DB9-4B76-AEE9-C41634ACDC35}"/>
          </ac:spMkLst>
        </pc:spChg>
      </pc:sldChg>
      <pc:sldChg chg="modSp mod">
        <pc:chgData name="Sahitya Reddy" userId="d42927dc3cd29030" providerId="LiveId" clId="{B23B04A7-37E4-4EC4-9392-3E333B073C88}" dt="2020-09-22T22:28:56.002" v="389" actId="20577"/>
        <pc:sldMkLst>
          <pc:docMk/>
          <pc:sldMk cId="1650806021" sldId="317"/>
        </pc:sldMkLst>
        <pc:spChg chg="mod">
          <ac:chgData name="Sahitya Reddy" userId="d42927dc3cd29030" providerId="LiveId" clId="{B23B04A7-37E4-4EC4-9392-3E333B073C88}" dt="2020-09-16T22:32:59.646" v="61" actId="20577"/>
          <ac:spMkLst>
            <pc:docMk/>
            <pc:sldMk cId="1650806021" sldId="317"/>
            <ac:spMk id="18" creationId="{D493888B-7763-4C5B-8E2E-15B078E09DB0}"/>
          </ac:spMkLst>
        </pc:spChg>
        <pc:spChg chg="mod">
          <ac:chgData name="Sahitya Reddy" userId="d42927dc3cd29030" providerId="LiveId" clId="{B23B04A7-37E4-4EC4-9392-3E333B073C88}" dt="2020-09-16T22:32:31.552" v="59" actId="20577"/>
          <ac:spMkLst>
            <pc:docMk/>
            <pc:sldMk cId="1650806021" sldId="317"/>
            <ac:spMk id="27" creationId="{4193EBF3-AF51-43E5-AE1E-AF734435BE57}"/>
          </ac:spMkLst>
        </pc:spChg>
        <pc:spChg chg="mod">
          <ac:chgData name="Sahitya Reddy" userId="d42927dc3cd29030" providerId="LiveId" clId="{B23B04A7-37E4-4EC4-9392-3E333B073C88}" dt="2020-09-22T20:22:41.531" v="365" actId="20577"/>
          <ac:spMkLst>
            <pc:docMk/>
            <pc:sldMk cId="1650806021" sldId="317"/>
            <ac:spMk id="34" creationId="{78847232-C456-4AAC-BF2A-9D42002997BD}"/>
          </ac:spMkLst>
        </pc:spChg>
        <pc:spChg chg="mod">
          <ac:chgData name="Sahitya Reddy" userId="d42927dc3cd29030" providerId="LiveId" clId="{B23B04A7-37E4-4EC4-9392-3E333B073C88}" dt="2020-09-22T22:28:56.002" v="389" actId="20577"/>
          <ac:spMkLst>
            <pc:docMk/>
            <pc:sldMk cId="1650806021" sldId="317"/>
            <ac:spMk id="46" creationId="{9C3A321A-3DB9-4B76-AEE9-C41634ACDC35}"/>
          </ac:spMkLst>
        </pc:spChg>
        <pc:spChg chg="mod">
          <ac:chgData name="Sahitya Reddy" userId="d42927dc3cd29030" providerId="LiveId" clId="{B23B04A7-37E4-4EC4-9392-3E333B073C88}" dt="2020-09-16T22:32:16.767" v="57" actId="14100"/>
          <ac:spMkLst>
            <pc:docMk/>
            <pc:sldMk cId="1650806021" sldId="317"/>
            <ac:spMk id="60" creationId="{5EF453A0-8D31-4837-B3C5-6DDCD29C0116}"/>
          </ac:spMkLst>
        </pc:spChg>
        <pc:grpChg chg="mod">
          <ac:chgData name="Sahitya Reddy" userId="d42927dc3cd29030" providerId="LiveId" clId="{B23B04A7-37E4-4EC4-9392-3E333B073C88}" dt="2020-09-16T21:45:53.497" v="40" actId="14100"/>
          <ac:grpSpMkLst>
            <pc:docMk/>
            <pc:sldMk cId="1650806021" sldId="317"/>
            <ac:grpSpMk id="37" creationId="{1A49F6BD-9ECF-4242-8F65-379B5D315962}"/>
          </ac:grpSpMkLst>
        </pc:grpChg>
      </pc:sldChg>
      <pc:sldChg chg="modSp mod">
        <pc:chgData name="Sahitya Reddy" userId="d42927dc3cd29030" providerId="LiveId" clId="{B23B04A7-37E4-4EC4-9392-3E333B073C88}" dt="2020-09-21T20:24:00.854" v="235" actId="20577"/>
        <pc:sldMkLst>
          <pc:docMk/>
          <pc:sldMk cId="707605537" sldId="320"/>
        </pc:sldMkLst>
        <pc:spChg chg="mod">
          <ac:chgData name="Sahitya Reddy" userId="d42927dc3cd29030" providerId="LiveId" clId="{B23B04A7-37E4-4EC4-9392-3E333B073C88}" dt="2020-09-21T20:24:00.854" v="235" actId="20577"/>
          <ac:spMkLst>
            <pc:docMk/>
            <pc:sldMk cId="707605537" sldId="320"/>
            <ac:spMk id="3" creationId="{6940E830-8F86-418F-99D8-C74523A81F8F}"/>
          </ac:spMkLst>
        </pc:spChg>
      </pc:sldChg>
      <pc:sldChg chg="addSp delSp modSp mod">
        <pc:chgData name="Sahitya Reddy" userId="d42927dc3cd29030" providerId="LiveId" clId="{B23B04A7-37E4-4EC4-9392-3E333B073C88}" dt="2020-09-16T21:43:49.856" v="34" actId="20577"/>
        <pc:sldMkLst>
          <pc:docMk/>
          <pc:sldMk cId="3351859153" sldId="322"/>
        </pc:sldMkLst>
        <pc:spChg chg="add mod">
          <ac:chgData name="Sahitya Reddy" userId="d42927dc3cd29030" providerId="LiveId" clId="{B23B04A7-37E4-4EC4-9392-3E333B073C88}" dt="2020-09-16T21:43:49.856" v="34" actId="20577"/>
          <ac:spMkLst>
            <pc:docMk/>
            <pc:sldMk cId="3351859153" sldId="322"/>
            <ac:spMk id="2" creationId="{55C53C76-2EE1-46F8-A7B4-9148DC3D6191}"/>
          </ac:spMkLst>
        </pc:spChg>
        <pc:spChg chg="del">
          <ac:chgData name="Sahitya Reddy" userId="d42927dc3cd29030" providerId="LiveId" clId="{B23B04A7-37E4-4EC4-9392-3E333B073C88}" dt="2020-09-16T21:43:33.935" v="26" actId="478"/>
          <ac:spMkLst>
            <pc:docMk/>
            <pc:sldMk cId="3351859153" sldId="322"/>
            <ac:spMk id="6" creationId="{AAC071D7-ED69-48A1-8EB8-413EB7FCAAB8}"/>
          </ac:spMkLst>
        </pc:spChg>
        <pc:picChg chg="mod">
          <ac:chgData name="Sahitya Reddy" userId="d42927dc3cd29030" providerId="LiveId" clId="{B23B04A7-37E4-4EC4-9392-3E333B073C88}" dt="2020-09-16T21:43:38.376" v="28" actId="1076"/>
          <ac:picMkLst>
            <pc:docMk/>
            <pc:sldMk cId="3351859153" sldId="322"/>
            <ac:picMk id="4" creationId="{80AFCAEE-7C54-4D74-8F46-CFDC8E8A8FC1}"/>
          </ac:picMkLst>
        </pc:picChg>
      </pc:sldChg>
      <pc:sldChg chg="modSp mod">
        <pc:chgData name="Sahitya Reddy" userId="d42927dc3cd29030" providerId="LiveId" clId="{B23B04A7-37E4-4EC4-9392-3E333B073C88}" dt="2020-09-22T23:25:33.160" v="510" actId="113"/>
        <pc:sldMkLst>
          <pc:docMk/>
          <pc:sldMk cId="1063174316" sldId="324"/>
        </pc:sldMkLst>
        <pc:spChg chg="mod">
          <ac:chgData name="Sahitya Reddy" userId="d42927dc3cd29030" providerId="LiveId" clId="{B23B04A7-37E4-4EC4-9392-3E333B073C88}" dt="2020-09-22T23:25:33.160" v="510" actId="113"/>
          <ac:spMkLst>
            <pc:docMk/>
            <pc:sldMk cId="1063174316" sldId="324"/>
            <ac:spMk id="8" creationId="{288A7F07-DAA9-40D8-A2AC-5D0112D7C469}"/>
          </ac:spMkLst>
        </pc:spChg>
      </pc:sldChg>
      <pc:sldChg chg="modSp mod ord">
        <pc:chgData name="Sahitya Reddy" userId="d42927dc3cd29030" providerId="LiveId" clId="{B23B04A7-37E4-4EC4-9392-3E333B073C88}" dt="2020-09-22T23:14:16.099" v="485"/>
        <pc:sldMkLst>
          <pc:docMk/>
          <pc:sldMk cId="1485797756" sldId="325"/>
        </pc:sldMkLst>
        <pc:spChg chg="mod">
          <ac:chgData name="Sahitya Reddy" userId="d42927dc3cd29030" providerId="LiveId" clId="{B23B04A7-37E4-4EC4-9392-3E333B073C88}" dt="2020-09-20T12:06:17.468" v="111" actId="20577"/>
          <ac:spMkLst>
            <pc:docMk/>
            <pc:sldMk cId="1485797756" sldId="325"/>
            <ac:spMk id="6" creationId="{B3990B11-A89B-4B21-9E8C-87069B23E0EC}"/>
          </ac:spMkLst>
        </pc:spChg>
      </pc:sldChg>
      <pc:sldChg chg="modSp mod ord">
        <pc:chgData name="Sahitya Reddy" userId="d42927dc3cd29030" providerId="LiveId" clId="{B23B04A7-37E4-4EC4-9392-3E333B073C88}" dt="2020-09-22T23:13:59.263" v="483" actId="20577"/>
        <pc:sldMkLst>
          <pc:docMk/>
          <pc:sldMk cId="2710230112" sldId="326"/>
        </pc:sldMkLst>
        <pc:spChg chg="mod">
          <ac:chgData name="Sahitya Reddy" userId="d42927dc3cd29030" providerId="LiveId" clId="{B23B04A7-37E4-4EC4-9392-3E333B073C88}" dt="2020-09-22T23:08:33.415" v="436" actId="113"/>
          <ac:spMkLst>
            <pc:docMk/>
            <pc:sldMk cId="2710230112" sldId="326"/>
            <ac:spMk id="6" creationId="{16981A2C-E9ED-4AB0-81A1-580F16A2AFFD}"/>
          </ac:spMkLst>
        </pc:spChg>
        <pc:spChg chg="mod">
          <ac:chgData name="Sahitya Reddy" userId="d42927dc3cd29030" providerId="LiveId" clId="{B23B04A7-37E4-4EC4-9392-3E333B073C88}" dt="2020-09-22T23:13:59.263" v="483" actId="20577"/>
          <ac:spMkLst>
            <pc:docMk/>
            <pc:sldMk cId="2710230112" sldId="326"/>
            <ac:spMk id="14" creationId="{BD6F70E0-714D-4F43-ABB8-7418B4638320}"/>
          </ac:spMkLst>
        </pc:spChg>
      </pc:sldChg>
      <pc:sldChg chg="ord">
        <pc:chgData name="Sahitya Reddy" userId="d42927dc3cd29030" providerId="LiveId" clId="{B23B04A7-37E4-4EC4-9392-3E333B073C88}" dt="2020-09-22T23:14:41.401" v="487"/>
        <pc:sldMkLst>
          <pc:docMk/>
          <pc:sldMk cId="989105065" sldId="327"/>
        </pc:sldMkLst>
      </pc:sldChg>
      <pc:sldChg chg="addSp delSp modSp new mod ord">
        <pc:chgData name="Sahitya Reddy" userId="d42927dc3cd29030" providerId="LiveId" clId="{B23B04A7-37E4-4EC4-9392-3E333B073C88}" dt="2020-09-22T23:28:23.776" v="513" actId="20577"/>
        <pc:sldMkLst>
          <pc:docMk/>
          <pc:sldMk cId="253816553" sldId="328"/>
        </pc:sldMkLst>
        <pc:spChg chg="del">
          <ac:chgData name="Sahitya Reddy" userId="d42927dc3cd29030" providerId="LiveId" clId="{B23B04A7-37E4-4EC4-9392-3E333B073C88}" dt="2020-09-21T12:46:37.625" v="113" actId="478"/>
          <ac:spMkLst>
            <pc:docMk/>
            <pc:sldMk cId="253816553" sldId="328"/>
            <ac:spMk id="2" creationId="{5770B328-A8E2-4B64-8E4C-15F9608AFD54}"/>
          </ac:spMkLst>
        </pc:spChg>
        <pc:spChg chg="add mod">
          <ac:chgData name="Sahitya Reddy" userId="d42927dc3cd29030" providerId="LiveId" clId="{B23B04A7-37E4-4EC4-9392-3E333B073C88}" dt="2020-09-21T12:46:50.831" v="128" actId="255"/>
          <ac:spMkLst>
            <pc:docMk/>
            <pc:sldMk cId="253816553" sldId="328"/>
            <ac:spMk id="4" creationId="{401AE29A-707A-473C-9024-D27A585F0518}"/>
          </ac:spMkLst>
        </pc:spChg>
        <pc:spChg chg="add mod">
          <ac:chgData name="Sahitya Reddy" userId="d42927dc3cd29030" providerId="LiveId" clId="{B23B04A7-37E4-4EC4-9392-3E333B073C88}" dt="2020-09-22T23:28:23.776" v="513" actId="20577"/>
          <ac:spMkLst>
            <pc:docMk/>
            <pc:sldMk cId="253816553" sldId="328"/>
            <ac:spMk id="6" creationId="{7FFDD311-9A32-4778-A0B2-EFE317C43E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7030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68104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15924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270786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027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551744" y="0"/>
            <a:ext cx="4592256" cy="6858000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745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6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1606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4961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6112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9585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9391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4777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9624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L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5956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033C-F149-496A-ACF2-5AC48A3C7E84}" type="datetimeFigureOut">
              <a:rPr lang="ar-LY" smtClean="0"/>
              <a:t>05/02/1442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44470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L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700808"/>
            <a:ext cx="9396535" cy="8842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Thin" charset="0"/>
                <a:cs typeface="Roboto Thin" charset="0"/>
              </a:rPr>
              <a:t>Virtualization and cloud computing</a:t>
            </a: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Thin" charset="0"/>
                <a:cs typeface="Roboto Thin" charset="0"/>
              </a:rPr>
              <a:t>Final Project</a:t>
            </a:r>
          </a:p>
          <a:p>
            <a:br>
              <a:rPr lang="en-US" sz="4400" dirty="0">
                <a:latin typeface="+mj-lt"/>
              </a:rPr>
            </a:br>
            <a:endParaRPr lang="en-US" sz="4400" dirty="0">
              <a:solidFill>
                <a:schemeClr val="bg1">
                  <a:lumMod val="50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646936" y="3333865"/>
            <a:ext cx="5850128" cy="7215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976131" y="4653136"/>
            <a:ext cx="5850128" cy="7215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Prepared by : </a:t>
            </a:r>
          </a:p>
          <a:p>
            <a:pPr algn="l">
              <a:lnSpc>
                <a:spcPts val="162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ea typeface="Adobe Heiti Std R" pitchFamily="34" charset="-128"/>
              <a:cs typeface="Roboto Thin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970972" y="3323793"/>
            <a:ext cx="3105084" cy="73165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Supervised by :   Alessio Merlo</a:t>
            </a:r>
          </a:p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	            Enrico Russo</a:t>
            </a:r>
          </a:p>
          <a:p>
            <a:pPr>
              <a:lnSpc>
                <a:spcPts val="162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dobe Heiti Std R" pitchFamily="34" charset="-128"/>
              <a:cs typeface="Roboto Thin" charset="0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0" b="20499"/>
          <a:stretch/>
        </p:blipFill>
        <p:spPr>
          <a:xfrm>
            <a:off x="0" y="0"/>
            <a:ext cx="9144000" cy="1267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17294-83D0-4F65-8A3E-8A5051C587C8}"/>
              </a:ext>
            </a:extLst>
          </p:cNvPr>
          <p:cNvSpPr txBox="1"/>
          <p:nvPr/>
        </p:nvSpPr>
        <p:spPr>
          <a:xfrm>
            <a:off x="3523514" y="4653135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Sahitya Reddy Bollavaram</a:t>
            </a:r>
          </a:p>
          <a:p>
            <a:pPr algn="l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Karaem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Fatima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Elgallal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7E90E-ADE8-4FF8-A6A1-28EAA44D4ACB}"/>
              </a:ext>
            </a:extLst>
          </p:cNvPr>
          <p:cNvGrpSpPr/>
          <p:nvPr/>
        </p:nvGrpSpPr>
        <p:grpSpPr>
          <a:xfrm>
            <a:off x="-180528" y="456544"/>
            <a:ext cx="9145481" cy="5944912"/>
            <a:chOff x="-180528" y="456544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403555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778216" y="2726122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620130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655333" y="2162982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Manger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431998" y="2162982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289657" y="2162982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739810" y="2018966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083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3924568" y="1682289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Gluster Volume 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739810" y="1730934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2901163" y="853159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770595" y="819487"/>
              <a:ext cx="1152127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578076" y="825029"/>
              <a:ext cx="107475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016905" y="838025"/>
              <a:ext cx="572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528393" y="456544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GlusterFs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net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6901725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243866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448953" y="4009723"/>
              <a:ext cx="651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397107" y="4741345"/>
              <a:ext cx="846759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Joomla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296110" y="4769986"/>
              <a:ext cx="1706470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PHPmyadmin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240326" y="4741345"/>
              <a:ext cx="1258338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Miontoring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680486" y="4741346"/>
              <a:ext cx="1250932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Grafana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117186" y="5127772"/>
              <a:ext cx="1250932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bg1">
                      <a:lumMod val="85000"/>
                    </a:schemeClr>
                  </a:solidFill>
                </a:rPr>
                <a:t>managedb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448273" y="4381305"/>
              <a:ext cx="65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42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046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390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184541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059423" y="4005064"/>
              <a:ext cx="54451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Docker Swam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intnet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192.168.200.0/24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756216" y="6401456"/>
              <a:ext cx="615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61" y="5641120"/>
              <a:ext cx="0" cy="72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520281" y="5641120"/>
              <a:ext cx="637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275744" y="5714789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72" y="5641120"/>
              <a:ext cx="0" cy="72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059" y="5641200"/>
              <a:ext cx="0" cy="75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059423" y="5729019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4938171" y="5714789"/>
              <a:ext cx="187821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016225" y="852816"/>
              <a:ext cx="0" cy="23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226581" y="2931870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764039" y="4107350"/>
              <a:ext cx="0" cy="226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7" y="1801491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80528" y="2021244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259632" y="3166939"/>
              <a:ext cx="72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827584" y="2657040"/>
              <a:ext cx="0" cy="32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138103" y="4703863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693994" y="1590022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419877" y="4725144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99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24383" y="326300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+mj-lt"/>
                <a:cs typeface="+mj-cs"/>
              </a:rPr>
              <a:t>Network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EA5C2-E93A-440F-BA6D-5DB44EE97ABE}"/>
              </a:ext>
            </a:extLst>
          </p:cNvPr>
          <p:cNvSpPr txBox="1"/>
          <p:nvPr/>
        </p:nvSpPr>
        <p:spPr>
          <a:xfrm>
            <a:off x="611560" y="1418631"/>
            <a:ext cx="720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800" b="0" u="none" strike="noStrike" dirty="0">
                <a:effectLst/>
              </a:rPr>
              <a:t> </a:t>
            </a:r>
            <a:r>
              <a:rPr lang="en-US" dirty="0"/>
              <a:t>On VM1</a:t>
            </a:r>
            <a:endParaRPr lang="ar-SA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A0F91C3-3AA2-4A53-8644-B60FDBCFB1ED}"/>
              </a:ext>
            </a:extLst>
          </p:cNvPr>
          <p:cNvSpPr txBox="1">
            <a:spLocks/>
          </p:cNvSpPr>
          <p:nvPr/>
        </p:nvSpPr>
        <p:spPr>
          <a:xfrm>
            <a:off x="3111137" y="4883980"/>
            <a:ext cx="4505902" cy="70525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/>
              <a:t>Naming the Machine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/>
              <a:t>sudo</a:t>
            </a:r>
            <a:r>
              <a:rPr lang="en-US" sz="1400" dirty="0"/>
              <a:t> nano /</a:t>
            </a:r>
            <a:r>
              <a:rPr lang="en-US" sz="1400" dirty="0" err="1"/>
              <a:t>etc</a:t>
            </a:r>
            <a:r>
              <a:rPr lang="en-US" sz="1400" dirty="0"/>
              <a:t>/hostname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/>
              <a:t>vm1</a:t>
            </a:r>
            <a:endParaRPr lang="ar-SA" sz="140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1CCFB53-BA97-45FB-BF66-0337A83B8C7C}"/>
              </a:ext>
            </a:extLst>
          </p:cNvPr>
          <p:cNvSpPr txBox="1">
            <a:spLocks/>
          </p:cNvSpPr>
          <p:nvPr/>
        </p:nvSpPr>
        <p:spPr>
          <a:xfrm>
            <a:off x="827584" y="2030446"/>
            <a:ext cx="4406023" cy="21195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/>
              <a:t>sudo</a:t>
            </a:r>
            <a:r>
              <a:rPr lang="en-US" sz="1400" dirty="0"/>
              <a:t> nano /</a:t>
            </a:r>
            <a:r>
              <a:rPr lang="en-US" sz="1400" dirty="0" err="1"/>
              <a:t>etc</a:t>
            </a:r>
            <a:r>
              <a:rPr lang="en-US" sz="1400" dirty="0"/>
              <a:t>/network/interfaces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5B6CF-9740-4F76-881C-2322AC1850A7}"/>
              </a:ext>
            </a:extLst>
          </p:cNvPr>
          <p:cNvSpPr txBox="1"/>
          <p:nvPr/>
        </p:nvSpPr>
        <p:spPr>
          <a:xfrm>
            <a:off x="5195882" y="2046653"/>
            <a:ext cx="300102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LY"/>
            </a:defPPr>
            <a:lvl1pPr algn="l" rtl="0">
              <a:spcBef>
                <a:spcPts val="0"/>
              </a:spcBef>
              <a:spcAft>
                <a:spcPts val="0"/>
              </a:spcAft>
              <a:defRPr i="1">
                <a:solidFill>
                  <a:schemeClr val="bg1">
                    <a:lumMod val="50000"/>
                  </a:schemeClr>
                </a:solidFill>
                <a:latin typeface="Lato"/>
              </a:defRPr>
            </a:lvl1pPr>
            <a:lvl2pPr marL="285750" lvl="1" indent="-285750" algn="l" defTabSz="8445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  <a:defRPr sz="1400" b="1" i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marL="0" lvl="1" indent="0">
              <a:buNone/>
            </a:pPr>
            <a:r>
              <a:rPr lang="en-US" b="0" i="0" dirty="0">
                <a:solidFill>
                  <a:schemeClr val="tx1"/>
                </a:solidFill>
              </a:rPr>
              <a:t>  </a:t>
            </a:r>
            <a:r>
              <a:rPr lang="en-US" b="0" i="0" dirty="0" err="1">
                <a:solidFill>
                  <a:schemeClr val="tx1"/>
                </a:solidFill>
              </a:rPr>
              <a:t>sudo</a:t>
            </a:r>
            <a:r>
              <a:rPr lang="en-US" b="0" i="0" dirty="0">
                <a:solidFill>
                  <a:schemeClr val="tx1"/>
                </a:solidFill>
              </a:rPr>
              <a:t> nano /</a:t>
            </a:r>
            <a:r>
              <a:rPr lang="en-US" b="0" i="0" dirty="0" err="1">
                <a:solidFill>
                  <a:schemeClr val="tx1"/>
                </a:solidFill>
              </a:rPr>
              <a:t>etc</a:t>
            </a:r>
            <a:r>
              <a:rPr lang="en-US" b="0" i="0" dirty="0">
                <a:solidFill>
                  <a:schemeClr val="tx1"/>
                </a:solidFill>
              </a:rPr>
              <a:t>/hosts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4B583-01E5-4152-A112-11D455F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486025" cy="126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D1544-E151-4ECB-99A9-0449693C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421085"/>
            <a:ext cx="2038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9">
            <a:extLst>
              <a:ext uri="{FF2B5EF4-FFF2-40B4-BE49-F238E27FC236}">
                <a16:creationId xmlns:a16="http://schemas.microsoft.com/office/drawing/2014/main" id="{AD6444B5-479E-4D02-8F5F-642744BAEC06}"/>
              </a:ext>
            </a:extLst>
          </p:cNvPr>
          <p:cNvSpPr>
            <a:spLocks/>
          </p:cNvSpPr>
          <p:nvPr/>
        </p:nvSpPr>
        <p:spPr bwMode="auto">
          <a:xfrm>
            <a:off x="3491880" y="2211379"/>
            <a:ext cx="1865621" cy="1233689"/>
          </a:xfrm>
          <a:custGeom>
            <a:avLst/>
            <a:gdLst>
              <a:gd name="T0" fmla="*/ 480 w 499"/>
              <a:gd name="T1" fmla="*/ 72 h 312"/>
              <a:gd name="T2" fmla="*/ 457 w 499"/>
              <a:gd name="T3" fmla="*/ 18 h 312"/>
              <a:gd name="T4" fmla="*/ 443 w 499"/>
              <a:gd name="T5" fmla="*/ 54 h 312"/>
              <a:gd name="T6" fmla="*/ 91 w 499"/>
              <a:gd name="T7" fmla="*/ 172 h 312"/>
              <a:gd name="T8" fmla="*/ 54 w 499"/>
              <a:gd name="T9" fmla="*/ 295 h 312"/>
              <a:gd name="T10" fmla="*/ 1 w 499"/>
              <a:gd name="T11" fmla="*/ 295 h 312"/>
              <a:gd name="T12" fmla="*/ 0 w 499"/>
              <a:gd name="T13" fmla="*/ 312 h 312"/>
              <a:gd name="T14" fmla="*/ 54 w 499"/>
              <a:gd name="T15" fmla="*/ 312 h 312"/>
              <a:gd name="T16" fmla="*/ 54 w 499"/>
              <a:gd name="T17" fmla="*/ 312 h 312"/>
              <a:gd name="T18" fmla="*/ 129 w 499"/>
              <a:gd name="T19" fmla="*/ 312 h 312"/>
              <a:gd name="T20" fmla="*/ 130 w 499"/>
              <a:gd name="T21" fmla="*/ 302 h 312"/>
              <a:gd name="T22" fmla="*/ 157 w 499"/>
              <a:gd name="T23" fmla="*/ 210 h 312"/>
              <a:gd name="T24" fmla="*/ 413 w 499"/>
              <a:gd name="T25" fmla="*/ 123 h 312"/>
              <a:gd name="T26" fmla="*/ 399 w 499"/>
              <a:gd name="T27" fmla="*/ 158 h 312"/>
              <a:gd name="T28" fmla="*/ 446 w 499"/>
              <a:gd name="T29" fmla="*/ 141 h 312"/>
              <a:gd name="T30" fmla="*/ 499 w 499"/>
              <a:gd name="T31" fmla="*/ 121 h 312"/>
              <a:gd name="T32" fmla="*/ 480 w 499"/>
              <a:gd name="T33" fmla="*/ 72 h 312"/>
              <a:gd name="connsiteX0" fmla="*/ 9599 w 9980"/>
              <a:gd name="connsiteY0" fmla="*/ 1731 h 9423"/>
              <a:gd name="connsiteX1" fmla="*/ 9138 w 9980"/>
              <a:gd name="connsiteY1" fmla="*/ 0 h 9423"/>
              <a:gd name="connsiteX2" fmla="*/ 8858 w 9980"/>
              <a:gd name="connsiteY2" fmla="*/ 1154 h 9423"/>
              <a:gd name="connsiteX3" fmla="*/ 1804 w 9980"/>
              <a:gd name="connsiteY3" fmla="*/ 4936 h 9423"/>
              <a:gd name="connsiteX4" fmla="*/ 1062 w 9980"/>
              <a:gd name="connsiteY4" fmla="*/ 8878 h 9423"/>
              <a:gd name="connsiteX5" fmla="*/ 0 w 9980"/>
              <a:gd name="connsiteY5" fmla="*/ 8878 h 9423"/>
              <a:gd name="connsiteX6" fmla="*/ 1062 w 9980"/>
              <a:gd name="connsiteY6" fmla="*/ 9423 h 9423"/>
              <a:gd name="connsiteX7" fmla="*/ 1062 w 9980"/>
              <a:gd name="connsiteY7" fmla="*/ 9423 h 9423"/>
              <a:gd name="connsiteX8" fmla="*/ 2565 w 9980"/>
              <a:gd name="connsiteY8" fmla="*/ 9423 h 9423"/>
              <a:gd name="connsiteX9" fmla="*/ 2585 w 9980"/>
              <a:gd name="connsiteY9" fmla="*/ 9102 h 9423"/>
              <a:gd name="connsiteX10" fmla="*/ 3126 w 9980"/>
              <a:gd name="connsiteY10" fmla="*/ 6154 h 9423"/>
              <a:gd name="connsiteX11" fmla="*/ 8257 w 9980"/>
              <a:gd name="connsiteY11" fmla="*/ 3365 h 9423"/>
              <a:gd name="connsiteX12" fmla="*/ 7976 w 9980"/>
              <a:gd name="connsiteY12" fmla="*/ 4487 h 9423"/>
              <a:gd name="connsiteX13" fmla="*/ 8918 w 9980"/>
              <a:gd name="connsiteY13" fmla="*/ 3942 h 9423"/>
              <a:gd name="connsiteX14" fmla="*/ 9980 w 9980"/>
              <a:gd name="connsiteY14" fmla="*/ 3301 h 9423"/>
              <a:gd name="connsiteX15" fmla="*/ 9599 w 9980"/>
              <a:gd name="connsiteY15" fmla="*/ 1731 h 9423"/>
              <a:gd name="connsiteX0" fmla="*/ 8554 w 8936"/>
              <a:gd name="connsiteY0" fmla="*/ 1837 h 10000"/>
              <a:gd name="connsiteX1" fmla="*/ 8092 w 8936"/>
              <a:gd name="connsiteY1" fmla="*/ 0 h 10000"/>
              <a:gd name="connsiteX2" fmla="*/ 7812 w 8936"/>
              <a:gd name="connsiteY2" fmla="*/ 1225 h 10000"/>
              <a:gd name="connsiteX3" fmla="*/ 744 w 8936"/>
              <a:gd name="connsiteY3" fmla="*/ 5238 h 10000"/>
              <a:gd name="connsiteX4" fmla="*/ 0 w 8936"/>
              <a:gd name="connsiteY4" fmla="*/ 9422 h 10000"/>
              <a:gd name="connsiteX5" fmla="*/ 0 w 8936"/>
              <a:gd name="connsiteY5" fmla="*/ 10000 h 10000"/>
              <a:gd name="connsiteX6" fmla="*/ 0 w 8936"/>
              <a:gd name="connsiteY6" fmla="*/ 10000 h 10000"/>
              <a:gd name="connsiteX7" fmla="*/ 1506 w 8936"/>
              <a:gd name="connsiteY7" fmla="*/ 10000 h 10000"/>
              <a:gd name="connsiteX8" fmla="*/ 1526 w 8936"/>
              <a:gd name="connsiteY8" fmla="*/ 9659 h 10000"/>
              <a:gd name="connsiteX9" fmla="*/ 2068 w 8936"/>
              <a:gd name="connsiteY9" fmla="*/ 6531 h 10000"/>
              <a:gd name="connsiteX10" fmla="*/ 7210 w 8936"/>
              <a:gd name="connsiteY10" fmla="*/ 3571 h 10000"/>
              <a:gd name="connsiteX11" fmla="*/ 6928 w 8936"/>
              <a:gd name="connsiteY11" fmla="*/ 4762 h 10000"/>
              <a:gd name="connsiteX12" fmla="*/ 7872 w 8936"/>
              <a:gd name="connsiteY12" fmla="*/ 4183 h 10000"/>
              <a:gd name="connsiteX13" fmla="*/ 8936 w 8936"/>
              <a:gd name="connsiteY13" fmla="*/ 3503 h 10000"/>
              <a:gd name="connsiteX14" fmla="*/ 8554 w 8936"/>
              <a:gd name="connsiteY14" fmla="*/ 18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6" h="10000">
                <a:moveTo>
                  <a:pt x="8554" y="1837"/>
                </a:moveTo>
                <a:lnTo>
                  <a:pt x="8092" y="0"/>
                </a:lnTo>
                <a:cubicBezTo>
                  <a:pt x="7999" y="408"/>
                  <a:pt x="7905" y="817"/>
                  <a:pt x="7812" y="1225"/>
                </a:cubicBezTo>
                <a:cubicBezTo>
                  <a:pt x="5222" y="-612"/>
                  <a:pt x="2190" y="1020"/>
                  <a:pt x="744" y="5238"/>
                </a:cubicBezTo>
                <a:cubicBezTo>
                  <a:pt x="302" y="6565"/>
                  <a:pt x="60" y="7993"/>
                  <a:pt x="0" y="9422"/>
                </a:cubicBezTo>
                <a:lnTo>
                  <a:pt x="0" y="10000"/>
                </a:lnTo>
                <a:lnTo>
                  <a:pt x="0" y="10000"/>
                </a:lnTo>
                <a:lnTo>
                  <a:pt x="1506" y="10000"/>
                </a:lnTo>
                <a:cubicBezTo>
                  <a:pt x="1513" y="9886"/>
                  <a:pt x="1519" y="9773"/>
                  <a:pt x="1526" y="9659"/>
                </a:cubicBezTo>
                <a:cubicBezTo>
                  <a:pt x="1546" y="8572"/>
                  <a:pt x="1728" y="7517"/>
                  <a:pt x="2068" y="6531"/>
                </a:cubicBezTo>
                <a:cubicBezTo>
                  <a:pt x="3112" y="3435"/>
                  <a:pt x="5342" y="2245"/>
                  <a:pt x="7210" y="3571"/>
                </a:cubicBezTo>
                <a:lnTo>
                  <a:pt x="6928" y="4762"/>
                </a:lnTo>
                <a:lnTo>
                  <a:pt x="7872" y="4183"/>
                </a:lnTo>
                <a:lnTo>
                  <a:pt x="8936" y="3503"/>
                </a:lnTo>
                <a:lnTo>
                  <a:pt x="8554" y="1837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22" name="Freeform 30">
            <a:extLst>
              <a:ext uri="{FF2B5EF4-FFF2-40B4-BE49-F238E27FC236}">
                <a16:creationId xmlns:a16="http://schemas.microsoft.com/office/drawing/2014/main" id="{73221BB8-D5E4-4400-AE6B-891A1B07FE47}"/>
              </a:ext>
            </a:extLst>
          </p:cNvPr>
          <p:cNvSpPr>
            <a:spLocks/>
          </p:cNvSpPr>
          <p:nvPr/>
        </p:nvSpPr>
        <p:spPr bwMode="auto">
          <a:xfrm>
            <a:off x="4095872" y="3602382"/>
            <a:ext cx="1869778" cy="1233080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8" h="10000">
                <a:moveTo>
                  <a:pt x="401" y="8164"/>
                </a:moveTo>
                <a:lnTo>
                  <a:pt x="842" y="10000"/>
                </a:lnTo>
                <a:lnTo>
                  <a:pt x="1142" y="8810"/>
                </a:lnTo>
                <a:cubicBezTo>
                  <a:pt x="3707" y="10646"/>
                  <a:pt x="6754" y="8980"/>
                  <a:pt x="8176" y="4796"/>
                </a:cubicBezTo>
                <a:cubicBezTo>
                  <a:pt x="8637" y="3470"/>
                  <a:pt x="8878" y="2041"/>
                  <a:pt x="8918" y="612"/>
                </a:cubicBezTo>
                <a:cubicBezTo>
                  <a:pt x="8925" y="408"/>
                  <a:pt x="8931" y="204"/>
                  <a:pt x="8938" y="0"/>
                </a:cubicBezTo>
                <a:lnTo>
                  <a:pt x="8938" y="0"/>
                </a:lnTo>
                <a:lnTo>
                  <a:pt x="7415" y="0"/>
                </a:lnTo>
                <a:lnTo>
                  <a:pt x="7415" y="374"/>
                </a:lnTo>
                <a:cubicBezTo>
                  <a:pt x="7375" y="1429"/>
                  <a:pt x="7214" y="2517"/>
                  <a:pt x="6874" y="3504"/>
                </a:cubicBezTo>
                <a:cubicBezTo>
                  <a:pt x="5812" y="6564"/>
                  <a:pt x="3607" y="7789"/>
                  <a:pt x="1723" y="6428"/>
                </a:cubicBezTo>
                <a:cubicBezTo>
                  <a:pt x="1823" y="6031"/>
                  <a:pt x="1924" y="5635"/>
                  <a:pt x="2024" y="5238"/>
                </a:cubicBezTo>
                <a:lnTo>
                  <a:pt x="1062" y="5850"/>
                </a:lnTo>
                <a:lnTo>
                  <a:pt x="0" y="6530"/>
                </a:lnTo>
                <a:cubicBezTo>
                  <a:pt x="134" y="7074"/>
                  <a:pt x="267" y="7620"/>
                  <a:pt x="401" y="8164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34" name="타원 34">
            <a:extLst>
              <a:ext uri="{FF2B5EF4-FFF2-40B4-BE49-F238E27FC236}">
                <a16:creationId xmlns:a16="http://schemas.microsoft.com/office/drawing/2014/main" id="{CD3BC05B-C4EF-4846-889A-A56FAF69F157}"/>
              </a:ext>
            </a:extLst>
          </p:cNvPr>
          <p:cNvSpPr/>
          <p:nvPr/>
        </p:nvSpPr>
        <p:spPr>
          <a:xfrm>
            <a:off x="3409099" y="3692274"/>
            <a:ext cx="730853" cy="7308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6" name="타원 30">
            <a:extLst>
              <a:ext uri="{FF2B5EF4-FFF2-40B4-BE49-F238E27FC236}">
                <a16:creationId xmlns:a16="http://schemas.microsoft.com/office/drawing/2014/main" id="{BE4E634D-65BD-4B3D-B773-ABDAA34FF819}"/>
              </a:ext>
            </a:extLst>
          </p:cNvPr>
          <p:cNvSpPr/>
          <p:nvPr/>
        </p:nvSpPr>
        <p:spPr>
          <a:xfrm>
            <a:off x="5357501" y="2690035"/>
            <a:ext cx="730853" cy="730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3450E854-78F4-4FBF-90B9-C369CB746A3D}"/>
              </a:ext>
            </a:extLst>
          </p:cNvPr>
          <p:cNvSpPr/>
          <p:nvPr/>
        </p:nvSpPr>
        <p:spPr>
          <a:xfrm>
            <a:off x="74145" y="3942147"/>
            <a:ext cx="2837174" cy="1869743"/>
          </a:xfrm>
          <a:prstGeom prst="roundRect">
            <a:avLst>
              <a:gd name="adj" fmla="val 0"/>
            </a:avLst>
          </a:prstGeom>
          <a:solidFill>
            <a:schemeClr val="accent3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VM3 changing address with respectively</a:t>
            </a:r>
          </a:p>
          <a:p>
            <a:pPr algn="l" rtl="0"/>
            <a:endParaRPr lang="en-GB" b="1" dirty="0"/>
          </a:p>
          <a:p>
            <a:pPr algn="l" rtl="0"/>
            <a:r>
              <a:rPr lang="ar-SA" b="1" dirty="0">
                <a:latin typeface="Lato"/>
              </a:rPr>
              <a:t>192.168.75.13 </a:t>
            </a:r>
            <a:endParaRPr lang="en-US" b="1" dirty="0"/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FDBFADE3-3B9C-45D0-9665-813C6F1934EA}"/>
              </a:ext>
            </a:extLst>
          </p:cNvPr>
          <p:cNvSpPr/>
          <p:nvPr/>
        </p:nvSpPr>
        <p:spPr>
          <a:xfrm>
            <a:off x="6444208" y="1920889"/>
            <a:ext cx="2597072" cy="1923990"/>
          </a:xfrm>
          <a:prstGeom prst="roundRect">
            <a:avLst>
              <a:gd name="adj" fmla="val 6226"/>
            </a:avLst>
          </a:prstGeom>
          <a:solidFill>
            <a:schemeClr val="accent1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VM2 changing address with respectively</a:t>
            </a:r>
          </a:p>
          <a:p>
            <a:pPr algn="l" rtl="0"/>
            <a:endParaRPr lang="en-GB" b="1" dirty="0"/>
          </a:p>
          <a:p>
            <a:pPr algn="l" rtl="0"/>
            <a:r>
              <a:rPr lang="ar-SA" b="1" dirty="0">
                <a:latin typeface="Lato"/>
              </a:rPr>
              <a:t>192.168.75.12</a:t>
            </a:r>
            <a:r>
              <a:rPr lang="ar-SA" dirty="0">
                <a:latin typeface="Lato"/>
              </a:rPr>
              <a:t> </a:t>
            </a:r>
            <a:endParaRPr lang="en-US" b="1" dirty="0"/>
          </a:p>
        </p:txBody>
      </p:sp>
      <p:cxnSp>
        <p:nvCxnSpPr>
          <p:cNvPr id="43" name="Elbow Connector 34">
            <a:extLst>
              <a:ext uri="{FF2B5EF4-FFF2-40B4-BE49-F238E27FC236}">
                <a16:creationId xmlns:a16="http://schemas.microsoft.com/office/drawing/2014/main" id="{0372496D-4306-4F7D-9869-A62147BDE844}"/>
              </a:ext>
            </a:extLst>
          </p:cNvPr>
          <p:cNvCxnSpPr/>
          <p:nvPr/>
        </p:nvCxnSpPr>
        <p:spPr>
          <a:xfrm rot="5400000" flipH="1" flipV="1">
            <a:off x="6020221" y="2630993"/>
            <a:ext cx="536252" cy="167705"/>
          </a:xfrm>
          <a:prstGeom prst="bentConnector3">
            <a:avLst>
              <a:gd name="adj1" fmla="val 100482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4">
            <a:extLst>
              <a:ext uri="{FF2B5EF4-FFF2-40B4-BE49-F238E27FC236}">
                <a16:creationId xmlns:a16="http://schemas.microsoft.com/office/drawing/2014/main" id="{FDE25F3C-E14F-4743-BDF9-64AA51844D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7825" y="4070382"/>
            <a:ext cx="328512" cy="326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D785F9-E872-454B-A6C6-EA5BB1B30B43}"/>
              </a:ext>
            </a:extLst>
          </p:cNvPr>
          <p:cNvSpPr txBox="1">
            <a:spLocks/>
          </p:cNvSpPr>
          <p:nvPr/>
        </p:nvSpPr>
        <p:spPr>
          <a:xfrm>
            <a:off x="526675" y="33265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cs typeface="+mj-cs"/>
              </a:rPr>
              <a:t>Network Setup</a:t>
            </a:r>
          </a:p>
        </p:txBody>
      </p:sp>
    </p:spTree>
    <p:extLst>
      <p:ext uri="{BB962C8B-B14F-4D97-AF65-F5344CB8AC3E}">
        <p14:creationId xmlns:p14="http://schemas.microsoft.com/office/powerpoint/2010/main" val="34002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17450" y="548680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+mj-lt"/>
                <a:cs typeface="+mj-cs"/>
              </a:rPr>
              <a:t>Network</a:t>
            </a:r>
            <a:r>
              <a:rPr lang="en-US" sz="4000" dirty="0">
                <a:cs typeface="+mj-cs"/>
              </a:rPr>
              <a:t> Test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248C0-BB04-41A0-B9E4-CCAD7B321948}"/>
              </a:ext>
            </a:extLst>
          </p:cNvPr>
          <p:cNvSpPr txBox="1"/>
          <p:nvPr/>
        </p:nvSpPr>
        <p:spPr>
          <a:xfrm>
            <a:off x="1403648" y="4201789"/>
            <a:ext cx="239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>
                <a:effectLst/>
              </a:rPr>
              <a:t>ping 192.168.75.12</a:t>
            </a:r>
            <a:endParaRPr lang="ar-S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435D4-6646-4E28-919C-7FA405BBE663}"/>
              </a:ext>
            </a:extLst>
          </p:cNvPr>
          <p:cNvSpPr txBox="1"/>
          <p:nvPr/>
        </p:nvSpPr>
        <p:spPr>
          <a:xfrm>
            <a:off x="1438679" y="3336217"/>
            <a:ext cx="121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>
                <a:effectLst/>
              </a:rPr>
              <a:t>ping vm2</a:t>
            </a:r>
            <a:endParaRPr lang="ar-S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D26917-DABE-4964-801C-4009284D43A7}"/>
              </a:ext>
            </a:extLst>
          </p:cNvPr>
          <p:cNvSpPr txBox="1"/>
          <p:nvPr/>
        </p:nvSpPr>
        <p:spPr>
          <a:xfrm>
            <a:off x="1263565" y="3861336"/>
            <a:ext cx="273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</a:t>
            </a:r>
            <a:r>
              <a:rPr lang="ar-SA" b="1" dirty="0"/>
              <a:t>est connectivity</a:t>
            </a:r>
            <a:r>
              <a:rPr lang="en-US" b="1" dirty="0"/>
              <a:t> with IP</a:t>
            </a:r>
            <a:endParaRPr lang="ar-SA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419678-59DE-4A97-9B0A-283299845AB1}"/>
              </a:ext>
            </a:extLst>
          </p:cNvPr>
          <p:cNvSpPr txBox="1"/>
          <p:nvPr/>
        </p:nvSpPr>
        <p:spPr>
          <a:xfrm>
            <a:off x="1263565" y="2951980"/>
            <a:ext cx="448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</a:t>
            </a:r>
            <a:r>
              <a:rPr lang="ar-SA" b="1" dirty="0"/>
              <a:t>est connectivity  with names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90226-5ACB-4A32-92EB-AD9ADC023FD8}"/>
              </a:ext>
            </a:extLst>
          </p:cNvPr>
          <p:cNvSpPr txBox="1"/>
          <p:nvPr/>
        </p:nvSpPr>
        <p:spPr>
          <a:xfrm>
            <a:off x="1329489" y="2246873"/>
            <a:ext cx="470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 err="1">
                <a:effectLst/>
              </a:rPr>
              <a:t>sudo</a:t>
            </a:r>
            <a:r>
              <a:rPr lang="en-US" sz="1800" u="none" strike="noStrike" dirty="0">
                <a:effectLst/>
              </a:rPr>
              <a:t> reboot</a:t>
            </a:r>
          </a:p>
          <a:p>
            <a:pPr algn="l" rtl="0"/>
            <a:r>
              <a:rPr lang="en-US" sz="1800" u="none" strike="noStrike" dirty="0">
                <a:effectLst/>
              </a:rPr>
              <a:t>ifconfig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266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7DA494E-523B-4794-977D-9EBD8F6A5F8D}"/>
              </a:ext>
            </a:extLst>
          </p:cNvPr>
          <p:cNvGrpSpPr/>
          <p:nvPr/>
        </p:nvGrpSpPr>
        <p:grpSpPr>
          <a:xfrm>
            <a:off x="-180528" y="188640"/>
            <a:ext cx="9145017" cy="6182690"/>
            <a:chOff x="-15026" y="426418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569057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943718" y="2695996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785632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820835" y="2132856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/>
                  <a:t>Manger</a:t>
                </a:r>
                <a:endParaRPr lang="ar-SA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597500" y="2132856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/>
                  <a:t>Worker</a:t>
                </a:r>
                <a:endParaRPr lang="ar-SA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455159" y="2132856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/>
                  <a:t>Worker</a:t>
                </a:r>
                <a:endParaRPr lang="ar-SA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905312" y="1988840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8738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4090070" y="1652163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Gluster Volume gfs</a:t>
              </a:r>
              <a:endParaRPr lang="ar-SA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905312" y="1700808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69" y="822690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3066665" y="823033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vm1g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936097" y="789361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vm2g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743578" y="794903"/>
              <a:ext cx="1074750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vm3g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182407" y="807899"/>
              <a:ext cx="5724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693895" y="426418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GlusterFs</a:t>
              </a:r>
              <a:r>
                <a:rPr lang="en-US" dirty="0"/>
                <a:t> net</a:t>
              </a:r>
              <a:endParaRPr lang="ar-S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7067227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8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614455" y="3979597"/>
              <a:ext cx="651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562609" y="4711219"/>
              <a:ext cx="846759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Joomla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461612" y="4739860"/>
              <a:ext cx="1706470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PHPmyadmin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405828" y="4711219"/>
              <a:ext cx="1258338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Monitoring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845988" y="4711220"/>
              <a:ext cx="1250932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Grafana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282688" y="5097646"/>
              <a:ext cx="1250932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bg1">
                      <a:lumMod val="85000"/>
                    </a:schemeClr>
                  </a:solidFill>
                </a:rPr>
                <a:t>managedb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613775" y="4351179"/>
              <a:ext cx="65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949444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885548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1892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0043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224925" y="4005064"/>
              <a:ext cx="5445102" cy="3551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Docker Swam         </a:t>
              </a:r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intnet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192.168.200.0/24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921718" y="6371330"/>
              <a:ext cx="615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405863" y="5610994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685783" y="5610994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441246" y="5684663"/>
              <a:ext cx="188241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74" y="5610994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7082561" y="5611074"/>
              <a:ext cx="0" cy="75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592063" y="5698893"/>
              <a:ext cx="151527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434637" y="5711945"/>
              <a:ext cx="159944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181727" y="822690"/>
              <a:ext cx="0" cy="2304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392083" y="2901744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975183" y="4077223"/>
              <a:ext cx="0" cy="226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9" y="1771365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5026" y="1991118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475736" y="3136813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993086" y="2626914"/>
              <a:ext cx="0" cy="3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375613" y="4673737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859496" y="1559896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585379" y="4695018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2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980367" y="532729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927600" algn="l"/>
              </a:tabLst>
            </a:pPr>
            <a:r>
              <a:rPr lang="en-US" sz="4000" dirty="0">
                <a:latin typeface="+mn-lt"/>
                <a:cs typeface="+mj-cs"/>
              </a:rPr>
              <a:t>Gluster FS -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EA5C2-E93A-440F-BA6D-5DB44EE97ABE}"/>
              </a:ext>
            </a:extLst>
          </p:cNvPr>
          <p:cNvSpPr txBox="1"/>
          <p:nvPr/>
        </p:nvSpPr>
        <p:spPr>
          <a:xfrm>
            <a:off x="309768" y="1831669"/>
            <a:ext cx="720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b="0" i="1" u="none" strike="noStrike" dirty="0">
                <a:effectLst/>
              </a:rPr>
              <a:t> </a:t>
            </a:r>
            <a:r>
              <a:rPr lang="en-US" sz="1800" u="none" strike="noStrike" dirty="0">
                <a:effectLst/>
              </a:rPr>
              <a:t>VM1</a:t>
            </a:r>
            <a:endParaRPr lang="ar-SA" dirty="0"/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32DD0695-5399-46B8-8D12-6EAFD025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752" y="2651065"/>
            <a:ext cx="593598" cy="1392398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3</a:t>
            </a: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9532CD81-F906-4BFD-B85B-8AB87BFF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112875"/>
            <a:ext cx="593598" cy="59359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901EA749-0AA0-4D07-A73F-5D40C6E3D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551880"/>
            <a:ext cx="593598" cy="195723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A0F91C3-3AA2-4A53-8644-B60FDBCFB1ED}"/>
              </a:ext>
            </a:extLst>
          </p:cNvPr>
          <p:cNvSpPr txBox="1">
            <a:spLocks/>
          </p:cNvSpPr>
          <p:nvPr/>
        </p:nvSpPr>
        <p:spPr>
          <a:xfrm>
            <a:off x="1290689" y="5108893"/>
            <a:ext cx="2766656" cy="555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      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reboot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      ping vm2g</a:t>
            </a:r>
            <a:endParaRPr lang="ar-SA" sz="1400" dirty="0">
              <a:ea typeface="SF UI Display Thin" charset="0"/>
              <a:cs typeface="SF UI Display Thin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1CCFB53-BA97-45FB-BF66-0337A83B8C7C}"/>
              </a:ext>
            </a:extLst>
          </p:cNvPr>
          <p:cNvSpPr txBox="1">
            <a:spLocks/>
          </p:cNvSpPr>
          <p:nvPr/>
        </p:nvSpPr>
        <p:spPr>
          <a:xfrm>
            <a:off x="1500237" y="2590606"/>
            <a:ext cx="4406023" cy="195723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nano /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etc</a:t>
            </a:r>
            <a:r>
              <a:rPr lang="en-US" sz="1400" dirty="0">
                <a:ea typeface="SF UI Display Thin" charset="0"/>
                <a:cs typeface="SF UI Display Thin" charset="0"/>
              </a:rPr>
              <a:t>/network/interfaces</a:t>
            </a:r>
            <a:endParaRPr lang="en-GB" sz="1400" dirty="0">
              <a:ea typeface="SF UI Display Thin" charset="0"/>
              <a:cs typeface="SF UI Display Thin" charset="0"/>
            </a:endParaRPr>
          </a:p>
          <a:p>
            <a:pPr algn="l"/>
            <a:r>
              <a:rPr lang="en-GB" sz="1400" dirty="0">
                <a:latin typeface="+mn-lt"/>
              </a:rPr>
              <a:t>auto ens38</a:t>
            </a:r>
          </a:p>
          <a:p>
            <a:pPr algn="l"/>
            <a:r>
              <a:rPr lang="en-GB" sz="1400" dirty="0" err="1">
                <a:latin typeface="+mn-lt"/>
              </a:rPr>
              <a:t>iface</a:t>
            </a:r>
            <a:r>
              <a:rPr lang="en-GB" sz="1400" dirty="0">
                <a:latin typeface="+mn-lt"/>
              </a:rPr>
              <a:t> ens38 </a:t>
            </a:r>
            <a:r>
              <a:rPr lang="en-GB" sz="1400" dirty="0" err="1">
                <a:latin typeface="+mn-lt"/>
              </a:rPr>
              <a:t>inet</a:t>
            </a:r>
            <a:r>
              <a:rPr lang="en-GB" sz="1400" dirty="0">
                <a:latin typeface="+mn-lt"/>
              </a:rPr>
              <a:t> static</a:t>
            </a:r>
          </a:p>
          <a:p>
            <a:pPr algn="l"/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> address 10.0.0.11</a:t>
            </a:r>
          </a:p>
          <a:p>
            <a:pPr algn="l"/>
            <a:r>
              <a:rPr lang="en-GB" sz="1400" dirty="0">
                <a:latin typeface="+mn-lt"/>
              </a:rPr>
              <a:t> netmask 255.255.255.0</a:t>
            </a:r>
          </a:p>
          <a:p>
            <a:pPr algn="l"/>
            <a:r>
              <a:rPr lang="en-GB" sz="1400" dirty="0">
                <a:latin typeface="+mn-lt"/>
              </a:rPr>
              <a:t> network 10.0.0.0</a:t>
            </a:r>
          </a:p>
          <a:p>
            <a:pPr algn="l"/>
            <a:r>
              <a:rPr lang="en-GB" sz="1400" dirty="0">
                <a:latin typeface="+mn-lt"/>
              </a:rPr>
              <a:t> gateway 10.0.0.2</a:t>
            </a:r>
            <a:r>
              <a:rPr lang="en-US" sz="1400" kern="1200" dirty="0">
                <a:latin typeface="+mn-lt"/>
              </a:rPr>
              <a:t> </a:t>
            </a:r>
            <a:endParaRPr lang="ar-SA" sz="1400" kern="12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5B6CF-9740-4F76-881C-2322AC1850A7}"/>
              </a:ext>
            </a:extLst>
          </p:cNvPr>
          <p:cNvSpPr txBox="1"/>
          <p:nvPr/>
        </p:nvSpPr>
        <p:spPr>
          <a:xfrm>
            <a:off x="6188692" y="2656242"/>
            <a:ext cx="3001024" cy="1180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LY"/>
            </a:defPPr>
            <a:lvl1pPr algn="l" rtl="0">
              <a:spcBef>
                <a:spcPts val="0"/>
              </a:spcBef>
              <a:spcAft>
                <a:spcPts val="0"/>
              </a:spcAft>
              <a:defRPr i="1">
                <a:solidFill>
                  <a:schemeClr val="bg1">
                    <a:lumMod val="50000"/>
                  </a:schemeClr>
                </a:solidFill>
                <a:latin typeface="Lato"/>
              </a:defRPr>
            </a:lvl1pPr>
            <a:lvl2pPr marL="285750" lvl="1" indent="-285750" algn="l" defTabSz="8445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  <a:defRPr sz="1400" b="1" i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marL="0" lvl="1" indent="0">
              <a:buNone/>
            </a:pPr>
            <a:r>
              <a:rPr lang="en-US" b="0" i="0" dirty="0" err="1">
                <a:solidFill>
                  <a:schemeClr val="tx1"/>
                </a:solidFill>
              </a:rPr>
              <a:t>sudo</a:t>
            </a:r>
            <a:r>
              <a:rPr lang="en-US" b="0" i="0" dirty="0">
                <a:solidFill>
                  <a:schemeClr val="tx1"/>
                </a:solidFill>
              </a:rPr>
              <a:t> nano /</a:t>
            </a:r>
            <a:r>
              <a:rPr lang="en-US" b="0" i="0" dirty="0" err="1">
                <a:solidFill>
                  <a:schemeClr val="tx1"/>
                </a:solidFill>
              </a:rPr>
              <a:t>etc</a:t>
            </a:r>
            <a:r>
              <a:rPr lang="en-US" b="0" i="0" dirty="0">
                <a:solidFill>
                  <a:schemeClr val="tx1"/>
                </a:solidFill>
              </a:rPr>
              <a:t>/hosts</a:t>
            </a:r>
          </a:p>
          <a:p>
            <a:endParaRPr lang="en-US" sz="1400" i="0" dirty="0">
              <a:solidFill>
                <a:schemeClr val="tx1"/>
              </a:solidFill>
              <a:latin typeface="+mn-lt"/>
            </a:endParaRP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10.0.0.11 vm1g</a:t>
            </a: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10.0.0.12 vm2g</a:t>
            </a: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10.0.0.13 vm3g</a:t>
            </a:r>
            <a:endParaRPr lang="ar-SA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8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9">
            <a:extLst>
              <a:ext uri="{FF2B5EF4-FFF2-40B4-BE49-F238E27FC236}">
                <a16:creationId xmlns:a16="http://schemas.microsoft.com/office/drawing/2014/main" id="{AD6444B5-479E-4D02-8F5F-642744BAEC06}"/>
              </a:ext>
            </a:extLst>
          </p:cNvPr>
          <p:cNvSpPr>
            <a:spLocks/>
          </p:cNvSpPr>
          <p:nvPr/>
        </p:nvSpPr>
        <p:spPr bwMode="auto">
          <a:xfrm>
            <a:off x="3491880" y="2211379"/>
            <a:ext cx="1865621" cy="1233689"/>
          </a:xfrm>
          <a:custGeom>
            <a:avLst/>
            <a:gdLst>
              <a:gd name="T0" fmla="*/ 480 w 499"/>
              <a:gd name="T1" fmla="*/ 72 h 312"/>
              <a:gd name="T2" fmla="*/ 457 w 499"/>
              <a:gd name="T3" fmla="*/ 18 h 312"/>
              <a:gd name="T4" fmla="*/ 443 w 499"/>
              <a:gd name="T5" fmla="*/ 54 h 312"/>
              <a:gd name="T6" fmla="*/ 91 w 499"/>
              <a:gd name="T7" fmla="*/ 172 h 312"/>
              <a:gd name="T8" fmla="*/ 54 w 499"/>
              <a:gd name="T9" fmla="*/ 295 h 312"/>
              <a:gd name="T10" fmla="*/ 1 w 499"/>
              <a:gd name="T11" fmla="*/ 295 h 312"/>
              <a:gd name="T12" fmla="*/ 0 w 499"/>
              <a:gd name="T13" fmla="*/ 312 h 312"/>
              <a:gd name="T14" fmla="*/ 54 w 499"/>
              <a:gd name="T15" fmla="*/ 312 h 312"/>
              <a:gd name="T16" fmla="*/ 54 w 499"/>
              <a:gd name="T17" fmla="*/ 312 h 312"/>
              <a:gd name="T18" fmla="*/ 129 w 499"/>
              <a:gd name="T19" fmla="*/ 312 h 312"/>
              <a:gd name="T20" fmla="*/ 130 w 499"/>
              <a:gd name="T21" fmla="*/ 302 h 312"/>
              <a:gd name="T22" fmla="*/ 157 w 499"/>
              <a:gd name="T23" fmla="*/ 210 h 312"/>
              <a:gd name="T24" fmla="*/ 413 w 499"/>
              <a:gd name="T25" fmla="*/ 123 h 312"/>
              <a:gd name="T26" fmla="*/ 399 w 499"/>
              <a:gd name="T27" fmla="*/ 158 h 312"/>
              <a:gd name="T28" fmla="*/ 446 w 499"/>
              <a:gd name="T29" fmla="*/ 141 h 312"/>
              <a:gd name="T30" fmla="*/ 499 w 499"/>
              <a:gd name="T31" fmla="*/ 121 h 312"/>
              <a:gd name="T32" fmla="*/ 480 w 499"/>
              <a:gd name="T33" fmla="*/ 72 h 312"/>
              <a:gd name="connsiteX0" fmla="*/ 9599 w 9980"/>
              <a:gd name="connsiteY0" fmla="*/ 1731 h 9423"/>
              <a:gd name="connsiteX1" fmla="*/ 9138 w 9980"/>
              <a:gd name="connsiteY1" fmla="*/ 0 h 9423"/>
              <a:gd name="connsiteX2" fmla="*/ 8858 w 9980"/>
              <a:gd name="connsiteY2" fmla="*/ 1154 h 9423"/>
              <a:gd name="connsiteX3" fmla="*/ 1804 w 9980"/>
              <a:gd name="connsiteY3" fmla="*/ 4936 h 9423"/>
              <a:gd name="connsiteX4" fmla="*/ 1062 w 9980"/>
              <a:gd name="connsiteY4" fmla="*/ 8878 h 9423"/>
              <a:gd name="connsiteX5" fmla="*/ 0 w 9980"/>
              <a:gd name="connsiteY5" fmla="*/ 8878 h 9423"/>
              <a:gd name="connsiteX6" fmla="*/ 1062 w 9980"/>
              <a:gd name="connsiteY6" fmla="*/ 9423 h 9423"/>
              <a:gd name="connsiteX7" fmla="*/ 1062 w 9980"/>
              <a:gd name="connsiteY7" fmla="*/ 9423 h 9423"/>
              <a:gd name="connsiteX8" fmla="*/ 2565 w 9980"/>
              <a:gd name="connsiteY8" fmla="*/ 9423 h 9423"/>
              <a:gd name="connsiteX9" fmla="*/ 2585 w 9980"/>
              <a:gd name="connsiteY9" fmla="*/ 9102 h 9423"/>
              <a:gd name="connsiteX10" fmla="*/ 3126 w 9980"/>
              <a:gd name="connsiteY10" fmla="*/ 6154 h 9423"/>
              <a:gd name="connsiteX11" fmla="*/ 8257 w 9980"/>
              <a:gd name="connsiteY11" fmla="*/ 3365 h 9423"/>
              <a:gd name="connsiteX12" fmla="*/ 7976 w 9980"/>
              <a:gd name="connsiteY12" fmla="*/ 4487 h 9423"/>
              <a:gd name="connsiteX13" fmla="*/ 8918 w 9980"/>
              <a:gd name="connsiteY13" fmla="*/ 3942 h 9423"/>
              <a:gd name="connsiteX14" fmla="*/ 9980 w 9980"/>
              <a:gd name="connsiteY14" fmla="*/ 3301 h 9423"/>
              <a:gd name="connsiteX15" fmla="*/ 9599 w 9980"/>
              <a:gd name="connsiteY15" fmla="*/ 1731 h 9423"/>
              <a:gd name="connsiteX0" fmla="*/ 8554 w 8936"/>
              <a:gd name="connsiteY0" fmla="*/ 1837 h 10000"/>
              <a:gd name="connsiteX1" fmla="*/ 8092 w 8936"/>
              <a:gd name="connsiteY1" fmla="*/ 0 h 10000"/>
              <a:gd name="connsiteX2" fmla="*/ 7812 w 8936"/>
              <a:gd name="connsiteY2" fmla="*/ 1225 h 10000"/>
              <a:gd name="connsiteX3" fmla="*/ 744 w 8936"/>
              <a:gd name="connsiteY3" fmla="*/ 5238 h 10000"/>
              <a:gd name="connsiteX4" fmla="*/ 0 w 8936"/>
              <a:gd name="connsiteY4" fmla="*/ 9422 h 10000"/>
              <a:gd name="connsiteX5" fmla="*/ 0 w 8936"/>
              <a:gd name="connsiteY5" fmla="*/ 10000 h 10000"/>
              <a:gd name="connsiteX6" fmla="*/ 0 w 8936"/>
              <a:gd name="connsiteY6" fmla="*/ 10000 h 10000"/>
              <a:gd name="connsiteX7" fmla="*/ 1506 w 8936"/>
              <a:gd name="connsiteY7" fmla="*/ 10000 h 10000"/>
              <a:gd name="connsiteX8" fmla="*/ 1526 w 8936"/>
              <a:gd name="connsiteY8" fmla="*/ 9659 h 10000"/>
              <a:gd name="connsiteX9" fmla="*/ 2068 w 8936"/>
              <a:gd name="connsiteY9" fmla="*/ 6531 h 10000"/>
              <a:gd name="connsiteX10" fmla="*/ 7210 w 8936"/>
              <a:gd name="connsiteY10" fmla="*/ 3571 h 10000"/>
              <a:gd name="connsiteX11" fmla="*/ 6928 w 8936"/>
              <a:gd name="connsiteY11" fmla="*/ 4762 h 10000"/>
              <a:gd name="connsiteX12" fmla="*/ 7872 w 8936"/>
              <a:gd name="connsiteY12" fmla="*/ 4183 h 10000"/>
              <a:gd name="connsiteX13" fmla="*/ 8936 w 8936"/>
              <a:gd name="connsiteY13" fmla="*/ 3503 h 10000"/>
              <a:gd name="connsiteX14" fmla="*/ 8554 w 8936"/>
              <a:gd name="connsiteY14" fmla="*/ 18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6" h="10000">
                <a:moveTo>
                  <a:pt x="8554" y="1837"/>
                </a:moveTo>
                <a:lnTo>
                  <a:pt x="8092" y="0"/>
                </a:lnTo>
                <a:cubicBezTo>
                  <a:pt x="7999" y="408"/>
                  <a:pt x="7905" y="817"/>
                  <a:pt x="7812" y="1225"/>
                </a:cubicBezTo>
                <a:cubicBezTo>
                  <a:pt x="5222" y="-612"/>
                  <a:pt x="2190" y="1020"/>
                  <a:pt x="744" y="5238"/>
                </a:cubicBezTo>
                <a:cubicBezTo>
                  <a:pt x="302" y="6565"/>
                  <a:pt x="60" y="7993"/>
                  <a:pt x="0" y="9422"/>
                </a:cubicBezTo>
                <a:lnTo>
                  <a:pt x="0" y="10000"/>
                </a:lnTo>
                <a:lnTo>
                  <a:pt x="0" y="10000"/>
                </a:lnTo>
                <a:lnTo>
                  <a:pt x="1506" y="10000"/>
                </a:lnTo>
                <a:cubicBezTo>
                  <a:pt x="1513" y="9886"/>
                  <a:pt x="1519" y="9773"/>
                  <a:pt x="1526" y="9659"/>
                </a:cubicBezTo>
                <a:cubicBezTo>
                  <a:pt x="1546" y="8572"/>
                  <a:pt x="1728" y="7517"/>
                  <a:pt x="2068" y="6531"/>
                </a:cubicBezTo>
                <a:cubicBezTo>
                  <a:pt x="3112" y="3435"/>
                  <a:pt x="5342" y="2245"/>
                  <a:pt x="7210" y="3571"/>
                </a:cubicBezTo>
                <a:lnTo>
                  <a:pt x="6928" y="4762"/>
                </a:lnTo>
                <a:lnTo>
                  <a:pt x="7872" y="4183"/>
                </a:lnTo>
                <a:lnTo>
                  <a:pt x="8936" y="3503"/>
                </a:lnTo>
                <a:lnTo>
                  <a:pt x="8554" y="1837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22" name="Freeform 30">
            <a:extLst>
              <a:ext uri="{FF2B5EF4-FFF2-40B4-BE49-F238E27FC236}">
                <a16:creationId xmlns:a16="http://schemas.microsoft.com/office/drawing/2014/main" id="{73221BB8-D5E4-4400-AE6B-891A1B07FE47}"/>
              </a:ext>
            </a:extLst>
          </p:cNvPr>
          <p:cNvSpPr>
            <a:spLocks/>
          </p:cNvSpPr>
          <p:nvPr/>
        </p:nvSpPr>
        <p:spPr bwMode="auto">
          <a:xfrm>
            <a:off x="4095872" y="3602382"/>
            <a:ext cx="1869778" cy="1233080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8" h="10000">
                <a:moveTo>
                  <a:pt x="401" y="8164"/>
                </a:moveTo>
                <a:lnTo>
                  <a:pt x="842" y="10000"/>
                </a:lnTo>
                <a:lnTo>
                  <a:pt x="1142" y="8810"/>
                </a:lnTo>
                <a:cubicBezTo>
                  <a:pt x="3707" y="10646"/>
                  <a:pt x="6754" y="8980"/>
                  <a:pt x="8176" y="4796"/>
                </a:cubicBezTo>
                <a:cubicBezTo>
                  <a:pt x="8637" y="3470"/>
                  <a:pt x="8878" y="2041"/>
                  <a:pt x="8918" y="612"/>
                </a:cubicBezTo>
                <a:cubicBezTo>
                  <a:pt x="8925" y="408"/>
                  <a:pt x="8931" y="204"/>
                  <a:pt x="8938" y="0"/>
                </a:cubicBezTo>
                <a:lnTo>
                  <a:pt x="8938" y="0"/>
                </a:lnTo>
                <a:lnTo>
                  <a:pt x="7415" y="0"/>
                </a:lnTo>
                <a:lnTo>
                  <a:pt x="7415" y="374"/>
                </a:lnTo>
                <a:cubicBezTo>
                  <a:pt x="7375" y="1429"/>
                  <a:pt x="7214" y="2517"/>
                  <a:pt x="6874" y="3504"/>
                </a:cubicBezTo>
                <a:cubicBezTo>
                  <a:pt x="5812" y="6564"/>
                  <a:pt x="3607" y="7789"/>
                  <a:pt x="1723" y="6428"/>
                </a:cubicBezTo>
                <a:cubicBezTo>
                  <a:pt x="1823" y="6031"/>
                  <a:pt x="1924" y="5635"/>
                  <a:pt x="2024" y="5238"/>
                </a:cubicBezTo>
                <a:lnTo>
                  <a:pt x="1062" y="5850"/>
                </a:lnTo>
                <a:lnTo>
                  <a:pt x="0" y="6530"/>
                </a:lnTo>
                <a:cubicBezTo>
                  <a:pt x="134" y="7074"/>
                  <a:pt x="267" y="7620"/>
                  <a:pt x="401" y="8164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34" name="타원 34">
            <a:extLst>
              <a:ext uri="{FF2B5EF4-FFF2-40B4-BE49-F238E27FC236}">
                <a16:creationId xmlns:a16="http://schemas.microsoft.com/office/drawing/2014/main" id="{CD3BC05B-C4EF-4846-889A-A56FAF69F157}"/>
              </a:ext>
            </a:extLst>
          </p:cNvPr>
          <p:cNvSpPr/>
          <p:nvPr/>
        </p:nvSpPr>
        <p:spPr>
          <a:xfrm>
            <a:off x="3409099" y="3692274"/>
            <a:ext cx="730853" cy="7308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6" name="타원 30">
            <a:extLst>
              <a:ext uri="{FF2B5EF4-FFF2-40B4-BE49-F238E27FC236}">
                <a16:creationId xmlns:a16="http://schemas.microsoft.com/office/drawing/2014/main" id="{BE4E634D-65BD-4B3D-B773-ABDAA34FF819}"/>
              </a:ext>
            </a:extLst>
          </p:cNvPr>
          <p:cNvSpPr/>
          <p:nvPr/>
        </p:nvSpPr>
        <p:spPr>
          <a:xfrm>
            <a:off x="5357501" y="2690035"/>
            <a:ext cx="730853" cy="730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3450E854-78F4-4FBF-90B9-C369CB746A3D}"/>
              </a:ext>
            </a:extLst>
          </p:cNvPr>
          <p:cNvSpPr/>
          <p:nvPr/>
        </p:nvSpPr>
        <p:spPr>
          <a:xfrm>
            <a:off x="74145" y="3942147"/>
            <a:ext cx="2837174" cy="1869743"/>
          </a:xfrm>
          <a:prstGeom prst="roundRect">
            <a:avLst>
              <a:gd name="adj" fmla="val 0"/>
            </a:avLst>
          </a:prstGeom>
          <a:solidFill>
            <a:schemeClr val="accent3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VM3 changing address with respectively</a:t>
            </a:r>
            <a:endParaRPr lang="ar-SA" b="1" dirty="0"/>
          </a:p>
          <a:p>
            <a:pPr algn="l" rtl="0"/>
            <a:endParaRPr lang="en-GB" b="1" dirty="0"/>
          </a:p>
          <a:p>
            <a:pPr algn="l" rtl="0"/>
            <a:r>
              <a:rPr lang="en-GB" b="1" dirty="0">
                <a:latin typeface="Lato"/>
              </a:rPr>
              <a:t>10.0.0.1</a:t>
            </a:r>
            <a:r>
              <a:rPr lang="ar-SA" b="1" dirty="0">
                <a:latin typeface="Lato"/>
              </a:rPr>
              <a:t>3</a:t>
            </a:r>
            <a:r>
              <a:rPr lang="ar-SA" dirty="0">
                <a:latin typeface="Lato"/>
              </a:rPr>
              <a:t> </a:t>
            </a:r>
            <a:endParaRPr lang="en-US" b="1" dirty="0"/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FDBFADE3-3B9C-45D0-9665-813C6F1934EA}"/>
              </a:ext>
            </a:extLst>
          </p:cNvPr>
          <p:cNvSpPr/>
          <p:nvPr/>
        </p:nvSpPr>
        <p:spPr>
          <a:xfrm>
            <a:off x="6444208" y="1920889"/>
            <a:ext cx="2597072" cy="1923990"/>
          </a:xfrm>
          <a:prstGeom prst="roundRect">
            <a:avLst>
              <a:gd name="adj" fmla="val 6226"/>
            </a:avLst>
          </a:prstGeom>
          <a:solidFill>
            <a:schemeClr val="accent1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VM2 changing address with respectively</a:t>
            </a:r>
            <a:endParaRPr lang="ar-SA" b="1" dirty="0"/>
          </a:p>
          <a:p>
            <a:pPr algn="l" rtl="0"/>
            <a:endParaRPr lang="en-GB" b="1" dirty="0"/>
          </a:p>
          <a:p>
            <a:pPr algn="l" rtl="0"/>
            <a:r>
              <a:rPr lang="en-GB" b="1" dirty="0">
                <a:latin typeface="Lato"/>
              </a:rPr>
              <a:t>10.0.0.1</a:t>
            </a:r>
            <a:r>
              <a:rPr lang="ar-SA" b="1" dirty="0">
                <a:latin typeface="Lato"/>
              </a:rPr>
              <a:t>2</a:t>
            </a:r>
            <a:endParaRPr lang="en-GB" b="1" dirty="0"/>
          </a:p>
        </p:txBody>
      </p:sp>
      <p:cxnSp>
        <p:nvCxnSpPr>
          <p:cNvPr id="43" name="Elbow Connector 34">
            <a:extLst>
              <a:ext uri="{FF2B5EF4-FFF2-40B4-BE49-F238E27FC236}">
                <a16:creationId xmlns:a16="http://schemas.microsoft.com/office/drawing/2014/main" id="{0372496D-4306-4F7D-9869-A62147BDE844}"/>
              </a:ext>
            </a:extLst>
          </p:cNvPr>
          <p:cNvCxnSpPr/>
          <p:nvPr/>
        </p:nvCxnSpPr>
        <p:spPr>
          <a:xfrm rot="5400000" flipH="1" flipV="1">
            <a:off x="6020221" y="2630993"/>
            <a:ext cx="536252" cy="167705"/>
          </a:xfrm>
          <a:prstGeom prst="bentConnector3">
            <a:avLst>
              <a:gd name="adj1" fmla="val 100482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4">
            <a:extLst>
              <a:ext uri="{FF2B5EF4-FFF2-40B4-BE49-F238E27FC236}">
                <a16:creationId xmlns:a16="http://schemas.microsoft.com/office/drawing/2014/main" id="{FDE25F3C-E14F-4743-BDF9-64AA51844D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7825" y="4070382"/>
            <a:ext cx="328512" cy="326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D785F9-E872-454B-A6C6-EA5BB1B30B43}"/>
              </a:ext>
            </a:extLst>
          </p:cNvPr>
          <p:cNvSpPr txBox="1">
            <a:spLocks/>
          </p:cNvSpPr>
          <p:nvPr/>
        </p:nvSpPr>
        <p:spPr>
          <a:xfrm>
            <a:off x="526675" y="368562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Gluster FS - </a:t>
            </a:r>
            <a:r>
              <a:rPr lang="en-US" sz="4000" dirty="0">
                <a:latin typeface="+mn-lt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1036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8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75193" y="42307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Gluster FS - installation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CA1E4-B802-4213-B268-737F9FF28C0B}"/>
              </a:ext>
            </a:extLst>
          </p:cNvPr>
          <p:cNvSpPr txBox="1"/>
          <p:nvPr/>
        </p:nvSpPr>
        <p:spPr>
          <a:xfrm>
            <a:off x="867401" y="2289671"/>
            <a:ext cx="792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apt update; </a:t>
            </a:r>
            <a:endParaRPr lang="en-US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apt -y install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-server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-client</a:t>
            </a:r>
            <a:endParaRPr lang="en-US" sz="1400" dirty="0">
              <a:effectLst/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5834329-28DF-406B-985D-0730AA4F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2310142"/>
            <a:ext cx="593598" cy="452691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09777CAB-4BA2-436B-888F-F7A416E2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4406704"/>
            <a:ext cx="643404" cy="64311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80E232DF-25CE-4013-8916-2657FFF8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3333458"/>
            <a:ext cx="593598" cy="49379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D17518C-3529-482A-8EC7-614353B7147D}"/>
              </a:ext>
            </a:extLst>
          </p:cNvPr>
          <p:cNvSpPr txBox="1">
            <a:spLocks/>
          </p:cNvSpPr>
          <p:nvPr/>
        </p:nvSpPr>
        <p:spPr>
          <a:xfrm>
            <a:off x="838643" y="3351431"/>
            <a:ext cx="5832648" cy="555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Start the service: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service 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glusterfs</a:t>
            </a:r>
            <a:r>
              <a:rPr lang="en-US" sz="1400" dirty="0">
                <a:ea typeface="SF UI Display Thin" charset="0"/>
                <a:cs typeface="SF UI Display Thin" charset="0"/>
              </a:rPr>
              <a:t>-server start</a:t>
            </a:r>
            <a:endParaRPr lang="ar-SA" sz="1400" dirty="0">
              <a:ea typeface="SF UI Display Thin" charset="0"/>
              <a:cs typeface="SF UI Display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D2100-8BF5-40EC-964E-A3DB4E179F2C}"/>
              </a:ext>
            </a:extLst>
          </p:cNvPr>
          <p:cNvSpPr txBox="1"/>
          <p:nvPr/>
        </p:nvSpPr>
        <p:spPr>
          <a:xfrm>
            <a:off x="854362" y="4341882"/>
            <a:ext cx="4599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Peer the service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peer probe vm2g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peer probe vm3g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76152-D970-4B4C-A6D9-DE54FB4F5903}"/>
              </a:ext>
            </a:extLst>
          </p:cNvPr>
          <p:cNvSpPr txBox="1"/>
          <p:nvPr/>
        </p:nvSpPr>
        <p:spPr>
          <a:xfrm>
            <a:off x="845118" y="5629264"/>
            <a:ext cx="4599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C</a:t>
            </a:r>
            <a:r>
              <a:rPr lang="en-US" sz="1400" u="none" strike="noStrike" dirty="0">
                <a:effectLst/>
              </a:rPr>
              <a:t>heck the status</a:t>
            </a:r>
          </a:p>
          <a:p>
            <a:pPr algn="l" rtl="0"/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gluster</a:t>
            </a:r>
            <a:r>
              <a:rPr lang="en-US" sz="1400" u="none" strike="noStrike" dirty="0">
                <a:effectLst/>
              </a:rPr>
              <a:t> peer status</a:t>
            </a:r>
            <a:endParaRPr lang="ar-SA" sz="1400" dirty="0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3BB60A10-324D-4437-BFB0-B0C24D0E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620441"/>
            <a:ext cx="593598" cy="523220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4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0BE2F-CB6E-47A1-9304-22388687E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7"/>
          <a:stretch/>
        </p:blipFill>
        <p:spPr>
          <a:xfrm>
            <a:off x="4148265" y="3079674"/>
            <a:ext cx="4640016" cy="19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7544" y="266765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Gluster FS - Bricks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CA1E4-B802-4213-B268-737F9FF28C0B}"/>
              </a:ext>
            </a:extLst>
          </p:cNvPr>
          <p:cNvSpPr txBox="1"/>
          <p:nvPr/>
        </p:nvSpPr>
        <p:spPr>
          <a:xfrm>
            <a:off x="1175953" y="1556792"/>
            <a:ext cx="792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Bricks folder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/bricks/1 (on vm1)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/bricks/2 (on vm2)</a:t>
            </a:r>
          </a:p>
          <a:p>
            <a:pPr algn="l"/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/bricks/3 (on vm3)</a:t>
            </a: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5834329-28DF-406B-985D-0730AA4F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23" y="1633256"/>
            <a:ext cx="680605" cy="825340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80E232DF-25CE-4013-8916-2657FFF8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1" y="3014543"/>
            <a:ext cx="651021" cy="12961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D17518C-3529-482A-8EC7-614353B7147D}"/>
              </a:ext>
            </a:extLst>
          </p:cNvPr>
          <p:cNvSpPr txBox="1">
            <a:spLocks/>
          </p:cNvSpPr>
          <p:nvPr/>
        </p:nvSpPr>
        <p:spPr>
          <a:xfrm>
            <a:off x="1204428" y="3022516"/>
            <a:ext cx="8094399" cy="15357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400" dirty="0">
                <a:ea typeface="SF UI Display Thin" charset="0"/>
                <a:cs typeface="SF UI Display Thin" charset="0"/>
              </a:rPr>
              <a:t>Add the line to the / etc / </a:t>
            </a:r>
            <a:r>
              <a:rPr lang="en-GB" sz="1400" dirty="0" err="1">
                <a:ea typeface="SF UI Display Thin" charset="0"/>
                <a:cs typeface="SF UI Display Thin" charset="0"/>
              </a:rPr>
              <a:t>fstab</a:t>
            </a:r>
            <a:r>
              <a:rPr lang="en-GB" sz="1400" dirty="0">
                <a:ea typeface="SF UI Display Thin" charset="0"/>
                <a:cs typeface="SF UI Display Thin" charset="0"/>
              </a:rPr>
              <a:t> file on the VMs  to mount the bricks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/bricks/1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vm1)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/bricks/2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vm2)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/bricks/3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vm3)</a:t>
            </a:r>
            <a:endParaRPr lang="en-GB" sz="14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76152-D970-4B4C-A6D9-DE54FB4F5903}"/>
              </a:ext>
            </a:extLst>
          </p:cNvPr>
          <p:cNvSpPr txBox="1"/>
          <p:nvPr/>
        </p:nvSpPr>
        <p:spPr>
          <a:xfrm>
            <a:off x="1216521" y="5122138"/>
            <a:ext cx="4599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Mount filesystem</a:t>
            </a:r>
            <a:endParaRPr lang="en-US" sz="1400" u="none" strike="noStrike" dirty="0">
              <a:effectLst/>
            </a:endParaRPr>
          </a:p>
          <a:p>
            <a:pPr algn="l" rtl="0"/>
            <a:r>
              <a:rPr lang="es-ES" sz="1400" dirty="0"/>
              <a:t>sudo </a:t>
            </a:r>
            <a:r>
              <a:rPr lang="es-ES" sz="1400" dirty="0" err="1"/>
              <a:t>mount</a:t>
            </a:r>
            <a:r>
              <a:rPr lang="es-ES" sz="1400" dirty="0"/>
              <a:t> -a (</a:t>
            </a:r>
            <a:r>
              <a:rPr lang="es-ES" sz="1400" dirty="0" err="1"/>
              <a:t>on</a:t>
            </a:r>
            <a:r>
              <a:rPr lang="es-ES" sz="1400" dirty="0"/>
              <a:t> vm1, vm2</a:t>
            </a:r>
            <a:r>
              <a:rPr lang="es-ES" sz="1400" u="none" strike="noStrike" dirty="0">
                <a:effectLst/>
              </a:rPr>
              <a:t>, vm3)</a:t>
            </a:r>
            <a:endParaRPr lang="ar-SA" sz="1400" dirty="0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3BB60A10-324D-4437-BFB0-B0C24D0E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1" y="5051760"/>
            <a:ext cx="679496" cy="593598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4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553969" y="34861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 err="1">
                <a:latin typeface="+mn-lt"/>
              </a:rPr>
              <a:t>Gluster</a:t>
            </a:r>
            <a:r>
              <a:rPr lang="en-US" sz="4000" dirty="0">
                <a:latin typeface="+mn-lt"/>
              </a:rPr>
              <a:t> FS-Replicated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937625" y="2043257"/>
            <a:ext cx="7920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Create gfs volume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 err="1">
                <a:effectLst/>
              </a:rPr>
              <a:t>sudo</a:t>
            </a:r>
            <a:r>
              <a:rPr lang="en-GB" sz="1400" u="none" strike="noStrike" dirty="0">
                <a:effectLst/>
              </a:rPr>
              <a:t> 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 volume create gfs replica 3 \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vm1g:/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/bricks/1/brick \	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vm2g:/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/bricks/2/brick \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vm3g:/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/bricks/3/ brick </a:t>
            </a:r>
            <a:endParaRPr lang="en-US" sz="1400" dirty="0"/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19721"/>
            <a:ext cx="680605" cy="981766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1</a:t>
            </a: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520F6C80-DD30-4A45-8BEC-D34A73F0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4081465"/>
            <a:ext cx="651021" cy="5772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22B694C-4866-4EDB-B82A-80B34A7423AF}"/>
              </a:ext>
            </a:extLst>
          </p:cNvPr>
          <p:cNvSpPr txBox="1">
            <a:spLocks/>
          </p:cNvSpPr>
          <p:nvPr/>
        </p:nvSpPr>
        <p:spPr>
          <a:xfrm>
            <a:off x="955703" y="4032985"/>
            <a:ext cx="8094399" cy="62572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400" dirty="0">
                <a:latin typeface="+mj-lt"/>
                <a:ea typeface="SF UI Display Thin" charset="0"/>
                <a:cs typeface="SF UI Display Thin" charset="0"/>
              </a:rPr>
              <a:t>Start  volume</a:t>
            </a:r>
          </a:p>
          <a:p>
            <a:pPr algn="l"/>
            <a:r>
              <a:rPr lang="en-US" sz="1400" dirty="0" err="1">
                <a:latin typeface="+mj-lt"/>
              </a:rPr>
              <a:t>sudo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gluster</a:t>
            </a:r>
            <a:r>
              <a:rPr lang="en-US" sz="1400" dirty="0">
                <a:latin typeface="+mj-lt"/>
              </a:rPr>
              <a:t> volume start gfs</a:t>
            </a:r>
            <a:endParaRPr lang="en-GB" sz="1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02C83-8940-4B94-A354-64BB354DCE0F}"/>
              </a:ext>
            </a:extLst>
          </p:cNvPr>
          <p:cNvSpPr txBox="1"/>
          <p:nvPr/>
        </p:nvSpPr>
        <p:spPr>
          <a:xfrm>
            <a:off x="955703" y="5226969"/>
            <a:ext cx="4599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C</a:t>
            </a:r>
            <a:r>
              <a:rPr lang="en-US" sz="1400" u="none" strike="noStrike" dirty="0">
                <a:effectLst/>
              </a:rPr>
              <a:t>heck the status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volume info gfs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volume status gfs</a:t>
            </a:r>
            <a:endParaRPr lang="ar-SA" sz="1400" dirty="0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C49AD31-B68A-4EBB-A308-C0F55189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04" y="5298847"/>
            <a:ext cx="679496" cy="62572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A6BF8-3104-454F-9D04-6E81F17F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69" y="2825015"/>
            <a:ext cx="4362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8A1-E901-4371-90B4-5159AD16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4632" cy="1203065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E830-8F86-418F-99D8-C74523A8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2338902"/>
            <a:ext cx="7232848" cy="3600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build a distributed architecture consisting of 3 Virtual Machines (Ubuntu Server 16.04).  The three machines will be placed in a Docker Swarm and will share a file system with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GlusterFS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Swarm will house the following containers: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Træfik, Joomla, MariaDB, Prometheus, Grafana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0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25797" y="404664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>
                <a:latin typeface="+mn-lt"/>
              </a:rPr>
              <a:t>Gluster FS – Replicated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259632" y="1470954"/>
            <a:ext cx="6848475" cy="92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Connecting to GFS on the three nodes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 err="1">
                <a:effectLst/>
              </a:rPr>
              <a:t>sudo</a:t>
            </a:r>
            <a:r>
              <a:rPr lang="en-GB" sz="1400" u="none" strike="noStrike" dirty="0">
                <a:effectLst/>
              </a:rPr>
              <a:t> 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 volume set gfs </a:t>
            </a:r>
            <a:r>
              <a:rPr lang="en-GB" sz="1400" u="none" strike="noStrike" dirty="0" err="1">
                <a:effectLst/>
              </a:rPr>
              <a:t>auth.allow</a:t>
            </a:r>
            <a:r>
              <a:rPr lang="en-GB" sz="1400" u="none" strike="noStrike" dirty="0">
                <a:effectLst/>
              </a:rPr>
              <a:t> 10.0.0.11, 10.0.0.12,10.0.0.13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sudo</a:t>
            </a:r>
            <a:r>
              <a:rPr lang="en-GB" sz="1400" dirty="0"/>
              <a:t> </a:t>
            </a:r>
            <a:r>
              <a:rPr lang="en-GB" sz="1400" dirty="0" err="1"/>
              <a:t>gluster</a:t>
            </a:r>
            <a:r>
              <a:rPr lang="en-GB" sz="1400" dirty="0"/>
              <a:t> volume set gfs </a:t>
            </a:r>
            <a:r>
              <a:rPr lang="en-GB" sz="1400" dirty="0" err="1"/>
              <a:t>nfs.disable</a:t>
            </a:r>
            <a:r>
              <a:rPr lang="en-GB" sz="1400" dirty="0"/>
              <a:t> Off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57125"/>
            <a:ext cx="464581" cy="981766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76B0F-71BA-4A3E-89FE-924437A5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908826"/>
            <a:ext cx="6848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52002" y="69269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>
                <a:latin typeface="+mn-lt"/>
              </a:rPr>
              <a:t>Mounting </a:t>
            </a:r>
            <a:r>
              <a:rPr lang="en-US" sz="4000" dirty="0" err="1">
                <a:latin typeface="+mn-lt"/>
              </a:rPr>
              <a:t>GlusterFs</a:t>
            </a:r>
            <a:r>
              <a:rPr lang="en-US" sz="4000" dirty="0">
                <a:latin typeface="+mn-lt"/>
              </a:rPr>
              <a:t> Volume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115616" y="2492896"/>
            <a:ext cx="82063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On each node, mount the volume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mkdir</a:t>
            </a:r>
            <a:r>
              <a:rPr lang="en-US" sz="1400" u="none" strike="noStrike" dirty="0">
                <a:effectLst/>
              </a:rPr>
              <a:t> /gfs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</a:rPr>
            </a:b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su</a:t>
            </a:r>
            <a:endParaRPr lang="en-US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</a:rPr>
            </a:br>
            <a:r>
              <a:rPr lang="en-US" sz="1400" u="none" strike="noStrike" dirty="0">
                <a:effectLst/>
              </a:rPr>
              <a:t>echo 'localhost:/gfs /gfs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 defaults,_</a:t>
            </a:r>
            <a:r>
              <a:rPr lang="en-US" sz="1400" u="none" strike="noStrike" dirty="0" err="1">
                <a:effectLst/>
              </a:rPr>
              <a:t>netdev,backupvolfile</a:t>
            </a:r>
            <a:r>
              <a:rPr lang="en-US" sz="1400" u="none" strike="noStrike" dirty="0">
                <a:effectLst/>
              </a:rPr>
              <a:t>-server=localhost 0 0' &gt;&gt; /</a:t>
            </a:r>
            <a:r>
              <a:rPr lang="en-US" sz="1400" u="none" strike="noStrike" dirty="0" err="1">
                <a:effectLst/>
              </a:rPr>
              <a:t>etc</a:t>
            </a:r>
            <a:r>
              <a:rPr lang="en-US" sz="1400" u="none" strike="noStrike" dirty="0">
                <a:effectLst/>
              </a:rPr>
              <a:t>/</a:t>
            </a:r>
            <a:r>
              <a:rPr lang="en-US" sz="1400" u="none" strike="noStrike" dirty="0" err="1">
                <a:effectLst/>
              </a:rPr>
              <a:t>fstab</a:t>
            </a:r>
            <a:br>
              <a:rPr lang="en-US" sz="1400" dirty="0">
                <a:effectLst/>
              </a:rPr>
            </a:b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mount -a</a:t>
            </a:r>
            <a:endParaRPr lang="en-US" sz="1400" dirty="0">
              <a:effectLst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99" y="2638475"/>
            <a:ext cx="680605" cy="130927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547664" y="476672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  <a:tabLst>
                <a:tab pos="4394200" algn="l"/>
              </a:tabLst>
            </a:pPr>
            <a:r>
              <a:rPr lang="en-US" dirty="0" err="1">
                <a:latin typeface="+mn-lt"/>
              </a:rPr>
              <a:t>Gluster</a:t>
            </a:r>
            <a:r>
              <a:rPr lang="en-US" dirty="0">
                <a:latin typeface="+mn-lt"/>
              </a:rPr>
              <a:t> FS – Verify  gfs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049601" y="2277134"/>
            <a:ext cx="82063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Create a file on a virtual machine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echo “Hello world”&gt; /gfs/hello.txt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GB" sz="1400" u="none" strike="noStrike" dirty="0">
              <a:effectLst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Verify on other two VM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cat /gfs/hello.txt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91729"/>
            <a:ext cx="680605" cy="130927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9CAC978-7C4B-420A-B877-BCBF0539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3981535"/>
            <a:ext cx="651021" cy="15865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5F6A55-C611-4B3B-8A2B-73963FA308E2}"/>
              </a:ext>
            </a:extLst>
          </p:cNvPr>
          <p:cNvSpPr txBox="1">
            <a:spLocks/>
          </p:cNvSpPr>
          <p:nvPr/>
        </p:nvSpPr>
        <p:spPr>
          <a:xfrm>
            <a:off x="1105588" y="3966534"/>
            <a:ext cx="8094399" cy="7186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266700"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</a:pPr>
            <a:r>
              <a:rPr lang="en-GB" sz="1400" dirty="0">
                <a:ea typeface="SF UI Display Thin" charset="0"/>
                <a:cs typeface="SF UI Display Thin" charset="0"/>
              </a:rPr>
              <a:t>Create folders</a:t>
            </a: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joomla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phpmyadmin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mysql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grafana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-R a=</a:t>
            </a:r>
            <a:r>
              <a:rPr lang="en-US" sz="1400" dirty="0" err="1">
                <a:latin typeface="+mn-lt"/>
              </a:rPr>
              <a:t>rwx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grafana</a:t>
            </a:r>
            <a:r>
              <a:rPr lang="en-US" sz="1400" dirty="0">
                <a:latin typeface="+mn-lt"/>
              </a:rPr>
              <a:t>/</a:t>
            </a:r>
          </a:p>
          <a:p>
            <a:pPr algn="l"/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endParaRPr lang="en-GB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411760" y="54868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Docker Swarm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049601" y="2277134"/>
            <a:ext cx="8206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 Swam </a:t>
            </a:r>
            <a:r>
              <a:rPr lang="en-US" sz="1400" u="none" strike="noStrike" dirty="0">
                <a:effectLst/>
              </a:rPr>
              <a:t>M</a:t>
            </a:r>
            <a:r>
              <a:rPr lang="en-US" sz="1400" dirty="0"/>
              <a:t>anager</a:t>
            </a:r>
            <a:endParaRPr lang="en-GB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docker swarm </a:t>
            </a:r>
            <a:r>
              <a:rPr lang="en-GB" sz="1400" u="none" strike="noStrike" dirty="0" err="1">
                <a:effectLst/>
              </a:rPr>
              <a:t>init</a:t>
            </a:r>
            <a:r>
              <a:rPr lang="en-GB" sz="1400" u="none" strike="noStrike" dirty="0">
                <a:effectLst/>
              </a:rPr>
              <a:t> --advertise-</a:t>
            </a:r>
            <a:r>
              <a:rPr lang="en-GB" sz="1400" u="none" strike="noStrike" dirty="0" err="1">
                <a:effectLst/>
              </a:rPr>
              <a:t>addr</a:t>
            </a:r>
            <a:r>
              <a:rPr lang="en-GB" sz="1400" u="none" strike="noStrike" dirty="0">
                <a:effectLst/>
              </a:rPr>
              <a:t> ens33</a:t>
            </a:r>
            <a:endParaRPr lang="en-GB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docker swarm join-token manager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91729"/>
            <a:ext cx="680605" cy="82406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9CAC978-7C4B-420A-B877-BCBF0539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3981535"/>
            <a:ext cx="651021" cy="7330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5F6A55-C611-4B3B-8A2B-73963FA308E2}"/>
              </a:ext>
            </a:extLst>
          </p:cNvPr>
          <p:cNvSpPr txBox="1">
            <a:spLocks/>
          </p:cNvSpPr>
          <p:nvPr/>
        </p:nvSpPr>
        <p:spPr>
          <a:xfrm>
            <a:off x="977801" y="3968253"/>
            <a:ext cx="8094399" cy="7186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266700"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</a:pPr>
            <a:r>
              <a:rPr lang="en-GB" sz="1400" dirty="0">
                <a:ea typeface="SF UI Display Thin" charset="0"/>
                <a:cs typeface="SF UI Display Thin" charset="0"/>
              </a:rPr>
              <a:t>Swam worker </a:t>
            </a:r>
          </a:p>
          <a:p>
            <a:pPr algn="l"/>
            <a:r>
              <a:rPr lang="nl-NL" sz="1400" dirty="0">
                <a:latin typeface="+mn-lt"/>
              </a:rPr>
              <a:t>docker node promote &lt;node name&gt;</a:t>
            </a:r>
          </a:p>
          <a:p>
            <a:pPr algn="l"/>
            <a:r>
              <a:rPr lang="nl-NL" sz="1400" dirty="0">
                <a:latin typeface="+mn-lt"/>
              </a:rPr>
              <a:t>docker node demote &lt;node name&gt;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endParaRPr lang="en-GB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swarm - Docker Hub">
            <a:extLst>
              <a:ext uri="{FF2B5EF4-FFF2-40B4-BE49-F238E27FC236}">
                <a16:creationId xmlns:a16="http://schemas.microsoft.com/office/drawing/2014/main" id="{61418D15-3C17-4A0D-945F-296E85F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88" y="5572908"/>
            <a:ext cx="1615748" cy="13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48820" y="2670306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endParaRPr lang="en-US" dirty="0">
              <a:solidFill>
                <a:srgbClr val="FFC000"/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733A08-4638-4485-A204-F02F82014F28}"/>
              </a:ext>
            </a:extLst>
          </p:cNvPr>
          <p:cNvSpPr/>
          <p:nvPr/>
        </p:nvSpPr>
        <p:spPr>
          <a:xfrm>
            <a:off x="2141730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8EBD053-D103-483D-8114-AB6FED6DD898}"/>
              </a:ext>
            </a:extLst>
          </p:cNvPr>
          <p:cNvSpPr/>
          <p:nvPr/>
        </p:nvSpPr>
        <p:spPr>
          <a:xfrm>
            <a:off x="2142576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02E76-D914-45FC-BA08-05E813B4FDD2}"/>
              </a:ext>
            </a:extLst>
          </p:cNvPr>
          <p:cNvSpPr/>
          <p:nvPr/>
        </p:nvSpPr>
        <p:spPr>
          <a:xfrm>
            <a:off x="3761910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FA44A44-03AE-48CA-993C-814B93F12665}"/>
              </a:ext>
            </a:extLst>
          </p:cNvPr>
          <p:cNvSpPr/>
          <p:nvPr/>
        </p:nvSpPr>
        <p:spPr>
          <a:xfrm rot="10800000">
            <a:off x="3762756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622313-C990-4AE4-8CCE-D9BAE6FC7B85}"/>
              </a:ext>
            </a:extLst>
          </p:cNvPr>
          <p:cNvSpPr/>
          <p:nvPr/>
        </p:nvSpPr>
        <p:spPr>
          <a:xfrm>
            <a:off x="5381392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A54BF9B-B869-42D5-8A75-2C666A3E452B}"/>
              </a:ext>
            </a:extLst>
          </p:cNvPr>
          <p:cNvSpPr/>
          <p:nvPr/>
        </p:nvSpPr>
        <p:spPr>
          <a:xfrm>
            <a:off x="5382238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7" name="Oval 19">
            <a:extLst>
              <a:ext uri="{FF2B5EF4-FFF2-40B4-BE49-F238E27FC236}">
                <a16:creationId xmlns:a16="http://schemas.microsoft.com/office/drawing/2014/main" id="{C1F6E5E8-BF73-4D17-B704-CCC5D4CF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406" y="3089354"/>
            <a:ext cx="678722" cy="67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68" name="Oval 20">
            <a:extLst>
              <a:ext uri="{FF2B5EF4-FFF2-40B4-BE49-F238E27FC236}">
                <a16:creationId xmlns:a16="http://schemas.microsoft.com/office/drawing/2014/main" id="{1B878499-B544-4816-B6ED-16B1F2F3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55" y="3089351"/>
            <a:ext cx="678722" cy="678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3E59472A-3BF5-404A-8488-284D620B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461" y="3089353"/>
            <a:ext cx="678722" cy="678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1" name="Down Arrow 27">
            <a:extLst>
              <a:ext uri="{FF2B5EF4-FFF2-40B4-BE49-F238E27FC236}">
                <a16:creationId xmlns:a16="http://schemas.microsoft.com/office/drawing/2014/main" id="{9913D43F-2833-4367-89DE-84BDB6CEE634}"/>
              </a:ext>
            </a:extLst>
          </p:cNvPr>
          <p:cNvSpPr/>
          <p:nvPr/>
        </p:nvSpPr>
        <p:spPr>
          <a:xfrm>
            <a:off x="2821220" y="3727945"/>
            <a:ext cx="261200" cy="23887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2" name="Down Arrow 28">
            <a:extLst>
              <a:ext uri="{FF2B5EF4-FFF2-40B4-BE49-F238E27FC236}">
                <a16:creationId xmlns:a16="http://schemas.microsoft.com/office/drawing/2014/main" id="{EF0D2CC1-910C-4ECA-87B8-FB13D6D1B1D1}"/>
              </a:ext>
            </a:extLst>
          </p:cNvPr>
          <p:cNvSpPr/>
          <p:nvPr/>
        </p:nvSpPr>
        <p:spPr>
          <a:xfrm>
            <a:off x="4440205" y="3727945"/>
            <a:ext cx="261200" cy="2388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3" name="Down Arrow 29">
            <a:extLst>
              <a:ext uri="{FF2B5EF4-FFF2-40B4-BE49-F238E27FC236}">
                <a16:creationId xmlns:a16="http://schemas.microsoft.com/office/drawing/2014/main" id="{9942B2E6-A132-4D8E-AA7A-D0EE3EADDFC4}"/>
              </a:ext>
            </a:extLst>
          </p:cNvPr>
          <p:cNvSpPr/>
          <p:nvPr/>
        </p:nvSpPr>
        <p:spPr>
          <a:xfrm>
            <a:off x="6060882" y="3727945"/>
            <a:ext cx="261200" cy="238871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29478A0-F3E9-4F45-AEE3-6DC56C2A01BF}"/>
              </a:ext>
            </a:extLst>
          </p:cNvPr>
          <p:cNvSpPr txBox="1">
            <a:spLocks/>
          </p:cNvSpPr>
          <p:nvPr/>
        </p:nvSpPr>
        <p:spPr>
          <a:xfrm>
            <a:off x="1907944" y="4321034"/>
            <a:ext cx="2085913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Build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D4BD2D4-F9FC-410D-938D-3E5FA8E90CF4}"/>
              </a:ext>
            </a:extLst>
          </p:cNvPr>
          <p:cNvSpPr txBox="1">
            <a:spLocks/>
          </p:cNvSpPr>
          <p:nvPr/>
        </p:nvSpPr>
        <p:spPr>
          <a:xfrm>
            <a:off x="3527848" y="4340332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Docker Stack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C3DF3A2C-5D58-4BC4-B823-811969CEA730}"/>
              </a:ext>
            </a:extLst>
          </p:cNvPr>
          <p:cNvSpPr txBox="1">
            <a:spLocks/>
          </p:cNvSpPr>
          <p:nvPr/>
        </p:nvSpPr>
        <p:spPr>
          <a:xfrm>
            <a:off x="5153719" y="4371356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EC24E-F470-4F15-9DA7-8EB5F586119B}"/>
              </a:ext>
            </a:extLst>
          </p:cNvPr>
          <p:cNvSpPr txBox="1">
            <a:spLocks/>
          </p:cNvSpPr>
          <p:nvPr/>
        </p:nvSpPr>
        <p:spPr>
          <a:xfrm>
            <a:off x="3273158" y="707185"/>
            <a:ext cx="2444603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 Thin" charset="0"/>
                <a:ea typeface="Roboto Thin" charset="0"/>
                <a:cs typeface="+mj-cs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90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75" grpId="0" animBg="1"/>
          <p:bldP spid="78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BFBE852-63FA-4A5D-B09E-DA767F23E8BA}"/>
              </a:ext>
            </a:extLst>
          </p:cNvPr>
          <p:cNvGrpSpPr/>
          <p:nvPr/>
        </p:nvGrpSpPr>
        <p:grpSpPr>
          <a:xfrm>
            <a:off x="-180528" y="456544"/>
            <a:ext cx="9145481" cy="5944912"/>
            <a:chOff x="-180528" y="456544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403555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778216" y="2726122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620130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655333" y="2162982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Manger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431998" y="2162982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289657" y="2162982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739810" y="2018966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083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3924568" y="1682289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Gluster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Volume 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739810" y="1730934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2901163" y="853159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770595" y="819487"/>
              <a:ext cx="1152127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578076" y="825029"/>
              <a:ext cx="107475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016905" y="838025"/>
              <a:ext cx="572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528393" y="456544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ClusterFs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net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6901725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243866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448953" y="4009723"/>
              <a:ext cx="651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397107" y="4741345"/>
              <a:ext cx="846759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Joomla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296110" y="4769986"/>
              <a:ext cx="1706470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PHPmyadmin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240326" y="4741345"/>
              <a:ext cx="1258338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680486" y="4741346"/>
              <a:ext cx="1250932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Grafana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117186" y="5127772"/>
              <a:ext cx="125093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800" i="0" dirty="0" err="1"/>
                <a:t>managedb</a:t>
              </a:r>
              <a:endParaRPr lang="ar-SA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448273" y="4381305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42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046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390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184541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059423" y="4005064"/>
              <a:ext cx="5445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Docker Swam         </a:t>
              </a:r>
              <a:r>
                <a:rPr lang="en-US" dirty="0" err="1"/>
                <a:t>intnet</a:t>
              </a:r>
              <a:r>
                <a:rPr lang="en-US" dirty="0"/>
                <a:t> 192.168.200.0/24</a:t>
              </a:r>
              <a:endParaRPr lang="ar-SA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756216" y="6401456"/>
              <a:ext cx="615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61" y="5641120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520281" y="5641120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275744" y="5714789"/>
              <a:ext cx="18414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72" y="5641120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059" y="5641200"/>
              <a:ext cx="0" cy="75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341031" y="5729019"/>
              <a:ext cx="166403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228911" y="5714789"/>
              <a:ext cx="15874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016225" y="852816"/>
              <a:ext cx="0" cy="23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226581" y="2931870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809681" y="4107349"/>
              <a:ext cx="0" cy="226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7" y="1801491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80528" y="2021244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259632" y="3166939"/>
              <a:ext cx="72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827584" y="2657040"/>
              <a:ext cx="0" cy="3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138103" y="4703863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693994" y="1590022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419877" y="4725144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27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25766" y="1088919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B</a:t>
            </a:r>
            <a:r>
              <a:rPr lang="en-US" sz="4800" i="0" dirty="0">
                <a:solidFill>
                  <a:schemeClr val="tx1"/>
                </a:solidFill>
              </a:rPr>
              <a:t>uild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619672" y="2907459"/>
            <a:ext cx="4599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i="0" dirty="0">
                <a:solidFill>
                  <a:schemeClr val="tx1"/>
                </a:solidFill>
              </a:rPr>
              <a:t>Joomla folder</a:t>
            </a:r>
          </a:p>
          <a:p>
            <a:pPr algn="l" rtl="0"/>
            <a:r>
              <a:rPr lang="en-US" sz="1800" i="0" dirty="0">
                <a:solidFill>
                  <a:schemeClr val="tx1"/>
                </a:solidFill>
              </a:rPr>
              <a:t>docker build . -t </a:t>
            </a:r>
            <a:r>
              <a:rPr lang="en-US" sz="1800" i="0" dirty="0" err="1">
                <a:solidFill>
                  <a:schemeClr val="tx1"/>
                </a:solidFill>
              </a:rPr>
              <a:t>joomla_img</a:t>
            </a:r>
            <a:endParaRPr lang="en-US" sz="1800" i="0" dirty="0">
              <a:solidFill>
                <a:schemeClr val="tx1"/>
              </a:solidFill>
            </a:endParaRPr>
          </a:p>
          <a:p>
            <a:pPr algn="l" rtl="0"/>
            <a:endParaRPr lang="en-US" sz="1800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i="0" dirty="0" err="1">
                <a:solidFill>
                  <a:schemeClr val="tx1"/>
                </a:solidFill>
              </a:rPr>
              <a:t>Phpmyadmin</a:t>
            </a:r>
            <a:endParaRPr lang="en-US" dirty="0"/>
          </a:p>
          <a:p>
            <a:pPr algn="l" rtl="0"/>
            <a:r>
              <a:rPr lang="de-DE" sz="1800" i="0" dirty="0">
                <a:solidFill>
                  <a:schemeClr val="tx1"/>
                </a:solidFill>
              </a:rPr>
              <a:t>docker build . -t pmy_img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2948D32-533D-4F3F-9020-8ED977A7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5" y="2926340"/>
            <a:ext cx="758113" cy="1458445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2" name="Picture 2" descr="Docker Is a Symbol of the New Stack – The New Stack">
            <a:extLst>
              <a:ext uri="{FF2B5EF4-FFF2-40B4-BE49-F238E27FC236}">
                <a16:creationId xmlns:a16="http://schemas.microsoft.com/office/drawing/2014/main" id="{A82D0D1C-D963-429D-B3A7-594BF0D1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5373216"/>
            <a:ext cx="1512168" cy="125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30631" y="476672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Docker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547664" y="2169747"/>
            <a:ext cx="626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</a:rPr>
              <a:t>docker stack deploy </a:t>
            </a:r>
            <a:r>
              <a:rPr lang="en-US" sz="1800" u="none" strike="noStrike" dirty="0" err="1">
                <a:effectLst/>
              </a:rPr>
              <a:t>joomlastack</a:t>
            </a:r>
            <a:r>
              <a:rPr lang="en-US" sz="1800" u="none" strike="noStrike" dirty="0">
                <a:effectLst/>
              </a:rPr>
              <a:t> -c docker-</a:t>
            </a:r>
            <a:r>
              <a:rPr lang="en-US" sz="1800" u="none" strike="noStrike" dirty="0" err="1">
                <a:effectLst/>
              </a:rPr>
              <a:t>compose.yml</a:t>
            </a:r>
            <a:endParaRPr lang="en-US" dirty="0">
              <a:effectLst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US" dirty="0">
                <a:effectLst/>
              </a:rPr>
              <a:t>Services</a:t>
            </a:r>
            <a:br>
              <a:rPr lang="en-US" dirty="0">
                <a:effectLst/>
              </a:rPr>
            </a:br>
            <a:r>
              <a:rPr lang="en-US" sz="1800" u="none" strike="noStrike" dirty="0">
                <a:effectLst/>
              </a:rPr>
              <a:t>docker stack </a:t>
            </a:r>
            <a:r>
              <a:rPr lang="en-US" sz="1800" u="none" strike="noStrike" dirty="0" err="1">
                <a:effectLst/>
              </a:rPr>
              <a:t>ps</a:t>
            </a:r>
            <a:r>
              <a:rPr lang="en-US" sz="1800" u="none" strike="noStrike" dirty="0">
                <a:effectLst/>
              </a:rPr>
              <a:t> </a:t>
            </a:r>
            <a:r>
              <a:rPr lang="en-US" sz="1800" u="none" strike="noStrike" dirty="0" err="1">
                <a:effectLst/>
              </a:rPr>
              <a:t>joomlastack</a:t>
            </a:r>
            <a:br>
              <a:rPr lang="en-US" dirty="0">
                <a:effectLst/>
              </a:rPr>
            </a:br>
            <a:r>
              <a:rPr lang="en-US" sz="1800" u="none" strike="noStrike" dirty="0">
                <a:effectLst/>
              </a:rPr>
              <a:t>docker stack services </a:t>
            </a:r>
            <a:r>
              <a:rPr lang="en-US" sz="1800" u="none" strike="noStrike" dirty="0" err="1">
                <a:effectLst/>
              </a:rPr>
              <a:t>joomlastack</a:t>
            </a:r>
            <a:endParaRPr lang="en-US" dirty="0">
              <a:effectLst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2948D32-533D-4F3F-9020-8ED977A7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19" y="2198226"/>
            <a:ext cx="518962" cy="1211355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122" name="Picture 2" descr="Docker Is a Symbol of the New Stack – The New Stack">
            <a:extLst>
              <a:ext uri="{FF2B5EF4-FFF2-40B4-BE49-F238E27FC236}">
                <a16:creationId xmlns:a16="http://schemas.microsoft.com/office/drawing/2014/main" id="{9E463A83-E8B2-4EDB-9E84-789DF6F8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12" y="5877272"/>
            <a:ext cx="947068" cy="78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415BEE-E48B-4BF4-A2DF-5B4A0AB6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1" y="3933056"/>
            <a:ext cx="8905865" cy="1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526675" y="322074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Host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475656" y="1305341"/>
            <a:ext cx="50405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i="0" dirty="0">
                <a:solidFill>
                  <a:schemeClr val="tx1"/>
                </a:solidFill>
              </a:rPr>
              <a:t>VMware 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192.168.75.12 vm2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192.168.75.13 vm3</a:t>
            </a: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i="0" dirty="0">
                <a:solidFill>
                  <a:schemeClr val="tx1"/>
                </a:solidFill>
              </a:rPr>
              <a:t>VMware GlusterFS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10.0.0.11 vm1g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10.0.0.12 vm2g</a:t>
            </a: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10.0.0.13 vm3g</a:t>
            </a: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dirty="0"/>
              <a:t>services</a:t>
            </a:r>
            <a:endParaRPr lang="en-US" i="0" dirty="0">
              <a:solidFill>
                <a:schemeClr val="tx1"/>
              </a:solidFill>
            </a:endParaRP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joom</a:t>
            </a:r>
            <a:r>
              <a:rPr lang="en-US" dirty="0" err="1"/>
              <a:t>la.local</a:t>
            </a:r>
            <a:endParaRPr lang="en-US" i="0" dirty="0">
              <a:solidFill>
                <a:schemeClr val="tx1"/>
              </a:solidFill>
            </a:endParaRP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managedb.joomla.local</a:t>
            </a:r>
            <a:endParaRPr lang="en-US" i="0" dirty="0">
              <a:solidFill>
                <a:schemeClr val="tx1"/>
              </a:solidFill>
            </a:endParaRP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dirty="0" err="1"/>
              <a:t>p</a:t>
            </a:r>
            <a:r>
              <a:rPr lang="en-US" i="0" dirty="0" err="1">
                <a:solidFill>
                  <a:schemeClr val="tx1"/>
                </a:solidFill>
              </a:rPr>
              <a:t>rometheus.joomla.local</a:t>
            </a:r>
            <a:endParaRPr lang="en-US" i="0" dirty="0">
              <a:solidFill>
                <a:schemeClr val="tx1"/>
              </a:solidFill>
            </a:endParaRP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monitor.joomla.local</a:t>
            </a:r>
            <a:endParaRPr lang="en-US" i="0" dirty="0">
              <a:solidFill>
                <a:schemeClr val="tx1"/>
              </a:solidFill>
            </a:endParaRPr>
          </a:p>
          <a:p>
            <a:pPr lvl="1" algn="l" rtl="0"/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map.joomla.local</a:t>
            </a:r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7180" name="Picture 12" descr="Windows 10 Icon Png #86524 - Free Icons Library">
            <a:extLst>
              <a:ext uri="{FF2B5EF4-FFF2-40B4-BE49-F238E27FC236}">
                <a16:creationId xmlns:a16="http://schemas.microsoft.com/office/drawing/2014/main" id="{47A67049-1C97-4F23-AE9F-0B5FD2FC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552658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A49F6BD-9ECF-4242-8F65-379B5D315962}"/>
              </a:ext>
            </a:extLst>
          </p:cNvPr>
          <p:cNvGrpSpPr/>
          <p:nvPr/>
        </p:nvGrpSpPr>
        <p:grpSpPr>
          <a:xfrm>
            <a:off x="-15025" y="426418"/>
            <a:ext cx="8979514" cy="6026918"/>
            <a:chOff x="-15026" y="426418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569057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943718" y="2695996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785632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820835" y="2132856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Manger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597500" y="2132856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VM2</a:t>
                </a:r>
                <a:endParaRPr lang="ar-SA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455159" y="2132856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905312" y="1988840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8738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4090070" y="1652163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Gluster</a:t>
              </a:r>
              <a:r>
                <a:rPr lang="en-US" dirty="0">
                  <a:solidFill>
                    <a:schemeClr val="tx1"/>
                  </a:solidFill>
                </a:rPr>
                <a:t> Volume 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905312" y="1700808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6062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3066665" y="823033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936097" y="789361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743578" y="794903"/>
              <a:ext cx="1074750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182407" y="807899"/>
              <a:ext cx="5724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693895" y="426418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GlusterFs</a:t>
              </a:r>
              <a:r>
                <a:rPr lang="en-US" dirty="0">
                  <a:solidFill>
                    <a:schemeClr val="tx1"/>
                  </a:solidFill>
                </a:rPr>
                <a:t> net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7067227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8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614455" y="3979597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562609" y="4711219"/>
              <a:ext cx="846759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Joomla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461612" y="4739860"/>
              <a:ext cx="1706470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PHPmyadmin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405828" y="4711219"/>
              <a:ext cx="1258338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845988" y="4711220"/>
              <a:ext cx="1250932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Grafana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282688" y="5097646"/>
              <a:ext cx="125093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tx1"/>
                  </a:solidFill>
                </a:rPr>
                <a:t>managedb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613775" y="4351179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949444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885548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1892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0043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149224" y="4005064"/>
              <a:ext cx="5445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Docker Swam         </a:t>
              </a:r>
              <a:r>
                <a:rPr lang="en-US" dirty="0" err="1">
                  <a:solidFill>
                    <a:schemeClr val="tx1"/>
                  </a:solidFill>
                </a:rPr>
                <a:t>intnet</a:t>
              </a:r>
              <a:r>
                <a:rPr lang="en-US" dirty="0">
                  <a:solidFill>
                    <a:schemeClr val="tx1"/>
                  </a:solidFill>
                </a:rPr>
                <a:t> 192.168.200.0/24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921718" y="6371330"/>
              <a:ext cx="615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405863" y="5610994"/>
              <a:ext cx="0" cy="72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685783" y="5610994"/>
              <a:ext cx="6372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441246" y="5684663"/>
              <a:ext cx="188241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74" y="5610994"/>
              <a:ext cx="0" cy="72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7082561" y="5611074"/>
              <a:ext cx="0" cy="756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592063" y="5698893"/>
              <a:ext cx="166163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434637" y="5711945"/>
              <a:ext cx="159944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181727" y="822690"/>
              <a:ext cx="0" cy="2304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392083" y="2901744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Host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975183" y="4077223"/>
              <a:ext cx="0" cy="2268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9" y="1771365"/>
              <a:ext cx="1341570" cy="900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5026" y="1991118"/>
              <a:ext cx="140029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External Internet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475736" y="3136813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993086" y="2626914"/>
              <a:ext cx="0" cy="32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375613" y="4673737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859496" y="1559896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585379" y="4695018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80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D5BFB0FF-19F4-4535-800C-45C809B6D08D}"/>
              </a:ext>
            </a:extLst>
          </p:cNvPr>
          <p:cNvSpPr/>
          <p:nvPr/>
        </p:nvSpPr>
        <p:spPr>
          <a:xfrm>
            <a:off x="1910656" y="1397142"/>
            <a:ext cx="5309564" cy="4256073"/>
          </a:xfrm>
          <a:prstGeom prst="ellipse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algn="ctr" eaLnBrk="1" latinLnBrk="1" hangingPunct="1"/>
            <a:endParaRPr lang="en-US" altLang="en-US" sz="180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7" name="Freeform 37">
            <a:extLst>
              <a:ext uri="{FF2B5EF4-FFF2-40B4-BE49-F238E27FC236}">
                <a16:creationId xmlns:a16="http://schemas.microsoft.com/office/drawing/2014/main" id="{5129FCC6-DE13-4AA9-8A69-53722A130535}"/>
              </a:ext>
            </a:extLst>
          </p:cNvPr>
          <p:cNvSpPr>
            <a:spLocks/>
          </p:cNvSpPr>
          <p:nvPr/>
        </p:nvSpPr>
        <p:spPr bwMode="auto">
          <a:xfrm>
            <a:off x="3351222" y="1429431"/>
            <a:ext cx="3483442" cy="1780540"/>
          </a:xfrm>
          <a:custGeom>
            <a:avLst/>
            <a:gdLst>
              <a:gd name="T0" fmla="*/ 667 w 822"/>
              <a:gd name="T1" fmla="*/ 524 h 524"/>
              <a:gd name="T2" fmla="*/ 671 w 822"/>
              <a:gd name="T3" fmla="*/ 492 h 524"/>
              <a:gd name="T4" fmla="*/ 634 w 822"/>
              <a:gd name="T5" fmla="*/ 465 h 524"/>
              <a:gd name="T6" fmla="*/ 548 w 822"/>
              <a:gd name="T7" fmla="*/ 465 h 524"/>
              <a:gd name="T8" fmla="*/ 354 w 822"/>
              <a:gd name="T9" fmla="*/ 324 h 524"/>
              <a:gd name="T10" fmla="*/ 327 w 822"/>
              <a:gd name="T11" fmla="*/ 243 h 524"/>
              <a:gd name="T12" fmla="*/ 318 w 822"/>
              <a:gd name="T13" fmla="*/ 225 h 524"/>
              <a:gd name="T14" fmla="*/ 0 w 822"/>
              <a:gd name="T15" fmla="*/ 98 h 524"/>
              <a:gd name="T16" fmla="*/ 470 w 822"/>
              <a:gd name="T17" fmla="*/ 53 h 524"/>
              <a:gd name="T18" fmla="*/ 689 w 822"/>
              <a:gd name="T19" fmla="*/ 181 h 524"/>
              <a:gd name="T20" fmla="*/ 689 w 822"/>
              <a:gd name="T21" fmla="*/ 181 h 524"/>
              <a:gd name="T22" fmla="*/ 667 w 822"/>
              <a:gd name="T23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2" h="524">
                <a:moveTo>
                  <a:pt x="667" y="524"/>
                </a:moveTo>
                <a:cubicBezTo>
                  <a:pt x="673" y="515"/>
                  <a:pt x="674" y="503"/>
                  <a:pt x="671" y="492"/>
                </a:cubicBezTo>
                <a:cubicBezTo>
                  <a:pt x="666" y="476"/>
                  <a:pt x="651" y="465"/>
                  <a:pt x="634" y="465"/>
                </a:cubicBezTo>
                <a:cubicBezTo>
                  <a:pt x="548" y="465"/>
                  <a:pt x="548" y="465"/>
                  <a:pt x="548" y="465"/>
                </a:cubicBezTo>
                <a:cubicBezTo>
                  <a:pt x="459" y="465"/>
                  <a:pt x="381" y="408"/>
                  <a:pt x="354" y="324"/>
                </a:cubicBezTo>
                <a:cubicBezTo>
                  <a:pt x="327" y="243"/>
                  <a:pt x="327" y="243"/>
                  <a:pt x="327" y="243"/>
                </a:cubicBezTo>
                <a:cubicBezTo>
                  <a:pt x="327" y="243"/>
                  <a:pt x="324" y="232"/>
                  <a:pt x="318" y="225"/>
                </a:cubicBezTo>
                <a:cubicBezTo>
                  <a:pt x="288" y="176"/>
                  <a:pt x="173" y="17"/>
                  <a:pt x="0" y="98"/>
                </a:cubicBezTo>
                <a:cubicBezTo>
                  <a:pt x="139" y="21"/>
                  <a:pt x="307" y="0"/>
                  <a:pt x="470" y="53"/>
                </a:cubicBezTo>
                <a:cubicBezTo>
                  <a:pt x="554" y="80"/>
                  <a:pt x="628" y="125"/>
                  <a:pt x="689" y="181"/>
                </a:cubicBezTo>
                <a:cubicBezTo>
                  <a:pt x="689" y="181"/>
                  <a:pt x="689" y="181"/>
                  <a:pt x="689" y="181"/>
                </a:cubicBezTo>
                <a:cubicBezTo>
                  <a:pt x="822" y="321"/>
                  <a:pt x="705" y="480"/>
                  <a:pt x="667" y="524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8" name="Freeform 38">
            <a:extLst>
              <a:ext uri="{FF2B5EF4-FFF2-40B4-BE49-F238E27FC236}">
                <a16:creationId xmlns:a16="http://schemas.microsoft.com/office/drawing/2014/main" id="{6B4585DB-9C99-4CE9-88A4-D76480B6D5E3}"/>
              </a:ext>
            </a:extLst>
          </p:cNvPr>
          <p:cNvSpPr>
            <a:spLocks/>
          </p:cNvSpPr>
          <p:nvPr/>
        </p:nvSpPr>
        <p:spPr bwMode="auto">
          <a:xfrm>
            <a:off x="1979712" y="1484784"/>
            <a:ext cx="2720000" cy="2417106"/>
          </a:xfrm>
          <a:custGeom>
            <a:avLst/>
            <a:gdLst>
              <a:gd name="T0" fmla="*/ 642 w 642"/>
              <a:gd name="T1" fmla="*/ 209 h 712"/>
              <a:gd name="T2" fmla="*/ 613 w 642"/>
              <a:gd name="T3" fmla="*/ 196 h 712"/>
              <a:gd name="T4" fmla="*/ 576 w 642"/>
              <a:gd name="T5" fmla="*/ 223 h 712"/>
              <a:gd name="T6" fmla="*/ 549 w 642"/>
              <a:gd name="T7" fmla="*/ 305 h 712"/>
              <a:gd name="T8" fmla="*/ 355 w 642"/>
              <a:gd name="T9" fmla="*/ 446 h 712"/>
              <a:gd name="T10" fmla="*/ 269 w 642"/>
              <a:gd name="T11" fmla="*/ 446 h 712"/>
              <a:gd name="T12" fmla="*/ 250 w 642"/>
              <a:gd name="T13" fmla="*/ 449 h 712"/>
              <a:gd name="T14" fmla="*/ 31 w 642"/>
              <a:gd name="T15" fmla="*/ 712 h 712"/>
              <a:gd name="T16" fmla="*/ 133 w 642"/>
              <a:gd name="T17" fmla="*/ 251 h 712"/>
              <a:gd name="T18" fmla="*/ 323 w 642"/>
              <a:gd name="T19" fmla="*/ 83 h 712"/>
              <a:gd name="T20" fmla="*/ 323 w 642"/>
              <a:gd name="T21" fmla="*/ 83 h 712"/>
              <a:gd name="T22" fmla="*/ 642 w 642"/>
              <a:gd name="T23" fmla="*/ 209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712">
                <a:moveTo>
                  <a:pt x="642" y="209"/>
                </a:moveTo>
                <a:cubicBezTo>
                  <a:pt x="635" y="201"/>
                  <a:pt x="624" y="196"/>
                  <a:pt x="613" y="196"/>
                </a:cubicBezTo>
                <a:cubicBezTo>
                  <a:pt x="596" y="196"/>
                  <a:pt x="581" y="207"/>
                  <a:pt x="576" y="223"/>
                </a:cubicBezTo>
                <a:cubicBezTo>
                  <a:pt x="549" y="305"/>
                  <a:pt x="549" y="305"/>
                  <a:pt x="549" y="305"/>
                </a:cubicBezTo>
                <a:cubicBezTo>
                  <a:pt x="522" y="389"/>
                  <a:pt x="444" y="446"/>
                  <a:pt x="355" y="446"/>
                </a:cubicBezTo>
                <a:cubicBezTo>
                  <a:pt x="269" y="446"/>
                  <a:pt x="269" y="446"/>
                  <a:pt x="269" y="446"/>
                </a:cubicBezTo>
                <a:cubicBezTo>
                  <a:pt x="269" y="446"/>
                  <a:pt x="259" y="446"/>
                  <a:pt x="250" y="449"/>
                </a:cubicBezTo>
                <a:cubicBezTo>
                  <a:pt x="194" y="463"/>
                  <a:pt x="7" y="522"/>
                  <a:pt x="31" y="712"/>
                </a:cubicBezTo>
                <a:cubicBezTo>
                  <a:pt x="0" y="557"/>
                  <a:pt x="32" y="390"/>
                  <a:pt x="133" y="251"/>
                </a:cubicBezTo>
                <a:cubicBezTo>
                  <a:pt x="185" y="180"/>
                  <a:pt x="250" y="123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497" y="0"/>
                  <a:pt x="612" y="160"/>
                  <a:pt x="642" y="209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9" name="Freeform 39">
            <a:extLst>
              <a:ext uri="{FF2B5EF4-FFF2-40B4-BE49-F238E27FC236}">
                <a16:creationId xmlns:a16="http://schemas.microsoft.com/office/drawing/2014/main" id="{687B8DB1-7FF4-4421-A73F-67A5E4F5ADD0}"/>
              </a:ext>
            </a:extLst>
          </p:cNvPr>
          <p:cNvSpPr>
            <a:spLocks/>
          </p:cNvSpPr>
          <p:nvPr/>
        </p:nvSpPr>
        <p:spPr bwMode="auto">
          <a:xfrm>
            <a:off x="2004650" y="3008545"/>
            <a:ext cx="2259633" cy="2504748"/>
          </a:xfrm>
          <a:custGeom>
            <a:avLst/>
            <a:gdLst>
              <a:gd name="T0" fmla="*/ 244 w 533"/>
              <a:gd name="T1" fmla="*/ 0 h 737"/>
              <a:gd name="T2" fmla="*/ 223 w 533"/>
              <a:gd name="T3" fmla="*/ 24 h 737"/>
              <a:gd name="T4" fmla="*/ 237 w 533"/>
              <a:gd name="T5" fmla="*/ 68 h 737"/>
              <a:gd name="T6" fmla="*/ 306 w 533"/>
              <a:gd name="T7" fmla="*/ 118 h 737"/>
              <a:gd name="T8" fmla="*/ 380 w 533"/>
              <a:gd name="T9" fmla="*/ 346 h 737"/>
              <a:gd name="T10" fmla="*/ 354 w 533"/>
              <a:gd name="T11" fmla="*/ 428 h 737"/>
              <a:gd name="T12" fmla="*/ 351 w 533"/>
              <a:gd name="T13" fmla="*/ 447 h 737"/>
              <a:gd name="T14" fmla="*/ 533 w 533"/>
              <a:gd name="T15" fmla="*/ 737 h 737"/>
              <a:gd name="T16" fmla="*/ 127 w 533"/>
              <a:gd name="T17" fmla="*/ 498 h 737"/>
              <a:gd name="T18" fmla="*/ 25 w 533"/>
              <a:gd name="T19" fmla="*/ 265 h 737"/>
              <a:gd name="T20" fmla="*/ 25 w 533"/>
              <a:gd name="T21" fmla="*/ 265 h 737"/>
              <a:gd name="T22" fmla="*/ 244 w 533"/>
              <a:gd name="T2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3" h="737">
                <a:moveTo>
                  <a:pt x="244" y="0"/>
                </a:moveTo>
                <a:cubicBezTo>
                  <a:pt x="234" y="5"/>
                  <a:pt x="226" y="13"/>
                  <a:pt x="223" y="24"/>
                </a:cubicBezTo>
                <a:cubicBezTo>
                  <a:pt x="217" y="40"/>
                  <a:pt x="223" y="58"/>
                  <a:pt x="237" y="68"/>
                </a:cubicBezTo>
                <a:cubicBezTo>
                  <a:pt x="306" y="118"/>
                  <a:pt x="306" y="118"/>
                  <a:pt x="306" y="118"/>
                </a:cubicBezTo>
                <a:cubicBezTo>
                  <a:pt x="378" y="170"/>
                  <a:pt x="408" y="262"/>
                  <a:pt x="380" y="346"/>
                </a:cubicBezTo>
                <a:cubicBezTo>
                  <a:pt x="354" y="428"/>
                  <a:pt x="354" y="428"/>
                  <a:pt x="354" y="428"/>
                </a:cubicBezTo>
                <a:cubicBezTo>
                  <a:pt x="354" y="428"/>
                  <a:pt x="350" y="438"/>
                  <a:pt x="351" y="447"/>
                </a:cubicBezTo>
                <a:cubicBezTo>
                  <a:pt x="346" y="505"/>
                  <a:pt x="345" y="701"/>
                  <a:pt x="533" y="737"/>
                </a:cubicBezTo>
                <a:cubicBezTo>
                  <a:pt x="376" y="718"/>
                  <a:pt x="227" y="636"/>
                  <a:pt x="127" y="498"/>
                </a:cubicBezTo>
                <a:cubicBezTo>
                  <a:pt x="75" y="426"/>
                  <a:pt x="41" y="346"/>
                  <a:pt x="25" y="265"/>
                </a:cubicBezTo>
                <a:cubicBezTo>
                  <a:pt x="25" y="265"/>
                  <a:pt x="25" y="265"/>
                  <a:pt x="25" y="265"/>
                </a:cubicBezTo>
                <a:cubicBezTo>
                  <a:pt x="0" y="74"/>
                  <a:pt x="187" y="14"/>
                  <a:pt x="244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0" name="Freeform 40">
            <a:extLst>
              <a:ext uri="{FF2B5EF4-FFF2-40B4-BE49-F238E27FC236}">
                <a16:creationId xmlns:a16="http://schemas.microsoft.com/office/drawing/2014/main" id="{E16F5D3C-0467-4B50-AD2B-E6288F93055E}"/>
              </a:ext>
            </a:extLst>
          </p:cNvPr>
          <p:cNvSpPr>
            <a:spLocks/>
          </p:cNvSpPr>
          <p:nvPr/>
        </p:nvSpPr>
        <p:spPr bwMode="auto">
          <a:xfrm>
            <a:off x="3466314" y="4272450"/>
            <a:ext cx="3372187" cy="1273132"/>
          </a:xfrm>
          <a:custGeom>
            <a:avLst/>
            <a:gdLst>
              <a:gd name="T0" fmla="*/ 6 w 796"/>
              <a:gd name="T1" fmla="*/ 75 h 375"/>
              <a:gd name="T2" fmla="*/ 22 w 796"/>
              <a:gd name="T3" fmla="*/ 103 h 375"/>
              <a:gd name="T4" fmla="*/ 68 w 796"/>
              <a:gd name="T5" fmla="*/ 103 h 375"/>
              <a:gd name="T6" fmla="*/ 137 w 796"/>
              <a:gd name="T7" fmla="*/ 52 h 375"/>
              <a:gd name="T8" fmla="*/ 377 w 796"/>
              <a:gd name="T9" fmla="*/ 52 h 375"/>
              <a:gd name="T10" fmla="*/ 447 w 796"/>
              <a:gd name="T11" fmla="*/ 103 h 375"/>
              <a:gd name="T12" fmla="*/ 464 w 796"/>
              <a:gd name="T13" fmla="*/ 112 h 375"/>
              <a:gd name="T14" fmla="*/ 796 w 796"/>
              <a:gd name="T15" fmla="*/ 28 h 375"/>
              <a:gd name="T16" fmla="*/ 443 w 796"/>
              <a:gd name="T17" fmla="*/ 340 h 375"/>
              <a:gd name="T18" fmla="*/ 190 w 796"/>
              <a:gd name="T19" fmla="*/ 365 h 375"/>
              <a:gd name="T20" fmla="*/ 190 w 796"/>
              <a:gd name="T21" fmla="*/ 365 h 375"/>
              <a:gd name="T22" fmla="*/ 6 w 796"/>
              <a:gd name="T23" fmla="*/ 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375">
                <a:moveTo>
                  <a:pt x="6" y="75"/>
                </a:moveTo>
                <a:cubicBezTo>
                  <a:pt x="7" y="86"/>
                  <a:pt x="13" y="96"/>
                  <a:pt x="22" y="103"/>
                </a:cubicBezTo>
                <a:cubicBezTo>
                  <a:pt x="36" y="113"/>
                  <a:pt x="54" y="113"/>
                  <a:pt x="68" y="10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209" y="0"/>
                  <a:pt x="306" y="0"/>
                  <a:pt x="377" y="52"/>
                </a:cubicBezTo>
                <a:cubicBezTo>
                  <a:pt x="447" y="103"/>
                  <a:pt x="447" y="103"/>
                  <a:pt x="447" y="103"/>
                </a:cubicBezTo>
                <a:cubicBezTo>
                  <a:pt x="447" y="103"/>
                  <a:pt x="455" y="109"/>
                  <a:pt x="464" y="112"/>
                </a:cubicBezTo>
                <a:cubicBezTo>
                  <a:pt x="518" y="134"/>
                  <a:pt x="704" y="195"/>
                  <a:pt x="796" y="28"/>
                </a:cubicBezTo>
                <a:cubicBezTo>
                  <a:pt x="729" y="171"/>
                  <a:pt x="605" y="288"/>
                  <a:pt x="443" y="340"/>
                </a:cubicBezTo>
                <a:cubicBezTo>
                  <a:pt x="359" y="368"/>
                  <a:pt x="273" y="375"/>
                  <a:pt x="190" y="365"/>
                </a:cubicBezTo>
                <a:cubicBezTo>
                  <a:pt x="190" y="365"/>
                  <a:pt x="190" y="365"/>
                  <a:pt x="190" y="365"/>
                </a:cubicBezTo>
                <a:cubicBezTo>
                  <a:pt x="0" y="330"/>
                  <a:pt x="1" y="133"/>
                  <a:pt x="6" y="75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1" name="Freeform 41">
            <a:extLst>
              <a:ext uri="{FF2B5EF4-FFF2-40B4-BE49-F238E27FC236}">
                <a16:creationId xmlns:a16="http://schemas.microsoft.com/office/drawing/2014/main" id="{2BE8E058-A9FF-440C-AC85-A6DE0F26CF3A}"/>
              </a:ext>
            </a:extLst>
          </p:cNvPr>
          <p:cNvSpPr>
            <a:spLocks/>
          </p:cNvSpPr>
          <p:nvPr/>
        </p:nvSpPr>
        <p:spPr bwMode="auto">
          <a:xfrm>
            <a:off x="5397936" y="2047546"/>
            <a:ext cx="1674585" cy="2890685"/>
          </a:xfrm>
          <a:custGeom>
            <a:avLst/>
            <a:gdLst>
              <a:gd name="T0" fmla="*/ 8 w 395"/>
              <a:gd name="T1" fmla="*/ 767 h 851"/>
              <a:gd name="T2" fmla="*/ 39 w 395"/>
              <a:gd name="T3" fmla="*/ 760 h 851"/>
              <a:gd name="T4" fmla="*/ 54 w 395"/>
              <a:gd name="T5" fmla="*/ 716 h 851"/>
              <a:gd name="T6" fmla="*/ 27 w 395"/>
              <a:gd name="T7" fmla="*/ 635 h 851"/>
              <a:gd name="T8" fmla="*/ 101 w 395"/>
              <a:gd name="T9" fmla="*/ 407 h 851"/>
              <a:gd name="T10" fmla="*/ 171 w 395"/>
              <a:gd name="T11" fmla="*/ 356 h 851"/>
              <a:gd name="T12" fmla="*/ 184 w 395"/>
              <a:gd name="T13" fmla="*/ 342 h 851"/>
              <a:gd name="T14" fmla="*/ 207 w 395"/>
              <a:gd name="T15" fmla="*/ 0 h 851"/>
              <a:gd name="T16" fmla="*/ 395 w 395"/>
              <a:gd name="T17" fmla="*/ 433 h 851"/>
              <a:gd name="T18" fmla="*/ 341 w 395"/>
              <a:gd name="T19" fmla="*/ 681 h 851"/>
              <a:gd name="T20" fmla="*/ 341 w 395"/>
              <a:gd name="T21" fmla="*/ 681 h 851"/>
              <a:gd name="T22" fmla="*/ 8 w 395"/>
              <a:gd name="T23" fmla="*/ 76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851">
                <a:moveTo>
                  <a:pt x="8" y="767"/>
                </a:moveTo>
                <a:cubicBezTo>
                  <a:pt x="19" y="769"/>
                  <a:pt x="30" y="767"/>
                  <a:pt x="39" y="760"/>
                </a:cubicBezTo>
                <a:cubicBezTo>
                  <a:pt x="53" y="750"/>
                  <a:pt x="59" y="732"/>
                  <a:pt x="54" y="716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0" y="551"/>
                  <a:pt x="30" y="458"/>
                  <a:pt x="101" y="407"/>
                </a:cubicBezTo>
                <a:cubicBezTo>
                  <a:pt x="171" y="356"/>
                  <a:pt x="171" y="356"/>
                  <a:pt x="171" y="356"/>
                </a:cubicBezTo>
                <a:cubicBezTo>
                  <a:pt x="171" y="356"/>
                  <a:pt x="179" y="350"/>
                  <a:pt x="184" y="342"/>
                </a:cubicBezTo>
                <a:cubicBezTo>
                  <a:pt x="222" y="298"/>
                  <a:pt x="338" y="140"/>
                  <a:pt x="207" y="0"/>
                </a:cubicBezTo>
                <a:cubicBezTo>
                  <a:pt x="323" y="108"/>
                  <a:pt x="395" y="262"/>
                  <a:pt x="395" y="433"/>
                </a:cubicBezTo>
                <a:cubicBezTo>
                  <a:pt x="395" y="522"/>
                  <a:pt x="376" y="606"/>
                  <a:pt x="341" y="681"/>
                </a:cubicBezTo>
                <a:cubicBezTo>
                  <a:pt x="341" y="681"/>
                  <a:pt x="341" y="681"/>
                  <a:pt x="341" y="681"/>
                </a:cubicBezTo>
                <a:cubicBezTo>
                  <a:pt x="249" y="851"/>
                  <a:pt x="62" y="789"/>
                  <a:pt x="8" y="767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56B69126-400A-4D73-8788-9FB9438C6C2A}"/>
              </a:ext>
            </a:extLst>
          </p:cNvPr>
          <p:cNvSpPr txBox="1">
            <a:spLocks/>
          </p:cNvSpPr>
          <p:nvPr/>
        </p:nvSpPr>
        <p:spPr>
          <a:xfrm>
            <a:off x="2797454" y="3170881"/>
            <a:ext cx="3483443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Thin" charset="0"/>
                <a:ea typeface="Roboto Thin" charset="0"/>
                <a:cs typeface="+mj-cs"/>
              </a:rPr>
              <a:t>Creation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D92C14A-8719-459F-B517-2A12C4F2A683}"/>
              </a:ext>
            </a:extLst>
          </p:cNvPr>
          <p:cNvSpPr txBox="1">
            <a:spLocks/>
          </p:cNvSpPr>
          <p:nvPr/>
        </p:nvSpPr>
        <p:spPr>
          <a:xfrm>
            <a:off x="4699712" y="2047545"/>
            <a:ext cx="1674586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VMnet creation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F3CAAC-65DB-40DB-B3F2-6B492AC32536}"/>
              </a:ext>
            </a:extLst>
          </p:cNvPr>
          <p:cNvSpPr txBox="1">
            <a:spLocks/>
          </p:cNvSpPr>
          <p:nvPr/>
        </p:nvSpPr>
        <p:spPr>
          <a:xfrm>
            <a:off x="5420199" y="3427624"/>
            <a:ext cx="1780782" cy="737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Virtual machine creation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A51ED3-8ECA-4E01-B6FE-2B4B7A034840}"/>
              </a:ext>
            </a:extLst>
          </p:cNvPr>
          <p:cNvSpPr txBox="1">
            <a:spLocks/>
          </p:cNvSpPr>
          <p:nvPr/>
        </p:nvSpPr>
        <p:spPr>
          <a:xfrm>
            <a:off x="3656755" y="4806550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New Hard Disk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B5706E6-0530-4963-925C-70BB39423A93}"/>
              </a:ext>
            </a:extLst>
          </p:cNvPr>
          <p:cNvSpPr txBox="1">
            <a:spLocks/>
          </p:cNvSpPr>
          <p:nvPr/>
        </p:nvSpPr>
        <p:spPr>
          <a:xfrm>
            <a:off x="2172693" y="3554769"/>
            <a:ext cx="1453260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Setup Docker and Git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6317D4-53F0-4086-BC4A-007B19A5FEEA}"/>
              </a:ext>
            </a:extLst>
          </p:cNvPr>
          <p:cNvSpPr txBox="1">
            <a:spLocks/>
          </p:cNvSpPr>
          <p:nvPr/>
        </p:nvSpPr>
        <p:spPr>
          <a:xfrm>
            <a:off x="2091509" y="2296299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  <a:cs typeface="+mj-cs"/>
              </a:rPr>
              <a:t>Clone VM </a:t>
            </a:r>
          </a:p>
        </p:txBody>
      </p:sp>
    </p:spTree>
    <p:extLst>
      <p:ext uri="{BB962C8B-B14F-4D97-AF65-F5344CB8AC3E}">
        <p14:creationId xmlns:p14="http://schemas.microsoft.com/office/powerpoint/2010/main" val="93991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11560" y="18864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Joomla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9991E-0B0C-466E-8F20-949D0800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7"/>
          <a:stretch/>
        </p:blipFill>
        <p:spPr>
          <a:xfrm>
            <a:off x="392662" y="1052736"/>
            <a:ext cx="835867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7544" y="2606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800" i="0" dirty="0" err="1">
                <a:solidFill>
                  <a:schemeClr val="tx1"/>
                </a:solidFill>
              </a:rPr>
              <a:t>Phpmyadmin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5FAE9-5F71-4247-881F-698AC25A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4"/>
          <a:stretch/>
        </p:blipFill>
        <p:spPr>
          <a:xfrm>
            <a:off x="413792" y="1268760"/>
            <a:ext cx="83164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69837" y="2606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800" i="0" dirty="0">
                <a:solidFill>
                  <a:schemeClr val="tx1"/>
                </a:solidFill>
              </a:rPr>
              <a:t>Prometheus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067C4-8C4F-4B4A-AD68-B6D7B7EC9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1"/>
          <a:stretch/>
        </p:blipFill>
        <p:spPr>
          <a:xfrm>
            <a:off x="757646" y="1268760"/>
            <a:ext cx="7628707" cy="4320480"/>
          </a:xfrm>
          <a:prstGeom prst="rect">
            <a:avLst/>
          </a:prstGeom>
        </p:spPr>
      </p:pic>
      <p:pic>
        <p:nvPicPr>
          <p:cNvPr id="4102" name="Picture 6" descr="Converting Prometheus Templates From Cattle to Kubernetes">
            <a:extLst>
              <a:ext uri="{FF2B5EF4-FFF2-40B4-BE49-F238E27FC236}">
                <a16:creationId xmlns:a16="http://schemas.microsoft.com/office/drawing/2014/main" id="{605E680F-43CF-4DD1-B17A-2CD171F8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76" y="5157192"/>
            <a:ext cx="2103429" cy="21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57595"/>
            <a:ext cx="8414178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M</a:t>
            </a:r>
            <a:r>
              <a:rPr lang="en-US" sz="4000" dirty="0">
                <a:solidFill>
                  <a:schemeClr val="tx1"/>
                </a:solidFill>
              </a:rPr>
              <a:t>onitoring </a:t>
            </a:r>
          </a:p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grafana</a:t>
            </a:r>
            <a:endParaRPr lang="en-US" sz="3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1D2E-0506-4C68-92A5-702845DB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611560" y="1340768"/>
            <a:ext cx="7802618" cy="4680520"/>
          </a:xfrm>
          <a:prstGeom prst="rect">
            <a:avLst/>
          </a:prstGeom>
        </p:spPr>
      </p:pic>
      <p:pic>
        <p:nvPicPr>
          <p:cNvPr id="2" name="Picture 4" descr="Grafana - Wikipedia">
            <a:extLst>
              <a:ext uri="{FF2B5EF4-FFF2-40B4-BE49-F238E27FC236}">
                <a16:creationId xmlns:a16="http://schemas.microsoft.com/office/drawing/2014/main" id="{3FDC4934-375B-468A-9264-C7AF1F2F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09" y="5807784"/>
            <a:ext cx="89084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FCAEE-7C54-4D74-8F46-CFDC8E8A8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4" r="237"/>
          <a:stretch/>
        </p:blipFill>
        <p:spPr>
          <a:xfrm>
            <a:off x="487214" y="1469246"/>
            <a:ext cx="7926964" cy="4299942"/>
          </a:xfrm>
          <a:prstGeom prst="rect">
            <a:avLst/>
          </a:prstGeom>
        </p:spPr>
      </p:pic>
      <p:pic>
        <p:nvPicPr>
          <p:cNvPr id="3076" name="Picture 4" descr="Grafana - Wikipedia">
            <a:extLst>
              <a:ext uri="{FF2B5EF4-FFF2-40B4-BE49-F238E27FC236}">
                <a16:creationId xmlns:a16="http://schemas.microsoft.com/office/drawing/2014/main" id="{A7BFA0E0-6F6D-46BA-85A9-8A85D82C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84726"/>
            <a:ext cx="89084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53C76-2EE1-46F8-A7B4-9148DC3D6191}"/>
              </a:ext>
            </a:extLst>
          </p:cNvPr>
          <p:cNvSpPr txBox="1">
            <a:spLocks/>
          </p:cNvSpPr>
          <p:nvPr/>
        </p:nvSpPr>
        <p:spPr>
          <a:xfrm>
            <a:off x="0" y="157595"/>
            <a:ext cx="8414178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M</a:t>
            </a:r>
            <a:r>
              <a:rPr lang="en-US" sz="4000" dirty="0">
                <a:solidFill>
                  <a:schemeClr val="tx1"/>
                </a:solidFill>
              </a:rPr>
              <a:t>onitoring </a:t>
            </a:r>
          </a:p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grafana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859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77458-F723-4D19-BCEA-A8EE680AE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0" y="954993"/>
            <a:ext cx="9144000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990B11-A89B-4B21-9E8C-87069B23E0EC}"/>
              </a:ext>
            </a:extLst>
          </p:cNvPr>
          <p:cNvSpPr txBox="1">
            <a:spLocks/>
          </p:cNvSpPr>
          <p:nvPr/>
        </p:nvSpPr>
        <p:spPr>
          <a:xfrm>
            <a:off x="526675" y="548680"/>
            <a:ext cx="8090650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</a:rPr>
              <a:t>Load Balancing and Reverse Proxy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using </a:t>
            </a:r>
            <a:r>
              <a:rPr lang="en-US" sz="2400" dirty="0" err="1">
                <a:effectLst/>
              </a:rPr>
              <a:t>Traefik</a:t>
            </a:r>
            <a:endParaRPr lang="en-US" sz="2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4E334-9F3A-4132-B19A-5C89D746877F}"/>
              </a:ext>
            </a:extLst>
          </p:cNvPr>
          <p:cNvSpPr txBox="1"/>
          <p:nvPr/>
        </p:nvSpPr>
        <p:spPr>
          <a:xfrm>
            <a:off x="935595" y="3444949"/>
            <a:ext cx="72728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</a:rPr>
              <a:t>Traefik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traefik.http.services.map.loadbalancer.server.port</a:t>
            </a:r>
            <a:r>
              <a:rPr lang="en-US" sz="1400" dirty="0">
                <a:effectLst/>
              </a:rPr>
              <a:t> = PORT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4787B-1A11-42BB-929A-CF16A990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61" y="5013176"/>
            <a:ext cx="1081286" cy="14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35FEBF-7EA9-4F55-83E3-1320ABBF2548}"/>
              </a:ext>
            </a:extLst>
          </p:cNvPr>
          <p:cNvSpPr txBox="1"/>
          <p:nvPr/>
        </p:nvSpPr>
        <p:spPr>
          <a:xfrm>
            <a:off x="1040564" y="2492896"/>
            <a:ext cx="7576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dirty="0" err="1">
                <a:effectLst/>
              </a:rPr>
              <a:t>Traefik</a:t>
            </a:r>
            <a:r>
              <a:rPr lang="en-US" sz="1800" b="0" i="0" dirty="0">
                <a:effectLst/>
              </a:rPr>
              <a:t> is a modern HTTP reverse proxy and load balancer that makes deploying microservices easy.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5797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BFEF39-9486-4A0F-A886-542595E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772356" cy="43719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83A3B3-6AF4-41F4-AA3E-2035EABF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360399"/>
            <a:ext cx="958289" cy="13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05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933FBD-05FE-4354-8CDB-0FAABC8462EF}"/>
              </a:ext>
            </a:extLst>
          </p:cNvPr>
          <p:cNvSpPr txBox="1">
            <a:spLocks/>
          </p:cNvSpPr>
          <p:nvPr/>
        </p:nvSpPr>
        <p:spPr>
          <a:xfrm>
            <a:off x="526675" y="54868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</a:rPr>
              <a:t>Split-Brain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81A2C-E9ED-4AB0-81A1-580F16A2AFFD}"/>
              </a:ext>
            </a:extLst>
          </p:cNvPr>
          <p:cNvSpPr txBox="1"/>
          <p:nvPr/>
        </p:nvSpPr>
        <p:spPr>
          <a:xfrm>
            <a:off x="505962" y="1412776"/>
            <a:ext cx="778974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Inconsistency in data (or file metadata) between bricks of a replica. There is not enough information to authoritatively choose a copy as the original (thus curating </a:t>
            </a:r>
          </a:p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bad copies), despite all the bricks being active and online.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Causes: 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Node Crashes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Network problems.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To check if the files are in split brain condition.</a:t>
            </a:r>
          </a:p>
          <a:p>
            <a:pPr algn="l"/>
            <a:r>
              <a:rPr lang="en-US" sz="14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gluster</a:t>
            </a:r>
            <a:r>
              <a:rPr lang="en-U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 volume heal &lt;VOLNAME&gt; info split-brain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Solutions to overcome split-brain condition: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the bigger-file as source</a:t>
            </a: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the file with the latest </a:t>
            </a:r>
            <a:r>
              <a:rPr lang="en-US" sz="1400" b="0" i="0" dirty="0" err="1">
                <a:effectLst/>
                <a:cs typeface="Arial" panose="020B0604020202020204" pitchFamily="34" charset="0"/>
              </a:rPr>
              <a:t>mtime</a:t>
            </a:r>
            <a:r>
              <a:rPr lang="en-US" sz="1400" b="0" i="0" dirty="0">
                <a:effectLst/>
                <a:cs typeface="Arial" panose="020B0604020202020204" pitchFamily="34" charset="0"/>
              </a:rPr>
              <a:t> as source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1400" b="0" i="0" dirty="0">
                <a:effectLst/>
                <a:cs typeface="Arial" panose="020B0604020202020204" pitchFamily="34" charset="0"/>
              </a:rPr>
              <a:t>Select one of the bricks in the replica as the source for a particular file</a:t>
            </a: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one brick of the replica as the source for all files</a:t>
            </a: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dirty="0">
              <a:cs typeface="Arial" panose="020B0604020202020204" pitchFamily="34" charset="0"/>
            </a:endParaRPr>
          </a:p>
          <a:p>
            <a:pPr algn="l"/>
            <a:endParaRPr lang="en-US" sz="1400" dirty="0">
              <a:cs typeface="Arial" panose="020B0604020202020204" pitchFamily="34" charset="0"/>
            </a:endParaRP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934444-F9F0-4E85-8C1C-FA4A814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92896"/>
            <a:ext cx="4195961" cy="16383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BD6F70E0-714D-4F43-ABB8-7418B463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264637"/>
            <a:ext cx="76328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 err="1">
                <a:latin typeface="+mn-lt"/>
                <a:cs typeface="Arial" panose="020B0604020202020204" pitchFamily="34" charset="0"/>
              </a:rPr>
              <a:t>Automagic</a:t>
            </a:r>
            <a:r>
              <a:rPr lang="en-US" sz="1400" b="1" dirty="0">
                <a:latin typeface="+mn-lt"/>
                <a:cs typeface="Arial" panose="020B0604020202020204" pitchFamily="34" charset="0"/>
              </a:rPr>
              <a:t> unsplit-brain: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cluster.favorite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-child-policy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applies to all files of the volume.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is assumed that this option can be added to resolve split brain.</a:t>
            </a:r>
          </a:p>
        </p:txBody>
      </p:sp>
    </p:spTree>
    <p:extLst>
      <p:ext uri="{BB962C8B-B14F-4D97-AF65-F5344CB8AC3E}">
        <p14:creationId xmlns:p14="http://schemas.microsoft.com/office/powerpoint/2010/main" val="271023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A01C8D-8151-464A-AC3F-35BA195122B1}"/>
              </a:ext>
            </a:extLst>
          </p:cNvPr>
          <p:cNvSpPr txBox="1">
            <a:spLocks/>
          </p:cNvSpPr>
          <p:nvPr/>
        </p:nvSpPr>
        <p:spPr>
          <a:xfrm>
            <a:off x="526675" y="6394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</a:rPr>
              <a:t>Session Persistence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A7F07-DAA9-40D8-A2AC-5D0112D7C469}"/>
              </a:ext>
            </a:extLst>
          </p:cNvPr>
          <p:cNvSpPr txBox="1"/>
          <p:nvPr/>
        </p:nvSpPr>
        <p:spPr>
          <a:xfrm>
            <a:off x="2051720" y="2413337"/>
            <a:ext cx="7272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sticky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property in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Traefik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default Joomla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DB</a:t>
            </a:r>
            <a:endParaRPr lang="en-US" sz="2000" dirty="0">
              <a:effectLst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D609B6-2666-43C1-BFD1-F08040AF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229200"/>
            <a:ext cx="864679" cy="11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A0331-2329-45F2-B472-557986BF2115}"/>
              </a:ext>
            </a:extLst>
          </p:cNvPr>
          <p:cNvSpPr txBox="1"/>
          <p:nvPr/>
        </p:nvSpPr>
        <p:spPr>
          <a:xfrm>
            <a:off x="1907704" y="1340768"/>
            <a:ext cx="1895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err="1"/>
              <a:t>VMnet</a:t>
            </a:r>
            <a:r>
              <a:rPr lang="en-US" dirty="0"/>
              <a:t> 3 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D22E3-345D-4818-9E16-DE9494C3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054828"/>
            <a:ext cx="4176464" cy="461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C525C-AAF5-49D5-B653-2B503214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54828"/>
            <a:ext cx="4392488" cy="461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668E0-A0E6-4668-9063-9A0E8D6FE97C}"/>
              </a:ext>
            </a:extLst>
          </p:cNvPr>
          <p:cNvSpPr txBox="1"/>
          <p:nvPr/>
        </p:nvSpPr>
        <p:spPr>
          <a:xfrm>
            <a:off x="6176182" y="1349886"/>
            <a:ext cx="1895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VMnet 8</a:t>
            </a:r>
            <a:endParaRPr lang="ar-S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59832" y="332411"/>
            <a:ext cx="3208365" cy="576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3300" dirty="0">
                <a:latin typeface="Roboto Thin" charset="0"/>
              </a:rPr>
              <a:t>VMnet Creation</a:t>
            </a:r>
          </a:p>
          <a:p>
            <a:pPr algn="l"/>
            <a:endParaRPr lang="en-US" sz="33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1AE29A-707A-473C-9024-D27A585F0518}"/>
              </a:ext>
            </a:extLst>
          </p:cNvPr>
          <p:cNvSpPr txBox="1">
            <a:spLocks/>
          </p:cNvSpPr>
          <p:nvPr/>
        </p:nvSpPr>
        <p:spPr>
          <a:xfrm>
            <a:off x="526675" y="548680"/>
            <a:ext cx="8090650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</a:rPr>
              <a:t>Improvements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DD311-9A32-4778-A0B2-EFE317C43ED4}"/>
              </a:ext>
            </a:extLst>
          </p:cNvPr>
          <p:cNvSpPr txBox="1"/>
          <p:nvPr/>
        </p:nvSpPr>
        <p:spPr>
          <a:xfrm>
            <a:off x="899592" y="1259175"/>
            <a:ext cx="757676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dirty="0"/>
              <a:t>Single Point of failure:</a:t>
            </a:r>
          </a:p>
          <a:p>
            <a:pPr algn="l" rtl="0"/>
            <a:endParaRPr lang="en-US" dirty="0"/>
          </a:p>
          <a:p>
            <a:pPr algn="l" rtl="0"/>
            <a:r>
              <a:rPr lang="en-US" b="0" i="0" dirty="0">
                <a:effectLst/>
              </a:rPr>
              <a:t>A single point of failure (SPOF) is a potential risk posed by a flaw in the design, implementation or configuration of a circuit or system in which one fault or malfunction causes an entire system to stop operating.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To overcome: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30303"/>
                </a:solidFill>
              </a:rPr>
              <a:t>M</a:t>
            </a:r>
            <a:r>
              <a:rPr lang="en-US" b="0" i="0" dirty="0">
                <a:solidFill>
                  <a:srgbClr val="030303"/>
                </a:solidFill>
                <a:effectLst/>
              </a:rPr>
              <a:t>ultiple instances of every component in the service. 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30303"/>
                </a:solidFill>
              </a:rPr>
              <a:t>B</a:t>
            </a:r>
            <a:r>
              <a:rPr lang="en-US" b="0" i="0" dirty="0">
                <a:solidFill>
                  <a:srgbClr val="030303"/>
                </a:solidFill>
                <a:effectLst/>
              </a:rPr>
              <a:t>ackups which allows a quick switch over on failure.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rgbClr val="030303"/>
                </a:solidFill>
                <a:effectLst/>
              </a:rPr>
              <a:t>Allocating </a:t>
            </a:r>
            <a:r>
              <a:rPr lang="en-US" b="0" i="0" dirty="0">
                <a:solidFill>
                  <a:srgbClr val="030303"/>
                </a:solidFill>
                <a:effectLst/>
              </a:rPr>
              <a:t>more resources, distributing the system and replication are some ways of mitigating the problem of SPOF. </a:t>
            </a:r>
          </a:p>
        </p:txBody>
      </p:sp>
    </p:spTree>
    <p:extLst>
      <p:ext uri="{BB962C8B-B14F-4D97-AF65-F5344CB8AC3E}">
        <p14:creationId xmlns:p14="http://schemas.microsoft.com/office/powerpoint/2010/main" val="2538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27584" y="116632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Virtual Machine Creation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8D69CC-DFF5-45E1-B66B-7D5161AB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" r="2189"/>
          <a:stretch/>
        </p:blipFill>
        <p:spPr>
          <a:xfrm>
            <a:off x="816867" y="1412776"/>
            <a:ext cx="3456384" cy="45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907704" y="332656"/>
            <a:ext cx="5040559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/>
              <a:t>Add New Hard Disk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19DA9-1A6B-4009-9F3F-7742D232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88840"/>
            <a:ext cx="3384376" cy="377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1D24B-7366-437C-8D73-F094CD4151A1}"/>
              </a:ext>
            </a:extLst>
          </p:cNvPr>
          <p:cNvSpPr txBox="1"/>
          <p:nvPr/>
        </p:nvSpPr>
        <p:spPr>
          <a:xfrm>
            <a:off x="251519" y="218120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Settings &gt; Add &gt; Hard Disk (SCSI) 	</a:t>
            </a:r>
          </a:p>
          <a:p>
            <a:pPr algn="l"/>
            <a:r>
              <a:rPr lang="en-US" dirty="0"/>
              <a:t>         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-l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963AE-7DDE-4D04-9060-757BA397F65E}"/>
              </a:ext>
            </a:extLst>
          </p:cNvPr>
          <p:cNvSpPr txBox="1"/>
          <p:nvPr/>
        </p:nvSpPr>
        <p:spPr>
          <a:xfrm>
            <a:off x="827584" y="292494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Formatting :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mkfs.ext4 /dev/</a:t>
            </a:r>
            <a:r>
              <a:rPr lang="en-US" dirty="0" err="1"/>
              <a:t>sdb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67744" y="724576"/>
            <a:ext cx="4273059" cy="7782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latin typeface="Roboto Thin" charset="0"/>
                <a:cs typeface="+mj-cs"/>
              </a:rPr>
              <a:t>Setup</a:t>
            </a:r>
          </a:p>
          <a:p>
            <a:endParaRPr lang="en-US" sz="3300" dirty="0">
              <a:solidFill>
                <a:schemeClr val="accent5">
                  <a:lumMod val="50000"/>
                </a:schemeClr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BF366-60D9-4527-89C9-BE50914A9322}"/>
              </a:ext>
            </a:extLst>
          </p:cNvPr>
          <p:cNvSpPr/>
          <p:nvPr/>
        </p:nvSpPr>
        <p:spPr>
          <a:xfrm>
            <a:off x="395536" y="2348880"/>
            <a:ext cx="4268529" cy="33239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 install curl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curl -</a:t>
            </a:r>
            <a:r>
              <a:rPr lang="en-US" sz="1400" dirty="0" err="1"/>
              <a:t>fsSL</a:t>
            </a:r>
            <a:r>
              <a:rPr lang="en-US" sz="1400" dirty="0"/>
              <a:t> https://download.docker.com/linux/ubuntu/gpg | </a:t>
            </a:r>
            <a:r>
              <a:rPr lang="en-US" sz="1400" dirty="0" err="1"/>
              <a:t>sudo</a:t>
            </a:r>
            <a:r>
              <a:rPr lang="en-US" sz="1400" dirty="0"/>
              <a:t> apt-key add -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install software-properties-common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add-apt-repository "deb [arch=amd64] https://download.docker.com/linux/ubuntu $(</a:t>
            </a:r>
            <a:r>
              <a:rPr lang="en-US" sz="1400" dirty="0" err="1"/>
              <a:t>lsb_release</a:t>
            </a:r>
            <a:r>
              <a:rPr lang="en-US" sz="1400" dirty="0"/>
              <a:t> -cs) stable"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update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install docker-</a:t>
            </a:r>
            <a:r>
              <a:rPr lang="en-US" sz="1400" dirty="0" err="1"/>
              <a:t>ce</a:t>
            </a:r>
            <a:r>
              <a:rPr lang="en-US" sz="1400" dirty="0"/>
              <a:t> docker-</a:t>
            </a:r>
            <a:r>
              <a:rPr lang="en-US" sz="1400" dirty="0" err="1"/>
              <a:t>ce</a:t>
            </a:r>
            <a:r>
              <a:rPr lang="en-US" sz="1400" dirty="0"/>
              <a:t>-cli containerd.io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usermod</a:t>
            </a:r>
            <a:r>
              <a:rPr lang="en-US" sz="1400" dirty="0"/>
              <a:t> -</a:t>
            </a:r>
            <a:r>
              <a:rPr lang="en-US" sz="1400" dirty="0" err="1"/>
              <a:t>aG</a:t>
            </a:r>
            <a:r>
              <a:rPr lang="en-US" sz="1400" dirty="0"/>
              <a:t> docker [user]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restart docker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GE SS Text Light" pitchFamily="18" charset="-78"/>
              <a:ea typeface="GE SS Text Light" pitchFamily="18" charset="-78"/>
              <a:cs typeface="GE SS Text Light" pitchFamily="18" charset="-78"/>
            </a:endParaRP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9A2F07D1-C2C2-455E-A157-8642E733F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43" y="5733256"/>
            <a:ext cx="919989" cy="91998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B4F6839-1CE9-4CD7-AFED-AFF1B2FA03E8}"/>
              </a:ext>
            </a:extLst>
          </p:cNvPr>
          <p:cNvSpPr txBox="1"/>
          <p:nvPr/>
        </p:nvSpPr>
        <p:spPr>
          <a:xfrm>
            <a:off x="4569046" y="2194991"/>
            <a:ext cx="4417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8" algn="ctr" rtl="0"/>
            <a:r>
              <a:rPr lang="en-US" sz="1400" dirty="0"/>
              <a:t>Docker Compose</a:t>
            </a:r>
          </a:p>
          <a:p>
            <a:pPr marL="11113" lvl="8" algn="l" rtl="0"/>
            <a:endParaRPr lang="ar-SA" sz="1400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curl -L "https://github.com/docker/compose/releases/download/1.24.1/docker-compose-$(</a:t>
            </a:r>
            <a:r>
              <a:rPr lang="en-US" sz="1400" dirty="0" err="1"/>
              <a:t>uname</a:t>
            </a:r>
            <a:r>
              <a:rPr lang="en-US" sz="1400" dirty="0"/>
              <a:t> -s)-$(</a:t>
            </a:r>
            <a:r>
              <a:rPr lang="en-US" sz="1400" dirty="0" err="1"/>
              <a:t>uname</a:t>
            </a:r>
            <a:r>
              <a:rPr lang="en-US" sz="1400" dirty="0"/>
              <a:t> -m)" -o /</a:t>
            </a:r>
            <a:r>
              <a:rPr lang="en-US" sz="1400" dirty="0" err="1"/>
              <a:t>usr</a:t>
            </a:r>
            <a:r>
              <a:rPr lang="en-US" sz="1400" dirty="0"/>
              <a:t>/local/bin/docker-compose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br>
              <a:rPr lang="en-US" sz="1400" dirty="0"/>
            </a:b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chmod</a:t>
            </a:r>
            <a:r>
              <a:rPr lang="en-US" sz="1400" dirty="0"/>
              <a:t> +x /</a:t>
            </a:r>
            <a:r>
              <a:rPr lang="en-US" sz="1400" dirty="0" err="1"/>
              <a:t>usr</a:t>
            </a:r>
            <a:r>
              <a:rPr lang="en-US" sz="1400" dirty="0"/>
              <a:t>/local/bin/docker-compose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7640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صورة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6198" r="-20" b="27492"/>
          <a:stretch/>
        </p:blipFill>
        <p:spPr>
          <a:xfrm>
            <a:off x="0" y="0"/>
            <a:ext cx="9144000" cy="914083"/>
          </a:xfr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11173" y="1046274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/>
              <a:t>Virtual Machine Clone</a:t>
            </a:r>
          </a:p>
        </p:txBody>
      </p:sp>
      <p:sp>
        <p:nvSpPr>
          <p:cNvPr id="20" name="Rectangle 12"/>
          <p:cNvSpPr/>
          <p:nvPr/>
        </p:nvSpPr>
        <p:spPr>
          <a:xfrm>
            <a:off x="0" y="3559"/>
            <a:ext cx="9144000" cy="989677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Roboto Thin" charset="0"/>
              </a:rPr>
              <a:t>z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0" y="6480720"/>
            <a:ext cx="9144000" cy="4046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Rectangle 12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EC819D8-CFB5-44F9-A1C5-C854C1DC0E17}"/>
              </a:ext>
            </a:extLst>
          </p:cNvPr>
          <p:cNvSpPr>
            <a:spLocks/>
          </p:cNvSpPr>
          <p:nvPr/>
        </p:nvSpPr>
        <p:spPr bwMode="auto">
          <a:xfrm>
            <a:off x="3722532" y="4087887"/>
            <a:ext cx="1442234" cy="1410054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B435283-226A-49D1-9F28-CEAD1E0E4C26}"/>
              </a:ext>
            </a:extLst>
          </p:cNvPr>
          <p:cNvSpPr>
            <a:spLocks/>
          </p:cNvSpPr>
          <p:nvPr/>
        </p:nvSpPr>
        <p:spPr bwMode="auto">
          <a:xfrm>
            <a:off x="2265748" y="3815511"/>
            <a:ext cx="1456784" cy="1442043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5875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122F0E5-231B-4A76-B0F4-0E7A676B6A32}"/>
              </a:ext>
            </a:extLst>
          </p:cNvPr>
          <p:cNvSpPr>
            <a:spLocks/>
          </p:cNvSpPr>
          <p:nvPr/>
        </p:nvSpPr>
        <p:spPr bwMode="auto">
          <a:xfrm>
            <a:off x="5179193" y="4158247"/>
            <a:ext cx="1456784" cy="144428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E55CE12-C8E4-42A7-97A6-8C9F3A432494}"/>
              </a:ext>
            </a:extLst>
          </p:cNvPr>
          <p:cNvSpPr>
            <a:spLocks/>
          </p:cNvSpPr>
          <p:nvPr/>
        </p:nvSpPr>
        <p:spPr bwMode="auto">
          <a:xfrm>
            <a:off x="6434362" y="3700193"/>
            <a:ext cx="1042580" cy="103363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EB0D0DE-DC54-4D93-8BDE-E42CB1B2A3E8}"/>
              </a:ext>
            </a:extLst>
          </p:cNvPr>
          <p:cNvSpPr>
            <a:spLocks/>
          </p:cNvSpPr>
          <p:nvPr/>
        </p:nvSpPr>
        <p:spPr bwMode="auto">
          <a:xfrm>
            <a:off x="1430271" y="3297634"/>
            <a:ext cx="1042580" cy="103363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8" name="Freeform 239">
            <a:extLst>
              <a:ext uri="{FF2B5EF4-FFF2-40B4-BE49-F238E27FC236}">
                <a16:creationId xmlns:a16="http://schemas.microsoft.com/office/drawing/2014/main" id="{217BECE9-507F-488E-B70F-7E1F86E2234F}"/>
              </a:ext>
            </a:extLst>
          </p:cNvPr>
          <p:cNvSpPr>
            <a:spLocks noEditPoints="1"/>
          </p:cNvSpPr>
          <p:nvPr/>
        </p:nvSpPr>
        <p:spPr bwMode="auto">
          <a:xfrm>
            <a:off x="3302094" y="3393325"/>
            <a:ext cx="613736" cy="613736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Roboto Thin" charset="0"/>
            </a:endParaRPr>
          </a:p>
        </p:txBody>
      </p:sp>
      <p:sp>
        <p:nvSpPr>
          <p:cNvPr id="21" name="Freeform 239">
            <a:extLst>
              <a:ext uri="{FF2B5EF4-FFF2-40B4-BE49-F238E27FC236}">
                <a16:creationId xmlns:a16="http://schemas.microsoft.com/office/drawing/2014/main" id="{475DE817-B164-48FB-A3D8-9E52CFA3C83A}"/>
              </a:ext>
            </a:extLst>
          </p:cNvPr>
          <p:cNvSpPr>
            <a:spLocks noEditPoints="1"/>
          </p:cNvSpPr>
          <p:nvPr/>
        </p:nvSpPr>
        <p:spPr bwMode="auto">
          <a:xfrm>
            <a:off x="4720782" y="5328164"/>
            <a:ext cx="613736" cy="613736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45A2E-B809-4E0A-AF77-062EA44E9C4A}"/>
              </a:ext>
            </a:extLst>
          </p:cNvPr>
          <p:cNvSpPr txBox="1"/>
          <p:nvPr/>
        </p:nvSpPr>
        <p:spPr>
          <a:xfrm>
            <a:off x="2590824" y="428100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EFFFF"/>
                </a:solidFill>
                <a:latin typeface="linea-basic-10" charset="0"/>
              </a:rPr>
              <a:t>VM1</a:t>
            </a:r>
            <a:endParaRPr lang="en-US" sz="2400" b="1" dirty="0">
              <a:solidFill>
                <a:srgbClr val="FE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60E7F-A852-48D1-8584-0C2EC9ADAFAC}"/>
              </a:ext>
            </a:extLst>
          </p:cNvPr>
          <p:cNvSpPr txBox="1"/>
          <p:nvPr/>
        </p:nvSpPr>
        <p:spPr>
          <a:xfrm>
            <a:off x="3708105" y="4503826"/>
            <a:ext cx="111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VM2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AAFCB-EB7D-497E-9C30-DA09E3826E0A}"/>
              </a:ext>
            </a:extLst>
          </p:cNvPr>
          <p:cNvSpPr txBox="1"/>
          <p:nvPr/>
        </p:nvSpPr>
        <p:spPr>
          <a:xfrm>
            <a:off x="5542682" y="4649557"/>
            <a:ext cx="77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VM3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716D2-BB40-4EB4-B066-1E14545BE956}"/>
              </a:ext>
            </a:extLst>
          </p:cNvPr>
          <p:cNvSpPr txBox="1"/>
          <p:nvPr/>
        </p:nvSpPr>
        <p:spPr>
          <a:xfrm>
            <a:off x="503073" y="2264257"/>
            <a:ext cx="3056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800" b="0" i="0" u="none" strike="noStrike" dirty="0">
                <a:effectLst/>
                <a:latin typeface="Lato"/>
              </a:rPr>
              <a:t>VM1&gt;Manage&gt;Clone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453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8" grpId="1" animBg="1"/>
      <p:bldP spid="21" grpId="0" animBg="1"/>
      <p:bldP spid="21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صورة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6198" r="-20" b="27492"/>
          <a:stretch/>
        </p:blipFill>
        <p:spPr>
          <a:xfrm>
            <a:off x="0" y="1"/>
            <a:ext cx="9144000" cy="1772816"/>
          </a:xfr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48820" y="2670306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endParaRPr lang="en-US" dirty="0">
              <a:solidFill>
                <a:srgbClr val="FFC000"/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0" y="-1"/>
            <a:ext cx="9144000" cy="1772817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0" y="6480720"/>
            <a:ext cx="9144000" cy="4046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>
              <a:cs typeface="+mj-cs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733A08-4638-4485-A204-F02F82014F28}"/>
              </a:ext>
            </a:extLst>
          </p:cNvPr>
          <p:cNvSpPr/>
          <p:nvPr/>
        </p:nvSpPr>
        <p:spPr>
          <a:xfrm>
            <a:off x="2231740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8EBD053-D103-483D-8114-AB6FED6DD898}"/>
              </a:ext>
            </a:extLst>
          </p:cNvPr>
          <p:cNvSpPr/>
          <p:nvPr/>
        </p:nvSpPr>
        <p:spPr>
          <a:xfrm>
            <a:off x="2232586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02E76-D914-45FC-BA08-05E813B4FDD2}"/>
              </a:ext>
            </a:extLst>
          </p:cNvPr>
          <p:cNvSpPr/>
          <p:nvPr/>
        </p:nvSpPr>
        <p:spPr>
          <a:xfrm>
            <a:off x="3851920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FA44A44-03AE-48CA-993C-814B93F12665}"/>
              </a:ext>
            </a:extLst>
          </p:cNvPr>
          <p:cNvSpPr/>
          <p:nvPr/>
        </p:nvSpPr>
        <p:spPr>
          <a:xfrm rot="10800000">
            <a:off x="3852766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622313-C990-4AE4-8CCE-D9BAE6FC7B85}"/>
              </a:ext>
            </a:extLst>
          </p:cNvPr>
          <p:cNvSpPr/>
          <p:nvPr/>
        </p:nvSpPr>
        <p:spPr>
          <a:xfrm>
            <a:off x="5471402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A54BF9B-B869-42D5-8A75-2C666A3E452B}"/>
              </a:ext>
            </a:extLst>
          </p:cNvPr>
          <p:cNvSpPr/>
          <p:nvPr/>
        </p:nvSpPr>
        <p:spPr>
          <a:xfrm>
            <a:off x="5472248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7" name="Oval 19">
            <a:extLst>
              <a:ext uri="{FF2B5EF4-FFF2-40B4-BE49-F238E27FC236}">
                <a16:creationId xmlns:a16="http://schemas.microsoft.com/office/drawing/2014/main" id="{C1F6E5E8-BF73-4D17-B704-CCC5D4CF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416" y="3687448"/>
            <a:ext cx="678722" cy="67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68" name="Oval 20">
            <a:extLst>
              <a:ext uri="{FF2B5EF4-FFF2-40B4-BE49-F238E27FC236}">
                <a16:creationId xmlns:a16="http://schemas.microsoft.com/office/drawing/2014/main" id="{1B878499-B544-4816-B6ED-16B1F2F3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365" y="3687445"/>
            <a:ext cx="678722" cy="678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3E59472A-3BF5-404A-8488-284D620B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471" y="3687447"/>
            <a:ext cx="678722" cy="678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1" name="Down Arrow 27">
            <a:extLst>
              <a:ext uri="{FF2B5EF4-FFF2-40B4-BE49-F238E27FC236}">
                <a16:creationId xmlns:a16="http://schemas.microsoft.com/office/drawing/2014/main" id="{9913D43F-2833-4367-89DE-84BDB6CEE634}"/>
              </a:ext>
            </a:extLst>
          </p:cNvPr>
          <p:cNvSpPr/>
          <p:nvPr/>
        </p:nvSpPr>
        <p:spPr>
          <a:xfrm>
            <a:off x="2911230" y="4326039"/>
            <a:ext cx="261200" cy="23887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2" name="Down Arrow 28">
            <a:extLst>
              <a:ext uri="{FF2B5EF4-FFF2-40B4-BE49-F238E27FC236}">
                <a16:creationId xmlns:a16="http://schemas.microsoft.com/office/drawing/2014/main" id="{EF0D2CC1-910C-4ECA-87B8-FB13D6D1B1D1}"/>
              </a:ext>
            </a:extLst>
          </p:cNvPr>
          <p:cNvSpPr/>
          <p:nvPr/>
        </p:nvSpPr>
        <p:spPr>
          <a:xfrm>
            <a:off x="4530215" y="4326039"/>
            <a:ext cx="261200" cy="2388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3" name="Down Arrow 29">
            <a:extLst>
              <a:ext uri="{FF2B5EF4-FFF2-40B4-BE49-F238E27FC236}">
                <a16:creationId xmlns:a16="http://schemas.microsoft.com/office/drawing/2014/main" id="{9942B2E6-A132-4D8E-AA7A-D0EE3EADDFC4}"/>
              </a:ext>
            </a:extLst>
          </p:cNvPr>
          <p:cNvSpPr/>
          <p:nvPr/>
        </p:nvSpPr>
        <p:spPr>
          <a:xfrm>
            <a:off x="6150892" y="4326039"/>
            <a:ext cx="261200" cy="238871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29478A0-F3E9-4F45-AEE3-6DC56C2A01BF}"/>
              </a:ext>
            </a:extLst>
          </p:cNvPr>
          <p:cNvSpPr txBox="1">
            <a:spLocks/>
          </p:cNvSpPr>
          <p:nvPr/>
        </p:nvSpPr>
        <p:spPr>
          <a:xfrm>
            <a:off x="1997954" y="4919128"/>
            <a:ext cx="2085913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Network setup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D4BD2D4-F9FC-410D-938D-3E5FA8E90CF4}"/>
              </a:ext>
            </a:extLst>
          </p:cNvPr>
          <p:cNvSpPr txBox="1">
            <a:spLocks/>
          </p:cNvSpPr>
          <p:nvPr/>
        </p:nvSpPr>
        <p:spPr>
          <a:xfrm>
            <a:off x="3617858" y="4938426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Gluster FS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C3DF3A2C-5D58-4BC4-B823-811969CEA730}"/>
              </a:ext>
            </a:extLst>
          </p:cNvPr>
          <p:cNvSpPr txBox="1">
            <a:spLocks/>
          </p:cNvSpPr>
          <p:nvPr/>
        </p:nvSpPr>
        <p:spPr>
          <a:xfrm>
            <a:off x="5243729" y="4969450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Docker Swam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EC24E-F470-4F15-9DA7-8EB5F586119B}"/>
              </a:ext>
            </a:extLst>
          </p:cNvPr>
          <p:cNvSpPr txBox="1">
            <a:spLocks/>
          </p:cNvSpPr>
          <p:nvPr/>
        </p:nvSpPr>
        <p:spPr>
          <a:xfrm>
            <a:off x="1117450" y="1992735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dirty="0">
                <a:latin typeface="Roboto Thin" charset="0"/>
                <a:ea typeface="Roboto Thin" charset="0"/>
                <a:cs typeface="+mj-cs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4478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75" grpId="0" animBg="1"/>
          <p:bldP spid="78" grpId="0" animBg="1"/>
        </p:bldLst>
      </p:timing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5775</TotalTime>
  <Words>1487</Words>
  <Application>Microsoft Office PowerPoint</Application>
  <PresentationFormat>On-screen Show (4:3)</PresentationFormat>
  <Paragraphs>406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Century Gothic</vt:lpstr>
      <vt:lpstr>GE SS Text Light</vt:lpstr>
      <vt:lpstr>Lato</vt:lpstr>
      <vt:lpstr>linea-basic-10</vt:lpstr>
      <vt:lpstr>Roboto Medium</vt:lpstr>
      <vt:lpstr>Roboto Thin</vt:lpstr>
      <vt:lpstr>SF UI Display Thin</vt:lpstr>
      <vt:lpstr>Wingdings</vt:lpstr>
      <vt:lpstr>نسق Office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ig</dc:creator>
  <cp:lastModifiedBy>Sahitya Reddy</cp:lastModifiedBy>
  <cp:revision>199</cp:revision>
  <dcterms:created xsi:type="dcterms:W3CDTF">2017-11-12T16:00:14Z</dcterms:created>
  <dcterms:modified xsi:type="dcterms:W3CDTF">2020-09-22T23:28:24Z</dcterms:modified>
</cp:coreProperties>
</file>