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9"/>
  </p:notesMasterIdLst>
  <p:handoutMasterIdLst>
    <p:handoutMasterId r:id="rId100"/>
  </p:handoutMasterIdLst>
  <p:sldIdLst>
    <p:sldId id="449" r:id="rId2"/>
    <p:sldId id="398" r:id="rId3"/>
    <p:sldId id="439" r:id="rId4"/>
    <p:sldId id="402" r:id="rId5"/>
    <p:sldId id="403" r:id="rId6"/>
    <p:sldId id="397" r:id="rId7"/>
    <p:sldId id="401" r:id="rId8"/>
    <p:sldId id="259" r:id="rId9"/>
    <p:sldId id="441" r:id="rId10"/>
    <p:sldId id="442" r:id="rId11"/>
    <p:sldId id="268" r:id="rId12"/>
    <p:sldId id="440" r:id="rId13"/>
    <p:sldId id="285" r:id="rId14"/>
    <p:sldId id="416" r:id="rId15"/>
    <p:sldId id="443" r:id="rId16"/>
    <p:sldId id="411" r:id="rId17"/>
    <p:sldId id="476" r:id="rId18"/>
    <p:sldId id="477" r:id="rId19"/>
    <p:sldId id="478" r:id="rId20"/>
    <p:sldId id="479" r:id="rId21"/>
    <p:sldId id="480" r:id="rId22"/>
    <p:sldId id="481" r:id="rId23"/>
    <p:sldId id="482" r:id="rId24"/>
    <p:sldId id="483" r:id="rId25"/>
    <p:sldId id="484" r:id="rId26"/>
    <p:sldId id="485" r:id="rId27"/>
    <p:sldId id="486" r:id="rId28"/>
    <p:sldId id="487" r:id="rId29"/>
    <p:sldId id="488" r:id="rId30"/>
    <p:sldId id="489" r:id="rId31"/>
    <p:sldId id="490" r:id="rId32"/>
    <p:sldId id="491" r:id="rId33"/>
    <p:sldId id="492" r:id="rId34"/>
    <p:sldId id="493" r:id="rId35"/>
    <p:sldId id="494" r:id="rId36"/>
    <p:sldId id="495" r:id="rId37"/>
    <p:sldId id="496" r:id="rId38"/>
    <p:sldId id="497" r:id="rId39"/>
    <p:sldId id="498" r:id="rId40"/>
    <p:sldId id="499" r:id="rId41"/>
    <p:sldId id="500" r:id="rId42"/>
    <p:sldId id="501" r:id="rId43"/>
    <p:sldId id="502" r:id="rId44"/>
    <p:sldId id="503" r:id="rId45"/>
    <p:sldId id="504" r:id="rId46"/>
    <p:sldId id="505" r:id="rId47"/>
    <p:sldId id="506" r:id="rId48"/>
    <p:sldId id="507" r:id="rId49"/>
    <p:sldId id="508" r:id="rId50"/>
    <p:sldId id="509" r:id="rId51"/>
    <p:sldId id="510" r:id="rId52"/>
    <p:sldId id="511" r:id="rId53"/>
    <p:sldId id="512" r:id="rId54"/>
    <p:sldId id="513" r:id="rId55"/>
    <p:sldId id="514" r:id="rId56"/>
    <p:sldId id="515" r:id="rId57"/>
    <p:sldId id="516" r:id="rId58"/>
    <p:sldId id="517" r:id="rId59"/>
    <p:sldId id="518" r:id="rId60"/>
    <p:sldId id="519" r:id="rId61"/>
    <p:sldId id="520" r:id="rId62"/>
    <p:sldId id="521" r:id="rId63"/>
    <p:sldId id="522" r:id="rId64"/>
    <p:sldId id="523" r:id="rId65"/>
    <p:sldId id="524" r:id="rId66"/>
    <p:sldId id="525" r:id="rId67"/>
    <p:sldId id="526" r:id="rId68"/>
    <p:sldId id="527" r:id="rId69"/>
    <p:sldId id="528" r:id="rId70"/>
    <p:sldId id="529" r:id="rId71"/>
    <p:sldId id="530" r:id="rId72"/>
    <p:sldId id="531" r:id="rId73"/>
    <p:sldId id="532" r:id="rId74"/>
    <p:sldId id="533" r:id="rId75"/>
    <p:sldId id="534" r:id="rId76"/>
    <p:sldId id="535" r:id="rId77"/>
    <p:sldId id="371" r:id="rId78"/>
    <p:sldId id="363" r:id="rId79"/>
    <p:sldId id="361" r:id="rId80"/>
    <p:sldId id="364" r:id="rId81"/>
    <p:sldId id="378" r:id="rId82"/>
    <p:sldId id="379" r:id="rId83"/>
    <p:sldId id="413" r:id="rId84"/>
    <p:sldId id="414" r:id="rId85"/>
    <p:sldId id="365" r:id="rId86"/>
    <p:sldId id="445" r:id="rId87"/>
    <p:sldId id="446" r:id="rId88"/>
    <p:sldId id="447" r:id="rId89"/>
    <p:sldId id="444" r:id="rId90"/>
    <p:sldId id="380" r:id="rId91"/>
    <p:sldId id="381" r:id="rId92"/>
    <p:sldId id="382" r:id="rId93"/>
    <p:sldId id="366" r:id="rId94"/>
    <p:sldId id="415" r:id="rId95"/>
    <p:sldId id="367" r:id="rId96"/>
    <p:sldId id="368" r:id="rId97"/>
    <p:sldId id="370" r:id="rId9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99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8A7508-72EC-B318-8152-4F73AB6E43BA}" v="275" dt="2022-06-14T14:01:26.237"/>
    <p1510:client id="{234EFEFF-5E0D-7A89-3CBB-319A1C865507}" v="62" dt="2022-06-20T04:54:00.100"/>
    <p1510:client id="{2A07475B-CD05-1D3E-2F8E-EDB23C05575B}" v="146" dt="2022-06-22T10:47:16.413"/>
    <p1510:client id="{42A6DA24-5B97-19CF-5E24-D8BC9A31EE28}" v="111" dt="2022-06-20T06:26:40.322"/>
    <p1510:client id="{ED0352DE-F4EA-6389-B5ED-1C4E2BFD511D}" v="58" dt="2022-06-16T01:53:23.5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p:scale>
          <a:sx n="72" d="100"/>
          <a:sy n="72" d="100"/>
        </p:scale>
        <p:origin x="-1266" y="-84"/>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110"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microsoft.com/office/2016/11/relationships/changesInfo" Target="changesInfos/changesInfo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SHUCHI  SETHI" userId="S::drshuchi.sethi@niet.co.in::3d0e6995-a764-447b-9647-fdf70d461a9c" providerId="AD" clId="Web-{42A6DA24-5B97-19CF-5E24-D8BC9A31EE28}"/>
    <pc:docChg chg="modSld">
      <pc:chgData name="Dr SHUCHI  SETHI" userId="S::drshuchi.sethi@niet.co.in::3d0e6995-a764-447b-9647-fdf70d461a9c" providerId="AD" clId="Web-{42A6DA24-5B97-19CF-5E24-D8BC9A31EE28}" dt="2022-06-20T06:26:38.369" v="100"/>
      <pc:docMkLst>
        <pc:docMk/>
      </pc:docMkLst>
      <pc:sldChg chg="addSp delSp modSp">
        <pc:chgData name="Dr SHUCHI  SETHI" userId="S::drshuchi.sethi@niet.co.in::3d0e6995-a764-447b-9647-fdf70d461a9c" providerId="AD" clId="Web-{42A6DA24-5B97-19CF-5E24-D8BC9A31EE28}" dt="2022-06-20T06:26:38.369" v="100"/>
        <pc:sldMkLst>
          <pc:docMk/>
          <pc:sldMk cId="0" sldId="443"/>
        </pc:sldMkLst>
        <pc:spChg chg="del mod">
          <ac:chgData name="Dr SHUCHI  SETHI" userId="S::drshuchi.sethi@niet.co.in::3d0e6995-a764-447b-9647-fdf70d461a9c" providerId="AD" clId="Web-{42A6DA24-5B97-19CF-5E24-D8BC9A31EE28}" dt="2022-06-20T06:25:35.977" v="2"/>
          <ac:spMkLst>
            <pc:docMk/>
            <pc:sldMk cId="0" sldId="443"/>
            <ac:spMk id="9" creationId="{00000000-0000-0000-0000-000000000000}"/>
          </ac:spMkLst>
        </pc:spChg>
        <pc:graphicFrameChg chg="add mod ord modGraphic">
          <ac:chgData name="Dr SHUCHI  SETHI" userId="S::drshuchi.sethi@niet.co.in::3d0e6995-a764-447b-9647-fdf70d461a9c" providerId="AD" clId="Web-{42A6DA24-5B97-19CF-5E24-D8BC9A31EE28}" dt="2022-06-20T06:26:38.369" v="100"/>
          <ac:graphicFrameMkLst>
            <pc:docMk/>
            <pc:sldMk cId="0" sldId="443"/>
            <ac:graphicFrameMk id="2" creationId="{E95D6EE0-F49C-0862-3C37-FD5B2AE8C2A1}"/>
          </ac:graphicFrameMkLst>
        </pc:graphicFrameChg>
      </pc:sldChg>
    </pc:docChg>
  </pc:docChgLst>
  <pc:docChgLst>
    <pc:chgData name="Dr SHUCHI  SETHI" userId="S::drshuchi.sethi@niet.co.in::3d0e6995-a764-447b-9647-fdf70d461a9c" providerId="AD" clId="Web-{2A07475B-CD05-1D3E-2F8E-EDB23C05575B}"/>
    <pc:docChg chg="addSld modSld">
      <pc:chgData name="Dr SHUCHI  SETHI" userId="S::drshuchi.sethi@niet.co.in::3d0e6995-a764-447b-9647-fdf70d461a9c" providerId="AD" clId="Web-{2A07475B-CD05-1D3E-2F8E-EDB23C05575B}" dt="2022-06-22T10:47:16.413" v="125" actId="20577"/>
      <pc:docMkLst>
        <pc:docMk/>
      </pc:docMkLst>
      <pc:sldChg chg="modSp">
        <pc:chgData name="Dr SHUCHI  SETHI" userId="S::drshuchi.sethi@niet.co.in::3d0e6995-a764-447b-9647-fdf70d461a9c" providerId="AD" clId="Web-{2A07475B-CD05-1D3E-2F8E-EDB23C05575B}" dt="2022-06-22T10:46:45.756" v="123" actId="20577"/>
        <pc:sldMkLst>
          <pc:docMk/>
          <pc:sldMk cId="0" sldId="256"/>
        </pc:sldMkLst>
        <pc:spChg chg="mod">
          <ac:chgData name="Dr SHUCHI  SETHI" userId="S::drshuchi.sethi@niet.co.in::3d0e6995-a764-447b-9647-fdf70d461a9c" providerId="AD" clId="Web-{2A07475B-CD05-1D3E-2F8E-EDB23C05575B}" dt="2022-06-22T10:46:11.677" v="116" actId="20577"/>
          <ac:spMkLst>
            <pc:docMk/>
            <pc:sldMk cId="0" sldId="256"/>
            <ac:spMk id="3" creationId="{00000000-0000-0000-0000-000000000000}"/>
          </ac:spMkLst>
        </pc:spChg>
        <pc:spChg chg="mod">
          <ac:chgData name="Dr SHUCHI  SETHI" userId="S::drshuchi.sethi@niet.co.in::3d0e6995-a764-447b-9647-fdf70d461a9c" providerId="AD" clId="Web-{2A07475B-CD05-1D3E-2F8E-EDB23C05575B}" dt="2022-06-22T10:46:39.365" v="121" actId="20577"/>
          <ac:spMkLst>
            <pc:docMk/>
            <pc:sldMk cId="0" sldId="256"/>
            <ac:spMk id="6" creationId="{00000000-0000-0000-0000-000000000000}"/>
          </ac:spMkLst>
        </pc:spChg>
        <pc:spChg chg="mod">
          <ac:chgData name="Dr SHUCHI  SETHI" userId="S::drshuchi.sethi@niet.co.in::3d0e6995-a764-447b-9647-fdf70d461a9c" providerId="AD" clId="Web-{2A07475B-CD05-1D3E-2F8E-EDB23C05575B}" dt="2022-06-22T10:46:45.756" v="123" actId="20577"/>
          <ac:spMkLst>
            <pc:docMk/>
            <pc:sldMk cId="0" sldId="256"/>
            <ac:spMk id="12" creationId="{00000000-0000-0000-0000-000000000000}"/>
          </ac:spMkLst>
        </pc:spChg>
        <pc:spChg chg="mod">
          <ac:chgData name="Dr SHUCHI  SETHI" userId="S::drshuchi.sethi@niet.co.in::3d0e6995-a764-447b-9647-fdf70d461a9c" providerId="AD" clId="Web-{2A07475B-CD05-1D3E-2F8E-EDB23C05575B}" dt="2022-06-22T10:46:24.489" v="118" actId="20577"/>
          <ac:spMkLst>
            <pc:docMk/>
            <pc:sldMk cId="0" sldId="256"/>
            <ac:spMk id="14" creationId="{00000000-0000-0000-0000-000000000000}"/>
          </ac:spMkLst>
        </pc:spChg>
        <pc:spChg chg="mod">
          <ac:chgData name="Dr SHUCHI  SETHI" userId="S::drshuchi.sethi@niet.co.in::3d0e6995-a764-447b-9647-fdf70d461a9c" providerId="AD" clId="Web-{2A07475B-CD05-1D3E-2F8E-EDB23C05575B}" dt="2022-06-22T10:46:28.536" v="119" actId="20577"/>
          <ac:spMkLst>
            <pc:docMk/>
            <pc:sldMk cId="0" sldId="256"/>
            <ac:spMk id="15" creationId="{00000000-0000-0000-0000-000000000000}"/>
          </ac:spMkLst>
        </pc:spChg>
      </pc:sldChg>
      <pc:sldChg chg="modSp">
        <pc:chgData name="Dr SHUCHI  SETHI" userId="S::drshuchi.sethi@niet.co.in::3d0e6995-a764-447b-9647-fdf70d461a9c" providerId="AD" clId="Web-{2A07475B-CD05-1D3E-2F8E-EDB23C05575B}" dt="2022-06-22T10:47:16.413" v="125" actId="20577"/>
        <pc:sldMkLst>
          <pc:docMk/>
          <pc:sldMk cId="0" sldId="257"/>
        </pc:sldMkLst>
        <pc:spChg chg="mod">
          <ac:chgData name="Dr SHUCHI  SETHI" userId="S::drshuchi.sethi@niet.co.in::3d0e6995-a764-447b-9647-fdf70d461a9c" providerId="AD" clId="Web-{2A07475B-CD05-1D3E-2F8E-EDB23C05575B}" dt="2022-06-22T10:47:16.413" v="125" actId="20577"/>
          <ac:spMkLst>
            <pc:docMk/>
            <pc:sldMk cId="0" sldId="257"/>
            <ac:spMk id="10" creationId="{00000000-0000-0000-0000-000000000000}"/>
          </ac:spMkLst>
        </pc:spChg>
      </pc:sldChg>
      <pc:sldChg chg="modSp">
        <pc:chgData name="Dr SHUCHI  SETHI" userId="S::drshuchi.sethi@niet.co.in::3d0e6995-a764-447b-9647-fdf70d461a9c" providerId="AD" clId="Web-{2A07475B-CD05-1D3E-2F8E-EDB23C05575B}" dt="2022-06-22T09:58:26.827" v="11" actId="20577"/>
        <pc:sldMkLst>
          <pc:docMk/>
          <pc:sldMk cId="0" sldId="281"/>
        </pc:sldMkLst>
        <pc:spChg chg="mod">
          <ac:chgData name="Dr SHUCHI  SETHI" userId="S::drshuchi.sethi@niet.co.in::3d0e6995-a764-447b-9647-fdf70d461a9c" providerId="AD" clId="Web-{2A07475B-CD05-1D3E-2F8E-EDB23C05575B}" dt="2022-06-22T09:58:26.827" v="11" actId="20577"/>
          <ac:spMkLst>
            <pc:docMk/>
            <pc:sldMk cId="0" sldId="281"/>
            <ac:spMk id="3" creationId="{00000000-0000-0000-0000-000000000000}"/>
          </ac:spMkLst>
        </pc:spChg>
      </pc:sldChg>
      <pc:sldChg chg="modSp">
        <pc:chgData name="Dr SHUCHI  SETHI" userId="S::drshuchi.sethi@niet.co.in::3d0e6995-a764-447b-9647-fdf70d461a9c" providerId="AD" clId="Web-{2A07475B-CD05-1D3E-2F8E-EDB23C05575B}" dt="2022-06-22T09:59:14.281" v="14" actId="1076"/>
        <pc:sldMkLst>
          <pc:docMk/>
          <pc:sldMk cId="0" sldId="308"/>
        </pc:sldMkLst>
        <pc:spChg chg="mod">
          <ac:chgData name="Dr SHUCHI  SETHI" userId="S::drshuchi.sethi@niet.co.in::3d0e6995-a764-447b-9647-fdf70d461a9c" providerId="AD" clId="Web-{2A07475B-CD05-1D3E-2F8E-EDB23C05575B}" dt="2022-06-22T09:59:14.281" v="14" actId="1076"/>
          <ac:spMkLst>
            <pc:docMk/>
            <pc:sldMk cId="0" sldId="308"/>
            <ac:spMk id="3" creationId="{00000000-0000-0000-0000-000000000000}"/>
          </ac:spMkLst>
        </pc:spChg>
      </pc:sldChg>
      <pc:sldChg chg="addSp delSp modSp addAnim delAnim">
        <pc:chgData name="Dr SHUCHI  SETHI" userId="S::drshuchi.sethi@niet.co.in::3d0e6995-a764-447b-9647-fdf70d461a9c" providerId="AD" clId="Web-{2A07475B-CD05-1D3E-2F8E-EDB23C05575B}" dt="2022-06-22T10:00:12.298" v="24" actId="1076"/>
        <pc:sldMkLst>
          <pc:docMk/>
          <pc:sldMk cId="0" sldId="309"/>
        </pc:sldMkLst>
        <pc:grpChg chg="del">
          <ac:chgData name="Dr SHUCHI  SETHI" userId="S::drshuchi.sethi@niet.co.in::3d0e6995-a764-447b-9647-fdf70d461a9c" providerId="AD" clId="Web-{2A07475B-CD05-1D3E-2F8E-EDB23C05575B}" dt="2022-06-22T09:59:42.219" v="18"/>
          <ac:grpSpMkLst>
            <pc:docMk/>
            <pc:sldMk cId="0" sldId="309"/>
            <ac:grpSpMk id="23" creationId="{FA47B923-3912-4CB3-AC01-2936D0A5DCBB}"/>
          </ac:grpSpMkLst>
        </pc:grpChg>
        <pc:picChg chg="add del mod">
          <ac:chgData name="Dr SHUCHI  SETHI" userId="S::drshuchi.sethi@niet.co.in::3d0e6995-a764-447b-9647-fdf70d461a9c" providerId="AD" clId="Web-{2A07475B-CD05-1D3E-2F8E-EDB23C05575B}" dt="2022-06-22T10:00:12.298" v="24" actId="1076"/>
          <ac:picMkLst>
            <pc:docMk/>
            <pc:sldMk cId="0" sldId="309"/>
            <ac:picMk id="45058" creationId="{00000000-0000-0000-0000-000000000000}"/>
          </ac:picMkLst>
        </pc:picChg>
        <pc:inkChg chg="del">
          <ac:chgData name="Dr SHUCHI  SETHI" userId="S::drshuchi.sethi@niet.co.in::3d0e6995-a764-447b-9647-fdf70d461a9c" providerId="AD" clId="Web-{2A07475B-CD05-1D3E-2F8E-EDB23C05575B}" dt="2022-06-22T09:59:49.625" v="20"/>
          <ac:inkMkLst>
            <pc:docMk/>
            <pc:sldMk cId="0" sldId="309"/>
            <ac:inkMk id="12" creationId="{F0350FED-191F-4419-B042-C440C958E40E}"/>
          </ac:inkMkLst>
        </pc:inkChg>
        <pc:inkChg chg="del">
          <ac:chgData name="Dr SHUCHI  SETHI" userId="S::drshuchi.sethi@niet.co.in::3d0e6995-a764-447b-9647-fdf70d461a9c" providerId="AD" clId="Web-{2A07475B-CD05-1D3E-2F8E-EDB23C05575B}" dt="2022-06-22T10:00:02.376" v="23"/>
          <ac:inkMkLst>
            <pc:docMk/>
            <pc:sldMk cId="0" sldId="309"/>
            <ac:inkMk id="13" creationId="{EB81131A-FECD-46E3-9FAA-065F30E27C9B}"/>
          </ac:inkMkLst>
        </pc:inkChg>
      </pc:sldChg>
      <pc:sldChg chg="delSp">
        <pc:chgData name="Dr SHUCHI  SETHI" userId="S::drshuchi.sethi@niet.co.in::3d0e6995-a764-447b-9647-fdf70d461a9c" providerId="AD" clId="Web-{2A07475B-CD05-1D3E-2F8E-EDB23C05575B}" dt="2022-06-22T10:00:27.188" v="27"/>
        <pc:sldMkLst>
          <pc:docMk/>
          <pc:sldMk cId="0" sldId="310"/>
        </pc:sldMkLst>
        <pc:grpChg chg="del">
          <ac:chgData name="Dr SHUCHI  SETHI" userId="S::drshuchi.sethi@niet.co.in::3d0e6995-a764-447b-9647-fdf70d461a9c" providerId="AD" clId="Web-{2A07475B-CD05-1D3E-2F8E-EDB23C05575B}" dt="2022-06-22T10:00:22.282" v="25"/>
          <ac:grpSpMkLst>
            <pc:docMk/>
            <pc:sldMk cId="0" sldId="310"/>
            <ac:grpSpMk id="19" creationId="{EAB5D2BC-9C5F-4C90-9103-E2933E94415C}"/>
          </ac:grpSpMkLst>
        </pc:grpChg>
        <pc:inkChg chg="del">
          <ac:chgData name="Dr SHUCHI  SETHI" userId="S::drshuchi.sethi@niet.co.in::3d0e6995-a764-447b-9647-fdf70d461a9c" providerId="AD" clId="Web-{2A07475B-CD05-1D3E-2F8E-EDB23C05575B}" dt="2022-06-22T10:00:25.095" v="26"/>
          <ac:inkMkLst>
            <pc:docMk/>
            <pc:sldMk cId="0" sldId="310"/>
            <ac:inkMk id="2" creationId="{841A9319-82EE-4F26-8462-2D0028995B66}"/>
          </ac:inkMkLst>
        </pc:inkChg>
        <pc:inkChg chg="del">
          <ac:chgData name="Dr SHUCHI  SETHI" userId="S::drshuchi.sethi@niet.co.in::3d0e6995-a764-447b-9647-fdf70d461a9c" providerId="AD" clId="Web-{2A07475B-CD05-1D3E-2F8E-EDB23C05575B}" dt="2022-06-22T10:00:27.188" v="27"/>
          <ac:inkMkLst>
            <pc:docMk/>
            <pc:sldMk cId="0" sldId="310"/>
            <ac:inkMk id="12" creationId="{85449053-064D-4E28-8D68-73BBE13B3743}"/>
          </ac:inkMkLst>
        </pc:inkChg>
      </pc:sldChg>
      <pc:sldChg chg="addSp delSp modSp addAnim">
        <pc:chgData name="Dr SHUCHI  SETHI" userId="S::drshuchi.sethi@niet.co.in::3d0e6995-a764-447b-9647-fdf70d461a9c" providerId="AD" clId="Web-{2A07475B-CD05-1D3E-2F8E-EDB23C05575B}" dt="2022-06-22T10:03:57.864" v="48" actId="1076"/>
        <pc:sldMkLst>
          <pc:docMk/>
          <pc:sldMk cId="0" sldId="312"/>
        </pc:sldMkLst>
        <pc:grpChg chg="del">
          <ac:chgData name="Dr SHUCHI  SETHI" userId="S::drshuchi.sethi@niet.co.in::3d0e6995-a764-447b-9647-fdf70d461a9c" providerId="AD" clId="Web-{2A07475B-CD05-1D3E-2F8E-EDB23C05575B}" dt="2022-06-22T10:00:39.907" v="29"/>
          <ac:grpSpMkLst>
            <pc:docMk/>
            <pc:sldMk cId="0" sldId="312"/>
            <ac:grpSpMk id="14" creationId="{FA8EED04-83CA-47ED-B7A1-715513E66E1F}"/>
          </ac:grpSpMkLst>
        </pc:grpChg>
        <pc:grpChg chg="del">
          <ac:chgData name="Dr SHUCHI  SETHI" userId="S::drshuchi.sethi@niet.co.in::3d0e6995-a764-447b-9647-fdf70d461a9c" providerId="AD" clId="Web-{2A07475B-CD05-1D3E-2F8E-EDB23C05575B}" dt="2022-06-22T10:00:38.236" v="28"/>
          <ac:grpSpMkLst>
            <pc:docMk/>
            <pc:sldMk cId="0" sldId="312"/>
            <ac:grpSpMk id="26" creationId="{C12786D8-39DE-45AC-8DA5-576D2CAA4519}"/>
          </ac:grpSpMkLst>
        </pc:grpChg>
        <pc:picChg chg="add mod modCrop">
          <ac:chgData name="Dr SHUCHI  SETHI" userId="S::drshuchi.sethi@niet.co.in::3d0e6995-a764-447b-9647-fdf70d461a9c" providerId="AD" clId="Web-{2A07475B-CD05-1D3E-2F8E-EDB23C05575B}" dt="2022-06-22T10:03:57.864" v="48" actId="1076"/>
          <ac:picMkLst>
            <pc:docMk/>
            <pc:sldMk cId="0" sldId="312"/>
            <ac:picMk id="18" creationId="{AD5675E4-1C94-44CD-81F1-4E31036332C3}"/>
          </ac:picMkLst>
        </pc:picChg>
        <pc:picChg chg="mod modCrop">
          <ac:chgData name="Dr SHUCHI  SETHI" userId="S::drshuchi.sethi@niet.co.in::3d0e6995-a764-447b-9647-fdf70d461a9c" providerId="AD" clId="Web-{2A07475B-CD05-1D3E-2F8E-EDB23C05575B}" dt="2022-06-22T10:03:40.645" v="45"/>
          <ac:picMkLst>
            <pc:docMk/>
            <pc:sldMk cId="0" sldId="312"/>
            <ac:picMk id="47106" creationId="{00000000-0000-0000-0000-000000000000}"/>
          </ac:picMkLst>
        </pc:picChg>
      </pc:sldChg>
      <pc:sldChg chg="delSp modSp">
        <pc:chgData name="Dr SHUCHI  SETHI" userId="S::drshuchi.sethi@niet.co.in::3d0e6995-a764-447b-9647-fdf70d461a9c" providerId="AD" clId="Web-{2A07475B-CD05-1D3E-2F8E-EDB23C05575B}" dt="2022-06-22T10:04:49.352" v="55" actId="1076"/>
        <pc:sldMkLst>
          <pc:docMk/>
          <pc:sldMk cId="0" sldId="313"/>
        </pc:sldMkLst>
        <pc:grpChg chg="del">
          <ac:chgData name="Dr SHUCHI  SETHI" userId="S::drshuchi.sethi@niet.co.in::3d0e6995-a764-447b-9647-fdf70d461a9c" providerId="AD" clId="Web-{2A07475B-CD05-1D3E-2F8E-EDB23C05575B}" dt="2022-06-22T10:04:23.271" v="49"/>
          <ac:grpSpMkLst>
            <pc:docMk/>
            <pc:sldMk cId="0" sldId="313"/>
            <ac:grpSpMk id="15" creationId="{C8B95D64-BFD9-488C-B9A6-FEA2AF5F523A}"/>
          </ac:grpSpMkLst>
        </pc:grpChg>
        <pc:grpChg chg="del">
          <ac:chgData name="Dr SHUCHI  SETHI" userId="S::drshuchi.sethi@niet.co.in::3d0e6995-a764-447b-9647-fdf70d461a9c" providerId="AD" clId="Web-{2A07475B-CD05-1D3E-2F8E-EDB23C05575B}" dt="2022-06-22T10:04:37.662" v="53"/>
          <ac:grpSpMkLst>
            <pc:docMk/>
            <pc:sldMk cId="0" sldId="313"/>
            <ac:grpSpMk id="27" creationId="{D4F4EB5A-51A2-4B7D-8A6A-E41825E323B4}"/>
          </ac:grpSpMkLst>
        </pc:grpChg>
        <pc:picChg chg="mod">
          <ac:chgData name="Dr SHUCHI  SETHI" userId="S::drshuchi.sethi@niet.co.in::3d0e6995-a764-447b-9647-fdf70d461a9c" providerId="AD" clId="Web-{2A07475B-CD05-1D3E-2F8E-EDB23C05575B}" dt="2022-06-22T10:04:49.352" v="55" actId="1076"/>
          <ac:picMkLst>
            <pc:docMk/>
            <pc:sldMk cId="0" sldId="313"/>
            <ac:picMk id="48130" creationId="{00000000-0000-0000-0000-000000000000}"/>
          </ac:picMkLst>
        </pc:picChg>
        <pc:inkChg chg="del">
          <ac:chgData name="Dr SHUCHI  SETHI" userId="S::drshuchi.sethi@niet.co.in::3d0e6995-a764-447b-9647-fdf70d461a9c" providerId="AD" clId="Web-{2A07475B-CD05-1D3E-2F8E-EDB23C05575B}" dt="2022-06-22T10:04:31.771" v="51"/>
          <ac:inkMkLst>
            <pc:docMk/>
            <pc:sldMk cId="0" sldId="313"/>
            <ac:inkMk id="16" creationId="{70A89EBE-C812-4BFF-9911-F32CCCB0CAC5}"/>
          </ac:inkMkLst>
        </pc:inkChg>
        <pc:inkChg chg="del">
          <ac:chgData name="Dr SHUCHI  SETHI" userId="S::drshuchi.sethi@niet.co.in::3d0e6995-a764-447b-9647-fdf70d461a9c" providerId="AD" clId="Web-{2A07475B-CD05-1D3E-2F8E-EDB23C05575B}" dt="2022-06-22T10:04:34.958" v="52"/>
          <ac:inkMkLst>
            <pc:docMk/>
            <pc:sldMk cId="0" sldId="313"/>
            <ac:inkMk id="17" creationId="{04E236A6-7BCC-4D4D-9D0B-5C913669745B}"/>
          </ac:inkMkLst>
        </pc:inkChg>
      </pc:sldChg>
      <pc:sldChg chg="delSp modSp">
        <pc:chgData name="Dr SHUCHI  SETHI" userId="S::drshuchi.sethi@niet.co.in::3d0e6995-a764-447b-9647-fdf70d461a9c" providerId="AD" clId="Web-{2A07475B-CD05-1D3E-2F8E-EDB23C05575B}" dt="2022-06-22T10:05:47.194" v="65" actId="1076"/>
        <pc:sldMkLst>
          <pc:docMk/>
          <pc:sldMk cId="0" sldId="314"/>
        </pc:sldMkLst>
        <pc:grpChg chg="del">
          <ac:chgData name="Dr SHUCHI  SETHI" userId="S::drshuchi.sethi@niet.co.in::3d0e6995-a764-447b-9647-fdf70d461a9c" providerId="AD" clId="Web-{2A07475B-CD05-1D3E-2F8E-EDB23C05575B}" dt="2022-06-22T10:05:19.397" v="58"/>
          <ac:grpSpMkLst>
            <pc:docMk/>
            <pc:sldMk cId="0" sldId="314"/>
            <ac:grpSpMk id="18" creationId="{EA91A916-D43C-462E-B185-276051E8399B}"/>
          </ac:grpSpMkLst>
        </pc:grpChg>
        <pc:grpChg chg="del">
          <ac:chgData name="Dr SHUCHI  SETHI" userId="S::drshuchi.sethi@niet.co.in::3d0e6995-a764-447b-9647-fdf70d461a9c" providerId="AD" clId="Web-{2A07475B-CD05-1D3E-2F8E-EDB23C05575B}" dt="2022-06-22T10:05:09.475" v="57"/>
          <ac:grpSpMkLst>
            <pc:docMk/>
            <pc:sldMk cId="0" sldId="314"/>
            <ac:grpSpMk id="25" creationId="{A3E78E91-169D-47B4-98FE-F14DE59958BE}"/>
          </ac:grpSpMkLst>
        </pc:grpChg>
        <pc:picChg chg="mod">
          <ac:chgData name="Dr SHUCHI  SETHI" userId="S::drshuchi.sethi@niet.co.in::3d0e6995-a764-447b-9647-fdf70d461a9c" providerId="AD" clId="Web-{2A07475B-CD05-1D3E-2F8E-EDB23C05575B}" dt="2022-06-22T10:05:47.194" v="65" actId="1076"/>
          <ac:picMkLst>
            <pc:docMk/>
            <pc:sldMk cId="0" sldId="314"/>
            <ac:picMk id="49154" creationId="{00000000-0000-0000-0000-000000000000}"/>
          </ac:picMkLst>
        </pc:picChg>
        <pc:inkChg chg="del">
          <ac:chgData name="Dr SHUCHI  SETHI" userId="S::drshuchi.sethi@niet.co.in::3d0e6995-a764-447b-9647-fdf70d461a9c" providerId="AD" clId="Web-{2A07475B-CD05-1D3E-2F8E-EDB23C05575B}" dt="2022-06-22T10:05:23.053" v="59"/>
          <ac:inkMkLst>
            <pc:docMk/>
            <pc:sldMk cId="0" sldId="314"/>
            <ac:inkMk id="2" creationId="{22AA7DAA-7285-40AD-A8A1-32965BFD3491}"/>
          </ac:inkMkLst>
        </pc:inkChg>
        <pc:inkChg chg="del">
          <ac:chgData name="Dr SHUCHI  SETHI" userId="S::drshuchi.sethi@niet.co.in::3d0e6995-a764-447b-9647-fdf70d461a9c" providerId="AD" clId="Web-{2A07475B-CD05-1D3E-2F8E-EDB23C05575B}" dt="2022-06-22T10:05:25.116" v="60"/>
          <ac:inkMkLst>
            <pc:docMk/>
            <pc:sldMk cId="0" sldId="314"/>
            <ac:inkMk id="12" creationId="{594F01BF-5439-4610-B869-3DD99BC2518A}"/>
          </ac:inkMkLst>
        </pc:inkChg>
      </pc:sldChg>
      <pc:sldChg chg="modSp">
        <pc:chgData name="Dr SHUCHI  SETHI" userId="S::drshuchi.sethi@niet.co.in::3d0e6995-a764-447b-9647-fdf70d461a9c" providerId="AD" clId="Web-{2A07475B-CD05-1D3E-2F8E-EDB23C05575B}" dt="2022-06-22T10:16:33.987" v="94" actId="1076"/>
        <pc:sldMkLst>
          <pc:docMk/>
          <pc:sldMk cId="0" sldId="321"/>
        </pc:sldMkLst>
        <pc:spChg chg="mod">
          <ac:chgData name="Dr SHUCHI  SETHI" userId="S::drshuchi.sethi@niet.co.in::3d0e6995-a764-447b-9647-fdf70d461a9c" providerId="AD" clId="Web-{2A07475B-CD05-1D3E-2F8E-EDB23C05575B}" dt="2022-06-22T10:16:33.987" v="94" actId="1076"/>
          <ac:spMkLst>
            <pc:docMk/>
            <pc:sldMk cId="0" sldId="321"/>
            <ac:spMk id="10" creationId="{00000000-0000-0000-0000-000000000000}"/>
          </ac:spMkLst>
        </pc:spChg>
      </pc:sldChg>
      <pc:sldChg chg="modSp">
        <pc:chgData name="Dr SHUCHI  SETHI" userId="S::drshuchi.sethi@niet.co.in::3d0e6995-a764-447b-9647-fdf70d461a9c" providerId="AD" clId="Web-{2A07475B-CD05-1D3E-2F8E-EDB23C05575B}" dt="2022-06-22T10:19:45.834" v="105" actId="20577"/>
        <pc:sldMkLst>
          <pc:docMk/>
          <pc:sldMk cId="0" sldId="355"/>
        </pc:sldMkLst>
        <pc:spChg chg="mod">
          <ac:chgData name="Dr SHUCHI  SETHI" userId="S::drshuchi.sethi@niet.co.in::3d0e6995-a764-447b-9647-fdf70d461a9c" providerId="AD" clId="Web-{2A07475B-CD05-1D3E-2F8E-EDB23C05575B}" dt="2022-06-22T10:19:45.834" v="105" actId="20577"/>
          <ac:spMkLst>
            <pc:docMk/>
            <pc:sldMk cId="0" sldId="355"/>
            <ac:spMk id="10" creationId="{00000000-0000-0000-0000-000000000000}"/>
          </ac:spMkLst>
        </pc:spChg>
      </pc:sldChg>
      <pc:sldChg chg="delSp modSp">
        <pc:chgData name="Dr SHUCHI  SETHI" userId="S::drshuchi.sethi@niet.co.in::3d0e6995-a764-447b-9647-fdf70d461a9c" providerId="AD" clId="Web-{2A07475B-CD05-1D3E-2F8E-EDB23C05575B}" dt="2022-06-22T10:20:56.663" v="112" actId="20577"/>
        <pc:sldMkLst>
          <pc:docMk/>
          <pc:sldMk cId="0" sldId="356"/>
        </pc:sldMkLst>
        <pc:spChg chg="mod">
          <ac:chgData name="Dr SHUCHI  SETHI" userId="S::drshuchi.sethi@niet.co.in::3d0e6995-a764-447b-9647-fdf70d461a9c" providerId="AD" clId="Web-{2A07475B-CD05-1D3E-2F8E-EDB23C05575B}" dt="2022-06-22T10:20:56.663" v="112" actId="20577"/>
          <ac:spMkLst>
            <pc:docMk/>
            <pc:sldMk cId="0" sldId="356"/>
            <ac:spMk id="10" creationId="{00000000-0000-0000-0000-000000000000}"/>
          </ac:spMkLst>
        </pc:spChg>
        <pc:spChg chg="del mod">
          <ac:chgData name="Dr SHUCHI  SETHI" userId="S::drshuchi.sethi@niet.co.in::3d0e6995-a764-447b-9647-fdf70d461a9c" providerId="AD" clId="Web-{2A07475B-CD05-1D3E-2F8E-EDB23C05575B}" dt="2022-06-22T10:20:22.475" v="109"/>
          <ac:spMkLst>
            <pc:docMk/>
            <pc:sldMk cId="0" sldId="356"/>
            <ac:spMk id="13" creationId="{00000000-0000-0000-0000-000000000000}"/>
          </ac:spMkLst>
        </pc:spChg>
      </pc:sldChg>
      <pc:sldChg chg="modSp">
        <pc:chgData name="Dr SHUCHI  SETHI" userId="S::drshuchi.sethi@niet.co.in::3d0e6995-a764-447b-9647-fdf70d461a9c" providerId="AD" clId="Web-{2A07475B-CD05-1D3E-2F8E-EDB23C05575B}" dt="2022-06-22T10:09:14.870" v="68" actId="20577"/>
        <pc:sldMkLst>
          <pc:docMk/>
          <pc:sldMk cId="0" sldId="357"/>
        </pc:sldMkLst>
        <pc:spChg chg="mod">
          <ac:chgData name="Dr SHUCHI  SETHI" userId="S::drshuchi.sethi@niet.co.in::3d0e6995-a764-447b-9647-fdf70d461a9c" providerId="AD" clId="Web-{2A07475B-CD05-1D3E-2F8E-EDB23C05575B}" dt="2022-06-22T10:06:57.524" v="66" actId="20577"/>
          <ac:spMkLst>
            <pc:docMk/>
            <pc:sldMk cId="0" sldId="357"/>
            <ac:spMk id="9" creationId="{00000000-0000-0000-0000-000000000000}"/>
          </ac:spMkLst>
        </pc:spChg>
        <pc:spChg chg="mod">
          <ac:chgData name="Dr SHUCHI  SETHI" userId="S::drshuchi.sethi@niet.co.in::3d0e6995-a764-447b-9647-fdf70d461a9c" providerId="AD" clId="Web-{2A07475B-CD05-1D3E-2F8E-EDB23C05575B}" dt="2022-06-22T10:07:00.383" v="67" actId="20577"/>
          <ac:spMkLst>
            <pc:docMk/>
            <pc:sldMk cId="0" sldId="357"/>
            <ac:spMk id="12" creationId="{00000000-0000-0000-0000-000000000000}"/>
          </ac:spMkLst>
        </pc:spChg>
        <pc:spChg chg="mod">
          <ac:chgData name="Dr SHUCHI  SETHI" userId="S::drshuchi.sethi@niet.co.in::3d0e6995-a764-447b-9647-fdf70d461a9c" providerId="AD" clId="Web-{2A07475B-CD05-1D3E-2F8E-EDB23C05575B}" dt="2022-06-22T10:09:14.870" v="68" actId="20577"/>
          <ac:spMkLst>
            <pc:docMk/>
            <pc:sldMk cId="0" sldId="357"/>
            <ac:spMk id="18" creationId="{00000000-0000-0000-0000-000000000000}"/>
          </ac:spMkLst>
        </pc:spChg>
      </pc:sldChg>
      <pc:sldChg chg="modSp">
        <pc:chgData name="Dr SHUCHI  SETHI" userId="S::drshuchi.sethi@niet.co.in::3d0e6995-a764-447b-9647-fdf70d461a9c" providerId="AD" clId="Web-{2A07475B-CD05-1D3E-2F8E-EDB23C05575B}" dt="2022-06-22T10:45:14.253" v="113" actId="1076"/>
        <pc:sldMkLst>
          <pc:docMk/>
          <pc:sldMk cId="0" sldId="365"/>
        </pc:sldMkLst>
        <pc:picChg chg="mod">
          <ac:chgData name="Dr SHUCHI  SETHI" userId="S::drshuchi.sethi@niet.co.in::3d0e6995-a764-447b-9647-fdf70d461a9c" providerId="AD" clId="Web-{2A07475B-CD05-1D3E-2F8E-EDB23C05575B}" dt="2022-06-22T10:45:14.253" v="113" actId="1076"/>
          <ac:picMkLst>
            <pc:docMk/>
            <pc:sldMk cId="0" sldId="365"/>
            <ac:picMk id="8" creationId="{0959C836-D5BB-2E42-9F74-4AAA10D2543E}"/>
          </ac:picMkLst>
        </pc:picChg>
      </pc:sldChg>
      <pc:sldChg chg="modSp">
        <pc:chgData name="Dr SHUCHI  SETHI" userId="S::drshuchi.sethi@niet.co.in::3d0e6995-a764-447b-9647-fdf70d461a9c" providerId="AD" clId="Web-{2A07475B-CD05-1D3E-2F8E-EDB23C05575B}" dt="2022-06-22T10:13:40.359" v="88" actId="20577"/>
        <pc:sldMkLst>
          <pc:docMk/>
          <pc:sldMk cId="0" sldId="367"/>
        </pc:sldMkLst>
        <pc:spChg chg="mod">
          <ac:chgData name="Dr SHUCHI  SETHI" userId="S::drshuchi.sethi@niet.co.in::3d0e6995-a764-447b-9647-fdf70d461a9c" providerId="AD" clId="Web-{2A07475B-CD05-1D3E-2F8E-EDB23C05575B}" dt="2022-06-22T10:13:40.359" v="88" actId="20577"/>
          <ac:spMkLst>
            <pc:docMk/>
            <pc:sldMk cId="0" sldId="367"/>
            <ac:spMk id="9" creationId="{00000000-0000-0000-0000-000000000000}"/>
          </ac:spMkLst>
        </pc:spChg>
      </pc:sldChg>
      <pc:sldChg chg="modSp">
        <pc:chgData name="Dr SHUCHI  SETHI" userId="S::drshuchi.sethi@niet.co.in::3d0e6995-a764-447b-9647-fdf70d461a9c" providerId="AD" clId="Web-{2A07475B-CD05-1D3E-2F8E-EDB23C05575B}" dt="2022-06-22T09:57:38.764" v="6"/>
        <pc:sldMkLst>
          <pc:docMk/>
          <pc:sldMk cId="0" sldId="376"/>
        </pc:sldMkLst>
        <pc:spChg chg="mod">
          <ac:chgData name="Dr SHUCHI  SETHI" userId="S::drshuchi.sethi@niet.co.in::3d0e6995-a764-447b-9647-fdf70d461a9c" providerId="AD" clId="Web-{2A07475B-CD05-1D3E-2F8E-EDB23C05575B}" dt="2022-06-22T09:57:29.404" v="5" actId="20577"/>
          <ac:spMkLst>
            <pc:docMk/>
            <pc:sldMk cId="0" sldId="376"/>
            <ac:spMk id="8" creationId="{00000000-0000-0000-0000-000000000000}"/>
          </ac:spMkLst>
        </pc:spChg>
        <pc:graphicFrameChg chg="modGraphic">
          <ac:chgData name="Dr SHUCHI  SETHI" userId="S::drshuchi.sethi@niet.co.in::3d0e6995-a764-447b-9647-fdf70d461a9c" providerId="AD" clId="Web-{2A07475B-CD05-1D3E-2F8E-EDB23C05575B}" dt="2022-06-22T09:57:38.764" v="6"/>
          <ac:graphicFrameMkLst>
            <pc:docMk/>
            <pc:sldMk cId="0" sldId="376"/>
            <ac:graphicFrameMk id="12" creationId="{00000000-0000-0000-0000-000000000000}"/>
          </ac:graphicFrameMkLst>
        </pc:graphicFrameChg>
      </pc:sldChg>
      <pc:sldChg chg="modSp">
        <pc:chgData name="Dr SHUCHI  SETHI" userId="S::drshuchi.sethi@niet.co.in::3d0e6995-a764-447b-9647-fdf70d461a9c" providerId="AD" clId="Web-{2A07475B-CD05-1D3E-2F8E-EDB23C05575B}" dt="2022-06-22T10:18:11.317" v="97" actId="14100"/>
        <pc:sldMkLst>
          <pc:docMk/>
          <pc:sldMk cId="282438631" sldId="391"/>
        </pc:sldMkLst>
        <pc:spChg chg="mod">
          <ac:chgData name="Dr SHUCHI  SETHI" userId="S::drshuchi.sethi@niet.co.in::3d0e6995-a764-447b-9647-fdf70d461a9c" providerId="AD" clId="Web-{2A07475B-CD05-1D3E-2F8E-EDB23C05575B}" dt="2022-06-22T10:18:02.098" v="96" actId="20577"/>
          <ac:spMkLst>
            <pc:docMk/>
            <pc:sldMk cId="282438631" sldId="391"/>
            <ac:spMk id="7" creationId="{00000000-0000-0000-0000-000000000000}"/>
          </ac:spMkLst>
        </pc:spChg>
        <pc:spChg chg="mod">
          <ac:chgData name="Dr SHUCHI  SETHI" userId="S::drshuchi.sethi@niet.co.in::3d0e6995-a764-447b-9647-fdf70d461a9c" providerId="AD" clId="Web-{2A07475B-CD05-1D3E-2F8E-EDB23C05575B}" dt="2022-06-22T10:18:11.317" v="97" actId="14100"/>
          <ac:spMkLst>
            <pc:docMk/>
            <pc:sldMk cId="282438631" sldId="391"/>
            <ac:spMk id="13" creationId="{00000000-0000-0000-0000-000000000000}"/>
          </ac:spMkLst>
        </pc:spChg>
      </pc:sldChg>
      <pc:sldChg chg="modSp">
        <pc:chgData name="Dr SHUCHI  SETHI" userId="S::drshuchi.sethi@niet.co.in::3d0e6995-a764-447b-9647-fdf70d461a9c" providerId="AD" clId="Web-{2A07475B-CD05-1D3E-2F8E-EDB23C05575B}" dt="2022-06-22T10:19:13.255" v="104" actId="14100"/>
        <pc:sldMkLst>
          <pc:docMk/>
          <pc:sldMk cId="935151455" sldId="392"/>
        </pc:sldMkLst>
        <pc:spChg chg="mod">
          <ac:chgData name="Dr SHUCHI  SETHI" userId="S::drshuchi.sethi@niet.co.in::3d0e6995-a764-447b-9647-fdf70d461a9c" providerId="AD" clId="Web-{2A07475B-CD05-1D3E-2F8E-EDB23C05575B}" dt="2022-06-22T10:19:07.255" v="103" actId="20577"/>
          <ac:spMkLst>
            <pc:docMk/>
            <pc:sldMk cId="935151455" sldId="392"/>
            <ac:spMk id="7" creationId="{00000000-0000-0000-0000-000000000000}"/>
          </ac:spMkLst>
        </pc:spChg>
        <pc:spChg chg="mod">
          <ac:chgData name="Dr SHUCHI  SETHI" userId="S::drshuchi.sethi@niet.co.in::3d0e6995-a764-447b-9647-fdf70d461a9c" providerId="AD" clId="Web-{2A07475B-CD05-1D3E-2F8E-EDB23C05575B}" dt="2022-06-22T10:19:13.255" v="104" actId="14100"/>
          <ac:spMkLst>
            <pc:docMk/>
            <pc:sldMk cId="935151455" sldId="392"/>
            <ac:spMk id="10" creationId="{00000000-0000-0000-0000-000000000000}"/>
          </ac:spMkLst>
        </pc:spChg>
      </pc:sldChg>
      <pc:sldChg chg="modSp">
        <pc:chgData name="Dr SHUCHI  SETHI" userId="S::drshuchi.sethi@niet.co.in::3d0e6995-a764-447b-9647-fdf70d461a9c" providerId="AD" clId="Web-{2A07475B-CD05-1D3E-2F8E-EDB23C05575B}" dt="2022-06-22T10:15:51.174" v="91" actId="20577"/>
        <pc:sldMkLst>
          <pc:docMk/>
          <pc:sldMk cId="720341366" sldId="394"/>
        </pc:sldMkLst>
        <pc:spChg chg="mod">
          <ac:chgData name="Dr SHUCHI  SETHI" userId="S::drshuchi.sethi@niet.co.in::3d0e6995-a764-447b-9647-fdf70d461a9c" providerId="AD" clId="Web-{2A07475B-CD05-1D3E-2F8E-EDB23C05575B}" dt="2022-06-22T10:15:51.174" v="91" actId="20577"/>
          <ac:spMkLst>
            <pc:docMk/>
            <pc:sldMk cId="720341366" sldId="394"/>
            <ac:spMk id="7" creationId="{00000000-0000-0000-0000-000000000000}"/>
          </ac:spMkLst>
        </pc:spChg>
        <pc:spChg chg="mod">
          <ac:chgData name="Dr SHUCHI  SETHI" userId="S::drshuchi.sethi@niet.co.in::3d0e6995-a764-447b-9647-fdf70d461a9c" providerId="AD" clId="Web-{2A07475B-CD05-1D3E-2F8E-EDB23C05575B}" dt="2022-06-22T10:12:38.467" v="83" actId="20577"/>
          <ac:spMkLst>
            <pc:docMk/>
            <pc:sldMk cId="720341366" sldId="394"/>
            <ac:spMk id="10" creationId="{00000000-0000-0000-0000-000000000000}"/>
          </ac:spMkLst>
        </pc:spChg>
      </pc:sldChg>
      <pc:sldChg chg="modSp">
        <pc:chgData name="Dr SHUCHI  SETHI" userId="S::drshuchi.sethi@niet.co.in::3d0e6995-a764-447b-9647-fdf70d461a9c" providerId="AD" clId="Web-{2A07475B-CD05-1D3E-2F8E-EDB23C05575B}" dt="2022-06-22T10:11:51.263" v="73" actId="20577"/>
        <pc:sldMkLst>
          <pc:docMk/>
          <pc:sldMk cId="1780124378" sldId="395"/>
        </pc:sldMkLst>
        <pc:spChg chg="mod">
          <ac:chgData name="Dr SHUCHI  SETHI" userId="S::drshuchi.sethi@niet.co.in::3d0e6995-a764-447b-9647-fdf70d461a9c" providerId="AD" clId="Web-{2A07475B-CD05-1D3E-2F8E-EDB23C05575B}" dt="2022-06-22T10:11:51.263" v="73" actId="20577"/>
          <ac:spMkLst>
            <pc:docMk/>
            <pc:sldMk cId="1780124378" sldId="395"/>
            <ac:spMk id="7" creationId="{00000000-0000-0000-0000-000000000000}"/>
          </ac:spMkLst>
        </pc:spChg>
      </pc:sldChg>
      <pc:sldChg chg="modSp">
        <pc:chgData name="Dr SHUCHI  SETHI" userId="S::drshuchi.sethi@niet.co.in::3d0e6995-a764-447b-9647-fdf70d461a9c" providerId="AD" clId="Web-{2A07475B-CD05-1D3E-2F8E-EDB23C05575B}" dt="2022-06-22T10:13:58.265" v="89" actId="20577"/>
        <pc:sldMkLst>
          <pc:docMk/>
          <pc:sldMk cId="0" sldId="415"/>
        </pc:sldMkLst>
        <pc:spChg chg="mod">
          <ac:chgData name="Dr SHUCHI  SETHI" userId="S::drshuchi.sethi@niet.co.in::3d0e6995-a764-447b-9647-fdf70d461a9c" providerId="AD" clId="Web-{2A07475B-CD05-1D3E-2F8E-EDB23C05575B}" dt="2022-06-22T10:13:58.265" v="89" actId="20577"/>
          <ac:spMkLst>
            <pc:docMk/>
            <pc:sldMk cId="0" sldId="415"/>
            <ac:spMk id="9" creationId="{00000000-0000-0000-0000-000000000000}"/>
          </ac:spMkLst>
        </pc:spChg>
      </pc:sldChg>
      <pc:sldChg chg="modSp add replId">
        <pc:chgData name="Dr SHUCHI  SETHI" userId="S::drshuchi.sethi@niet.co.in::3d0e6995-a764-447b-9647-fdf70d461a9c" providerId="AD" clId="Web-{2A07475B-CD05-1D3E-2F8E-EDB23C05575B}" dt="2022-06-22T09:57:49.311" v="8" actId="20577"/>
        <pc:sldMkLst>
          <pc:docMk/>
          <pc:sldMk cId="504153266" sldId="448"/>
        </pc:sldMkLst>
        <pc:spChg chg="mod">
          <ac:chgData name="Dr SHUCHI  SETHI" userId="S::drshuchi.sethi@niet.co.in::3d0e6995-a764-447b-9647-fdf70d461a9c" providerId="AD" clId="Web-{2A07475B-CD05-1D3E-2F8E-EDB23C05575B}" dt="2022-06-22T09:57:49.311" v="8" actId="20577"/>
          <ac:spMkLst>
            <pc:docMk/>
            <pc:sldMk cId="504153266" sldId="448"/>
            <ac:spMk id="8" creationId="{00000000-0000-0000-0000-000000000000}"/>
          </ac:spMkLst>
        </pc:spChg>
        <pc:graphicFrameChg chg="modGraphic">
          <ac:chgData name="Dr SHUCHI  SETHI" userId="S::drshuchi.sethi@niet.co.in::3d0e6995-a764-447b-9647-fdf70d461a9c" providerId="AD" clId="Web-{2A07475B-CD05-1D3E-2F8E-EDB23C05575B}" dt="2022-06-22T09:57:45.170" v="7"/>
          <ac:graphicFrameMkLst>
            <pc:docMk/>
            <pc:sldMk cId="504153266" sldId="448"/>
            <ac:graphicFrameMk id="12" creationId="{00000000-0000-0000-0000-000000000000}"/>
          </ac:graphicFrameMkLst>
        </pc:graphicFrameChg>
      </pc:sldChg>
    </pc:docChg>
  </pc:docChgLst>
  <pc:docChgLst>
    <pc:chgData name="Dr SHUCHI  SETHI" userId="S::drshuchi.sethi@niet.co.in::3d0e6995-a764-447b-9647-fdf70d461a9c" providerId="AD" clId="Web-{234EFEFF-5E0D-7A89-3CBB-319A1C865507}"/>
    <pc:docChg chg="addSld modSld">
      <pc:chgData name="Dr SHUCHI  SETHI" userId="S::drshuchi.sethi@niet.co.in::3d0e6995-a764-447b-9647-fdf70d461a9c" providerId="AD" clId="Web-{234EFEFF-5E0D-7A89-3CBB-319A1C865507}" dt="2022-06-20T04:54:00.100" v="56" actId="14100"/>
      <pc:docMkLst>
        <pc:docMk/>
      </pc:docMkLst>
      <pc:sldChg chg="addSp delSp modSp">
        <pc:chgData name="Dr SHUCHI  SETHI" userId="S::drshuchi.sethi@niet.co.in::3d0e6995-a764-447b-9647-fdf70d461a9c" providerId="AD" clId="Web-{234EFEFF-5E0D-7A89-3CBB-319A1C865507}" dt="2022-06-20T04:54:00.100" v="56" actId="14100"/>
        <pc:sldMkLst>
          <pc:docMk/>
          <pc:sldMk cId="0" sldId="365"/>
        </pc:sldMkLst>
        <pc:spChg chg="add del mod">
          <ac:chgData name="Dr SHUCHI  SETHI" userId="S::drshuchi.sethi@niet.co.in::3d0e6995-a764-447b-9647-fdf70d461a9c" providerId="AD" clId="Web-{234EFEFF-5E0D-7A89-3CBB-319A1C865507}" dt="2022-06-20T04:33:44.991" v="18"/>
          <ac:spMkLst>
            <pc:docMk/>
            <pc:sldMk cId="0" sldId="365"/>
            <ac:spMk id="3" creationId="{40EE7205-B861-B65F-3F39-9F1EE491BE1B}"/>
          </ac:spMkLst>
        </pc:spChg>
        <pc:spChg chg="mod">
          <ac:chgData name="Dr SHUCHI  SETHI" userId="S::drshuchi.sethi@niet.co.in::3d0e6995-a764-447b-9647-fdf70d461a9c" providerId="AD" clId="Web-{234EFEFF-5E0D-7A89-3CBB-319A1C865507}" dt="2022-06-20T04:33:20.427" v="13" actId="20577"/>
          <ac:spMkLst>
            <pc:docMk/>
            <pc:sldMk cId="0" sldId="365"/>
            <ac:spMk id="7" creationId="{00000000-0000-0000-0000-000000000000}"/>
          </ac:spMkLst>
        </pc:spChg>
        <pc:picChg chg="add del mod">
          <ac:chgData name="Dr SHUCHI  SETHI" userId="S::drshuchi.sethi@niet.co.in::3d0e6995-a764-447b-9647-fdf70d461a9c" providerId="AD" clId="Web-{234EFEFF-5E0D-7A89-3CBB-319A1C865507}" dt="2022-06-20T04:46:08.644" v="26"/>
          <ac:picMkLst>
            <pc:docMk/>
            <pc:sldMk cId="0" sldId="365"/>
            <ac:picMk id="5" creationId="{57F1DB39-E8F6-E135-6953-6DE6F67543E8}"/>
          </ac:picMkLst>
        </pc:picChg>
        <pc:picChg chg="add mod">
          <ac:chgData name="Dr SHUCHI  SETHI" userId="S::drshuchi.sethi@niet.co.in::3d0e6995-a764-447b-9647-fdf70d461a9c" providerId="AD" clId="Web-{234EFEFF-5E0D-7A89-3CBB-319A1C865507}" dt="2022-06-20T04:54:00.100" v="56" actId="14100"/>
          <ac:picMkLst>
            <pc:docMk/>
            <pc:sldMk cId="0" sldId="365"/>
            <ac:picMk id="8" creationId="{0959C836-D5BB-2E42-9F74-4AAA10D2543E}"/>
          </ac:picMkLst>
        </pc:picChg>
        <pc:picChg chg="del">
          <ac:chgData name="Dr SHUCHI  SETHI" userId="S::drshuchi.sethi@niet.co.in::3d0e6995-a764-447b-9647-fdf70d461a9c" providerId="AD" clId="Web-{234EFEFF-5E0D-7A89-3CBB-319A1C865507}" dt="2022-06-20T04:33:27.927" v="14"/>
          <ac:picMkLst>
            <pc:docMk/>
            <pc:sldMk cId="0" sldId="365"/>
            <ac:picMk id="10241" creationId="{00000000-0000-0000-0000-000000000000}"/>
          </ac:picMkLst>
        </pc:picChg>
      </pc:sldChg>
      <pc:sldChg chg="add replId">
        <pc:chgData name="Dr SHUCHI  SETHI" userId="S::drshuchi.sethi@niet.co.in::3d0e6995-a764-447b-9647-fdf70d461a9c" providerId="AD" clId="Web-{234EFEFF-5E0D-7A89-3CBB-319A1C865507}" dt="2022-06-20T04:32:58.801" v="0"/>
        <pc:sldMkLst>
          <pc:docMk/>
          <pc:sldMk cId="4052572422" sldId="444"/>
        </pc:sldMkLst>
      </pc:sldChg>
      <pc:sldChg chg="addSp delSp modSp add replId">
        <pc:chgData name="Dr SHUCHI  SETHI" userId="S::drshuchi.sethi@niet.co.in::3d0e6995-a764-447b-9647-fdf70d461a9c" providerId="AD" clId="Web-{234EFEFF-5E0D-7A89-3CBB-319A1C865507}" dt="2022-06-20T04:51:52.188" v="41" actId="1076"/>
        <pc:sldMkLst>
          <pc:docMk/>
          <pc:sldMk cId="1083625412" sldId="445"/>
        </pc:sldMkLst>
        <pc:spChg chg="del">
          <ac:chgData name="Dr SHUCHI  SETHI" userId="S::drshuchi.sethi@niet.co.in::3d0e6995-a764-447b-9647-fdf70d461a9c" providerId="AD" clId="Web-{234EFEFF-5E0D-7A89-3CBB-319A1C865507}" dt="2022-06-20T04:33:36.709" v="16"/>
          <ac:spMkLst>
            <pc:docMk/>
            <pc:sldMk cId="1083625412" sldId="445"/>
            <ac:spMk id="3" creationId="{40EE7205-B861-B65F-3F39-9F1EE491BE1B}"/>
          </ac:spMkLst>
        </pc:spChg>
        <pc:picChg chg="add mod">
          <ac:chgData name="Dr SHUCHI  SETHI" userId="S::drshuchi.sethi@niet.co.in::3d0e6995-a764-447b-9647-fdf70d461a9c" providerId="AD" clId="Web-{234EFEFF-5E0D-7A89-3CBB-319A1C865507}" dt="2022-06-20T04:51:52.188" v="41" actId="1076"/>
          <ac:picMkLst>
            <pc:docMk/>
            <pc:sldMk cId="1083625412" sldId="445"/>
            <ac:picMk id="2" creationId="{258E7A84-DAB7-4290-8C29-9892980CE684}"/>
          </ac:picMkLst>
        </pc:picChg>
      </pc:sldChg>
      <pc:sldChg chg="addSp modSp add replId">
        <pc:chgData name="Dr SHUCHI  SETHI" userId="S::drshuchi.sethi@niet.co.in::3d0e6995-a764-447b-9647-fdf70d461a9c" providerId="AD" clId="Web-{234EFEFF-5E0D-7A89-3CBB-319A1C865507}" dt="2022-06-20T04:52:34.674" v="47" actId="14100"/>
        <pc:sldMkLst>
          <pc:docMk/>
          <pc:sldMk cId="1005891863" sldId="446"/>
        </pc:sldMkLst>
        <pc:picChg chg="add mod">
          <ac:chgData name="Dr SHUCHI  SETHI" userId="S::drshuchi.sethi@niet.co.in::3d0e6995-a764-447b-9647-fdf70d461a9c" providerId="AD" clId="Web-{234EFEFF-5E0D-7A89-3CBB-319A1C865507}" dt="2022-06-20T04:52:34.674" v="47" actId="14100"/>
          <ac:picMkLst>
            <pc:docMk/>
            <pc:sldMk cId="1005891863" sldId="446"/>
            <ac:picMk id="2" creationId="{6A9CF530-2CA8-BE8A-5D56-EA74038851E8}"/>
          </ac:picMkLst>
        </pc:picChg>
      </pc:sldChg>
      <pc:sldChg chg="addSp modSp add replId">
        <pc:chgData name="Dr SHUCHI  SETHI" userId="S::drshuchi.sethi@niet.co.in::3d0e6995-a764-447b-9647-fdf70d461a9c" providerId="AD" clId="Web-{234EFEFF-5E0D-7A89-3CBB-319A1C865507}" dt="2022-06-20T04:53:31.489" v="52" actId="14100"/>
        <pc:sldMkLst>
          <pc:docMk/>
          <pc:sldMk cId="1603051837" sldId="447"/>
        </pc:sldMkLst>
        <pc:picChg chg="add mod">
          <ac:chgData name="Dr SHUCHI  SETHI" userId="S::drshuchi.sethi@niet.co.in::3d0e6995-a764-447b-9647-fdf70d461a9c" providerId="AD" clId="Web-{234EFEFF-5E0D-7A89-3CBB-319A1C865507}" dt="2022-06-20T04:53:31.489" v="52" actId="14100"/>
          <ac:picMkLst>
            <pc:docMk/>
            <pc:sldMk cId="1603051837" sldId="447"/>
            <ac:picMk id="2" creationId="{368818F7-AE43-4E07-0EB7-D28334235B56}"/>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62D178-7D11-44AF-9E2D-14FBAAA6175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8850EBEF-4B49-4A19-A212-F3771C210996}">
      <dgm:prSet phldrT="[Text]" custT="1"/>
      <dgm:spPr/>
      <dgm:t>
        <a:bodyPr/>
        <a:lstStyle/>
        <a:p>
          <a:r>
            <a:rPr lang="en-US" sz="1800" dirty="0">
              <a:latin typeface="Calibri (Body)"/>
            </a:rPr>
            <a:t>Information System</a:t>
          </a:r>
        </a:p>
      </dgm:t>
    </dgm:pt>
    <dgm:pt modelId="{947F3648-8CF7-4119-B4C1-55869E5E6C39}" type="parTrans" cxnId="{E6108BCE-DDD1-4447-9260-EB0DF1417D19}">
      <dgm:prSet/>
      <dgm:spPr/>
      <dgm:t>
        <a:bodyPr/>
        <a:lstStyle/>
        <a:p>
          <a:endParaRPr lang="en-US"/>
        </a:p>
      </dgm:t>
    </dgm:pt>
    <dgm:pt modelId="{CAB64C7C-841A-4FBD-ABA7-48018833CC06}" type="sibTrans" cxnId="{E6108BCE-DDD1-4447-9260-EB0DF1417D19}">
      <dgm:prSet/>
      <dgm:spPr/>
      <dgm:t>
        <a:bodyPr/>
        <a:lstStyle/>
        <a:p>
          <a:endParaRPr lang="en-US"/>
        </a:p>
      </dgm:t>
    </dgm:pt>
    <dgm:pt modelId="{AFCD2C4E-BA07-4CEF-87B5-7410A15DC1A4}">
      <dgm:prSet phldrT="[Text]" custT="1"/>
      <dgm:spPr/>
      <dgm:t>
        <a:bodyPr/>
        <a:lstStyle/>
        <a:p>
          <a:r>
            <a:rPr lang="en-US" sz="1800" dirty="0"/>
            <a:t>Operations Support System</a:t>
          </a:r>
        </a:p>
      </dgm:t>
    </dgm:pt>
    <dgm:pt modelId="{B7BAD321-1391-495B-8128-61209F3A3714}" type="parTrans" cxnId="{12432F7D-A1F3-4C9E-A2AB-3B167A6DDE59}">
      <dgm:prSet/>
      <dgm:spPr/>
      <dgm:t>
        <a:bodyPr/>
        <a:lstStyle/>
        <a:p>
          <a:endParaRPr lang="en-US"/>
        </a:p>
      </dgm:t>
    </dgm:pt>
    <dgm:pt modelId="{35FF6E71-5B76-43C8-94A0-051161B24185}" type="sibTrans" cxnId="{12432F7D-A1F3-4C9E-A2AB-3B167A6DDE59}">
      <dgm:prSet/>
      <dgm:spPr/>
      <dgm:t>
        <a:bodyPr/>
        <a:lstStyle/>
        <a:p>
          <a:endParaRPr lang="en-US"/>
        </a:p>
      </dgm:t>
    </dgm:pt>
    <dgm:pt modelId="{A0B260F5-7466-475A-8D8F-ED8469F516C4}">
      <dgm:prSet phldrT="[Text]" custT="1"/>
      <dgm:spPr/>
      <dgm:t>
        <a:bodyPr/>
        <a:lstStyle/>
        <a:p>
          <a:r>
            <a:rPr lang="en-US" sz="1800" dirty="0"/>
            <a:t>TPS</a:t>
          </a:r>
          <a:endParaRPr lang="en-US" sz="1100" dirty="0"/>
        </a:p>
      </dgm:t>
    </dgm:pt>
    <dgm:pt modelId="{FCC6BC7F-4DA3-46E9-9571-BA4CDE33F69B}" type="parTrans" cxnId="{F17CDE2C-86AA-41E5-9B14-E89BFB941C70}">
      <dgm:prSet/>
      <dgm:spPr/>
      <dgm:t>
        <a:bodyPr/>
        <a:lstStyle/>
        <a:p>
          <a:endParaRPr lang="en-US"/>
        </a:p>
      </dgm:t>
    </dgm:pt>
    <dgm:pt modelId="{1BB82782-01AC-445A-9441-1F4F6B664221}" type="sibTrans" cxnId="{F17CDE2C-86AA-41E5-9B14-E89BFB941C70}">
      <dgm:prSet/>
      <dgm:spPr/>
      <dgm:t>
        <a:bodyPr/>
        <a:lstStyle/>
        <a:p>
          <a:endParaRPr lang="en-US"/>
        </a:p>
      </dgm:t>
    </dgm:pt>
    <dgm:pt modelId="{F6E1AB57-FB2B-41F3-B726-2281BBEC9E21}">
      <dgm:prSet phldrT="[Text]" custT="1"/>
      <dgm:spPr/>
      <dgm:t>
        <a:bodyPr/>
        <a:lstStyle/>
        <a:p>
          <a:r>
            <a:rPr lang="en-US" sz="1800" dirty="0"/>
            <a:t>PCS</a:t>
          </a:r>
        </a:p>
      </dgm:t>
    </dgm:pt>
    <dgm:pt modelId="{1303C9D3-83F7-4B25-AD7A-7BEB4298F7C1}" type="parTrans" cxnId="{7B17C9FB-7603-4018-A0BA-16B26A81543E}">
      <dgm:prSet/>
      <dgm:spPr/>
      <dgm:t>
        <a:bodyPr/>
        <a:lstStyle/>
        <a:p>
          <a:endParaRPr lang="en-US"/>
        </a:p>
      </dgm:t>
    </dgm:pt>
    <dgm:pt modelId="{A0EA9227-3BA0-4974-B4A9-0E328ECD37DC}" type="sibTrans" cxnId="{7B17C9FB-7603-4018-A0BA-16B26A81543E}">
      <dgm:prSet/>
      <dgm:spPr/>
      <dgm:t>
        <a:bodyPr/>
        <a:lstStyle/>
        <a:p>
          <a:endParaRPr lang="en-US"/>
        </a:p>
      </dgm:t>
    </dgm:pt>
    <dgm:pt modelId="{068FC462-1BEA-4DA5-9E03-7389D0D71D03}">
      <dgm:prSet phldrT="[Text]" custT="1"/>
      <dgm:spPr/>
      <dgm:t>
        <a:bodyPr/>
        <a:lstStyle/>
        <a:p>
          <a:r>
            <a:rPr lang="en-US" sz="1800" dirty="0"/>
            <a:t>Knowledge Based System</a:t>
          </a:r>
        </a:p>
      </dgm:t>
    </dgm:pt>
    <dgm:pt modelId="{972B7D50-7378-43D8-9C69-CB8E7AAE8717}" type="parTrans" cxnId="{190D20CD-993D-4A63-9F3F-3B25D1220CB1}">
      <dgm:prSet/>
      <dgm:spPr/>
      <dgm:t>
        <a:bodyPr/>
        <a:lstStyle/>
        <a:p>
          <a:endParaRPr lang="en-US"/>
        </a:p>
      </dgm:t>
    </dgm:pt>
    <dgm:pt modelId="{D94FC5BD-77BC-4499-88A9-6B3968C211B2}" type="sibTrans" cxnId="{190D20CD-993D-4A63-9F3F-3B25D1220CB1}">
      <dgm:prSet/>
      <dgm:spPr/>
      <dgm:t>
        <a:bodyPr/>
        <a:lstStyle/>
        <a:p>
          <a:endParaRPr lang="en-US"/>
        </a:p>
      </dgm:t>
    </dgm:pt>
    <dgm:pt modelId="{767D0EAA-FCBC-458E-B14D-9BF8F38380CA}">
      <dgm:prSet phldrT="[Text]" custT="1"/>
      <dgm:spPr/>
      <dgm:t>
        <a:bodyPr/>
        <a:lstStyle/>
        <a:p>
          <a:r>
            <a:rPr lang="en-US" sz="1800" dirty="0"/>
            <a:t>MIS</a:t>
          </a:r>
        </a:p>
      </dgm:t>
    </dgm:pt>
    <dgm:pt modelId="{63506EFB-8617-4D23-88CC-99F690C14B0F}" type="parTrans" cxnId="{8AF4B926-ABEF-4C94-BAC0-56879B1B5D80}">
      <dgm:prSet/>
      <dgm:spPr/>
      <dgm:t>
        <a:bodyPr/>
        <a:lstStyle/>
        <a:p>
          <a:endParaRPr lang="en-US"/>
        </a:p>
      </dgm:t>
    </dgm:pt>
    <dgm:pt modelId="{10FDBBA5-152B-4BCC-B20D-961F0A8F5DAB}" type="sibTrans" cxnId="{8AF4B926-ABEF-4C94-BAC0-56879B1B5D80}">
      <dgm:prSet/>
      <dgm:spPr/>
      <dgm:t>
        <a:bodyPr/>
        <a:lstStyle/>
        <a:p>
          <a:endParaRPr lang="en-US"/>
        </a:p>
      </dgm:t>
    </dgm:pt>
    <dgm:pt modelId="{DB08372F-ED1A-46FD-8D3F-8C28709053D5}">
      <dgm:prSet phldrT="[Text]" custT="1"/>
      <dgm:spPr/>
      <dgm:t>
        <a:bodyPr/>
        <a:lstStyle/>
        <a:p>
          <a:r>
            <a:rPr lang="en-US" sz="1800" dirty="0"/>
            <a:t>Management Support System</a:t>
          </a:r>
        </a:p>
      </dgm:t>
    </dgm:pt>
    <dgm:pt modelId="{C8F18C9B-ECFB-49A6-A753-098D0769856B}" type="parTrans" cxnId="{ECAB4982-CFD9-4F87-95C7-2651427EBA28}">
      <dgm:prSet/>
      <dgm:spPr/>
      <dgm:t>
        <a:bodyPr/>
        <a:lstStyle/>
        <a:p>
          <a:endParaRPr lang="en-US"/>
        </a:p>
      </dgm:t>
    </dgm:pt>
    <dgm:pt modelId="{1B7A7473-BE6C-4DBE-AC77-FA0A52A6E1A7}" type="sibTrans" cxnId="{ECAB4982-CFD9-4F87-95C7-2651427EBA28}">
      <dgm:prSet/>
      <dgm:spPr/>
      <dgm:t>
        <a:bodyPr/>
        <a:lstStyle/>
        <a:p>
          <a:endParaRPr lang="en-US"/>
        </a:p>
      </dgm:t>
    </dgm:pt>
    <dgm:pt modelId="{8A6EC3CA-0AE2-4951-B655-8244E0FA3DDD}">
      <dgm:prSet phldrT="[Text]" custT="1"/>
      <dgm:spPr/>
      <dgm:t>
        <a:bodyPr/>
        <a:lstStyle/>
        <a:p>
          <a:r>
            <a:rPr lang="en-US" sz="1800" dirty="0"/>
            <a:t>ECS</a:t>
          </a:r>
          <a:endParaRPr lang="en-US" sz="1300" dirty="0"/>
        </a:p>
      </dgm:t>
    </dgm:pt>
    <dgm:pt modelId="{2B9055E7-8CD8-4FF3-826C-21BC1B164BC9}" type="parTrans" cxnId="{D00F9B84-36FB-44F1-BB72-7540ED894B82}">
      <dgm:prSet/>
      <dgm:spPr/>
      <dgm:t>
        <a:bodyPr/>
        <a:lstStyle/>
        <a:p>
          <a:endParaRPr lang="en-US"/>
        </a:p>
      </dgm:t>
    </dgm:pt>
    <dgm:pt modelId="{8A6F67EC-D216-4B29-BE2B-6B20130847CD}" type="sibTrans" cxnId="{D00F9B84-36FB-44F1-BB72-7540ED894B82}">
      <dgm:prSet/>
      <dgm:spPr/>
      <dgm:t>
        <a:bodyPr/>
        <a:lstStyle/>
        <a:p>
          <a:endParaRPr lang="en-US"/>
        </a:p>
      </dgm:t>
    </dgm:pt>
    <dgm:pt modelId="{A92B0A15-6ADC-4FDF-BE71-843446DAFF21}">
      <dgm:prSet phldrT="[Text]" custT="1"/>
      <dgm:spPr/>
      <dgm:t>
        <a:bodyPr/>
        <a:lstStyle/>
        <a:p>
          <a:r>
            <a:rPr lang="en-US" sz="1800" dirty="0"/>
            <a:t>DSS</a:t>
          </a:r>
        </a:p>
      </dgm:t>
    </dgm:pt>
    <dgm:pt modelId="{206AB90D-09FB-4661-BDC0-9A47672E0A6E}" type="parTrans" cxnId="{46BF02BB-9438-4B13-8238-908C2E8B0842}">
      <dgm:prSet/>
      <dgm:spPr/>
      <dgm:t>
        <a:bodyPr/>
        <a:lstStyle/>
        <a:p>
          <a:endParaRPr lang="en-US"/>
        </a:p>
      </dgm:t>
    </dgm:pt>
    <dgm:pt modelId="{8C9AF991-0A48-4F24-A151-003C5F863368}" type="sibTrans" cxnId="{46BF02BB-9438-4B13-8238-908C2E8B0842}">
      <dgm:prSet/>
      <dgm:spPr/>
      <dgm:t>
        <a:bodyPr/>
        <a:lstStyle/>
        <a:p>
          <a:endParaRPr lang="en-US"/>
        </a:p>
      </dgm:t>
    </dgm:pt>
    <dgm:pt modelId="{B8BA0C3F-0B1F-4B28-AD4C-5E90CA346A3D}">
      <dgm:prSet phldrT="[Text]" custT="1"/>
      <dgm:spPr/>
      <dgm:t>
        <a:bodyPr/>
        <a:lstStyle/>
        <a:p>
          <a:r>
            <a:rPr lang="en-US" sz="1800" dirty="0"/>
            <a:t>EIS</a:t>
          </a:r>
        </a:p>
      </dgm:t>
    </dgm:pt>
    <dgm:pt modelId="{8AE70166-B29C-48B2-AABE-828AC8E27C67}" type="parTrans" cxnId="{0A8C9EB4-C0B6-48A2-9486-60A4017DB146}">
      <dgm:prSet/>
      <dgm:spPr/>
      <dgm:t>
        <a:bodyPr/>
        <a:lstStyle/>
        <a:p>
          <a:endParaRPr lang="en-US"/>
        </a:p>
      </dgm:t>
    </dgm:pt>
    <dgm:pt modelId="{C838DE1E-14E8-4EAA-B22E-A122B99F85E6}" type="sibTrans" cxnId="{0A8C9EB4-C0B6-48A2-9486-60A4017DB146}">
      <dgm:prSet/>
      <dgm:spPr/>
      <dgm:t>
        <a:bodyPr/>
        <a:lstStyle/>
        <a:p>
          <a:endParaRPr lang="en-US"/>
        </a:p>
      </dgm:t>
    </dgm:pt>
    <dgm:pt modelId="{97345DC2-B6D7-4268-B3FF-ABD16A9A80AE}" type="pres">
      <dgm:prSet presAssocID="{F562D178-7D11-44AF-9E2D-14FBAAA61758}" presName="hierChild1" presStyleCnt="0">
        <dgm:presLayoutVars>
          <dgm:chPref val="1"/>
          <dgm:dir/>
          <dgm:animOne val="branch"/>
          <dgm:animLvl val="lvl"/>
          <dgm:resizeHandles/>
        </dgm:presLayoutVars>
      </dgm:prSet>
      <dgm:spPr/>
      <dgm:t>
        <a:bodyPr/>
        <a:lstStyle/>
        <a:p>
          <a:endParaRPr lang="en-US"/>
        </a:p>
      </dgm:t>
    </dgm:pt>
    <dgm:pt modelId="{71BABFDB-EF04-4405-875D-602FE57E4D5F}" type="pres">
      <dgm:prSet presAssocID="{8850EBEF-4B49-4A19-A212-F3771C210996}" presName="hierRoot1" presStyleCnt="0"/>
      <dgm:spPr/>
    </dgm:pt>
    <dgm:pt modelId="{5487E549-EFEF-4107-B4AC-87999ADA6F93}" type="pres">
      <dgm:prSet presAssocID="{8850EBEF-4B49-4A19-A212-F3771C210996}" presName="composite" presStyleCnt="0"/>
      <dgm:spPr/>
    </dgm:pt>
    <dgm:pt modelId="{D533DF3A-9851-4470-A437-C49D1B06ED94}" type="pres">
      <dgm:prSet presAssocID="{8850EBEF-4B49-4A19-A212-F3771C210996}" presName="background" presStyleLbl="node0" presStyleIdx="0" presStyleCnt="1"/>
      <dgm:spPr/>
    </dgm:pt>
    <dgm:pt modelId="{97478951-9DF2-4595-9BAF-B4D01A731BFB}" type="pres">
      <dgm:prSet presAssocID="{8850EBEF-4B49-4A19-A212-F3771C210996}" presName="text" presStyleLbl="fgAcc0" presStyleIdx="0" presStyleCnt="1" custScaleX="221099" custScaleY="109776" custLinFactY="-45537" custLinFactNeighborX="-5063" custLinFactNeighborY="-100000">
        <dgm:presLayoutVars>
          <dgm:chPref val="3"/>
        </dgm:presLayoutVars>
      </dgm:prSet>
      <dgm:spPr/>
      <dgm:t>
        <a:bodyPr/>
        <a:lstStyle/>
        <a:p>
          <a:endParaRPr lang="en-US"/>
        </a:p>
      </dgm:t>
    </dgm:pt>
    <dgm:pt modelId="{B4D5C60E-3DEF-4FB9-BC8D-7178CADC79A0}" type="pres">
      <dgm:prSet presAssocID="{8850EBEF-4B49-4A19-A212-F3771C210996}" presName="hierChild2" presStyleCnt="0"/>
      <dgm:spPr/>
    </dgm:pt>
    <dgm:pt modelId="{F1ABE5BC-E808-4FE3-B3D4-0F6FF19EF780}" type="pres">
      <dgm:prSet presAssocID="{B7BAD321-1391-495B-8128-61209F3A3714}" presName="Name10" presStyleLbl="parChTrans1D2" presStyleIdx="0" presStyleCnt="3"/>
      <dgm:spPr/>
      <dgm:t>
        <a:bodyPr/>
        <a:lstStyle/>
        <a:p>
          <a:endParaRPr lang="en-US"/>
        </a:p>
      </dgm:t>
    </dgm:pt>
    <dgm:pt modelId="{1656FC35-8E18-4EFA-8937-0202B153958B}" type="pres">
      <dgm:prSet presAssocID="{AFCD2C4E-BA07-4CEF-87B5-7410A15DC1A4}" presName="hierRoot2" presStyleCnt="0"/>
      <dgm:spPr/>
    </dgm:pt>
    <dgm:pt modelId="{CC93A4C4-3755-4079-9EA1-B6F33FF6FB5E}" type="pres">
      <dgm:prSet presAssocID="{AFCD2C4E-BA07-4CEF-87B5-7410A15DC1A4}" presName="composite2" presStyleCnt="0"/>
      <dgm:spPr/>
    </dgm:pt>
    <dgm:pt modelId="{91603BBF-E962-41AC-8C40-2A62596A4D16}" type="pres">
      <dgm:prSet presAssocID="{AFCD2C4E-BA07-4CEF-87B5-7410A15DC1A4}" presName="background2" presStyleLbl="node2" presStyleIdx="0" presStyleCnt="3"/>
      <dgm:spPr/>
    </dgm:pt>
    <dgm:pt modelId="{AE55081C-E189-48EE-B397-5AEB7C8BFE56}" type="pres">
      <dgm:prSet presAssocID="{AFCD2C4E-BA07-4CEF-87B5-7410A15DC1A4}" presName="text2" presStyleLbl="fgAcc2" presStyleIdx="0" presStyleCnt="3" custScaleX="132093" custScaleY="135927" custLinFactNeighborX="-68936">
        <dgm:presLayoutVars>
          <dgm:chPref val="3"/>
        </dgm:presLayoutVars>
      </dgm:prSet>
      <dgm:spPr/>
      <dgm:t>
        <a:bodyPr/>
        <a:lstStyle/>
        <a:p>
          <a:endParaRPr lang="en-US"/>
        </a:p>
      </dgm:t>
    </dgm:pt>
    <dgm:pt modelId="{9277740D-B63B-49CE-BC7C-B2CCB6C69EC3}" type="pres">
      <dgm:prSet presAssocID="{AFCD2C4E-BA07-4CEF-87B5-7410A15DC1A4}" presName="hierChild3" presStyleCnt="0"/>
      <dgm:spPr/>
    </dgm:pt>
    <dgm:pt modelId="{DFFC8380-3967-4EEA-8426-EB7943749F95}" type="pres">
      <dgm:prSet presAssocID="{FCC6BC7F-4DA3-46E9-9571-BA4CDE33F69B}" presName="Name17" presStyleLbl="parChTrans1D3" presStyleIdx="0" presStyleCnt="6"/>
      <dgm:spPr/>
      <dgm:t>
        <a:bodyPr/>
        <a:lstStyle/>
        <a:p>
          <a:endParaRPr lang="en-US"/>
        </a:p>
      </dgm:t>
    </dgm:pt>
    <dgm:pt modelId="{4576655F-4329-4BC3-A873-7FE3BFB55242}" type="pres">
      <dgm:prSet presAssocID="{A0B260F5-7466-475A-8D8F-ED8469F516C4}" presName="hierRoot3" presStyleCnt="0"/>
      <dgm:spPr/>
    </dgm:pt>
    <dgm:pt modelId="{ED8C789A-6341-4BE2-B6B0-C7037AE217D2}" type="pres">
      <dgm:prSet presAssocID="{A0B260F5-7466-475A-8D8F-ED8469F516C4}" presName="composite3" presStyleCnt="0"/>
      <dgm:spPr/>
    </dgm:pt>
    <dgm:pt modelId="{D90B9F10-8131-44B8-A5B1-7675652695AB}" type="pres">
      <dgm:prSet presAssocID="{A0B260F5-7466-475A-8D8F-ED8469F516C4}" presName="background3" presStyleLbl="node3" presStyleIdx="0" presStyleCnt="6"/>
      <dgm:spPr/>
    </dgm:pt>
    <dgm:pt modelId="{CEEE33BD-F266-437D-B173-BD49C26D8DB5}" type="pres">
      <dgm:prSet presAssocID="{A0B260F5-7466-475A-8D8F-ED8469F516C4}" presName="text3" presStyleLbl="fgAcc3" presStyleIdx="0" presStyleCnt="6" custScaleX="79834" custScaleY="92023" custLinFactNeighborY="26936">
        <dgm:presLayoutVars>
          <dgm:chPref val="3"/>
        </dgm:presLayoutVars>
      </dgm:prSet>
      <dgm:spPr/>
      <dgm:t>
        <a:bodyPr/>
        <a:lstStyle/>
        <a:p>
          <a:endParaRPr lang="en-US"/>
        </a:p>
      </dgm:t>
    </dgm:pt>
    <dgm:pt modelId="{886414FC-4CAE-4B00-8E5A-EC280F844B89}" type="pres">
      <dgm:prSet presAssocID="{A0B260F5-7466-475A-8D8F-ED8469F516C4}" presName="hierChild4" presStyleCnt="0"/>
      <dgm:spPr/>
    </dgm:pt>
    <dgm:pt modelId="{2BF9B6CA-4839-407A-B651-8A48F638D114}" type="pres">
      <dgm:prSet presAssocID="{1303C9D3-83F7-4B25-AD7A-7BEB4298F7C1}" presName="Name17" presStyleLbl="parChTrans1D3" presStyleIdx="1" presStyleCnt="6"/>
      <dgm:spPr/>
      <dgm:t>
        <a:bodyPr/>
        <a:lstStyle/>
        <a:p>
          <a:endParaRPr lang="en-US"/>
        </a:p>
      </dgm:t>
    </dgm:pt>
    <dgm:pt modelId="{DE57B48B-B2E5-41AE-9154-C318A48244DB}" type="pres">
      <dgm:prSet presAssocID="{F6E1AB57-FB2B-41F3-B726-2281BBEC9E21}" presName="hierRoot3" presStyleCnt="0"/>
      <dgm:spPr/>
    </dgm:pt>
    <dgm:pt modelId="{E08AD94A-B9CF-42D0-8187-E048D954CEE3}" type="pres">
      <dgm:prSet presAssocID="{F6E1AB57-FB2B-41F3-B726-2281BBEC9E21}" presName="composite3" presStyleCnt="0"/>
      <dgm:spPr/>
    </dgm:pt>
    <dgm:pt modelId="{610C3756-61B6-4371-9EDF-D2FC292625BF}" type="pres">
      <dgm:prSet presAssocID="{F6E1AB57-FB2B-41F3-B726-2281BBEC9E21}" presName="background3" presStyleLbl="node3" presStyleIdx="1" presStyleCnt="6"/>
      <dgm:spPr/>
    </dgm:pt>
    <dgm:pt modelId="{F344BE81-5CDC-4DEC-8E2C-978E356586B6}" type="pres">
      <dgm:prSet presAssocID="{F6E1AB57-FB2B-41F3-B726-2281BBEC9E21}" presName="text3" presStyleLbl="fgAcc3" presStyleIdx="1" presStyleCnt="6" custScaleX="76921" custScaleY="94404" custLinFactNeighborY="26936">
        <dgm:presLayoutVars>
          <dgm:chPref val="3"/>
        </dgm:presLayoutVars>
      </dgm:prSet>
      <dgm:spPr/>
      <dgm:t>
        <a:bodyPr/>
        <a:lstStyle/>
        <a:p>
          <a:endParaRPr lang="en-US"/>
        </a:p>
      </dgm:t>
    </dgm:pt>
    <dgm:pt modelId="{195BF0B9-E2C4-4CB6-8134-C470B52A87C8}" type="pres">
      <dgm:prSet presAssocID="{F6E1AB57-FB2B-41F3-B726-2281BBEC9E21}" presName="hierChild4" presStyleCnt="0"/>
      <dgm:spPr/>
    </dgm:pt>
    <dgm:pt modelId="{FECDA73D-811A-4BC5-A857-6C36C31DD5CC}" type="pres">
      <dgm:prSet presAssocID="{2B9055E7-8CD8-4FF3-826C-21BC1B164BC9}" presName="Name17" presStyleLbl="parChTrans1D3" presStyleIdx="2" presStyleCnt="6"/>
      <dgm:spPr/>
      <dgm:t>
        <a:bodyPr/>
        <a:lstStyle/>
        <a:p>
          <a:endParaRPr lang="en-US"/>
        </a:p>
      </dgm:t>
    </dgm:pt>
    <dgm:pt modelId="{6E9BE31B-31B0-4A96-A796-6943638CABEF}" type="pres">
      <dgm:prSet presAssocID="{8A6EC3CA-0AE2-4951-B655-8244E0FA3DDD}" presName="hierRoot3" presStyleCnt="0"/>
      <dgm:spPr/>
    </dgm:pt>
    <dgm:pt modelId="{357AC750-77E8-48A6-B2E9-D940428DFA2E}" type="pres">
      <dgm:prSet presAssocID="{8A6EC3CA-0AE2-4951-B655-8244E0FA3DDD}" presName="composite3" presStyleCnt="0"/>
      <dgm:spPr/>
    </dgm:pt>
    <dgm:pt modelId="{1A67E54E-557B-4355-B87E-159A54309CBC}" type="pres">
      <dgm:prSet presAssocID="{8A6EC3CA-0AE2-4951-B655-8244E0FA3DDD}" presName="background3" presStyleLbl="node3" presStyleIdx="2" presStyleCnt="6"/>
      <dgm:spPr/>
    </dgm:pt>
    <dgm:pt modelId="{E16ADB9F-4727-4921-A16B-AD00BAFFD290}" type="pres">
      <dgm:prSet presAssocID="{8A6EC3CA-0AE2-4951-B655-8244E0FA3DDD}" presName="text3" presStyleLbl="fgAcc3" presStyleIdx="2" presStyleCnt="6" custScaleX="76468" custScaleY="89988" custLinFactNeighborY="26936">
        <dgm:presLayoutVars>
          <dgm:chPref val="3"/>
        </dgm:presLayoutVars>
      </dgm:prSet>
      <dgm:spPr/>
      <dgm:t>
        <a:bodyPr/>
        <a:lstStyle/>
        <a:p>
          <a:endParaRPr lang="en-US"/>
        </a:p>
      </dgm:t>
    </dgm:pt>
    <dgm:pt modelId="{3B6EA41B-EC8F-4E92-B1C1-EF65EA0F0A65}" type="pres">
      <dgm:prSet presAssocID="{8A6EC3CA-0AE2-4951-B655-8244E0FA3DDD}" presName="hierChild4" presStyleCnt="0"/>
      <dgm:spPr/>
    </dgm:pt>
    <dgm:pt modelId="{95810BC0-3587-43E0-B8CE-26A8EB349535}" type="pres">
      <dgm:prSet presAssocID="{972B7D50-7378-43D8-9C69-CB8E7AAE8717}" presName="Name10" presStyleLbl="parChTrans1D2" presStyleIdx="1" presStyleCnt="3"/>
      <dgm:spPr/>
      <dgm:t>
        <a:bodyPr/>
        <a:lstStyle/>
        <a:p>
          <a:endParaRPr lang="en-US"/>
        </a:p>
      </dgm:t>
    </dgm:pt>
    <dgm:pt modelId="{45953267-53C6-48E8-9518-9B6C807BCEB3}" type="pres">
      <dgm:prSet presAssocID="{068FC462-1BEA-4DA5-9E03-7389D0D71D03}" presName="hierRoot2" presStyleCnt="0"/>
      <dgm:spPr/>
    </dgm:pt>
    <dgm:pt modelId="{4B2ABD63-5237-4D3A-8143-3124C1A6511F}" type="pres">
      <dgm:prSet presAssocID="{068FC462-1BEA-4DA5-9E03-7389D0D71D03}" presName="composite2" presStyleCnt="0"/>
      <dgm:spPr/>
    </dgm:pt>
    <dgm:pt modelId="{68ACA54C-9E4C-4DC4-B312-65E50CE2BCBB}" type="pres">
      <dgm:prSet presAssocID="{068FC462-1BEA-4DA5-9E03-7389D0D71D03}" presName="background2" presStyleLbl="node2" presStyleIdx="1" presStyleCnt="3"/>
      <dgm:spPr/>
    </dgm:pt>
    <dgm:pt modelId="{AFFDAF3A-AD82-47FE-A727-E929144CE691}" type="pres">
      <dgm:prSet presAssocID="{068FC462-1BEA-4DA5-9E03-7389D0D71D03}" presName="text2" presStyleLbl="fgAcc2" presStyleIdx="1" presStyleCnt="3" custScaleX="146166" custScaleY="145096" custLinFactNeighborX="-4304" custLinFactNeighborY="2344">
        <dgm:presLayoutVars>
          <dgm:chPref val="3"/>
        </dgm:presLayoutVars>
      </dgm:prSet>
      <dgm:spPr/>
      <dgm:t>
        <a:bodyPr/>
        <a:lstStyle/>
        <a:p>
          <a:endParaRPr lang="en-US"/>
        </a:p>
      </dgm:t>
    </dgm:pt>
    <dgm:pt modelId="{32D9FBCD-6693-42ED-8DE3-40FEC10435FE}" type="pres">
      <dgm:prSet presAssocID="{068FC462-1BEA-4DA5-9E03-7389D0D71D03}" presName="hierChild3" presStyleCnt="0"/>
      <dgm:spPr/>
    </dgm:pt>
    <dgm:pt modelId="{FA2ACFC3-AEA1-4BFF-A269-4C89135F8B14}" type="pres">
      <dgm:prSet presAssocID="{C8F18C9B-ECFB-49A6-A753-098D0769856B}" presName="Name10" presStyleLbl="parChTrans1D2" presStyleIdx="2" presStyleCnt="3"/>
      <dgm:spPr/>
      <dgm:t>
        <a:bodyPr/>
        <a:lstStyle/>
        <a:p>
          <a:endParaRPr lang="en-US"/>
        </a:p>
      </dgm:t>
    </dgm:pt>
    <dgm:pt modelId="{627F44AC-FAC3-497C-8442-75ED8FBF428B}" type="pres">
      <dgm:prSet presAssocID="{DB08372F-ED1A-46FD-8D3F-8C28709053D5}" presName="hierRoot2" presStyleCnt="0"/>
      <dgm:spPr/>
    </dgm:pt>
    <dgm:pt modelId="{931C7606-E0F9-464B-AA9A-03BB938065D1}" type="pres">
      <dgm:prSet presAssocID="{DB08372F-ED1A-46FD-8D3F-8C28709053D5}" presName="composite2" presStyleCnt="0"/>
      <dgm:spPr/>
    </dgm:pt>
    <dgm:pt modelId="{5DF10248-FFBB-4454-872B-213F37E7CC03}" type="pres">
      <dgm:prSet presAssocID="{DB08372F-ED1A-46FD-8D3F-8C28709053D5}" presName="background2" presStyleLbl="node2" presStyleIdx="2" presStyleCnt="3"/>
      <dgm:spPr/>
    </dgm:pt>
    <dgm:pt modelId="{FFB13C81-A1D9-4753-B0FF-C831790F1F0E}" type="pres">
      <dgm:prSet presAssocID="{DB08372F-ED1A-46FD-8D3F-8C28709053D5}" presName="text2" presStyleLbl="fgAcc2" presStyleIdx="2" presStyleCnt="3" custScaleX="156482" custScaleY="144092" custLinFactNeighborX="49821">
        <dgm:presLayoutVars>
          <dgm:chPref val="3"/>
        </dgm:presLayoutVars>
      </dgm:prSet>
      <dgm:spPr/>
      <dgm:t>
        <a:bodyPr/>
        <a:lstStyle/>
        <a:p>
          <a:endParaRPr lang="en-US"/>
        </a:p>
      </dgm:t>
    </dgm:pt>
    <dgm:pt modelId="{F3E259D2-0A30-47AC-B05B-6EEA90E4B697}" type="pres">
      <dgm:prSet presAssocID="{DB08372F-ED1A-46FD-8D3F-8C28709053D5}" presName="hierChild3" presStyleCnt="0"/>
      <dgm:spPr/>
    </dgm:pt>
    <dgm:pt modelId="{64AE164C-FB8C-4B7C-8566-90154394B50D}" type="pres">
      <dgm:prSet presAssocID="{63506EFB-8617-4D23-88CC-99F690C14B0F}" presName="Name17" presStyleLbl="parChTrans1D3" presStyleIdx="3" presStyleCnt="6"/>
      <dgm:spPr/>
      <dgm:t>
        <a:bodyPr/>
        <a:lstStyle/>
        <a:p>
          <a:endParaRPr lang="en-US"/>
        </a:p>
      </dgm:t>
    </dgm:pt>
    <dgm:pt modelId="{5DC9D20D-7739-4B55-B6E7-C294A525DA43}" type="pres">
      <dgm:prSet presAssocID="{767D0EAA-FCBC-458E-B14D-9BF8F38380CA}" presName="hierRoot3" presStyleCnt="0"/>
      <dgm:spPr/>
    </dgm:pt>
    <dgm:pt modelId="{62EB7D06-4D9A-4A8B-BE0A-63534696FFE3}" type="pres">
      <dgm:prSet presAssocID="{767D0EAA-FCBC-458E-B14D-9BF8F38380CA}" presName="composite3" presStyleCnt="0"/>
      <dgm:spPr/>
    </dgm:pt>
    <dgm:pt modelId="{AB2439ED-82E2-4C68-A8B1-5335A0A133C8}" type="pres">
      <dgm:prSet presAssocID="{767D0EAA-FCBC-458E-B14D-9BF8F38380CA}" presName="background3" presStyleLbl="node3" presStyleIdx="3" presStyleCnt="6"/>
      <dgm:spPr/>
    </dgm:pt>
    <dgm:pt modelId="{53CAE4E8-20AD-446C-9B4E-425CB8444CCB}" type="pres">
      <dgm:prSet presAssocID="{767D0EAA-FCBC-458E-B14D-9BF8F38380CA}" presName="text3" presStyleLbl="fgAcc3" presStyleIdx="3" presStyleCnt="6" custScaleX="71571" custScaleY="98033" custLinFactNeighborY="22241">
        <dgm:presLayoutVars>
          <dgm:chPref val="3"/>
        </dgm:presLayoutVars>
      </dgm:prSet>
      <dgm:spPr/>
      <dgm:t>
        <a:bodyPr/>
        <a:lstStyle/>
        <a:p>
          <a:endParaRPr lang="en-US"/>
        </a:p>
      </dgm:t>
    </dgm:pt>
    <dgm:pt modelId="{16DA6F04-E380-4AE5-B41F-370CC5DFF6CF}" type="pres">
      <dgm:prSet presAssocID="{767D0EAA-FCBC-458E-B14D-9BF8F38380CA}" presName="hierChild4" presStyleCnt="0"/>
      <dgm:spPr/>
    </dgm:pt>
    <dgm:pt modelId="{DCDFA5B6-9F8B-4C30-B104-FC27F4292471}" type="pres">
      <dgm:prSet presAssocID="{206AB90D-09FB-4661-BDC0-9A47672E0A6E}" presName="Name17" presStyleLbl="parChTrans1D3" presStyleIdx="4" presStyleCnt="6"/>
      <dgm:spPr/>
      <dgm:t>
        <a:bodyPr/>
        <a:lstStyle/>
        <a:p>
          <a:endParaRPr lang="en-US"/>
        </a:p>
      </dgm:t>
    </dgm:pt>
    <dgm:pt modelId="{CB2C5CA6-367A-4DC6-BC38-9F258118F158}" type="pres">
      <dgm:prSet presAssocID="{A92B0A15-6ADC-4FDF-BE71-843446DAFF21}" presName="hierRoot3" presStyleCnt="0"/>
      <dgm:spPr/>
    </dgm:pt>
    <dgm:pt modelId="{BD8D5649-D1B0-487A-A045-9A02B7849E90}" type="pres">
      <dgm:prSet presAssocID="{A92B0A15-6ADC-4FDF-BE71-843446DAFF21}" presName="composite3" presStyleCnt="0"/>
      <dgm:spPr/>
    </dgm:pt>
    <dgm:pt modelId="{DD0F09B1-EC99-4852-BB7B-B0BE2E05A452}" type="pres">
      <dgm:prSet presAssocID="{A92B0A15-6ADC-4FDF-BE71-843446DAFF21}" presName="background3" presStyleLbl="node3" presStyleIdx="4" presStyleCnt="6"/>
      <dgm:spPr/>
    </dgm:pt>
    <dgm:pt modelId="{6A2229CC-EFD7-4F7C-B034-272E14B9FC55}" type="pres">
      <dgm:prSet presAssocID="{A92B0A15-6ADC-4FDF-BE71-843446DAFF21}" presName="text3" presStyleLbl="fgAcc3" presStyleIdx="4" presStyleCnt="6" custScaleX="67001" custScaleY="98034" custLinFactNeighborY="22241">
        <dgm:presLayoutVars>
          <dgm:chPref val="3"/>
        </dgm:presLayoutVars>
      </dgm:prSet>
      <dgm:spPr/>
      <dgm:t>
        <a:bodyPr/>
        <a:lstStyle/>
        <a:p>
          <a:endParaRPr lang="en-US"/>
        </a:p>
      </dgm:t>
    </dgm:pt>
    <dgm:pt modelId="{3E675CB5-A472-4DBB-B88A-2D8B8D1CCA29}" type="pres">
      <dgm:prSet presAssocID="{A92B0A15-6ADC-4FDF-BE71-843446DAFF21}" presName="hierChild4" presStyleCnt="0"/>
      <dgm:spPr/>
    </dgm:pt>
    <dgm:pt modelId="{D3892B0A-A153-43F8-9B51-C4AE6155DDF3}" type="pres">
      <dgm:prSet presAssocID="{8AE70166-B29C-48B2-AABE-828AC8E27C67}" presName="Name17" presStyleLbl="parChTrans1D3" presStyleIdx="5" presStyleCnt="6"/>
      <dgm:spPr/>
      <dgm:t>
        <a:bodyPr/>
        <a:lstStyle/>
        <a:p>
          <a:endParaRPr lang="en-US"/>
        </a:p>
      </dgm:t>
    </dgm:pt>
    <dgm:pt modelId="{5E3210E7-87C5-4724-BEA8-9929CD2BFE4E}" type="pres">
      <dgm:prSet presAssocID="{B8BA0C3F-0B1F-4B28-AD4C-5E90CA346A3D}" presName="hierRoot3" presStyleCnt="0"/>
      <dgm:spPr/>
    </dgm:pt>
    <dgm:pt modelId="{637A2A06-646B-465D-8BEB-CA78CCC67A45}" type="pres">
      <dgm:prSet presAssocID="{B8BA0C3F-0B1F-4B28-AD4C-5E90CA346A3D}" presName="composite3" presStyleCnt="0"/>
      <dgm:spPr/>
    </dgm:pt>
    <dgm:pt modelId="{DDF151C7-A013-407B-9A32-DE5ACF413366}" type="pres">
      <dgm:prSet presAssocID="{B8BA0C3F-0B1F-4B28-AD4C-5E90CA346A3D}" presName="background3" presStyleLbl="node3" presStyleIdx="5" presStyleCnt="6"/>
      <dgm:spPr/>
    </dgm:pt>
    <dgm:pt modelId="{CA4C6FC7-AECC-4FD1-95A1-0A4E8806F38D}" type="pres">
      <dgm:prSet presAssocID="{B8BA0C3F-0B1F-4B28-AD4C-5E90CA346A3D}" presName="text3" presStyleLbl="fgAcc3" presStyleIdx="5" presStyleCnt="6" custScaleX="60720" custScaleY="105555" custLinFactNeighborY="22241">
        <dgm:presLayoutVars>
          <dgm:chPref val="3"/>
        </dgm:presLayoutVars>
      </dgm:prSet>
      <dgm:spPr/>
      <dgm:t>
        <a:bodyPr/>
        <a:lstStyle/>
        <a:p>
          <a:endParaRPr lang="en-US"/>
        </a:p>
      </dgm:t>
    </dgm:pt>
    <dgm:pt modelId="{85AF4622-0BA5-4037-83E6-49A5D944B2FA}" type="pres">
      <dgm:prSet presAssocID="{B8BA0C3F-0B1F-4B28-AD4C-5E90CA346A3D}" presName="hierChild4" presStyleCnt="0"/>
      <dgm:spPr/>
    </dgm:pt>
  </dgm:ptLst>
  <dgm:cxnLst>
    <dgm:cxn modelId="{7B17C9FB-7603-4018-A0BA-16B26A81543E}" srcId="{AFCD2C4E-BA07-4CEF-87B5-7410A15DC1A4}" destId="{F6E1AB57-FB2B-41F3-B726-2281BBEC9E21}" srcOrd="1" destOrd="0" parTransId="{1303C9D3-83F7-4B25-AD7A-7BEB4298F7C1}" sibTransId="{A0EA9227-3BA0-4974-B4A9-0E328ECD37DC}"/>
    <dgm:cxn modelId="{ECAB4982-CFD9-4F87-95C7-2651427EBA28}" srcId="{8850EBEF-4B49-4A19-A212-F3771C210996}" destId="{DB08372F-ED1A-46FD-8D3F-8C28709053D5}" srcOrd="2" destOrd="0" parTransId="{C8F18C9B-ECFB-49A6-A753-098D0769856B}" sibTransId="{1B7A7473-BE6C-4DBE-AC77-FA0A52A6E1A7}"/>
    <dgm:cxn modelId="{5BEFB81C-67E0-44AE-A779-0D2FFAD6F5A3}" type="presOf" srcId="{8A6EC3CA-0AE2-4951-B655-8244E0FA3DDD}" destId="{E16ADB9F-4727-4921-A16B-AD00BAFFD290}" srcOrd="0" destOrd="0" presId="urn:microsoft.com/office/officeart/2005/8/layout/hierarchy1"/>
    <dgm:cxn modelId="{190D20CD-993D-4A63-9F3F-3B25D1220CB1}" srcId="{8850EBEF-4B49-4A19-A212-F3771C210996}" destId="{068FC462-1BEA-4DA5-9E03-7389D0D71D03}" srcOrd="1" destOrd="0" parTransId="{972B7D50-7378-43D8-9C69-CB8E7AAE8717}" sibTransId="{D94FC5BD-77BC-4499-88A9-6B3968C211B2}"/>
    <dgm:cxn modelId="{1EEEF9FB-C931-446E-8824-CD4D3A54B02B}" type="presOf" srcId="{068FC462-1BEA-4DA5-9E03-7389D0D71D03}" destId="{AFFDAF3A-AD82-47FE-A727-E929144CE691}" srcOrd="0" destOrd="0" presId="urn:microsoft.com/office/officeart/2005/8/layout/hierarchy1"/>
    <dgm:cxn modelId="{33254647-6DED-43BC-9323-2082DF436659}" type="presOf" srcId="{767D0EAA-FCBC-458E-B14D-9BF8F38380CA}" destId="{53CAE4E8-20AD-446C-9B4E-425CB8444CCB}" srcOrd="0" destOrd="0" presId="urn:microsoft.com/office/officeart/2005/8/layout/hierarchy1"/>
    <dgm:cxn modelId="{46BF02BB-9438-4B13-8238-908C2E8B0842}" srcId="{DB08372F-ED1A-46FD-8D3F-8C28709053D5}" destId="{A92B0A15-6ADC-4FDF-BE71-843446DAFF21}" srcOrd="1" destOrd="0" parTransId="{206AB90D-09FB-4661-BDC0-9A47672E0A6E}" sibTransId="{8C9AF991-0A48-4F24-A151-003C5F863368}"/>
    <dgm:cxn modelId="{8AF4B926-ABEF-4C94-BAC0-56879B1B5D80}" srcId="{DB08372F-ED1A-46FD-8D3F-8C28709053D5}" destId="{767D0EAA-FCBC-458E-B14D-9BF8F38380CA}" srcOrd="0" destOrd="0" parTransId="{63506EFB-8617-4D23-88CC-99F690C14B0F}" sibTransId="{10FDBBA5-152B-4BCC-B20D-961F0A8F5DAB}"/>
    <dgm:cxn modelId="{F7CC64FC-609E-4D55-9ACC-97572508C6EF}" type="presOf" srcId="{63506EFB-8617-4D23-88CC-99F690C14B0F}" destId="{64AE164C-FB8C-4B7C-8566-90154394B50D}" srcOrd="0" destOrd="0" presId="urn:microsoft.com/office/officeart/2005/8/layout/hierarchy1"/>
    <dgm:cxn modelId="{3A6ACFB8-A857-4D82-9B6A-6CCEF327AD61}" type="presOf" srcId="{8AE70166-B29C-48B2-AABE-828AC8E27C67}" destId="{D3892B0A-A153-43F8-9B51-C4AE6155DDF3}" srcOrd="0" destOrd="0" presId="urn:microsoft.com/office/officeart/2005/8/layout/hierarchy1"/>
    <dgm:cxn modelId="{73B02E33-12BB-4D12-839D-1D2D04E24666}" type="presOf" srcId="{1303C9D3-83F7-4B25-AD7A-7BEB4298F7C1}" destId="{2BF9B6CA-4839-407A-B651-8A48F638D114}" srcOrd="0" destOrd="0" presId="urn:microsoft.com/office/officeart/2005/8/layout/hierarchy1"/>
    <dgm:cxn modelId="{56A3EC7D-7521-4C2C-A17E-CB0160577F46}" type="presOf" srcId="{972B7D50-7378-43D8-9C69-CB8E7AAE8717}" destId="{95810BC0-3587-43E0-B8CE-26A8EB349535}" srcOrd="0" destOrd="0" presId="urn:microsoft.com/office/officeart/2005/8/layout/hierarchy1"/>
    <dgm:cxn modelId="{6B197A91-7A6D-4574-B032-FA6CDA637B41}" type="presOf" srcId="{A92B0A15-6ADC-4FDF-BE71-843446DAFF21}" destId="{6A2229CC-EFD7-4F7C-B034-272E14B9FC55}" srcOrd="0" destOrd="0" presId="urn:microsoft.com/office/officeart/2005/8/layout/hierarchy1"/>
    <dgm:cxn modelId="{EE0CFB7E-B116-4C4F-9E7E-044E09D8EA5E}" type="presOf" srcId="{206AB90D-09FB-4661-BDC0-9A47672E0A6E}" destId="{DCDFA5B6-9F8B-4C30-B104-FC27F4292471}" srcOrd="0" destOrd="0" presId="urn:microsoft.com/office/officeart/2005/8/layout/hierarchy1"/>
    <dgm:cxn modelId="{9F5AF016-5596-4D37-9AB4-E990EEBB725F}" type="presOf" srcId="{DB08372F-ED1A-46FD-8D3F-8C28709053D5}" destId="{FFB13C81-A1D9-4753-B0FF-C831790F1F0E}" srcOrd="0" destOrd="0" presId="urn:microsoft.com/office/officeart/2005/8/layout/hierarchy1"/>
    <dgm:cxn modelId="{47E6DB42-1B10-45DE-AB10-C0FDD9287C87}" type="presOf" srcId="{FCC6BC7F-4DA3-46E9-9571-BA4CDE33F69B}" destId="{DFFC8380-3967-4EEA-8426-EB7943749F95}" srcOrd="0" destOrd="0" presId="urn:microsoft.com/office/officeart/2005/8/layout/hierarchy1"/>
    <dgm:cxn modelId="{12432F7D-A1F3-4C9E-A2AB-3B167A6DDE59}" srcId="{8850EBEF-4B49-4A19-A212-F3771C210996}" destId="{AFCD2C4E-BA07-4CEF-87B5-7410A15DC1A4}" srcOrd="0" destOrd="0" parTransId="{B7BAD321-1391-495B-8128-61209F3A3714}" sibTransId="{35FF6E71-5B76-43C8-94A0-051161B24185}"/>
    <dgm:cxn modelId="{F6D5B9F9-FF95-4D4B-B50F-1A1E3AD5D28B}" type="presOf" srcId="{C8F18C9B-ECFB-49A6-A753-098D0769856B}" destId="{FA2ACFC3-AEA1-4BFF-A269-4C89135F8B14}" srcOrd="0" destOrd="0" presId="urn:microsoft.com/office/officeart/2005/8/layout/hierarchy1"/>
    <dgm:cxn modelId="{421AEAE0-5AD1-43B1-B563-DE11BA7C26F9}" type="presOf" srcId="{B7BAD321-1391-495B-8128-61209F3A3714}" destId="{F1ABE5BC-E808-4FE3-B3D4-0F6FF19EF780}" srcOrd="0" destOrd="0" presId="urn:microsoft.com/office/officeart/2005/8/layout/hierarchy1"/>
    <dgm:cxn modelId="{1ECB35D3-385F-47ED-BC09-199968AFE4F8}" type="presOf" srcId="{AFCD2C4E-BA07-4CEF-87B5-7410A15DC1A4}" destId="{AE55081C-E189-48EE-B397-5AEB7C8BFE56}" srcOrd="0" destOrd="0" presId="urn:microsoft.com/office/officeart/2005/8/layout/hierarchy1"/>
    <dgm:cxn modelId="{76F123FF-6343-47D9-B14B-6BC6E9A2D2BC}" type="presOf" srcId="{2B9055E7-8CD8-4FF3-826C-21BC1B164BC9}" destId="{FECDA73D-811A-4BC5-A857-6C36C31DD5CC}" srcOrd="0" destOrd="0" presId="urn:microsoft.com/office/officeart/2005/8/layout/hierarchy1"/>
    <dgm:cxn modelId="{71961943-734A-4E28-8A7E-8821DEA8A150}" type="presOf" srcId="{A0B260F5-7466-475A-8D8F-ED8469F516C4}" destId="{CEEE33BD-F266-437D-B173-BD49C26D8DB5}" srcOrd="0" destOrd="0" presId="urn:microsoft.com/office/officeart/2005/8/layout/hierarchy1"/>
    <dgm:cxn modelId="{0842C7FA-C364-4276-8C04-65723EF25127}" type="presOf" srcId="{F6E1AB57-FB2B-41F3-B726-2281BBEC9E21}" destId="{F344BE81-5CDC-4DEC-8E2C-978E356586B6}" srcOrd="0" destOrd="0" presId="urn:microsoft.com/office/officeart/2005/8/layout/hierarchy1"/>
    <dgm:cxn modelId="{3D0098DF-E268-4C69-860F-45F5D91D5108}" type="presOf" srcId="{8850EBEF-4B49-4A19-A212-F3771C210996}" destId="{97478951-9DF2-4595-9BAF-B4D01A731BFB}" srcOrd="0" destOrd="0" presId="urn:microsoft.com/office/officeart/2005/8/layout/hierarchy1"/>
    <dgm:cxn modelId="{E6108BCE-DDD1-4447-9260-EB0DF1417D19}" srcId="{F562D178-7D11-44AF-9E2D-14FBAAA61758}" destId="{8850EBEF-4B49-4A19-A212-F3771C210996}" srcOrd="0" destOrd="0" parTransId="{947F3648-8CF7-4119-B4C1-55869E5E6C39}" sibTransId="{CAB64C7C-841A-4FBD-ABA7-48018833CC06}"/>
    <dgm:cxn modelId="{0A8C9EB4-C0B6-48A2-9486-60A4017DB146}" srcId="{DB08372F-ED1A-46FD-8D3F-8C28709053D5}" destId="{B8BA0C3F-0B1F-4B28-AD4C-5E90CA346A3D}" srcOrd="2" destOrd="0" parTransId="{8AE70166-B29C-48B2-AABE-828AC8E27C67}" sibTransId="{C838DE1E-14E8-4EAA-B22E-A122B99F85E6}"/>
    <dgm:cxn modelId="{D00F9B84-36FB-44F1-BB72-7540ED894B82}" srcId="{AFCD2C4E-BA07-4CEF-87B5-7410A15DC1A4}" destId="{8A6EC3CA-0AE2-4951-B655-8244E0FA3DDD}" srcOrd="2" destOrd="0" parTransId="{2B9055E7-8CD8-4FF3-826C-21BC1B164BC9}" sibTransId="{8A6F67EC-D216-4B29-BE2B-6B20130847CD}"/>
    <dgm:cxn modelId="{F45420E9-E5E0-4090-B0B9-D611787315B9}" type="presOf" srcId="{F562D178-7D11-44AF-9E2D-14FBAAA61758}" destId="{97345DC2-B6D7-4268-B3FF-ABD16A9A80AE}" srcOrd="0" destOrd="0" presId="urn:microsoft.com/office/officeart/2005/8/layout/hierarchy1"/>
    <dgm:cxn modelId="{6412E439-907F-4216-8FB8-3F2BE44E86E5}" type="presOf" srcId="{B8BA0C3F-0B1F-4B28-AD4C-5E90CA346A3D}" destId="{CA4C6FC7-AECC-4FD1-95A1-0A4E8806F38D}" srcOrd="0" destOrd="0" presId="urn:microsoft.com/office/officeart/2005/8/layout/hierarchy1"/>
    <dgm:cxn modelId="{F17CDE2C-86AA-41E5-9B14-E89BFB941C70}" srcId="{AFCD2C4E-BA07-4CEF-87B5-7410A15DC1A4}" destId="{A0B260F5-7466-475A-8D8F-ED8469F516C4}" srcOrd="0" destOrd="0" parTransId="{FCC6BC7F-4DA3-46E9-9571-BA4CDE33F69B}" sibTransId="{1BB82782-01AC-445A-9441-1F4F6B664221}"/>
    <dgm:cxn modelId="{8855DF8F-390E-4287-8526-586E4FBB9298}" type="presParOf" srcId="{97345DC2-B6D7-4268-B3FF-ABD16A9A80AE}" destId="{71BABFDB-EF04-4405-875D-602FE57E4D5F}" srcOrd="0" destOrd="0" presId="urn:microsoft.com/office/officeart/2005/8/layout/hierarchy1"/>
    <dgm:cxn modelId="{C49C24EC-E64C-430F-A738-E52CD3CFEA18}" type="presParOf" srcId="{71BABFDB-EF04-4405-875D-602FE57E4D5F}" destId="{5487E549-EFEF-4107-B4AC-87999ADA6F93}" srcOrd="0" destOrd="0" presId="urn:microsoft.com/office/officeart/2005/8/layout/hierarchy1"/>
    <dgm:cxn modelId="{C3F42871-EC8A-49AF-A8A1-AEF1EE119FEB}" type="presParOf" srcId="{5487E549-EFEF-4107-B4AC-87999ADA6F93}" destId="{D533DF3A-9851-4470-A437-C49D1B06ED94}" srcOrd="0" destOrd="0" presId="urn:microsoft.com/office/officeart/2005/8/layout/hierarchy1"/>
    <dgm:cxn modelId="{50F02EF8-3E64-4405-A6F0-40FFE6D2D37D}" type="presParOf" srcId="{5487E549-EFEF-4107-B4AC-87999ADA6F93}" destId="{97478951-9DF2-4595-9BAF-B4D01A731BFB}" srcOrd="1" destOrd="0" presId="urn:microsoft.com/office/officeart/2005/8/layout/hierarchy1"/>
    <dgm:cxn modelId="{EBB8F445-E9C2-4105-ACC7-F4D9C7E40624}" type="presParOf" srcId="{71BABFDB-EF04-4405-875D-602FE57E4D5F}" destId="{B4D5C60E-3DEF-4FB9-BC8D-7178CADC79A0}" srcOrd="1" destOrd="0" presId="urn:microsoft.com/office/officeart/2005/8/layout/hierarchy1"/>
    <dgm:cxn modelId="{D60513BD-D133-40F9-B75F-DD21AA047532}" type="presParOf" srcId="{B4D5C60E-3DEF-4FB9-BC8D-7178CADC79A0}" destId="{F1ABE5BC-E808-4FE3-B3D4-0F6FF19EF780}" srcOrd="0" destOrd="0" presId="urn:microsoft.com/office/officeart/2005/8/layout/hierarchy1"/>
    <dgm:cxn modelId="{09AE2615-C374-4DE5-90EF-37323725269F}" type="presParOf" srcId="{B4D5C60E-3DEF-4FB9-BC8D-7178CADC79A0}" destId="{1656FC35-8E18-4EFA-8937-0202B153958B}" srcOrd="1" destOrd="0" presId="urn:microsoft.com/office/officeart/2005/8/layout/hierarchy1"/>
    <dgm:cxn modelId="{4F0137BD-2CAF-4E59-BF6F-149C2403B80C}" type="presParOf" srcId="{1656FC35-8E18-4EFA-8937-0202B153958B}" destId="{CC93A4C4-3755-4079-9EA1-B6F33FF6FB5E}" srcOrd="0" destOrd="0" presId="urn:microsoft.com/office/officeart/2005/8/layout/hierarchy1"/>
    <dgm:cxn modelId="{A4572535-E9DD-4779-9E13-998961FE2A6B}" type="presParOf" srcId="{CC93A4C4-3755-4079-9EA1-B6F33FF6FB5E}" destId="{91603BBF-E962-41AC-8C40-2A62596A4D16}" srcOrd="0" destOrd="0" presId="urn:microsoft.com/office/officeart/2005/8/layout/hierarchy1"/>
    <dgm:cxn modelId="{5C5E5268-7612-4814-B696-56D0498F3557}" type="presParOf" srcId="{CC93A4C4-3755-4079-9EA1-B6F33FF6FB5E}" destId="{AE55081C-E189-48EE-B397-5AEB7C8BFE56}" srcOrd="1" destOrd="0" presId="urn:microsoft.com/office/officeart/2005/8/layout/hierarchy1"/>
    <dgm:cxn modelId="{A7B790C7-A6AD-4B20-AC49-2763411A348E}" type="presParOf" srcId="{1656FC35-8E18-4EFA-8937-0202B153958B}" destId="{9277740D-B63B-49CE-BC7C-B2CCB6C69EC3}" srcOrd="1" destOrd="0" presId="urn:microsoft.com/office/officeart/2005/8/layout/hierarchy1"/>
    <dgm:cxn modelId="{F5ECD3DB-71DC-459C-9475-928ADDFFCA57}" type="presParOf" srcId="{9277740D-B63B-49CE-BC7C-B2CCB6C69EC3}" destId="{DFFC8380-3967-4EEA-8426-EB7943749F95}" srcOrd="0" destOrd="0" presId="urn:microsoft.com/office/officeart/2005/8/layout/hierarchy1"/>
    <dgm:cxn modelId="{D7090960-8A0E-460D-9925-79616E6B7E75}" type="presParOf" srcId="{9277740D-B63B-49CE-BC7C-B2CCB6C69EC3}" destId="{4576655F-4329-4BC3-A873-7FE3BFB55242}" srcOrd="1" destOrd="0" presId="urn:microsoft.com/office/officeart/2005/8/layout/hierarchy1"/>
    <dgm:cxn modelId="{208C6E95-F97F-4CB5-8887-DADAB64EDC4E}" type="presParOf" srcId="{4576655F-4329-4BC3-A873-7FE3BFB55242}" destId="{ED8C789A-6341-4BE2-B6B0-C7037AE217D2}" srcOrd="0" destOrd="0" presId="urn:microsoft.com/office/officeart/2005/8/layout/hierarchy1"/>
    <dgm:cxn modelId="{DF770301-5049-4BA4-91A2-303F8248818C}" type="presParOf" srcId="{ED8C789A-6341-4BE2-B6B0-C7037AE217D2}" destId="{D90B9F10-8131-44B8-A5B1-7675652695AB}" srcOrd="0" destOrd="0" presId="urn:microsoft.com/office/officeart/2005/8/layout/hierarchy1"/>
    <dgm:cxn modelId="{24644EC1-479F-4A5A-AEBD-5DABAA2AFD81}" type="presParOf" srcId="{ED8C789A-6341-4BE2-B6B0-C7037AE217D2}" destId="{CEEE33BD-F266-437D-B173-BD49C26D8DB5}" srcOrd="1" destOrd="0" presId="urn:microsoft.com/office/officeart/2005/8/layout/hierarchy1"/>
    <dgm:cxn modelId="{39C97DA3-15D0-4A39-B752-AA221571A9DE}" type="presParOf" srcId="{4576655F-4329-4BC3-A873-7FE3BFB55242}" destId="{886414FC-4CAE-4B00-8E5A-EC280F844B89}" srcOrd="1" destOrd="0" presId="urn:microsoft.com/office/officeart/2005/8/layout/hierarchy1"/>
    <dgm:cxn modelId="{FF43A062-75EB-4F17-9042-386FE0AF841B}" type="presParOf" srcId="{9277740D-B63B-49CE-BC7C-B2CCB6C69EC3}" destId="{2BF9B6CA-4839-407A-B651-8A48F638D114}" srcOrd="2" destOrd="0" presId="urn:microsoft.com/office/officeart/2005/8/layout/hierarchy1"/>
    <dgm:cxn modelId="{2586E44D-F9C7-4C74-8781-56AFB71D8309}" type="presParOf" srcId="{9277740D-B63B-49CE-BC7C-B2CCB6C69EC3}" destId="{DE57B48B-B2E5-41AE-9154-C318A48244DB}" srcOrd="3" destOrd="0" presId="urn:microsoft.com/office/officeart/2005/8/layout/hierarchy1"/>
    <dgm:cxn modelId="{75C68BEB-4788-45FD-8387-5D5983B6D6F2}" type="presParOf" srcId="{DE57B48B-B2E5-41AE-9154-C318A48244DB}" destId="{E08AD94A-B9CF-42D0-8187-E048D954CEE3}" srcOrd="0" destOrd="0" presId="urn:microsoft.com/office/officeart/2005/8/layout/hierarchy1"/>
    <dgm:cxn modelId="{D53D6BB3-FAE4-4DBA-A576-CBC2D7D1CA1D}" type="presParOf" srcId="{E08AD94A-B9CF-42D0-8187-E048D954CEE3}" destId="{610C3756-61B6-4371-9EDF-D2FC292625BF}" srcOrd="0" destOrd="0" presId="urn:microsoft.com/office/officeart/2005/8/layout/hierarchy1"/>
    <dgm:cxn modelId="{A8B5CCE6-5422-4E0E-85EE-B234C5C0D8E4}" type="presParOf" srcId="{E08AD94A-B9CF-42D0-8187-E048D954CEE3}" destId="{F344BE81-5CDC-4DEC-8E2C-978E356586B6}" srcOrd="1" destOrd="0" presId="urn:microsoft.com/office/officeart/2005/8/layout/hierarchy1"/>
    <dgm:cxn modelId="{F4D526CA-73FD-4A67-BEC7-D954410D8C3C}" type="presParOf" srcId="{DE57B48B-B2E5-41AE-9154-C318A48244DB}" destId="{195BF0B9-E2C4-4CB6-8134-C470B52A87C8}" srcOrd="1" destOrd="0" presId="urn:microsoft.com/office/officeart/2005/8/layout/hierarchy1"/>
    <dgm:cxn modelId="{B52D05CA-C754-4C64-838D-77655A413880}" type="presParOf" srcId="{9277740D-B63B-49CE-BC7C-B2CCB6C69EC3}" destId="{FECDA73D-811A-4BC5-A857-6C36C31DD5CC}" srcOrd="4" destOrd="0" presId="urn:microsoft.com/office/officeart/2005/8/layout/hierarchy1"/>
    <dgm:cxn modelId="{8A627D1B-CA7A-4D6C-B313-ECEA39BB5576}" type="presParOf" srcId="{9277740D-B63B-49CE-BC7C-B2CCB6C69EC3}" destId="{6E9BE31B-31B0-4A96-A796-6943638CABEF}" srcOrd="5" destOrd="0" presId="urn:microsoft.com/office/officeart/2005/8/layout/hierarchy1"/>
    <dgm:cxn modelId="{706139F1-C280-4296-9A3F-402EEFC6610D}" type="presParOf" srcId="{6E9BE31B-31B0-4A96-A796-6943638CABEF}" destId="{357AC750-77E8-48A6-B2E9-D940428DFA2E}" srcOrd="0" destOrd="0" presId="urn:microsoft.com/office/officeart/2005/8/layout/hierarchy1"/>
    <dgm:cxn modelId="{CB3549AA-3E4E-452E-A37A-93225B78F69F}" type="presParOf" srcId="{357AC750-77E8-48A6-B2E9-D940428DFA2E}" destId="{1A67E54E-557B-4355-B87E-159A54309CBC}" srcOrd="0" destOrd="0" presId="urn:microsoft.com/office/officeart/2005/8/layout/hierarchy1"/>
    <dgm:cxn modelId="{68465802-99B7-4131-A013-BAE148BCA857}" type="presParOf" srcId="{357AC750-77E8-48A6-B2E9-D940428DFA2E}" destId="{E16ADB9F-4727-4921-A16B-AD00BAFFD290}" srcOrd="1" destOrd="0" presId="urn:microsoft.com/office/officeart/2005/8/layout/hierarchy1"/>
    <dgm:cxn modelId="{C62697C7-71CD-4506-8CB5-762B240D3213}" type="presParOf" srcId="{6E9BE31B-31B0-4A96-A796-6943638CABEF}" destId="{3B6EA41B-EC8F-4E92-B1C1-EF65EA0F0A65}" srcOrd="1" destOrd="0" presId="urn:microsoft.com/office/officeart/2005/8/layout/hierarchy1"/>
    <dgm:cxn modelId="{2043C0FF-B821-432A-9893-4190200CD564}" type="presParOf" srcId="{B4D5C60E-3DEF-4FB9-BC8D-7178CADC79A0}" destId="{95810BC0-3587-43E0-B8CE-26A8EB349535}" srcOrd="2" destOrd="0" presId="urn:microsoft.com/office/officeart/2005/8/layout/hierarchy1"/>
    <dgm:cxn modelId="{55404838-F2FE-4914-80A8-CA14FA24F3BC}" type="presParOf" srcId="{B4D5C60E-3DEF-4FB9-BC8D-7178CADC79A0}" destId="{45953267-53C6-48E8-9518-9B6C807BCEB3}" srcOrd="3" destOrd="0" presId="urn:microsoft.com/office/officeart/2005/8/layout/hierarchy1"/>
    <dgm:cxn modelId="{E850B617-3B83-4945-B1BE-6A64A82D66F8}" type="presParOf" srcId="{45953267-53C6-48E8-9518-9B6C807BCEB3}" destId="{4B2ABD63-5237-4D3A-8143-3124C1A6511F}" srcOrd="0" destOrd="0" presId="urn:microsoft.com/office/officeart/2005/8/layout/hierarchy1"/>
    <dgm:cxn modelId="{3852AFFF-15A7-4C1F-9E17-F1982D201AB7}" type="presParOf" srcId="{4B2ABD63-5237-4D3A-8143-3124C1A6511F}" destId="{68ACA54C-9E4C-4DC4-B312-65E50CE2BCBB}" srcOrd="0" destOrd="0" presId="urn:microsoft.com/office/officeart/2005/8/layout/hierarchy1"/>
    <dgm:cxn modelId="{A2B461D0-B63E-4A5F-91D9-59EAF5776BBF}" type="presParOf" srcId="{4B2ABD63-5237-4D3A-8143-3124C1A6511F}" destId="{AFFDAF3A-AD82-47FE-A727-E929144CE691}" srcOrd="1" destOrd="0" presId="urn:microsoft.com/office/officeart/2005/8/layout/hierarchy1"/>
    <dgm:cxn modelId="{D271631A-DA87-4F7F-8116-6BED7E1D4E9E}" type="presParOf" srcId="{45953267-53C6-48E8-9518-9B6C807BCEB3}" destId="{32D9FBCD-6693-42ED-8DE3-40FEC10435FE}" srcOrd="1" destOrd="0" presId="urn:microsoft.com/office/officeart/2005/8/layout/hierarchy1"/>
    <dgm:cxn modelId="{C1353177-05CF-4700-9E6F-9279AFBA1FA5}" type="presParOf" srcId="{B4D5C60E-3DEF-4FB9-BC8D-7178CADC79A0}" destId="{FA2ACFC3-AEA1-4BFF-A269-4C89135F8B14}" srcOrd="4" destOrd="0" presId="urn:microsoft.com/office/officeart/2005/8/layout/hierarchy1"/>
    <dgm:cxn modelId="{D668DE44-1041-41CA-AED5-0C3E4AA5F4A5}" type="presParOf" srcId="{B4D5C60E-3DEF-4FB9-BC8D-7178CADC79A0}" destId="{627F44AC-FAC3-497C-8442-75ED8FBF428B}" srcOrd="5" destOrd="0" presId="urn:microsoft.com/office/officeart/2005/8/layout/hierarchy1"/>
    <dgm:cxn modelId="{1B4708BB-85AC-4A7D-B1B8-62661A8C06A0}" type="presParOf" srcId="{627F44AC-FAC3-497C-8442-75ED8FBF428B}" destId="{931C7606-E0F9-464B-AA9A-03BB938065D1}" srcOrd="0" destOrd="0" presId="urn:microsoft.com/office/officeart/2005/8/layout/hierarchy1"/>
    <dgm:cxn modelId="{A1974379-23AB-48E8-B9B2-78D75746F6BC}" type="presParOf" srcId="{931C7606-E0F9-464B-AA9A-03BB938065D1}" destId="{5DF10248-FFBB-4454-872B-213F37E7CC03}" srcOrd="0" destOrd="0" presId="urn:microsoft.com/office/officeart/2005/8/layout/hierarchy1"/>
    <dgm:cxn modelId="{4DF372E8-0776-471C-AD9F-02AAEE99BEF2}" type="presParOf" srcId="{931C7606-E0F9-464B-AA9A-03BB938065D1}" destId="{FFB13C81-A1D9-4753-B0FF-C831790F1F0E}" srcOrd="1" destOrd="0" presId="urn:microsoft.com/office/officeart/2005/8/layout/hierarchy1"/>
    <dgm:cxn modelId="{1B191B3C-EF54-471C-AB01-72133DADDA55}" type="presParOf" srcId="{627F44AC-FAC3-497C-8442-75ED8FBF428B}" destId="{F3E259D2-0A30-47AC-B05B-6EEA90E4B697}" srcOrd="1" destOrd="0" presId="urn:microsoft.com/office/officeart/2005/8/layout/hierarchy1"/>
    <dgm:cxn modelId="{4B7172B3-54FD-4FD9-8F3E-1A9C5DE8D6AD}" type="presParOf" srcId="{F3E259D2-0A30-47AC-B05B-6EEA90E4B697}" destId="{64AE164C-FB8C-4B7C-8566-90154394B50D}" srcOrd="0" destOrd="0" presId="urn:microsoft.com/office/officeart/2005/8/layout/hierarchy1"/>
    <dgm:cxn modelId="{7468A38C-EEAE-4467-B21A-76C806F1B93A}" type="presParOf" srcId="{F3E259D2-0A30-47AC-B05B-6EEA90E4B697}" destId="{5DC9D20D-7739-4B55-B6E7-C294A525DA43}" srcOrd="1" destOrd="0" presId="urn:microsoft.com/office/officeart/2005/8/layout/hierarchy1"/>
    <dgm:cxn modelId="{98C82174-4481-47E4-AAA6-7DADA40EAB7E}" type="presParOf" srcId="{5DC9D20D-7739-4B55-B6E7-C294A525DA43}" destId="{62EB7D06-4D9A-4A8B-BE0A-63534696FFE3}" srcOrd="0" destOrd="0" presId="urn:microsoft.com/office/officeart/2005/8/layout/hierarchy1"/>
    <dgm:cxn modelId="{0A8A763D-B841-482A-853A-6C716B542430}" type="presParOf" srcId="{62EB7D06-4D9A-4A8B-BE0A-63534696FFE3}" destId="{AB2439ED-82E2-4C68-A8B1-5335A0A133C8}" srcOrd="0" destOrd="0" presId="urn:microsoft.com/office/officeart/2005/8/layout/hierarchy1"/>
    <dgm:cxn modelId="{1E25C36E-D2C8-4F49-984E-0BFD7726AC95}" type="presParOf" srcId="{62EB7D06-4D9A-4A8B-BE0A-63534696FFE3}" destId="{53CAE4E8-20AD-446C-9B4E-425CB8444CCB}" srcOrd="1" destOrd="0" presId="urn:microsoft.com/office/officeart/2005/8/layout/hierarchy1"/>
    <dgm:cxn modelId="{FD54DDDA-BD9A-403F-BCBC-98477F0FB4AF}" type="presParOf" srcId="{5DC9D20D-7739-4B55-B6E7-C294A525DA43}" destId="{16DA6F04-E380-4AE5-B41F-370CC5DFF6CF}" srcOrd="1" destOrd="0" presId="urn:microsoft.com/office/officeart/2005/8/layout/hierarchy1"/>
    <dgm:cxn modelId="{D791D1C6-3311-4832-93CE-D6ABA0E0C1C7}" type="presParOf" srcId="{F3E259D2-0A30-47AC-B05B-6EEA90E4B697}" destId="{DCDFA5B6-9F8B-4C30-B104-FC27F4292471}" srcOrd="2" destOrd="0" presId="urn:microsoft.com/office/officeart/2005/8/layout/hierarchy1"/>
    <dgm:cxn modelId="{20133A06-86D5-4B0D-9101-629A919DD14F}" type="presParOf" srcId="{F3E259D2-0A30-47AC-B05B-6EEA90E4B697}" destId="{CB2C5CA6-367A-4DC6-BC38-9F258118F158}" srcOrd="3" destOrd="0" presId="urn:microsoft.com/office/officeart/2005/8/layout/hierarchy1"/>
    <dgm:cxn modelId="{6FF6FD29-3C81-4CB4-A9F7-542A78A1F627}" type="presParOf" srcId="{CB2C5CA6-367A-4DC6-BC38-9F258118F158}" destId="{BD8D5649-D1B0-487A-A045-9A02B7849E90}" srcOrd="0" destOrd="0" presId="urn:microsoft.com/office/officeart/2005/8/layout/hierarchy1"/>
    <dgm:cxn modelId="{8A84016C-8B48-401E-8EB2-4EB06242D90D}" type="presParOf" srcId="{BD8D5649-D1B0-487A-A045-9A02B7849E90}" destId="{DD0F09B1-EC99-4852-BB7B-B0BE2E05A452}" srcOrd="0" destOrd="0" presId="urn:microsoft.com/office/officeart/2005/8/layout/hierarchy1"/>
    <dgm:cxn modelId="{471B5137-0985-48F5-A6B2-19FDF708720B}" type="presParOf" srcId="{BD8D5649-D1B0-487A-A045-9A02B7849E90}" destId="{6A2229CC-EFD7-4F7C-B034-272E14B9FC55}" srcOrd="1" destOrd="0" presId="urn:microsoft.com/office/officeart/2005/8/layout/hierarchy1"/>
    <dgm:cxn modelId="{AB9F7262-AC91-4008-B9E6-A06597B99AF2}" type="presParOf" srcId="{CB2C5CA6-367A-4DC6-BC38-9F258118F158}" destId="{3E675CB5-A472-4DBB-B88A-2D8B8D1CCA29}" srcOrd="1" destOrd="0" presId="urn:microsoft.com/office/officeart/2005/8/layout/hierarchy1"/>
    <dgm:cxn modelId="{C791DD8F-B741-4706-89EB-05372EC9DA60}" type="presParOf" srcId="{F3E259D2-0A30-47AC-B05B-6EEA90E4B697}" destId="{D3892B0A-A153-43F8-9B51-C4AE6155DDF3}" srcOrd="4" destOrd="0" presId="urn:microsoft.com/office/officeart/2005/8/layout/hierarchy1"/>
    <dgm:cxn modelId="{21BF5A16-1D7E-4301-A4FD-79018A888382}" type="presParOf" srcId="{F3E259D2-0A30-47AC-B05B-6EEA90E4B697}" destId="{5E3210E7-87C5-4724-BEA8-9929CD2BFE4E}" srcOrd="5" destOrd="0" presId="urn:microsoft.com/office/officeart/2005/8/layout/hierarchy1"/>
    <dgm:cxn modelId="{93E121DF-5A0C-4251-9287-6FFDEBA208A4}" type="presParOf" srcId="{5E3210E7-87C5-4724-BEA8-9929CD2BFE4E}" destId="{637A2A06-646B-465D-8BEB-CA78CCC67A45}" srcOrd="0" destOrd="0" presId="urn:microsoft.com/office/officeart/2005/8/layout/hierarchy1"/>
    <dgm:cxn modelId="{117EE142-8114-415D-B8F3-2D757BCBCDAC}" type="presParOf" srcId="{637A2A06-646B-465D-8BEB-CA78CCC67A45}" destId="{DDF151C7-A013-407B-9A32-DE5ACF413366}" srcOrd="0" destOrd="0" presId="urn:microsoft.com/office/officeart/2005/8/layout/hierarchy1"/>
    <dgm:cxn modelId="{0746BCCA-DF91-471C-ABEC-487D02CC89CF}" type="presParOf" srcId="{637A2A06-646B-465D-8BEB-CA78CCC67A45}" destId="{CA4C6FC7-AECC-4FD1-95A1-0A4E8806F38D}" srcOrd="1" destOrd="0" presId="urn:microsoft.com/office/officeart/2005/8/layout/hierarchy1"/>
    <dgm:cxn modelId="{D59D418E-2BAD-4175-A81E-4C4BD99F5FA3}" type="presParOf" srcId="{5E3210E7-87C5-4724-BEA8-9929CD2BFE4E}" destId="{85AF4622-0BA5-4037-83E6-49A5D944B2F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99890D-1E18-48E8-96FC-FF43D356C6FF}" type="doc">
      <dgm:prSet loTypeId="urn:microsoft.com/office/officeart/2005/8/layout/pyramid2" loCatId="pyramid" qsTypeId="urn:microsoft.com/office/officeart/2005/8/quickstyle/simple1" qsCatId="simple" csTypeId="urn:microsoft.com/office/officeart/2005/8/colors/accent1_2" csCatId="accent1"/>
      <dgm:spPr/>
      <dgm:t>
        <a:bodyPr/>
        <a:lstStyle/>
        <a:p>
          <a:endParaRPr lang="en-IN"/>
        </a:p>
      </dgm:t>
    </dgm:pt>
    <dgm:pt modelId="{0DDF48A3-0409-4842-9033-EB94A1B05ACE}">
      <dgm:prSet custT="1"/>
      <dgm:spPr/>
      <dgm:t>
        <a:bodyPr/>
        <a:lstStyle/>
        <a:p>
          <a:pPr rtl="0"/>
          <a:r>
            <a:rPr lang="en-US" sz="2200" dirty="0">
              <a:latin typeface="Calibri (Body)"/>
            </a:rPr>
            <a:t>Waterfall model</a:t>
          </a:r>
          <a:endParaRPr lang="en-IN" sz="2200" dirty="0">
            <a:latin typeface="Calibri (Body)"/>
          </a:endParaRPr>
        </a:p>
      </dgm:t>
    </dgm:pt>
    <dgm:pt modelId="{B7BB5146-D53B-441D-BB9E-E67E407DCFE1}" type="parTrans" cxnId="{069B1BA6-948A-4BB9-8FE4-619DE3814829}">
      <dgm:prSet/>
      <dgm:spPr/>
      <dgm:t>
        <a:bodyPr/>
        <a:lstStyle/>
        <a:p>
          <a:endParaRPr lang="en-IN"/>
        </a:p>
      </dgm:t>
    </dgm:pt>
    <dgm:pt modelId="{3F49650F-10A4-4E89-AF3F-78286E5D29AE}" type="sibTrans" cxnId="{069B1BA6-948A-4BB9-8FE4-619DE3814829}">
      <dgm:prSet/>
      <dgm:spPr/>
      <dgm:t>
        <a:bodyPr/>
        <a:lstStyle/>
        <a:p>
          <a:endParaRPr lang="en-IN"/>
        </a:p>
      </dgm:t>
    </dgm:pt>
    <dgm:pt modelId="{60D56EEF-4A12-4140-BF86-AEFA386E4EE2}">
      <dgm:prSet custT="1"/>
      <dgm:spPr/>
      <dgm:t>
        <a:bodyPr/>
        <a:lstStyle/>
        <a:p>
          <a:pPr rtl="0"/>
          <a:r>
            <a:rPr lang="en-US" sz="2200" dirty="0">
              <a:latin typeface="Calibri (Body)"/>
            </a:rPr>
            <a:t>Prototyping model</a:t>
          </a:r>
          <a:endParaRPr lang="en-IN" sz="2200" dirty="0">
            <a:latin typeface="Calibri (Body)"/>
          </a:endParaRPr>
        </a:p>
      </dgm:t>
    </dgm:pt>
    <dgm:pt modelId="{53189B87-4175-4B01-BE41-880594E70E86}" type="parTrans" cxnId="{62A0DC1E-39B9-4EFE-B0FE-79E6D4CB0139}">
      <dgm:prSet/>
      <dgm:spPr/>
      <dgm:t>
        <a:bodyPr/>
        <a:lstStyle/>
        <a:p>
          <a:endParaRPr lang="en-IN"/>
        </a:p>
      </dgm:t>
    </dgm:pt>
    <dgm:pt modelId="{87A130E4-D221-4BD1-B215-456B4873DBAB}" type="sibTrans" cxnId="{62A0DC1E-39B9-4EFE-B0FE-79E6D4CB0139}">
      <dgm:prSet/>
      <dgm:spPr/>
      <dgm:t>
        <a:bodyPr/>
        <a:lstStyle/>
        <a:p>
          <a:endParaRPr lang="en-IN"/>
        </a:p>
      </dgm:t>
    </dgm:pt>
    <dgm:pt modelId="{04F408F7-596B-41BE-8373-6C52BA9C10F2}">
      <dgm:prSet custT="1"/>
      <dgm:spPr/>
      <dgm:t>
        <a:bodyPr/>
        <a:lstStyle/>
        <a:p>
          <a:pPr rtl="0"/>
          <a:r>
            <a:rPr lang="en-US" sz="2200" dirty="0">
              <a:latin typeface="Calibri (Body)"/>
            </a:rPr>
            <a:t>Evolutionary model</a:t>
          </a:r>
          <a:endParaRPr lang="en-IN" sz="2200" dirty="0">
            <a:latin typeface="Calibri (Body)"/>
          </a:endParaRPr>
        </a:p>
      </dgm:t>
    </dgm:pt>
    <dgm:pt modelId="{49DC7086-B59E-4CE1-88A8-7AD52BE39F0E}" type="parTrans" cxnId="{0489E6E5-208E-44BC-AD8F-11E22DD9686D}">
      <dgm:prSet/>
      <dgm:spPr/>
      <dgm:t>
        <a:bodyPr/>
        <a:lstStyle/>
        <a:p>
          <a:endParaRPr lang="en-IN"/>
        </a:p>
      </dgm:t>
    </dgm:pt>
    <dgm:pt modelId="{C604B2B9-2091-4BFE-86AB-B8E24E8A2D85}" type="sibTrans" cxnId="{0489E6E5-208E-44BC-AD8F-11E22DD9686D}">
      <dgm:prSet/>
      <dgm:spPr/>
      <dgm:t>
        <a:bodyPr/>
        <a:lstStyle/>
        <a:p>
          <a:endParaRPr lang="en-IN"/>
        </a:p>
      </dgm:t>
    </dgm:pt>
    <dgm:pt modelId="{A4EBB648-71C4-4484-AB2A-BC1CC110D44B}">
      <dgm:prSet custT="1"/>
      <dgm:spPr/>
      <dgm:t>
        <a:bodyPr/>
        <a:lstStyle/>
        <a:p>
          <a:pPr rtl="0"/>
          <a:r>
            <a:rPr lang="en-US" sz="2200" dirty="0">
              <a:latin typeface="Calibri (Body)"/>
            </a:rPr>
            <a:t>Spiral model</a:t>
          </a:r>
          <a:endParaRPr lang="en-IN" sz="2200" dirty="0">
            <a:latin typeface="Calibri (Body)"/>
          </a:endParaRPr>
        </a:p>
      </dgm:t>
    </dgm:pt>
    <dgm:pt modelId="{56A287A3-2CE5-4DC2-A86E-E32CD1BBB3DB}" type="parTrans" cxnId="{8B9C3F94-3CB2-4E30-9A98-A8DE1949C590}">
      <dgm:prSet/>
      <dgm:spPr/>
      <dgm:t>
        <a:bodyPr/>
        <a:lstStyle/>
        <a:p>
          <a:endParaRPr lang="en-IN"/>
        </a:p>
      </dgm:t>
    </dgm:pt>
    <dgm:pt modelId="{C439D49C-32B7-481E-AD27-697A9AC528D5}" type="sibTrans" cxnId="{8B9C3F94-3CB2-4E30-9A98-A8DE1949C590}">
      <dgm:prSet/>
      <dgm:spPr/>
      <dgm:t>
        <a:bodyPr/>
        <a:lstStyle/>
        <a:p>
          <a:endParaRPr lang="en-IN"/>
        </a:p>
      </dgm:t>
    </dgm:pt>
    <dgm:pt modelId="{2958FB7D-E6EB-4CEF-9EA4-C1664F52325C}">
      <dgm:prSet custT="1"/>
      <dgm:spPr/>
      <dgm:t>
        <a:bodyPr/>
        <a:lstStyle/>
        <a:p>
          <a:pPr rtl="0"/>
          <a:r>
            <a:rPr lang="en-US" sz="2200" dirty="0">
              <a:latin typeface="Calibri (Body)"/>
            </a:rPr>
            <a:t>Incremental model</a:t>
          </a:r>
        </a:p>
      </dgm:t>
    </dgm:pt>
    <dgm:pt modelId="{26C1F921-1877-4F64-A620-AF50D12D1248}" type="parTrans" cxnId="{63620998-3CCB-4C57-9053-5648D9776457}">
      <dgm:prSet/>
      <dgm:spPr/>
      <dgm:t>
        <a:bodyPr/>
        <a:lstStyle/>
        <a:p>
          <a:endParaRPr lang="en-IN"/>
        </a:p>
      </dgm:t>
    </dgm:pt>
    <dgm:pt modelId="{68BA29B5-2F9D-4CCB-89B9-2BFE963DA08C}" type="sibTrans" cxnId="{63620998-3CCB-4C57-9053-5648D9776457}">
      <dgm:prSet/>
      <dgm:spPr/>
      <dgm:t>
        <a:bodyPr/>
        <a:lstStyle/>
        <a:p>
          <a:endParaRPr lang="en-IN"/>
        </a:p>
      </dgm:t>
    </dgm:pt>
    <dgm:pt modelId="{1EC35960-E875-415D-A1FD-D2575968B118}" type="pres">
      <dgm:prSet presAssocID="{9199890D-1E18-48E8-96FC-FF43D356C6FF}" presName="compositeShape" presStyleCnt="0">
        <dgm:presLayoutVars>
          <dgm:dir/>
          <dgm:resizeHandles/>
        </dgm:presLayoutVars>
      </dgm:prSet>
      <dgm:spPr/>
      <dgm:t>
        <a:bodyPr/>
        <a:lstStyle/>
        <a:p>
          <a:endParaRPr lang="en-US"/>
        </a:p>
      </dgm:t>
    </dgm:pt>
    <dgm:pt modelId="{2C55AE89-94AC-4C8E-9E63-3001520D2F6B}" type="pres">
      <dgm:prSet presAssocID="{9199890D-1E18-48E8-96FC-FF43D356C6FF}" presName="pyramid" presStyleLbl="node1" presStyleIdx="0" presStyleCnt="1" custLinFactNeighborY="1471"/>
      <dgm:spPr/>
    </dgm:pt>
    <dgm:pt modelId="{F78B28E8-E6D6-4E86-8501-B170C1E427D9}" type="pres">
      <dgm:prSet presAssocID="{9199890D-1E18-48E8-96FC-FF43D356C6FF}" presName="theList" presStyleCnt="0"/>
      <dgm:spPr/>
    </dgm:pt>
    <dgm:pt modelId="{A311BA85-4F20-4496-8E47-7675BFC19712}" type="pres">
      <dgm:prSet presAssocID="{0DDF48A3-0409-4842-9033-EB94A1B05ACE}" presName="aNode" presStyleLbl="fgAcc1" presStyleIdx="0" presStyleCnt="5">
        <dgm:presLayoutVars>
          <dgm:bulletEnabled val="1"/>
        </dgm:presLayoutVars>
      </dgm:prSet>
      <dgm:spPr/>
      <dgm:t>
        <a:bodyPr/>
        <a:lstStyle/>
        <a:p>
          <a:endParaRPr lang="en-US"/>
        </a:p>
      </dgm:t>
    </dgm:pt>
    <dgm:pt modelId="{52C2F5C6-9DB8-42DF-92D1-76FA4C8EE8E0}" type="pres">
      <dgm:prSet presAssocID="{0DDF48A3-0409-4842-9033-EB94A1B05ACE}" presName="aSpace" presStyleCnt="0"/>
      <dgm:spPr/>
    </dgm:pt>
    <dgm:pt modelId="{B2D21ABB-E098-41A3-BACA-FE0F0299A2A7}" type="pres">
      <dgm:prSet presAssocID="{60D56EEF-4A12-4140-BF86-AEFA386E4EE2}" presName="aNode" presStyleLbl="fgAcc1" presStyleIdx="1" presStyleCnt="5">
        <dgm:presLayoutVars>
          <dgm:bulletEnabled val="1"/>
        </dgm:presLayoutVars>
      </dgm:prSet>
      <dgm:spPr/>
      <dgm:t>
        <a:bodyPr/>
        <a:lstStyle/>
        <a:p>
          <a:endParaRPr lang="en-US"/>
        </a:p>
      </dgm:t>
    </dgm:pt>
    <dgm:pt modelId="{72823692-B974-40D1-B7AD-0E5F95B0B207}" type="pres">
      <dgm:prSet presAssocID="{60D56EEF-4A12-4140-BF86-AEFA386E4EE2}" presName="aSpace" presStyleCnt="0"/>
      <dgm:spPr/>
    </dgm:pt>
    <dgm:pt modelId="{9780FC8B-14BC-4A94-9797-FE381A9221EF}" type="pres">
      <dgm:prSet presAssocID="{04F408F7-596B-41BE-8373-6C52BA9C10F2}" presName="aNode" presStyleLbl="fgAcc1" presStyleIdx="2" presStyleCnt="5">
        <dgm:presLayoutVars>
          <dgm:bulletEnabled val="1"/>
        </dgm:presLayoutVars>
      </dgm:prSet>
      <dgm:spPr/>
      <dgm:t>
        <a:bodyPr/>
        <a:lstStyle/>
        <a:p>
          <a:endParaRPr lang="en-US"/>
        </a:p>
      </dgm:t>
    </dgm:pt>
    <dgm:pt modelId="{363D1BB5-82D8-4BF7-A700-6EF53785FE0E}" type="pres">
      <dgm:prSet presAssocID="{04F408F7-596B-41BE-8373-6C52BA9C10F2}" presName="aSpace" presStyleCnt="0"/>
      <dgm:spPr/>
    </dgm:pt>
    <dgm:pt modelId="{82ECF3D0-DD5E-41A0-B083-324A58FF3695}" type="pres">
      <dgm:prSet presAssocID="{A4EBB648-71C4-4484-AB2A-BC1CC110D44B}" presName="aNode" presStyleLbl="fgAcc1" presStyleIdx="3" presStyleCnt="5">
        <dgm:presLayoutVars>
          <dgm:bulletEnabled val="1"/>
        </dgm:presLayoutVars>
      </dgm:prSet>
      <dgm:spPr/>
      <dgm:t>
        <a:bodyPr/>
        <a:lstStyle/>
        <a:p>
          <a:endParaRPr lang="en-US"/>
        </a:p>
      </dgm:t>
    </dgm:pt>
    <dgm:pt modelId="{DF248C16-6C1D-46BF-9A28-6EF5797D4F3D}" type="pres">
      <dgm:prSet presAssocID="{A4EBB648-71C4-4484-AB2A-BC1CC110D44B}" presName="aSpace" presStyleCnt="0"/>
      <dgm:spPr/>
    </dgm:pt>
    <dgm:pt modelId="{4A12CA85-2A9B-4925-8963-01E336308987}" type="pres">
      <dgm:prSet presAssocID="{2958FB7D-E6EB-4CEF-9EA4-C1664F52325C}" presName="aNode" presStyleLbl="fgAcc1" presStyleIdx="4" presStyleCnt="5">
        <dgm:presLayoutVars>
          <dgm:bulletEnabled val="1"/>
        </dgm:presLayoutVars>
      </dgm:prSet>
      <dgm:spPr/>
      <dgm:t>
        <a:bodyPr/>
        <a:lstStyle/>
        <a:p>
          <a:endParaRPr lang="en-US"/>
        </a:p>
      </dgm:t>
    </dgm:pt>
    <dgm:pt modelId="{D8F0D726-BD43-4326-9CD5-57C37CBA2838}" type="pres">
      <dgm:prSet presAssocID="{2958FB7D-E6EB-4CEF-9EA4-C1664F52325C}" presName="aSpace" presStyleCnt="0"/>
      <dgm:spPr/>
    </dgm:pt>
  </dgm:ptLst>
  <dgm:cxnLst>
    <dgm:cxn modelId="{8439C9C8-B6FC-4574-98A6-68357E339AFA}" type="presOf" srcId="{0DDF48A3-0409-4842-9033-EB94A1B05ACE}" destId="{A311BA85-4F20-4496-8E47-7675BFC19712}" srcOrd="0" destOrd="0" presId="urn:microsoft.com/office/officeart/2005/8/layout/pyramid2"/>
    <dgm:cxn modelId="{62A0DC1E-39B9-4EFE-B0FE-79E6D4CB0139}" srcId="{9199890D-1E18-48E8-96FC-FF43D356C6FF}" destId="{60D56EEF-4A12-4140-BF86-AEFA386E4EE2}" srcOrd="1" destOrd="0" parTransId="{53189B87-4175-4B01-BE41-880594E70E86}" sibTransId="{87A130E4-D221-4BD1-B215-456B4873DBAB}"/>
    <dgm:cxn modelId="{8B9C3F94-3CB2-4E30-9A98-A8DE1949C590}" srcId="{9199890D-1E18-48E8-96FC-FF43D356C6FF}" destId="{A4EBB648-71C4-4484-AB2A-BC1CC110D44B}" srcOrd="3" destOrd="0" parTransId="{56A287A3-2CE5-4DC2-A86E-E32CD1BBB3DB}" sibTransId="{C439D49C-32B7-481E-AD27-697A9AC528D5}"/>
    <dgm:cxn modelId="{782C846D-7F16-468E-9B3C-EC7BAE86390C}" type="presOf" srcId="{9199890D-1E18-48E8-96FC-FF43D356C6FF}" destId="{1EC35960-E875-415D-A1FD-D2575968B118}" srcOrd="0" destOrd="0" presId="urn:microsoft.com/office/officeart/2005/8/layout/pyramid2"/>
    <dgm:cxn modelId="{0702ED9F-BE29-4A6B-80B6-FA670AEC3AF9}" type="presOf" srcId="{04F408F7-596B-41BE-8373-6C52BA9C10F2}" destId="{9780FC8B-14BC-4A94-9797-FE381A9221EF}" srcOrd="0" destOrd="0" presId="urn:microsoft.com/office/officeart/2005/8/layout/pyramid2"/>
    <dgm:cxn modelId="{0489E6E5-208E-44BC-AD8F-11E22DD9686D}" srcId="{9199890D-1E18-48E8-96FC-FF43D356C6FF}" destId="{04F408F7-596B-41BE-8373-6C52BA9C10F2}" srcOrd="2" destOrd="0" parTransId="{49DC7086-B59E-4CE1-88A8-7AD52BE39F0E}" sibTransId="{C604B2B9-2091-4BFE-86AB-B8E24E8A2D85}"/>
    <dgm:cxn modelId="{E3958910-BC77-4401-99B9-D2BE0C828356}" type="presOf" srcId="{2958FB7D-E6EB-4CEF-9EA4-C1664F52325C}" destId="{4A12CA85-2A9B-4925-8963-01E336308987}" srcOrd="0" destOrd="0" presId="urn:microsoft.com/office/officeart/2005/8/layout/pyramid2"/>
    <dgm:cxn modelId="{B88EBF70-C296-4AC2-92C6-04627760C533}" type="presOf" srcId="{60D56EEF-4A12-4140-BF86-AEFA386E4EE2}" destId="{B2D21ABB-E098-41A3-BACA-FE0F0299A2A7}" srcOrd="0" destOrd="0" presId="urn:microsoft.com/office/officeart/2005/8/layout/pyramid2"/>
    <dgm:cxn modelId="{63620998-3CCB-4C57-9053-5648D9776457}" srcId="{9199890D-1E18-48E8-96FC-FF43D356C6FF}" destId="{2958FB7D-E6EB-4CEF-9EA4-C1664F52325C}" srcOrd="4" destOrd="0" parTransId="{26C1F921-1877-4F64-A620-AF50D12D1248}" sibTransId="{68BA29B5-2F9D-4CCB-89B9-2BFE963DA08C}"/>
    <dgm:cxn modelId="{CA589B6A-1CA3-4005-A37B-818B600E36BA}" type="presOf" srcId="{A4EBB648-71C4-4484-AB2A-BC1CC110D44B}" destId="{82ECF3D0-DD5E-41A0-B083-324A58FF3695}" srcOrd="0" destOrd="0" presId="urn:microsoft.com/office/officeart/2005/8/layout/pyramid2"/>
    <dgm:cxn modelId="{069B1BA6-948A-4BB9-8FE4-619DE3814829}" srcId="{9199890D-1E18-48E8-96FC-FF43D356C6FF}" destId="{0DDF48A3-0409-4842-9033-EB94A1B05ACE}" srcOrd="0" destOrd="0" parTransId="{B7BB5146-D53B-441D-BB9E-E67E407DCFE1}" sibTransId="{3F49650F-10A4-4E89-AF3F-78286E5D29AE}"/>
    <dgm:cxn modelId="{8C8ABDC8-430E-4784-A95D-3719E0D946F4}" type="presParOf" srcId="{1EC35960-E875-415D-A1FD-D2575968B118}" destId="{2C55AE89-94AC-4C8E-9E63-3001520D2F6B}" srcOrd="0" destOrd="0" presId="urn:microsoft.com/office/officeart/2005/8/layout/pyramid2"/>
    <dgm:cxn modelId="{D85FF856-A83A-4030-9B22-0FA0CEC2506A}" type="presParOf" srcId="{1EC35960-E875-415D-A1FD-D2575968B118}" destId="{F78B28E8-E6D6-4E86-8501-B170C1E427D9}" srcOrd="1" destOrd="0" presId="urn:microsoft.com/office/officeart/2005/8/layout/pyramid2"/>
    <dgm:cxn modelId="{868E649A-EA04-4E95-B222-EE8EF35E95E8}" type="presParOf" srcId="{F78B28E8-E6D6-4E86-8501-B170C1E427D9}" destId="{A311BA85-4F20-4496-8E47-7675BFC19712}" srcOrd="0" destOrd="0" presId="urn:microsoft.com/office/officeart/2005/8/layout/pyramid2"/>
    <dgm:cxn modelId="{C22A8304-455F-491C-AB73-7C3618776A16}" type="presParOf" srcId="{F78B28E8-E6D6-4E86-8501-B170C1E427D9}" destId="{52C2F5C6-9DB8-42DF-92D1-76FA4C8EE8E0}" srcOrd="1" destOrd="0" presId="urn:microsoft.com/office/officeart/2005/8/layout/pyramid2"/>
    <dgm:cxn modelId="{FC43E97A-DD2B-46B2-AAD5-868365A77F74}" type="presParOf" srcId="{F78B28E8-E6D6-4E86-8501-B170C1E427D9}" destId="{B2D21ABB-E098-41A3-BACA-FE0F0299A2A7}" srcOrd="2" destOrd="0" presId="urn:microsoft.com/office/officeart/2005/8/layout/pyramid2"/>
    <dgm:cxn modelId="{6F2ED641-0285-43F6-B421-BE8C137FDDF9}" type="presParOf" srcId="{F78B28E8-E6D6-4E86-8501-B170C1E427D9}" destId="{72823692-B974-40D1-B7AD-0E5F95B0B207}" srcOrd="3" destOrd="0" presId="urn:microsoft.com/office/officeart/2005/8/layout/pyramid2"/>
    <dgm:cxn modelId="{724F75C2-E415-475B-A930-E7D7C3D3D978}" type="presParOf" srcId="{F78B28E8-E6D6-4E86-8501-B170C1E427D9}" destId="{9780FC8B-14BC-4A94-9797-FE381A9221EF}" srcOrd="4" destOrd="0" presId="urn:microsoft.com/office/officeart/2005/8/layout/pyramid2"/>
    <dgm:cxn modelId="{22D4E3FF-5C54-412E-A036-94AE252E9702}" type="presParOf" srcId="{F78B28E8-E6D6-4E86-8501-B170C1E427D9}" destId="{363D1BB5-82D8-4BF7-A700-6EF53785FE0E}" srcOrd="5" destOrd="0" presId="urn:microsoft.com/office/officeart/2005/8/layout/pyramid2"/>
    <dgm:cxn modelId="{1D215F98-1324-44F3-9504-809367A74A88}" type="presParOf" srcId="{F78B28E8-E6D6-4E86-8501-B170C1E427D9}" destId="{82ECF3D0-DD5E-41A0-B083-324A58FF3695}" srcOrd="6" destOrd="0" presId="urn:microsoft.com/office/officeart/2005/8/layout/pyramid2"/>
    <dgm:cxn modelId="{EBB02E63-85D0-45A2-AB7A-2D448C3222CE}" type="presParOf" srcId="{F78B28E8-E6D6-4E86-8501-B170C1E427D9}" destId="{DF248C16-6C1D-46BF-9A28-6EF5797D4F3D}" srcOrd="7" destOrd="0" presId="urn:microsoft.com/office/officeart/2005/8/layout/pyramid2"/>
    <dgm:cxn modelId="{E803D22D-A946-46B7-A005-A72213346B44}" type="presParOf" srcId="{F78B28E8-E6D6-4E86-8501-B170C1E427D9}" destId="{4A12CA85-2A9B-4925-8963-01E336308987}" srcOrd="8" destOrd="0" presId="urn:microsoft.com/office/officeart/2005/8/layout/pyramid2"/>
    <dgm:cxn modelId="{98EA9550-6931-48D6-90F2-B1D06A9B03C4}" type="presParOf" srcId="{F78B28E8-E6D6-4E86-8501-B170C1E427D9}" destId="{D8F0D726-BD43-4326-9CD5-57C37CBA2838}" srcOrd="9"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965A97-A2C0-4345-B941-D85D7661E97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29AD34E7-FEFF-45EE-B93B-61D163F99F92}">
      <dgm:prSet phldrT="[Text]" custT="1"/>
      <dgm:spPr>
        <a:solidFill>
          <a:schemeClr val="tx2">
            <a:lumMod val="20000"/>
            <a:lumOff val="80000"/>
          </a:schemeClr>
        </a:solidFill>
      </dgm:spPr>
      <dgm:t>
        <a:bodyPr/>
        <a:lstStyle/>
        <a:p>
          <a:r>
            <a:rPr lang="en-US" sz="2000" b="1" dirty="0">
              <a:solidFill>
                <a:schemeClr val="tx1"/>
              </a:solidFill>
              <a:latin typeface="Calibri (Body)"/>
            </a:rPr>
            <a:t>Types of Threat</a:t>
          </a:r>
          <a:endParaRPr lang="en-IN" sz="2000" b="1" dirty="0">
            <a:solidFill>
              <a:schemeClr val="tx1"/>
            </a:solidFill>
          </a:endParaRPr>
        </a:p>
      </dgm:t>
    </dgm:pt>
    <dgm:pt modelId="{820BAB62-6D1B-45A8-B74B-51672A144FE1}" type="parTrans" cxnId="{17A09DE4-F040-433F-89A9-2A6E3DDC2BD4}">
      <dgm:prSet/>
      <dgm:spPr/>
      <dgm:t>
        <a:bodyPr/>
        <a:lstStyle/>
        <a:p>
          <a:endParaRPr lang="en-IN"/>
        </a:p>
      </dgm:t>
    </dgm:pt>
    <dgm:pt modelId="{D09F6B9F-71ED-4576-8C9A-4B6378365AF6}" type="sibTrans" cxnId="{17A09DE4-F040-433F-89A9-2A6E3DDC2BD4}">
      <dgm:prSet/>
      <dgm:spPr/>
      <dgm:t>
        <a:bodyPr/>
        <a:lstStyle/>
        <a:p>
          <a:endParaRPr lang="en-IN"/>
        </a:p>
      </dgm:t>
    </dgm:pt>
    <dgm:pt modelId="{809D2013-C04D-4162-A51B-B38C8A0F8E15}">
      <dgm:prSet phldrT="[Text]" custT="1"/>
      <dgm:spPr/>
      <dgm:t>
        <a:bodyPr/>
        <a:lstStyle/>
        <a:p>
          <a:r>
            <a:rPr lang="en-US" sz="2200" dirty="0">
              <a:latin typeface="Calibri (Body)"/>
            </a:rPr>
            <a:t>Accidental threat</a:t>
          </a:r>
          <a:endParaRPr lang="en-IN" sz="2200" dirty="0">
            <a:latin typeface="Calibri (Body)"/>
          </a:endParaRPr>
        </a:p>
      </dgm:t>
    </dgm:pt>
    <dgm:pt modelId="{404DDD1D-813B-438E-8CF3-6CB642ACBBBB}" type="parTrans" cxnId="{F5557757-CC69-41A9-9F88-A730251A3633}">
      <dgm:prSet/>
      <dgm:spPr/>
      <dgm:t>
        <a:bodyPr/>
        <a:lstStyle/>
        <a:p>
          <a:endParaRPr lang="en-IN"/>
        </a:p>
      </dgm:t>
    </dgm:pt>
    <dgm:pt modelId="{BB5ED797-31EC-4BFB-BE03-A83A0F95CA48}" type="sibTrans" cxnId="{F5557757-CC69-41A9-9F88-A730251A3633}">
      <dgm:prSet/>
      <dgm:spPr/>
      <dgm:t>
        <a:bodyPr/>
        <a:lstStyle/>
        <a:p>
          <a:endParaRPr lang="en-IN"/>
        </a:p>
      </dgm:t>
    </dgm:pt>
    <dgm:pt modelId="{B079A42F-3C15-4E42-9703-3B1C59EB3360}">
      <dgm:prSet phldrT="[Text]" custT="1"/>
      <dgm:spPr/>
      <dgm:t>
        <a:bodyPr/>
        <a:lstStyle/>
        <a:p>
          <a:pPr algn="just"/>
          <a:r>
            <a:rPr lang="en-US" sz="1800" b="0" dirty="0">
              <a:latin typeface="Calibri (Body)"/>
            </a:rPr>
            <a:t>occur due to exposure of confidential information and unauthorized modification in information.</a:t>
          </a:r>
          <a:endParaRPr lang="en-IN" sz="1800" b="0" dirty="0">
            <a:latin typeface="Calibri (Body)"/>
          </a:endParaRPr>
        </a:p>
      </dgm:t>
    </dgm:pt>
    <dgm:pt modelId="{46E38308-3D64-472D-8586-ACD06BBF75D7}" type="parTrans" cxnId="{91C56DC1-C958-4CF4-9C92-6AD77375B366}">
      <dgm:prSet/>
      <dgm:spPr/>
      <dgm:t>
        <a:bodyPr/>
        <a:lstStyle/>
        <a:p>
          <a:endParaRPr lang="en-IN"/>
        </a:p>
      </dgm:t>
    </dgm:pt>
    <dgm:pt modelId="{711A7216-F083-4AE4-880B-94910920E0AD}" type="sibTrans" cxnId="{91C56DC1-C958-4CF4-9C92-6AD77375B366}">
      <dgm:prSet/>
      <dgm:spPr/>
      <dgm:t>
        <a:bodyPr/>
        <a:lstStyle/>
        <a:p>
          <a:endParaRPr lang="en-IN"/>
        </a:p>
      </dgm:t>
    </dgm:pt>
    <dgm:pt modelId="{45364289-3D8B-483F-BB39-E92C309D329C}">
      <dgm:prSet phldrT="[Text]" custT="1"/>
      <dgm:spPr/>
      <dgm:t>
        <a:bodyPr/>
        <a:lstStyle/>
        <a:p>
          <a:pPr algn="just"/>
          <a:r>
            <a:rPr lang="en-US" sz="1800" dirty="0">
              <a:latin typeface="Calibri(body)"/>
            </a:rPr>
            <a:t>occurrence is not dependent on any entity</a:t>
          </a:r>
          <a:endParaRPr lang="en-IN" sz="1800" dirty="0">
            <a:latin typeface="Calibri(body)"/>
          </a:endParaRPr>
        </a:p>
      </dgm:t>
    </dgm:pt>
    <dgm:pt modelId="{0A340E6C-BECD-4A84-812B-65A5DAEB8434}" type="parTrans" cxnId="{774B4563-CDF5-4ECC-B6C8-4B1DDE74698B}">
      <dgm:prSet/>
      <dgm:spPr/>
      <dgm:t>
        <a:bodyPr/>
        <a:lstStyle/>
        <a:p>
          <a:endParaRPr lang="en-IN"/>
        </a:p>
      </dgm:t>
    </dgm:pt>
    <dgm:pt modelId="{951289D6-5D18-4396-8D15-AAFDFC195778}" type="sibTrans" cxnId="{774B4563-CDF5-4ECC-B6C8-4B1DDE74698B}">
      <dgm:prSet/>
      <dgm:spPr/>
      <dgm:t>
        <a:bodyPr/>
        <a:lstStyle/>
        <a:p>
          <a:endParaRPr lang="en-IN"/>
        </a:p>
      </dgm:t>
    </dgm:pt>
    <dgm:pt modelId="{8C40F950-FF02-42D0-AD5C-1AA137707A5B}">
      <dgm:prSet phldrT="[Text]" custT="1"/>
      <dgm:spPr/>
      <dgm:t>
        <a:bodyPr/>
        <a:lstStyle/>
        <a:p>
          <a:r>
            <a:rPr lang="en-US" sz="2200" dirty="0">
              <a:latin typeface="Calibri (Body)"/>
            </a:rPr>
            <a:t>Intentional threat</a:t>
          </a:r>
          <a:endParaRPr lang="en-IN" sz="2200" dirty="0">
            <a:latin typeface="Calibri (Body)"/>
          </a:endParaRPr>
        </a:p>
      </dgm:t>
    </dgm:pt>
    <dgm:pt modelId="{D7D1DD49-E5E3-40B0-88D9-E96F50F5D412}" type="parTrans" cxnId="{0203490C-6894-42C3-B901-B407B4A63EAC}">
      <dgm:prSet/>
      <dgm:spPr/>
      <dgm:t>
        <a:bodyPr/>
        <a:lstStyle/>
        <a:p>
          <a:endParaRPr lang="en-IN"/>
        </a:p>
      </dgm:t>
    </dgm:pt>
    <dgm:pt modelId="{C8E3B050-8ECE-4AB5-B9BB-75D94880DF92}" type="sibTrans" cxnId="{0203490C-6894-42C3-B901-B407B4A63EAC}">
      <dgm:prSet/>
      <dgm:spPr/>
      <dgm:t>
        <a:bodyPr/>
        <a:lstStyle/>
        <a:p>
          <a:endParaRPr lang="en-IN"/>
        </a:p>
      </dgm:t>
    </dgm:pt>
    <dgm:pt modelId="{23967C9C-4074-4FF7-BEC3-543623245294}">
      <dgm:prSet phldrT="[Text]" custT="1"/>
      <dgm:spPr/>
      <dgm:t>
        <a:bodyPr/>
        <a:lstStyle/>
        <a:p>
          <a:pPr algn="just"/>
          <a:r>
            <a:rPr lang="en-US" sz="1800" dirty="0">
              <a:latin typeface="Calibri (Body)"/>
            </a:rPr>
            <a:t>It is performed by an entity to violate security of the computer system and network.</a:t>
          </a:r>
          <a:endParaRPr lang="en-IN" sz="1800" dirty="0">
            <a:latin typeface="Calibri (Body)"/>
          </a:endParaRPr>
        </a:p>
      </dgm:t>
    </dgm:pt>
    <dgm:pt modelId="{3DEF5E3A-28CC-4E22-A15C-9D14198EC9EE}" type="parTrans" cxnId="{76B8BB4E-DB00-4019-941C-891B22DDD0EC}">
      <dgm:prSet/>
      <dgm:spPr/>
      <dgm:t>
        <a:bodyPr/>
        <a:lstStyle/>
        <a:p>
          <a:endParaRPr lang="en-IN"/>
        </a:p>
      </dgm:t>
    </dgm:pt>
    <dgm:pt modelId="{46CD3FCB-9DBE-41CD-A7D8-641E8ADC624D}" type="sibTrans" cxnId="{76B8BB4E-DB00-4019-941C-891B22DDD0EC}">
      <dgm:prSet/>
      <dgm:spPr/>
      <dgm:t>
        <a:bodyPr/>
        <a:lstStyle/>
        <a:p>
          <a:endParaRPr lang="en-IN"/>
        </a:p>
      </dgm:t>
    </dgm:pt>
    <dgm:pt modelId="{68213415-59DB-4E5A-9EE5-C9DA09E10319}" type="pres">
      <dgm:prSet presAssocID="{7B965A97-A2C0-4345-B941-D85D7661E973}" presName="Name0" presStyleCnt="0">
        <dgm:presLayoutVars>
          <dgm:dir/>
          <dgm:animLvl val="lvl"/>
          <dgm:resizeHandles val="exact"/>
        </dgm:presLayoutVars>
      </dgm:prSet>
      <dgm:spPr/>
      <dgm:t>
        <a:bodyPr/>
        <a:lstStyle/>
        <a:p>
          <a:endParaRPr lang="en-US"/>
        </a:p>
      </dgm:t>
    </dgm:pt>
    <dgm:pt modelId="{43A8CA76-2656-4D1D-8EC3-E1FDE5F58B96}" type="pres">
      <dgm:prSet presAssocID="{29AD34E7-FEFF-45EE-B93B-61D163F99F92}" presName="linNode" presStyleCnt="0"/>
      <dgm:spPr/>
    </dgm:pt>
    <dgm:pt modelId="{BB089C20-899F-4E0A-B5DA-5D42A47874D7}" type="pres">
      <dgm:prSet presAssocID="{29AD34E7-FEFF-45EE-B93B-61D163F99F92}" presName="parentText" presStyleLbl="node1" presStyleIdx="0" presStyleCnt="3" custScaleX="277778" custScaleY="61851" custLinFactNeighborY="5474">
        <dgm:presLayoutVars>
          <dgm:chMax val="1"/>
          <dgm:bulletEnabled val="1"/>
        </dgm:presLayoutVars>
      </dgm:prSet>
      <dgm:spPr/>
      <dgm:t>
        <a:bodyPr/>
        <a:lstStyle/>
        <a:p>
          <a:endParaRPr lang="en-US"/>
        </a:p>
      </dgm:t>
    </dgm:pt>
    <dgm:pt modelId="{158AF0B6-9A61-4B27-8A69-26C732B1B039}" type="pres">
      <dgm:prSet presAssocID="{D09F6B9F-71ED-4576-8C9A-4B6378365AF6}" presName="sp" presStyleCnt="0"/>
      <dgm:spPr/>
    </dgm:pt>
    <dgm:pt modelId="{54EC4B26-588A-4416-B1FF-792F13D036D1}" type="pres">
      <dgm:prSet presAssocID="{809D2013-C04D-4162-A51B-B38C8A0F8E15}" presName="linNode" presStyleCnt="0"/>
      <dgm:spPr/>
    </dgm:pt>
    <dgm:pt modelId="{D713EFA5-ED69-4CE1-9463-4E9FC365EE8E}" type="pres">
      <dgm:prSet presAssocID="{809D2013-C04D-4162-A51B-B38C8A0F8E15}" presName="parentText" presStyleLbl="node1" presStyleIdx="1" presStyleCnt="3">
        <dgm:presLayoutVars>
          <dgm:chMax val="1"/>
          <dgm:bulletEnabled val="1"/>
        </dgm:presLayoutVars>
      </dgm:prSet>
      <dgm:spPr/>
      <dgm:t>
        <a:bodyPr/>
        <a:lstStyle/>
        <a:p>
          <a:endParaRPr lang="en-US"/>
        </a:p>
      </dgm:t>
    </dgm:pt>
    <dgm:pt modelId="{C0E1179A-FEE6-4CC4-B12A-96556A25739C}" type="pres">
      <dgm:prSet presAssocID="{809D2013-C04D-4162-A51B-B38C8A0F8E15}" presName="descendantText" presStyleLbl="alignAccFollowNode1" presStyleIdx="0" presStyleCnt="2" custScaleY="126273">
        <dgm:presLayoutVars>
          <dgm:bulletEnabled val="1"/>
        </dgm:presLayoutVars>
      </dgm:prSet>
      <dgm:spPr/>
      <dgm:t>
        <a:bodyPr/>
        <a:lstStyle/>
        <a:p>
          <a:endParaRPr lang="en-US"/>
        </a:p>
      </dgm:t>
    </dgm:pt>
    <dgm:pt modelId="{83C9B5C3-BAD8-49EC-B141-2B7578F39C04}" type="pres">
      <dgm:prSet presAssocID="{BB5ED797-31EC-4BFB-BE03-A83A0F95CA48}" presName="sp" presStyleCnt="0"/>
      <dgm:spPr/>
    </dgm:pt>
    <dgm:pt modelId="{8AB6AB59-0782-4159-B15A-A87ECB934CC2}" type="pres">
      <dgm:prSet presAssocID="{8C40F950-FF02-42D0-AD5C-1AA137707A5B}" presName="linNode" presStyleCnt="0"/>
      <dgm:spPr/>
    </dgm:pt>
    <dgm:pt modelId="{1A46C94B-AB40-4693-8ED2-CC9B1D27675B}" type="pres">
      <dgm:prSet presAssocID="{8C40F950-FF02-42D0-AD5C-1AA137707A5B}" presName="parentText" presStyleLbl="node1" presStyleIdx="2" presStyleCnt="3">
        <dgm:presLayoutVars>
          <dgm:chMax val="1"/>
          <dgm:bulletEnabled val="1"/>
        </dgm:presLayoutVars>
      </dgm:prSet>
      <dgm:spPr/>
      <dgm:t>
        <a:bodyPr/>
        <a:lstStyle/>
        <a:p>
          <a:endParaRPr lang="en-US"/>
        </a:p>
      </dgm:t>
    </dgm:pt>
    <dgm:pt modelId="{20727D15-CE27-45C6-9D9A-2139E28691E5}" type="pres">
      <dgm:prSet presAssocID="{8C40F950-FF02-42D0-AD5C-1AA137707A5B}" presName="descendantText" presStyleLbl="alignAccFollowNode1" presStyleIdx="1" presStyleCnt="2">
        <dgm:presLayoutVars>
          <dgm:bulletEnabled val="1"/>
        </dgm:presLayoutVars>
      </dgm:prSet>
      <dgm:spPr/>
      <dgm:t>
        <a:bodyPr/>
        <a:lstStyle/>
        <a:p>
          <a:endParaRPr lang="en-US"/>
        </a:p>
      </dgm:t>
    </dgm:pt>
  </dgm:ptLst>
  <dgm:cxnLst>
    <dgm:cxn modelId="{774B4563-CDF5-4ECC-B6C8-4B1DDE74698B}" srcId="{809D2013-C04D-4162-A51B-B38C8A0F8E15}" destId="{45364289-3D8B-483F-BB39-E92C309D329C}" srcOrd="1" destOrd="0" parTransId="{0A340E6C-BECD-4A84-812B-65A5DAEB8434}" sibTransId="{951289D6-5D18-4396-8D15-AAFDFC195778}"/>
    <dgm:cxn modelId="{74B6C57E-C43E-450D-A8F6-2A96B5E4E33A}" type="presOf" srcId="{B079A42F-3C15-4E42-9703-3B1C59EB3360}" destId="{C0E1179A-FEE6-4CC4-B12A-96556A25739C}" srcOrd="0" destOrd="0" presId="urn:microsoft.com/office/officeart/2005/8/layout/vList5"/>
    <dgm:cxn modelId="{76B8BB4E-DB00-4019-941C-891B22DDD0EC}" srcId="{8C40F950-FF02-42D0-AD5C-1AA137707A5B}" destId="{23967C9C-4074-4FF7-BEC3-543623245294}" srcOrd="0" destOrd="0" parTransId="{3DEF5E3A-28CC-4E22-A15C-9D14198EC9EE}" sibTransId="{46CD3FCB-9DBE-41CD-A7D8-641E8ADC624D}"/>
    <dgm:cxn modelId="{17A09DE4-F040-433F-89A9-2A6E3DDC2BD4}" srcId="{7B965A97-A2C0-4345-B941-D85D7661E973}" destId="{29AD34E7-FEFF-45EE-B93B-61D163F99F92}" srcOrd="0" destOrd="0" parTransId="{820BAB62-6D1B-45A8-B74B-51672A144FE1}" sibTransId="{D09F6B9F-71ED-4576-8C9A-4B6378365AF6}"/>
    <dgm:cxn modelId="{F5DD2B2D-ABFB-41BA-A558-2A23236E5A30}" type="presOf" srcId="{23967C9C-4074-4FF7-BEC3-543623245294}" destId="{20727D15-CE27-45C6-9D9A-2139E28691E5}" srcOrd="0" destOrd="0" presId="urn:microsoft.com/office/officeart/2005/8/layout/vList5"/>
    <dgm:cxn modelId="{8F49EB30-08F7-47C5-9158-77778F8D2698}" type="presOf" srcId="{809D2013-C04D-4162-A51B-B38C8A0F8E15}" destId="{D713EFA5-ED69-4CE1-9463-4E9FC365EE8E}" srcOrd="0" destOrd="0" presId="urn:microsoft.com/office/officeart/2005/8/layout/vList5"/>
    <dgm:cxn modelId="{91C56DC1-C958-4CF4-9C92-6AD77375B366}" srcId="{809D2013-C04D-4162-A51B-B38C8A0F8E15}" destId="{B079A42F-3C15-4E42-9703-3B1C59EB3360}" srcOrd="0" destOrd="0" parTransId="{46E38308-3D64-472D-8586-ACD06BBF75D7}" sibTransId="{711A7216-F083-4AE4-880B-94910920E0AD}"/>
    <dgm:cxn modelId="{F5557757-CC69-41A9-9F88-A730251A3633}" srcId="{7B965A97-A2C0-4345-B941-D85D7661E973}" destId="{809D2013-C04D-4162-A51B-B38C8A0F8E15}" srcOrd="1" destOrd="0" parTransId="{404DDD1D-813B-438E-8CF3-6CB642ACBBBB}" sibTransId="{BB5ED797-31EC-4BFB-BE03-A83A0F95CA48}"/>
    <dgm:cxn modelId="{1870FF12-A4E1-49F3-9002-C340B0489201}" type="presOf" srcId="{8C40F950-FF02-42D0-AD5C-1AA137707A5B}" destId="{1A46C94B-AB40-4693-8ED2-CC9B1D27675B}" srcOrd="0" destOrd="0" presId="urn:microsoft.com/office/officeart/2005/8/layout/vList5"/>
    <dgm:cxn modelId="{A9FA1D32-1E83-4A94-8E18-5066AF33D47C}" type="presOf" srcId="{29AD34E7-FEFF-45EE-B93B-61D163F99F92}" destId="{BB089C20-899F-4E0A-B5DA-5D42A47874D7}" srcOrd="0" destOrd="0" presId="urn:microsoft.com/office/officeart/2005/8/layout/vList5"/>
    <dgm:cxn modelId="{0203490C-6894-42C3-B901-B407B4A63EAC}" srcId="{7B965A97-A2C0-4345-B941-D85D7661E973}" destId="{8C40F950-FF02-42D0-AD5C-1AA137707A5B}" srcOrd="2" destOrd="0" parTransId="{D7D1DD49-E5E3-40B0-88D9-E96F50F5D412}" sibTransId="{C8E3B050-8ECE-4AB5-B9BB-75D94880DF92}"/>
    <dgm:cxn modelId="{5A057D3A-D1F0-4F86-8A22-9B893C93E80C}" type="presOf" srcId="{7B965A97-A2C0-4345-B941-D85D7661E973}" destId="{68213415-59DB-4E5A-9EE5-C9DA09E10319}" srcOrd="0" destOrd="0" presId="urn:microsoft.com/office/officeart/2005/8/layout/vList5"/>
    <dgm:cxn modelId="{3D7B2608-BEF5-4B4C-86EA-A330CED0B5B0}" type="presOf" srcId="{45364289-3D8B-483F-BB39-E92C309D329C}" destId="{C0E1179A-FEE6-4CC4-B12A-96556A25739C}" srcOrd="0" destOrd="1" presId="urn:microsoft.com/office/officeart/2005/8/layout/vList5"/>
    <dgm:cxn modelId="{86CA7485-23DE-40E5-AF14-1F20FB118B07}" type="presParOf" srcId="{68213415-59DB-4E5A-9EE5-C9DA09E10319}" destId="{43A8CA76-2656-4D1D-8EC3-E1FDE5F58B96}" srcOrd="0" destOrd="0" presId="urn:microsoft.com/office/officeart/2005/8/layout/vList5"/>
    <dgm:cxn modelId="{3D5464D7-77B2-4807-BFCC-DE4F4DBC5D42}" type="presParOf" srcId="{43A8CA76-2656-4D1D-8EC3-E1FDE5F58B96}" destId="{BB089C20-899F-4E0A-B5DA-5D42A47874D7}" srcOrd="0" destOrd="0" presId="urn:microsoft.com/office/officeart/2005/8/layout/vList5"/>
    <dgm:cxn modelId="{ACA4292F-A21F-485E-BCBC-DC8DB48C6E22}" type="presParOf" srcId="{68213415-59DB-4E5A-9EE5-C9DA09E10319}" destId="{158AF0B6-9A61-4B27-8A69-26C732B1B039}" srcOrd="1" destOrd="0" presId="urn:microsoft.com/office/officeart/2005/8/layout/vList5"/>
    <dgm:cxn modelId="{AEE60D00-9DA4-4056-8ADE-CDFA96D7C6B6}" type="presParOf" srcId="{68213415-59DB-4E5A-9EE5-C9DA09E10319}" destId="{54EC4B26-588A-4416-B1FF-792F13D036D1}" srcOrd="2" destOrd="0" presId="urn:microsoft.com/office/officeart/2005/8/layout/vList5"/>
    <dgm:cxn modelId="{3B718B56-B0FC-4A28-895B-4ECE264584F4}" type="presParOf" srcId="{54EC4B26-588A-4416-B1FF-792F13D036D1}" destId="{D713EFA5-ED69-4CE1-9463-4E9FC365EE8E}" srcOrd="0" destOrd="0" presId="urn:microsoft.com/office/officeart/2005/8/layout/vList5"/>
    <dgm:cxn modelId="{75546B76-E833-4FCF-BF65-B056F758E585}" type="presParOf" srcId="{54EC4B26-588A-4416-B1FF-792F13D036D1}" destId="{C0E1179A-FEE6-4CC4-B12A-96556A25739C}" srcOrd="1" destOrd="0" presId="urn:microsoft.com/office/officeart/2005/8/layout/vList5"/>
    <dgm:cxn modelId="{85A2FC74-33CF-482C-822B-31A8191C2970}" type="presParOf" srcId="{68213415-59DB-4E5A-9EE5-C9DA09E10319}" destId="{83C9B5C3-BAD8-49EC-B141-2B7578F39C04}" srcOrd="3" destOrd="0" presId="urn:microsoft.com/office/officeart/2005/8/layout/vList5"/>
    <dgm:cxn modelId="{2C53F131-82F5-4555-B3E2-CC302C0E8B7D}" type="presParOf" srcId="{68213415-59DB-4E5A-9EE5-C9DA09E10319}" destId="{8AB6AB59-0782-4159-B15A-A87ECB934CC2}" srcOrd="4" destOrd="0" presId="urn:microsoft.com/office/officeart/2005/8/layout/vList5"/>
    <dgm:cxn modelId="{DEF7D6F8-737E-4A90-9F2E-EEFF32864B6E}" type="presParOf" srcId="{8AB6AB59-0782-4159-B15A-A87ECB934CC2}" destId="{1A46C94B-AB40-4693-8ED2-CC9B1D27675B}" srcOrd="0" destOrd="0" presId="urn:microsoft.com/office/officeart/2005/8/layout/vList5"/>
    <dgm:cxn modelId="{03AD5184-6758-437D-A754-69D66F666BE7}" type="presParOf" srcId="{8AB6AB59-0782-4159-B15A-A87ECB934CC2}" destId="{20727D15-CE27-45C6-9D9A-2139E28691E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F1DE0B9-F668-4299-9FD0-D7033ACF05FB}"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4D6DED8F-810A-4662-AF8E-FAACDFE5150D}">
      <dgm:prSet phldrT="[Text]" custT="1"/>
      <dgm:spPr>
        <a:effectLst/>
      </dgm:spPr>
      <dgm:t>
        <a:bodyPr/>
        <a:lstStyle/>
        <a:p>
          <a:r>
            <a:rPr lang="en-US" sz="1800" dirty="0"/>
            <a:t>Attacks</a:t>
          </a:r>
        </a:p>
      </dgm:t>
    </dgm:pt>
    <dgm:pt modelId="{E9BAC765-DDFB-4CCB-ACC7-4E887BDDAE68}" type="parTrans" cxnId="{6D6480E4-C4BF-4AAE-A9C0-EFB98B23F95B}">
      <dgm:prSet/>
      <dgm:spPr/>
      <dgm:t>
        <a:bodyPr/>
        <a:lstStyle/>
        <a:p>
          <a:endParaRPr lang="en-US"/>
        </a:p>
      </dgm:t>
    </dgm:pt>
    <dgm:pt modelId="{C6E3F235-0DE9-4195-B2DB-ABDFEE805AC7}" type="sibTrans" cxnId="{6D6480E4-C4BF-4AAE-A9C0-EFB98B23F95B}">
      <dgm:prSet/>
      <dgm:spPr/>
      <dgm:t>
        <a:bodyPr/>
        <a:lstStyle/>
        <a:p>
          <a:endParaRPr lang="en-US"/>
        </a:p>
      </dgm:t>
    </dgm:pt>
    <dgm:pt modelId="{5788AF43-701A-4E0D-A472-307DF7AF95E7}">
      <dgm:prSet phldrT="[Text]" custT="1"/>
      <dgm:spPr/>
      <dgm:t>
        <a:bodyPr/>
        <a:lstStyle/>
        <a:p>
          <a:r>
            <a:rPr lang="en-US" sz="1800" dirty="0">
              <a:latin typeface="Calibri (Body)"/>
            </a:rPr>
            <a:t>Passive</a:t>
          </a:r>
        </a:p>
      </dgm:t>
    </dgm:pt>
    <dgm:pt modelId="{03C98296-EC76-4563-807A-71678D25863B}" type="parTrans" cxnId="{97DC663E-6B4D-45CF-9BC9-C3B8BBFF1899}">
      <dgm:prSet/>
      <dgm:spPr/>
      <dgm:t>
        <a:bodyPr/>
        <a:lstStyle/>
        <a:p>
          <a:endParaRPr lang="en-US"/>
        </a:p>
      </dgm:t>
    </dgm:pt>
    <dgm:pt modelId="{FDEE7E99-AED2-4CFA-948C-B9685B7B218D}" type="sibTrans" cxnId="{97DC663E-6B4D-45CF-9BC9-C3B8BBFF1899}">
      <dgm:prSet/>
      <dgm:spPr/>
      <dgm:t>
        <a:bodyPr/>
        <a:lstStyle/>
        <a:p>
          <a:endParaRPr lang="en-US"/>
        </a:p>
      </dgm:t>
    </dgm:pt>
    <dgm:pt modelId="{5D4E3757-5730-4E0F-ACB2-52717AEF6A4A}">
      <dgm:prSet phldrT="[Text]" custT="1"/>
      <dgm:spPr/>
      <dgm:t>
        <a:bodyPr/>
        <a:lstStyle/>
        <a:p>
          <a:r>
            <a:rPr lang="en-US" sz="1700" dirty="0"/>
            <a:t>Release of the message Content</a:t>
          </a:r>
        </a:p>
      </dgm:t>
    </dgm:pt>
    <dgm:pt modelId="{B5E48A0C-E029-4BB1-A945-56124629E989}" type="parTrans" cxnId="{040E9A09-4E1F-4774-9AD2-C19176D2335C}">
      <dgm:prSet/>
      <dgm:spPr/>
      <dgm:t>
        <a:bodyPr/>
        <a:lstStyle/>
        <a:p>
          <a:endParaRPr lang="en-US"/>
        </a:p>
      </dgm:t>
    </dgm:pt>
    <dgm:pt modelId="{BD9AC668-F1BC-4627-82B3-CA9BDDFF0894}" type="sibTrans" cxnId="{040E9A09-4E1F-4774-9AD2-C19176D2335C}">
      <dgm:prSet/>
      <dgm:spPr/>
      <dgm:t>
        <a:bodyPr/>
        <a:lstStyle/>
        <a:p>
          <a:endParaRPr lang="en-US"/>
        </a:p>
      </dgm:t>
    </dgm:pt>
    <dgm:pt modelId="{215AF20A-A956-4BC3-B7AD-895BB0B85F65}">
      <dgm:prSet phldrT="[Text]" custT="1"/>
      <dgm:spPr/>
      <dgm:t>
        <a:bodyPr/>
        <a:lstStyle/>
        <a:p>
          <a:r>
            <a:rPr lang="en-US" sz="1800" dirty="0"/>
            <a:t>Traffic Analysis</a:t>
          </a:r>
        </a:p>
      </dgm:t>
    </dgm:pt>
    <dgm:pt modelId="{35923C70-B9A2-4EC6-8BB8-08646F8287B7}" type="parTrans" cxnId="{CFFD36F9-334D-4C92-829C-C6C4F2E6E464}">
      <dgm:prSet/>
      <dgm:spPr/>
      <dgm:t>
        <a:bodyPr/>
        <a:lstStyle/>
        <a:p>
          <a:endParaRPr lang="en-US"/>
        </a:p>
      </dgm:t>
    </dgm:pt>
    <dgm:pt modelId="{65CF827C-CB03-405A-A8A4-B083842270DC}" type="sibTrans" cxnId="{CFFD36F9-334D-4C92-829C-C6C4F2E6E464}">
      <dgm:prSet/>
      <dgm:spPr/>
      <dgm:t>
        <a:bodyPr/>
        <a:lstStyle/>
        <a:p>
          <a:endParaRPr lang="en-US"/>
        </a:p>
      </dgm:t>
    </dgm:pt>
    <dgm:pt modelId="{D0F033CD-3BC3-4DD9-9238-6E342F7E1A1F}">
      <dgm:prSet phldrT="[Text]" custT="1"/>
      <dgm:spPr/>
      <dgm:t>
        <a:bodyPr/>
        <a:lstStyle/>
        <a:p>
          <a:r>
            <a:rPr lang="en-US" sz="1800" dirty="0">
              <a:latin typeface="Calibri (Body)"/>
            </a:rPr>
            <a:t>Active</a:t>
          </a:r>
        </a:p>
      </dgm:t>
    </dgm:pt>
    <dgm:pt modelId="{BE5A7004-5141-4F43-B764-BE41F7030CF4}" type="parTrans" cxnId="{F9170CE7-8A0F-4E53-AC7E-74D888E47CAD}">
      <dgm:prSet/>
      <dgm:spPr/>
      <dgm:t>
        <a:bodyPr/>
        <a:lstStyle/>
        <a:p>
          <a:endParaRPr lang="en-US"/>
        </a:p>
      </dgm:t>
    </dgm:pt>
    <dgm:pt modelId="{88DF8F0D-5AB7-4250-981C-64F59C07016E}" type="sibTrans" cxnId="{F9170CE7-8A0F-4E53-AC7E-74D888E47CAD}">
      <dgm:prSet/>
      <dgm:spPr/>
      <dgm:t>
        <a:bodyPr/>
        <a:lstStyle/>
        <a:p>
          <a:endParaRPr lang="en-US"/>
        </a:p>
      </dgm:t>
    </dgm:pt>
    <dgm:pt modelId="{26717A7D-DAAB-432A-A272-B1B74CD5C2EF}">
      <dgm:prSet phldrT="[Text]" custT="1"/>
      <dgm:spPr/>
      <dgm:t>
        <a:bodyPr/>
        <a:lstStyle/>
        <a:p>
          <a:r>
            <a:rPr lang="en-US" sz="1700" dirty="0"/>
            <a:t>Masquerade</a:t>
          </a:r>
        </a:p>
      </dgm:t>
    </dgm:pt>
    <dgm:pt modelId="{41476FE8-FA18-47E7-82AE-7084FE6560CC}" type="parTrans" cxnId="{12F39BF3-685D-4C4A-BB9A-D6F923FE762F}">
      <dgm:prSet/>
      <dgm:spPr/>
      <dgm:t>
        <a:bodyPr/>
        <a:lstStyle/>
        <a:p>
          <a:endParaRPr lang="en-US"/>
        </a:p>
      </dgm:t>
    </dgm:pt>
    <dgm:pt modelId="{5567424B-A5FF-4B9F-8854-A591E5B64458}" type="sibTrans" cxnId="{12F39BF3-685D-4C4A-BB9A-D6F923FE762F}">
      <dgm:prSet/>
      <dgm:spPr/>
      <dgm:t>
        <a:bodyPr/>
        <a:lstStyle/>
        <a:p>
          <a:endParaRPr lang="en-US"/>
        </a:p>
      </dgm:t>
    </dgm:pt>
    <dgm:pt modelId="{549A6843-F098-4F81-9364-B8B262AB042A}">
      <dgm:prSet phldrT="[Text]" custT="1"/>
      <dgm:spPr/>
      <dgm:t>
        <a:bodyPr/>
        <a:lstStyle/>
        <a:p>
          <a:r>
            <a:rPr lang="en-US" sz="1800" dirty="0"/>
            <a:t>Replay</a:t>
          </a:r>
        </a:p>
      </dgm:t>
    </dgm:pt>
    <dgm:pt modelId="{2A967E25-4C75-40BD-BB99-FF017E13228A}" type="parTrans" cxnId="{B79350E6-7EC6-424D-B26A-D186EAC7F6FD}">
      <dgm:prSet/>
      <dgm:spPr/>
      <dgm:t>
        <a:bodyPr/>
        <a:lstStyle/>
        <a:p>
          <a:endParaRPr lang="en-US"/>
        </a:p>
      </dgm:t>
    </dgm:pt>
    <dgm:pt modelId="{C2B2C1EA-9A03-4818-B446-000CEAE0D0D4}" type="sibTrans" cxnId="{B79350E6-7EC6-424D-B26A-D186EAC7F6FD}">
      <dgm:prSet/>
      <dgm:spPr/>
      <dgm:t>
        <a:bodyPr/>
        <a:lstStyle/>
        <a:p>
          <a:endParaRPr lang="en-US"/>
        </a:p>
      </dgm:t>
    </dgm:pt>
    <dgm:pt modelId="{9D996B7B-68C3-41AC-B4C5-32679D094602}">
      <dgm:prSet phldrT="[Text]" custT="1"/>
      <dgm:spPr/>
      <dgm:t>
        <a:bodyPr/>
        <a:lstStyle/>
        <a:p>
          <a:r>
            <a:rPr lang="en-US" sz="1700" dirty="0"/>
            <a:t>Modification of Message</a:t>
          </a:r>
        </a:p>
      </dgm:t>
    </dgm:pt>
    <dgm:pt modelId="{2F8AC0FA-B761-47A5-A37E-41112F26031A}" type="parTrans" cxnId="{DD91AED4-3E09-4A17-AB33-4B2BB1F29CED}">
      <dgm:prSet/>
      <dgm:spPr/>
      <dgm:t>
        <a:bodyPr/>
        <a:lstStyle/>
        <a:p>
          <a:endParaRPr lang="en-US"/>
        </a:p>
      </dgm:t>
    </dgm:pt>
    <dgm:pt modelId="{BB5BBE1D-549D-4A89-99EB-C617E5431DB7}" type="sibTrans" cxnId="{DD91AED4-3E09-4A17-AB33-4B2BB1F29CED}">
      <dgm:prSet/>
      <dgm:spPr/>
      <dgm:t>
        <a:bodyPr/>
        <a:lstStyle/>
        <a:p>
          <a:endParaRPr lang="en-US"/>
        </a:p>
      </dgm:t>
    </dgm:pt>
    <dgm:pt modelId="{486862F0-E51A-458B-8C2B-BD24204A67DA}">
      <dgm:prSet phldrT="[Text]" custT="1"/>
      <dgm:spPr/>
      <dgm:t>
        <a:bodyPr/>
        <a:lstStyle/>
        <a:p>
          <a:r>
            <a:rPr lang="en-US" sz="1700" dirty="0"/>
            <a:t>Denial of Service</a:t>
          </a:r>
        </a:p>
      </dgm:t>
    </dgm:pt>
    <dgm:pt modelId="{8CDA7C78-015B-464F-9A30-BA72EDBE0BF8}" type="parTrans" cxnId="{8830F60B-8618-45F6-917F-94158B3107F9}">
      <dgm:prSet/>
      <dgm:spPr/>
      <dgm:t>
        <a:bodyPr/>
        <a:lstStyle/>
        <a:p>
          <a:endParaRPr lang="en-US"/>
        </a:p>
      </dgm:t>
    </dgm:pt>
    <dgm:pt modelId="{2D44EC79-9B2D-43BD-A105-979ED70547D9}" type="sibTrans" cxnId="{8830F60B-8618-45F6-917F-94158B3107F9}">
      <dgm:prSet/>
      <dgm:spPr/>
      <dgm:t>
        <a:bodyPr/>
        <a:lstStyle/>
        <a:p>
          <a:endParaRPr lang="en-US"/>
        </a:p>
      </dgm:t>
    </dgm:pt>
    <dgm:pt modelId="{9253F90A-F3D4-4237-B398-F8515000CD33}" type="pres">
      <dgm:prSet presAssocID="{2F1DE0B9-F668-4299-9FD0-D7033ACF05FB}" presName="hierChild1" presStyleCnt="0">
        <dgm:presLayoutVars>
          <dgm:chPref val="1"/>
          <dgm:dir/>
          <dgm:animOne val="branch"/>
          <dgm:animLvl val="lvl"/>
          <dgm:resizeHandles/>
        </dgm:presLayoutVars>
      </dgm:prSet>
      <dgm:spPr/>
      <dgm:t>
        <a:bodyPr/>
        <a:lstStyle/>
        <a:p>
          <a:endParaRPr lang="en-US"/>
        </a:p>
      </dgm:t>
    </dgm:pt>
    <dgm:pt modelId="{675B9045-9DB8-48B0-AD7D-0ADB932CA1BE}" type="pres">
      <dgm:prSet presAssocID="{4D6DED8F-810A-4662-AF8E-FAACDFE5150D}" presName="hierRoot1" presStyleCnt="0"/>
      <dgm:spPr/>
    </dgm:pt>
    <dgm:pt modelId="{8A460128-8182-40F1-8BCB-CD9599FFDE61}" type="pres">
      <dgm:prSet presAssocID="{4D6DED8F-810A-4662-AF8E-FAACDFE5150D}" presName="composite" presStyleCnt="0"/>
      <dgm:spPr/>
    </dgm:pt>
    <dgm:pt modelId="{8D852D74-0DDE-45FC-8480-734A1C5E861F}" type="pres">
      <dgm:prSet presAssocID="{4D6DED8F-810A-4662-AF8E-FAACDFE5150D}" presName="background" presStyleLbl="node0" presStyleIdx="0" presStyleCnt="1"/>
      <dgm:spPr/>
    </dgm:pt>
    <dgm:pt modelId="{FEA28243-7B47-4848-A331-09504846F532}" type="pres">
      <dgm:prSet presAssocID="{4D6DED8F-810A-4662-AF8E-FAACDFE5150D}" presName="text" presStyleLbl="fgAcc0" presStyleIdx="0" presStyleCnt="1" custScaleX="193797" custLinFactY="-36730" custLinFactNeighborX="11602" custLinFactNeighborY="-100000">
        <dgm:presLayoutVars>
          <dgm:chPref val="3"/>
        </dgm:presLayoutVars>
      </dgm:prSet>
      <dgm:spPr/>
      <dgm:t>
        <a:bodyPr/>
        <a:lstStyle/>
        <a:p>
          <a:endParaRPr lang="en-US"/>
        </a:p>
      </dgm:t>
    </dgm:pt>
    <dgm:pt modelId="{9957BBAB-F04A-477D-A91B-95710C14FDFA}" type="pres">
      <dgm:prSet presAssocID="{4D6DED8F-810A-4662-AF8E-FAACDFE5150D}" presName="hierChild2" presStyleCnt="0"/>
      <dgm:spPr/>
    </dgm:pt>
    <dgm:pt modelId="{9DADEA7A-F995-4060-98EA-9F0122810E8C}" type="pres">
      <dgm:prSet presAssocID="{03C98296-EC76-4563-807A-71678D25863B}" presName="Name10" presStyleLbl="parChTrans1D2" presStyleIdx="0" presStyleCnt="2"/>
      <dgm:spPr/>
      <dgm:t>
        <a:bodyPr/>
        <a:lstStyle/>
        <a:p>
          <a:endParaRPr lang="en-US"/>
        </a:p>
      </dgm:t>
    </dgm:pt>
    <dgm:pt modelId="{53C2E9F3-5188-49F5-B5D5-4B166E504248}" type="pres">
      <dgm:prSet presAssocID="{5788AF43-701A-4E0D-A472-307DF7AF95E7}" presName="hierRoot2" presStyleCnt="0"/>
      <dgm:spPr/>
    </dgm:pt>
    <dgm:pt modelId="{3482D80D-6042-41AE-8BCB-83C9D7821B08}" type="pres">
      <dgm:prSet presAssocID="{5788AF43-701A-4E0D-A472-307DF7AF95E7}" presName="composite2" presStyleCnt="0"/>
      <dgm:spPr/>
    </dgm:pt>
    <dgm:pt modelId="{51B02A6B-0EAA-44B1-9D8F-528EF096DC4F}" type="pres">
      <dgm:prSet presAssocID="{5788AF43-701A-4E0D-A472-307DF7AF95E7}" presName="background2" presStyleLbl="node2" presStyleIdx="0" presStyleCnt="2"/>
      <dgm:spPr/>
    </dgm:pt>
    <dgm:pt modelId="{51FDE5C8-C02E-4CD9-B857-B3CE0DFBA014}" type="pres">
      <dgm:prSet presAssocID="{5788AF43-701A-4E0D-A472-307DF7AF95E7}" presName="text2" presStyleLbl="fgAcc2" presStyleIdx="0" presStyleCnt="2" custScaleX="140064" custLinFactNeighborX="1139" custLinFactNeighborY="-93256">
        <dgm:presLayoutVars>
          <dgm:chPref val="3"/>
        </dgm:presLayoutVars>
      </dgm:prSet>
      <dgm:spPr/>
      <dgm:t>
        <a:bodyPr/>
        <a:lstStyle/>
        <a:p>
          <a:endParaRPr lang="en-US"/>
        </a:p>
      </dgm:t>
    </dgm:pt>
    <dgm:pt modelId="{5CBD7B23-6352-4DB0-B01B-0D6EF3E701FA}" type="pres">
      <dgm:prSet presAssocID="{5788AF43-701A-4E0D-A472-307DF7AF95E7}" presName="hierChild3" presStyleCnt="0"/>
      <dgm:spPr/>
    </dgm:pt>
    <dgm:pt modelId="{A6DEA86D-7B08-4DE3-8C41-0891181CB4D5}" type="pres">
      <dgm:prSet presAssocID="{B5E48A0C-E029-4BB1-A945-56124629E989}" presName="Name17" presStyleLbl="parChTrans1D3" presStyleIdx="0" presStyleCnt="6"/>
      <dgm:spPr/>
      <dgm:t>
        <a:bodyPr/>
        <a:lstStyle/>
        <a:p>
          <a:endParaRPr lang="en-US"/>
        </a:p>
      </dgm:t>
    </dgm:pt>
    <dgm:pt modelId="{8E64FE33-92EC-4E02-AED2-52CDB5375149}" type="pres">
      <dgm:prSet presAssocID="{5D4E3757-5730-4E0F-ACB2-52717AEF6A4A}" presName="hierRoot3" presStyleCnt="0"/>
      <dgm:spPr/>
    </dgm:pt>
    <dgm:pt modelId="{CE3C9491-EB44-41EC-A45E-48ABF8C675EF}" type="pres">
      <dgm:prSet presAssocID="{5D4E3757-5730-4E0F-ACB2-52717AEF6A4A}" presName="composite3" presStyleCnt="0"/>
      <dgm:spPr/>
    </dgm:pt>
    <dgm:pt modelId="{6C0BE394-5622-4083-9DF7-98E0E2101870}" type="pres">
      <dgm:prSet presAssocID="{5D4E3757-5730-4E0F-ACB2-52717AEF6A4A}" presName="background3" presStyleLbl="node3" presStyleIdx="0" presStyleCnt="6"/>
      <dgm:spPr/>
    </dgm:pt>
    <dgm:pt modelId="{1FE61B96-398C-43A2-8ADF-CD6C93378AA7}" type="pres">
      <dgm:prSet presAssocID="{5D4E3757-5730-4E0F-ACB2-52717AEF6A4A}" presName="text3" presStyleLbl="fgAcc3" presStyleIdx="0" presStyleCnt="6" custScaleX="118828" custScaleY="138906">
        <dgm:presLayoutVars>
          <dgm:chPref val="3"/>
        </dgm:presLayoutVars>
      </dgm:prSet>
      <dgm:spPr/>
      <dgm:t>
        <a:bodyPr/>
        <a:lstStyle/>
        <a:p>
          <a:endParaRPr lang="en-US"/>
        </a:p>
      </dgm:t>
    </dgm:pt>
    <dgm:pt modelId="{B05B59EF-6DF1-484E-BFAB-674059FD489F}" type="pres">
      <dgm:prSet presAssocID="{5D4E3757-5730-4E0F-ACB2-52717AEF6A4A}" presName="hierChild4" presStyleCnt="0"/>
      <dgm:spPr/>
    </dgm:pt>
    <dgm:pt modelId="{CBAD71E1-C11E-4642-8BDE-62542A8ED0A3}" type="pres">
      <dgm:prSet presAssocID="{35923C70-B9A2-4EC6-8BB8-08646F8287B7}" presName="Name17" presStyleLbl="parChTrans1D3" presStyleIdx="1" presStyleCnt="6"/>
      <dgm:spPr/>
      <dgm:t>
        <a:bodyPr/>
        <a:lstStyle/>
        <a:p>
          <a:endParaRPr lang="en-US"/>
        </a:p>
      </dgm:t>
    </dgm:pt>
    <dgm:pt modelId="{982EA84F-914E-4EC5-BED4-5117EF9A8E84}" type="pres">
      <dgm:prSet presAssocID="{215AF20A-A956-4BC3-B7AD-895BB0B85F65}" presName="hierRoot3" presStyleCnt="0"/>
      <dgm:spPr/>
    </dgm:pt>
    <dgm:pt modelId="{54B7FA44-42D5-4ECE-A8EF-10557FA31032}" type="pres">
      <dgm:prSet presAssocID="{215AF20A-A956-4BC3-B7AD-895BB0B85F65}" presName="composite3" presStyleCnt="0"/>
      <dgm:spPr/>
    </dgm:pt>
    <dgm:pt modelId="{48A296B0-8727-4D44-9E11-9952ECD009AE}" type="pres">
      <dgm:prSet presAssocID="{215AF20A-A956-4BC3-B7AD-895BB0B85F65}" presName="background3" presStyleLbl="node3" presStyleIdx="1" presStyleCnt="6"/>
      <dgm:spPr/>
    </dgm:pt>
    <dgm:pt modelId="{03955712-66CF-45A7-8092-60AED81EBCD1}" type="pres">
      <dgm:prSet presAssocID="{215AF20A-A956-4BC3-B7AD-895BB0B85F65}" presName="text3" presStyleLbl="fgAcc3" presStyleIdx="1" presStyleCnt="6" custScaleY="130615">
        <dgm:presLayoutVars>
          <dgm:chPref val="3"/>
        </dgm:presLayoutVars>
      </dgm:prSet>
      <dgm:spPr/>
      <dgm:t>
        <a:bodyPr/>
        <a:lstStyle/>
        <a:p>
          <a:endParaRPr lang="en-US"/>
        </a:p>
      </dgm:t>
    </dgm:pt>
    <dgm:pt modelId="{25F0BE66-B7C2-47AB-8294-112A7B076387}" type="pres">
      <dgm:prSet presAssocID="{215AF20A-A956-4BC3-B7AD-895BB0B85F65}" presName="hierChild4" presStyleCnt="0"/>
      <dgm:spPr/>
    </dgm:pt>
    <dgm:pt modelId="{DE35952F-849F-400F-829F-8430832CCD83}" type="pres">
      <dgm:prSet presAssocID="{BE5A7004-5141-4F43-B764-BE41F7030CF4}" presName="Name10" presStyleLbl="parChTrans1D2" presStyleIdx="1" presStyleCnt="2"/>
      <dgm:spPr/>
      <dgm:t>
        <a:bodyPr/>
        <a:lstStyle/>
        <a:p>
          <a:endParaRPr lang="en-US"/>
        </a:p>
      </dgm:t>
    </dgm:pt>
    <dgm:pt modelId="{FAE5ECC7-DC24-4398-8E94-C27B83B22636}" type="pres">
      <dgm:prSet presAssocID="{D0F033CD-3BC3-4DD9-9238-6E342F7E1A1F}" presName="hierRoot2" presStyleCnt="0"/>
      <dgm:spPr/>
    </dgm:pt>
    <dgm:pt modelId="{20B66C7D-543C-45B3-9986-7B8A13194039}" type="pres">
      <dgm:prSet presAssocID="{D0F033CD-3BC3-4DD9-9238-6E342F7E1A1F}" presName="composite2" presStyleCnt="0"/>
      <dgm:spPr/>
    </dgm:pt>
    <dgm:pt modelId="{1DD55DA2-0B17-4458-9BFA-A507CEEA4823}" type="pres">
      <dgm:prSet presAssocID="{D0F033CD-3BC3-4DD9-9238-6E342F7E1A1F}" presName="background2" presStyleLbl="node2" presStyleIdx="1" presStyleCnt="2"/>
      <dgm:spPr/>
    </dgm:pt>
    <dgm:pt modelId="{DC8B27CD-2FE3-4985-A16B-8665C6684E85}" type="pres">
      <dgm:prSet presAssocID="{D0F033CD-3BC3-4DD9-9238-6E342F7E1A1F}" presName="text2" presStyleLbl="fgAcc2" presStyleIdx="1" presStyleCnt="2" custScaleX="153418" custLinFactNeighborX="32945" custLinFactNeighborY="-93256">
        <dgm:presLayoutVars>
          <dgm:chPref val="3"/>
        </dgm:presLayoutVars>
      </dgm:prSet>
      <dgm:spPr/>
      <dgm:t>
        <a:bodyPr/>
        <a:lstStyle/>
        <a:p>
          <a:endParaRPr lang="en-US"/>
        </a:p>
      </dgm:t>
    </dgm:pt>
    <dgm:pt modelId="{47CF9877-2F8D-4783-B3DB-D82E76279799}" type="pres">
      <dgm:prSet presAssocID="{D0F033CD-3BC3-4DD9-9238-6E342F7E1A1F}" presName="hierChild3" presStyleCnt="0"/>
      <dgm:spPr/>
    </dgm:pt>
    <dgm:pt modelId="{4C730432-0BF8-4027-9BE7-F383AC90B62B}" type="pres">
      <dgm:prSet presAssocID="{41476FE8-FA18-47E7-82AE-7084FE6560CC}" presName="Name17" presStyleLbl="parChTrans1D3" presStyleIdx="2" presStyleCnt="6"/>
      <dgm:spPr/>
      <dgm:t>
        <a:bodyPr/>
        <a:lstStyle/>
        <a:p>
          <a:endParaRPr lang="en-US"/>
        </a:p>
      </dgm:t>
    </dgm:pt>
    <dgm:pt modelId="{9C85A64C-C771-4658-AFB0-A63CEDF4732A}" type="pres">
      <dgm:prSet presAssocID="{26717A7D-DAAB-432A-A272-B1B74CD5C2EF}" presName="hierRoot3" presStyleCnt="0"/>
      <dgm:spPr/>
    </dgm:pt>
    <dgm:pt modelId="{F69FF65C-B678-417A-9E65-66C551448051}" type="pres">
      <dgm:prSet presAssocID="{26717A7D-DAAB-432A-A272-B1B74CD5C2EF}" presName="composite3" presStyleCnt="0"/>
      <dgm:spPr/>
    </dgm:pt>
    <dgm:pt modelId="{321FC6B1-C1AA-4C89-BB56-65AE6424F6E8}" type="pres">
      <dgm:prSet presAssocID="{26717A7D-DAAB-432A-A272-B1B74CD5C2EF}" presName="background3" presStyleLbl="node3" presStyleIdx="2" presStyleCnt="6"/>
      <dgm:spPr/>
    </dgm:pt>
    <dgm:pt modelId="{A1368A79-B099-40B8-9F34-4147E9DB56D8}" type="pres">
      <dgm:prSet presAssocID="{26717A7D-DAAB-432A-A272-B1B74CD5C2EF}" presName="text3" presStyleLbl="fgAcc3" presStyleIdx="2" presStyleCnt="6" custScaleX="120004" custScaleY="130615">
        <dgm:presLayoutVars>
          <dgm:chPref val="3"/>
        </dgm:presLayoutVars>
      </dgm:prSet>
      <dgm:spPr/>
      <dgm:t>
        <a:bodyPr/>
        <a:lstStyle/>
        <a:p>
          <a:endParaRPr lang="en-US"/>
        </a:p>
      </dgm:t>
    </dgm:pt>
    <dgm:pt modelId="{E2B1680D-C1C5-4EA8-89D2-3B8FC55A24EC}" type="pres">
      <dgm:prSet presAssocID="{26717A7D-DAAB-432A-A272-B1B74CD5C2EF}" presName="hierChild4" presStyleCnt="0"/>
      <dgm:spPr/>
    </dgm:pt>
    <dgm:pt modelId="{50C0AEEA-D162-47D7-9B8B-395C6187C2F1}" type="pres">
      <dgm:prSet presAssocID="{2A967E25-4C75-40BD-BB99-FF017E13228A}" presName="Name17" presStyleLbl="parChTrans1D3" presStyleIdx="3" presStyleCnt="6"/>
      <dgm:spPr/>
      <dgm:t>
        <a:bodyPr/>
        <a:lstStyle/>
        <a:p>
          <a:endParaRPr lang="en-US"/>
        </a:p>
      </dgm:t>
    </dgm:pt>
    <dgm:pt modelId="{B0EC91B0-2AA2-44A9-A0EC-C2EF9F8D04FA}" type="pres">
      <dgm:prSet presAssocID="{549A6843-F098-4F81-9364-B8B262AB042A}" presName="hierRoot3" presStyleCnt="0"/>
      <dgm:spPr/>
    </dgm:pt>
    <dgm:pt modelId="{DB09A15A-ECE1-445E-986E-0FF80E651374}" type="pres">
      <dgm:prSet presAssocID="{549A6843-F098-4F81-9364-B8B262AB042A}" presName="composite3" presStyleCnt="0"/>
      <dgm:spPr/>
    </dgm:pt>
    <dgm:pt modelId="{F9BBB5D8-E280-4BA0-8AEC-EEB88BAE09BF}" type="pres">
      <dgm:prSet presAssocID="{549A6843-F098-4F81-9364-B8B262AB042A}" presName="background3" presStyleLbl="node3" presStyleIdx="3" presStyleCnt="6"/>
      <dgm:spPr/>
    </dgm:pt>
    <dgm:pt modelId="{F23D3C8B-1884-44D8-8CA0-F2470A9E5C38}" type="pres">
      <dgm:prSet presAssocID="{549A6843-F098-4F81-9364-B8B262AB042A}" presName="text3" presStyleLbl="fgAcc3" presStyleIdx="3" presStyleCnt="6" custScaleY="128057">
        <dgm:presLayoutVars>
          <dgm:chPref val="3"/>
        </dgm:presLayoutVars>
      </dgm:prSet>
      <dgm:spPr/>
      <dgm:t>
        <a:bodyPr/>
        <a:lstStyle/>
        <a:p>
          <a:endParaRPr lang="en-US"/>
        </a:p>
      </dgm:t>
    </dgm:pt>
    <dgm:pt modelId="{36438EDE-A6EB-4EC3-B7C7-DDE4944F0B39}" type="pres">
      <dgm:prSet presAssocID="{549A6843-F098-4F81-9364-B8B262AB042A}" presName="hierChild4" presStyleCnt="0"/>
      <dgm:spPr/>
    </dgm:pt>
    <dgm:pt modelId="{E7A6D341-EC8F-40B6-B364-7BB111F1C914}" type="pres">
      <dgm:prSet presAssocID="{2F8AC0FA-B761-47A5-A37E-41112F26031A}" presName="Name17" presStyleLbl="parChTrans1D3" presStyleIdx="4" presStyleCnt="6"/>
      <dgm:spPr/>
      <dgm:t>
        <a:bodyPr/>
        <a:lstStyle/>
        <a:p>
          <a:endParaRPr lang="en-US"/>
        </a:p>
      </dgm:t>
    </dgm:pt>
    <dgm:pt modelId="{DF61C6E6-8A57-48EA-89CF-6C8C089F0911}" type="pres">
      <dgm:prSet presAssocID="{9D996B7B-68C3-41AC-B4C5-32679D094602}" presName="hierRoot3" presStyleCnt="0"/>
      <dgm:spPr/>
    </dgm:pt>
    <dgm:pt modelId="{17940E0C-C3C9-4901-BF62-D8B9A52C04C4}" type="pres">
      <dgm:prSet presAssocID="{9D996B7B-68C3-41AC-B4C5-32679D094602}" presName="composite3" presStyleCnt="0"/>
      <dgm:spPr/>
    </dgm:pt>
    <dgm:pt modelId="{69DB63B6-48F1-4675-9C50-5FC9FF528724}" type="pres">
      <dgm:prSet presAssocID="{9D996B7B-68C3-41AC-B4C5-32679D094602}" presName="background3" presStyleLbl="node3" presStyleIdx="4" presStyleCnt="6"/>
      <dgm:spPr/>
    </dgm:pt>
    <dgm:pt modelId="{B27A1F79-2E27-4A84-90F0-69D4DFD591B0}" type="pres">
      <dgm:prSet presAssocID="{9D996B7B-68C3-41AC-B4C5-32679D094602}" presName="text3" presStyleLbl="fgAcc3" presStyleIdx="4" presStyleCnt="6" custScaleX="121138" custScaleY="120733">
        <dgm:presLayoutVars>
          <dgm:chPref val="3"/>
        </dgm:presLayoutVars>
      </dgm:prSet>
      <dgm:spPr/>
      <dgm:t>
        <a:bodyPr/>
        <a:lstStyle/>
        <a:p>
          <a:endParaRPr lang="en-US"/>
        </a:p>
      </dgm:t>
    </dgm:pt>
    <dgm:pt modelId="{86C4F558-442F-4337-B119-641C86679160}" type="pres">
      <dgm:prSet presAssocID="{9D996B7B-68C3-41AC-B4C5-32679D094602}" presName="hierChild4" presStyleCnt="0"/>
      <dgm:spPr/>
    </dgm:pt>
    <dgm:pt modelId="{7ABB2067-577B-4146-AFFB-A605AB33D755}" type="pres">
      <dgm:prSet presAssocID="{8CDA7C78-015B-464F-9A30-BA72EDBE0BF8}" presName="Name17" presStyleLbl="parChTrans1D3" presStyleIdx="5" presStyleCnt="6"/>
      <dgm:spPr/>
      <dgm:t>
        <a:bodyPr/>
        <a:lstStyle/>
        <a:p>
          <a:endParaRPr lang="en-US"/>
        </a:p>
      </dgm:t>
    </dgm:pt>
    <dgm:pt modelId="{592200EC-5673-4B47-8B8A-7A786DD2E35D}" type="pres">
      <dgm:prSet presAssocID="{486862F0-E51A-458B-8C2B-BD24204A67DA}" presName="hierRoot3" presStyleCnt="0"/>
      <dgm:spPr/>
    </dgm:pt>
    <dgm:pt modelId="{41A10EC2-D506-4F3C-A877-F307BFDD2819}" type="pres">
      <dgm:prSet presAssocID="{486862F0-E51A-458B-8C2B-BD24204A67DA}" presName="composite3" presStyleCnt="0"/>
      <dgm:spPr/>
    </dgm:pt>
    <dgm:pt modelId="{2F19C6EF-A9BE-45CA-8829-BAE7F881260C}" type="pres">
      <dgm:prSet presAssocID="{486862F0-E51A-458B-8C2B-BD24204A67DA}" presName="background3" presStyleLbl="node3" presStyleIdx="5" presStyleCnt="6"/>
      <dgm:spPr/>
    </dgm:pt>
    <dgm:pt modelId="{220E2712-8FC7-4079-A328-FE16768C3A63}" type="pres">
      <dgm:prSet presAssocID="{486862F0-E51A-458B-8C2B-BD24204A67DA}" presName="text3" presStyleLbl="fgAcc3" presStyleIdx="5" presStyleCnt="6" custScaleY="130615">
        <dgm:presLayoutVars>
          <dgm:chPref val="3"/>
        </dgm:presLayoutVars>
      </dgm:prSet>
      <dgm:spPr/>
      <dgm:t>
        <a:bodyPr/>
        <a:lstStyle/>
        <a:p>
          <a:endParaRPr lang="en-US"/>
        </a:p>
      </dgm:t>
    </dgm:pt>
    <dgm:pt modelId="{EAE81FE8-E1A5-497F-BAEF-AB2A595B7436}" type="pres">
      <dgm:prSet presAssocID="{486862F0-E51A-458B-8C2B-BD24204A67DA}" presName="hierChild4" presStyleCnt="0"/>
      <dgm:spPr/>
    </dgm:pt>
  </dgm:ptLst>
  <dgm:cxnLst>
    <dgm:cxn modelId="{07D6E304-EC47-4EA0-9FE3-BCBAA708B7C8}" type="presOf" srcId="{549A6843-F098-4F81-9364-B8B262AB042A}" destId="{F23D3C8B-1884-44D8-8CA0-F2470A9E5C38}" srcOrd="0" destOrd="0" presId="urn:microsoft.com/office/officeart/2005/8/layout/hierarchy1"/>
    <dgm:cxn modelId="{01EC35E9-9C23-43F6-984A-1203E61E288B}" type="presOf" srcId="{41476FE8-FA18-47E7-82AE-7084FE6560CC}" destId="{4C730432-0BF8-4027-9BE7-F383AC90B62B}" srcOrd="0" destOrd="0" presId="urn:microsoft.com/office/officeart/2005/8/layout/hierarchy1"/>
    <dgm:cxn modelId="{05308E69-445C-48E4-9A0E-872F2249AD0C}" type="presOf" srcId="{BE5A7004-5141-4F43-B764-BE41F7030CF4}" destId="{DE35952F-849F-400F-829F-8430832CCD83}" srcOrd="0" destOrd="0" presId="urn:microsoft.com/office/officeart/2005/8/layout/hierarchy1"/>
    <dgm:cxn modelId="{2674AD1B-08C8-40BA-8A81-CA5CC124F4FF}" type="presOf" srcId="{B5E48A0C-E029-4BB1-A945-56124629E989}" destId="{A6DEA86D-7B08-4DE3-8C41-0891181CB4D5}" srcOrd="0" destOrd="0" presId="urn:microsoft.com/office/officeart/2005/8/layout/hierarchy1"/>
    <dgm:cxn modelId="{C1EAC3AC-51CC-416B-A524-CAB711227C6E}" type="presOf" srcId="{8CDA7C78-015B-464F-9A30-BA72EDBE0BF8}" destId="{7ABB2067-577B-4146-AFFB-A605AB33D755}" srcOrd="0" destOrd="0" presId="urn:microsoft.com/office/officeart/2005/8/layout/hierarchy1"/>
    <dgm:cxn modelId="{B79350E6-7EC6-424D-B26A-D186EAC7F6FD}" srcId="{D0F033CD-3BC3-4DD9-9238-6E342F7E1A1F}" destId="{549A6843-F098-4F81-9364-B8B262AB042A}" srcOrd="1" destOrd="0" parTransId="{2A967E25-4C75-40BD-BB99-FF017E13228A}" sibTransId="{C2B2C1EA-9A03-4818-B446-000CEAE0D0D4}"/>
    <dgm:cxn modelId="{52449C1C-FC3A-42B1-BD90-6FA8FCEE65AB}" type="presOf" srcId="{2F8AC0FA-B761-47A5-A37E-41112F26031A}" destId="{E7A6D341-EC8F-40B6-B364-7BB111F1C914}" srcOrd="0" destOrd="0" presId="urn:microsoft.com/office/officeart/2005/8/layout/hierarchy1"/>
    <dgm:cxn modelId="{F9170CE7-8A0F-4E53-AC7E-74D888E47CAD}" srcId="{4D6DED8F-810A-4662-AF8E-FAACDFE5150D}" destId="{D0F033CD-3BC3-4DD9-9238-6E342F7E1A1F}" srcOrd="1" destOrd="0" parTransId="{BE5A7004-5141-4F43-B764-BE41F7030CF4}" sibTransId="{88DF8F0D-5AB7-4250-981C-64F59C07016E}"/>
    <dgm:cxn modelId="{BDA5EDA9-443B-4B48-A47D-62D30C8D3774}" type="presOf" srcId="{2F1DE0B9-F668-4299-9FD0-D7033ACF05FB}" destId="{9253F90A-F3D4-4237-B398-F8515000CD33}" srcOrd="0" destOrd="0" presId="urn:microsoft.com/office/officeart/2005/8/layout/hierarchy1"/>
    <dgm:cxn modelId="{ECB676B7-92E4-42EE-947B-E07CA02A4568}" type="presOf" srcId="{03C98296-EC76-4563-807A-71678D25863B}" destId="{9DADEA7A-F995-4060-98EA-9F0122810E8C}" srcOrd="0" destOrd="0" presId="urn:microsoft.com/office/officeart/2005/8/layout/hierarchy1"/>
    <dgm:cxn modelId="{CFFD36F9-334D-4C92-829C-C6C4F2E6E464}" srcId="{5788AF43-701A-4E0D-A472-307DF7AF95E7}" destId="{215AF20A-A956-4BC3-B7AD-895BB0B85F65}" srcOrd="1" destOrd="0" parTransId="{35923C70-B9A2-4EC6-8BB8-08646F8287B7}" sibTransId="{65CF827C-CB03-405A-A8A4-B083842270DC}"/>
    <dgm:cxn modelId="{12F39BF3-685D-4C4A-BB9A-D6F923FE762F}" srcId="{D0F033CD-3BC3-4DD9-9238-6E342F7E1A1F}" destId="{26717A7D-DAAB-432A-A272-B1B74CD5C2EF}" srcOrd="0" destOrd="0" parTransId="{41476FE8-FA18-47E7-82AE-7084FE6560CC}" sibTransId="{5567424B-A5FF-4B9F-8854-A591E5B64458}"/>
    <dgm:cxn modelId="{DD91AED4-3E09-4A17-AB33-4B2BB1F29CED}" srcId="{D0F033CD-3BC3-4DD9-9238-6E342F7E1A1F}" destId="{9D996B7B-68C3-41AC-B4C5-32679D094602}" srcOrd="2" destOrd="0" parTransId="{2F8AC0FA-B761-47A5-A37E-41112F26031A}" sibTransId="{BB5BBE1D-549D-4A89-99EB-C617E5431DB7}"/>
    <dgm:cxn modelId="{97DC663E-6B4D-45CF-9BC9-C3B8BBFF1899}" srcId="{4D6DED8F-810A-4662-AF8E-FAACDFE5150D}" destId="{5788AF43-701A-4E0D-A472-307DF7AF95E7}" srcOrd="0" destOrd="0" parTransId="{03C98296-EC76-4563-807A-71678D25863B}" sibTransId="{FDEE7E99-AED2-4CFA-948C-B9685B7B218D}"/>
    <dgm:cxn modelId="{3591D4E9-F88A-45E0-9123-F2889DA710FD}" type="presOf" srcId="{2A967E25-4C75-40BD-BB99-FF017E13228A}" destId="{50C0AEEA-D162-47D7-9B8B-395C6187C2F1}" srcOrd="0" destOrd="0" presId="urn:microsoft.com/office/officeart/2005/8/layout/hierarchy1"/>
    <dgm:cxn modelId="{9E8B547C-4E2E-434E-B7C9-63DECFE711EF}" type="presOf" srcId="{215AF20A-A956-4BC3-B7AD-895BB0B85F65}" destId="{03955712-66CF-45A7-8092-60AED81EBCD1}" srcOrd="0" destOrd="0" presId="urn:microsoft.com/office/officeart/2005/8/layout/hierarchy1"/>
    <dgm:cxn modelId="{E28D5E93-1773-41B5-999A-A836C58B63C3}" type="presOf" srcId="{26717A7D-DAAB-432A-A272-B1B74CD5C2EF}" destId="{A1368A79-B099-40B8-9F34-4147E9DB56D8}" srcOrd="0" destOrd="0" presId="urn:microsoft.com/office/officeart/2005/8/layout/hierarchy1"/>
    <dgm:cxn modelId="{6D6480E4-C4BF-4AAE-A9C0-EFB98B23F95B}" srcId="{2F1DE0B9-F668-4299-9FD0-D7033ACF05FB}" destId="{4D6DED8F-810A-4662-AF8E-FAACDFE5150D}" srcOrd="0" destOrd="0" parTransId="{E9BAC765-DDFB-4CCB-ACC7-4E887BDDAE68}" sibTransId="{C6E3F235-0DE9-4195-B2DB-ABDFEE805AC7}"/>
    <dgm:cxn modelId="{8DA07D6C-FDC7-4018-9D57-27CC237D09FC}" type="presOf" srcId="{D0F033CD-3BC3-4DD9-9238-6E342F7E1A1F}" destId="{DC8B27CD-2FE3-4985-A16B-8665C6684E85}" srcOrd="0" destOrd="0" presId="urn:microsoft.com/office/officeart/2005/8/layout/hierarchy1"/>
    <dgm:cxn modelId="{EA878267-A548-4F63-A68C-DFE214F9ADC9}" type="presOf" srcId="{4D6DED8F-810A-4662-AF8E-FAACDFE5150D}" destId="{FEA28243-7B47-4848-A331-09504846F532}" srcOrd="0" destOrd="0" presId="urn:microsoft.com/office/officeart/2005/8/layout/hierarchy1"/>
    <dgm:cxn modelId="{6EAEB352-8933-49C9-9CED-B92E28BF8394}" type="presOf" srcId="{486862F0-E51A-458B-8C2B-BD24204A67DA}" destId="{220E2712-8FC7-4079-A328-FE16768C3A63}" srcOrd="0" destOrd="0" presId="urn:microsoft.com/office/officeart/2005/8/layout/hierarchy1"/>
    <dgm:cxn modelId="{01CDD29A-3F9B-427F-9BB5-A25A209DAF05}" type="presOf" srcId="{5788AF43-701A-4E0D-A472-307DF7AF95E7}" destId="{51FDE5C8-C02E-4CD9-B857-B3CE0DFBA014}" srcOrd="0" destOrd="0" presId="urn:microsoft.com/office/officeart/2005/8/layout/hierarchy1"/>
    <dgm:cxn modelId="{8830F60B-8618-45F6-917F-94158B3107F9}" srcId="{D0F033CD-3BC3-4DD9-9238-6E342F7E1A1F}" destId="{486862F0-E51A-458B-8C2B-BD24204A67DA}" srcOrd="3" destOrd="0" parTransId="{8CDA7C78-015B-464F-9A30-BA72EDBE0BF8}" sibTransId="{2D44EC79-9B2D-43BD-A105-979ED70547D9}"/>
    <dgm:cxn modelId="{B5ED55D0-51EA-4722-A00F-02C5C47E7AA2}" type="presOf" srcId="{9D996B7B-68C3-41AC-B4C5-32679D094602}" destId="{B27A1F79-2E27-4A84-90F0-69D4DFD591B0}" srcOrd="0" destOrd="0" presId="urn:microsoft.com/office/officeart/2005/8/layout/hierarchy1"/>
    <dgm:cxn modelId="{0C56B6BD-FA9B-4C00-B1B6-073F21A4B7F9}" type="presOf" srcId="{5D4E3757-5730-4E0F-ACB2-52717AEF6A4A}" destId="{1FE61B96-398C-43A2-8ADF-CD6C93378AA7}" srcOrd="0" destOrd="0" presId="urn:microsoft.com/office/officeart/2005/8/layout/hierarchy1"/>
    <dgm:cxn modelId="{040E9A09-4E1F-4774-9AD2-C19176D2335C}" srcId="{5788AF43-701A-4E0D-A472-307DF7AF95E7}" destId="{5D4E3757-5730-4E0F-ACB2-52717AEF6A4A}" srcOrd="0" destOrd="0" parTransId="{B5E48A0C-E029-4BB1-A945-56124629E989}" sibTransId="{BD9AC668-F1BC-4627-82B3-CA9BDDFF0894}"/>
    <dgm:cxn modelId="{BC12A8D5-F119-4087-AA66-F7E1BDABE557}" type="presOf" srcId="{35923C70-B9A2-4EC6-8BB8-08646F8287B7}" destId="{CBAD71E1-C11E-4642-8BDE-62542A8ED0A3}" srcOrd="0" destOrd="0" presId="urn:microsoft.com/office/officeart/2005/8/layout/hierarchy1"/>
    <dgm:cxn modelId="{BCE9D0CA-2032-4284-8B5F-54A0F411DB8B}" type="presParOf" srcId="{9253F90A-F3D4-4237-B398-F8515000CD33}" destId="{675B9045-9DB8-48B0-AD7D-0ADB932CA1BE}" srcOrd="0" destOrd="0" presId="urn:microsoft.com/office/officeart/2005/8/layout/hierarchy1"/>
    <dgm:cxn modelId="{B69A32ED-CA54-48A4-B412-69E5FDB538A2}" type="presParOf" srcId="{675B9045-9DB8-48B0-AD7D-0ADB932CA1BE}" destId="{8A460128-8182-40F1-8BCB-CD9599FFDE61}" srcOrd="0" destOrd="0" presId="urn:microsoft.com/office/officeart/2005/8/layout/hierarchy1"/>
    <dgm:cxn modelId="{1F62E636-0C53-40CB-AC77-3372C62EB06D}" type="presParOf" srcId="{8A460128-8182-40F1-8BCB-CD9599FFDE61}" destId="{8D852D74-0DDE-45FC-8480-734A1C5E861F}" srcOrd="0" destOrd="0" presId="urn:microsoft.com/office/officeart/2005/8/layout/hierarchy1"/>
    <dgm:cxn modelId="{96352042-E79E-442D-8A1D-BA8DFB840911}" type="presParOf" srcId="{8A460128-8182-40F1-8BCB-CD9599FFDE61}" destId="{FEA28243-7B47-4848-A331-09504846F532}" srcOrd="1" destOrd="0" presId="urn:microsoft.com/office/officeart/2005/8/layout/hierarchy1"/>
    <dgm:cxn modelId="{95BD2FD6-7FF5-4F7E-B816-27E07FC1D216}" type="presParOf" srcId="{675B9045-9DB8-48B0-AD7D-0ADB932CA1BE}" destId="{9957BBAB-F04A-477D-A91B-95710C14FDFA}" srcOrd="1" destOrd="0" presId="urn:microsoft.com/office/officeart/2005/8/layout/hierarchy1"/>
    <dgm:cxn modelId="{5B8C0A06-185B-4951-B32A-9111A5DFD5A2}" type="presParOf" srcId="{9957BBAB-F04A-477D-A91B-95710C14FDFA}" destId="{9DADEA7A-F995-4060-98EA-9F0122810E8C}" srcOrd="0" destOrd="0" presId="urn:microsoft.com/office/officeart/2005/8/layout/hierarchy1"/>
    <dgm:cxn modelId="{99490DD0-7204-4100-B0EC-5568BD91949E}" type="presParOf" srcId="{9957BBAB-F04A-477D-A91B-95710C14FDFA}" destId="{53C2E9F3-5188-49F5-B5D5-4B166E504248}" srcOrd="1" destOrd="0" presId="urn:microsoft.com/office/officeart/2005/8/layout/hierarchy1"/>
    <dgm:cxn modelId="{FBCF2324-B757-41E2-B253-0BC352BC8271}" type="presParOf" srcId="{53C2E9F3-5188-49F5-B5D5-4B166E504248}" destId="{3482D80D-6042-41AE-8BCB-83C9D7821B08}" srcOrd="0" destOrd="0" presId="urn:microsoft.com/office/officeart/2005/8/layout/hierarchy1"/>
    <dgm:cxn modelId="{C078CAAD-8238-4F33-A45D-5DCFC680D659}" type="presParOf" srcId="{3482D80D-6042-41AE-8BCB-83C9D7821B08}" destId="{51B02A6B-0EAA-44B1-9D8F-528EF096DC4F}" srcOrd="0" destOrd="0" presId="urn:microsoft.com/office/officeart/2005/8/layout/hierarchy1"/>
    <dgm:cxn modelId="{120EE2D8-F89A-4C4B-879B-5FA255EEBF44}" type="presParOf" srcId="{3482D80D-6042-41AE-8BCB-83C9D7821B08}" destId="{51FDE5C8-C02E-4CD9-B857-B3CE0DFBA014}" srcOrd="1" destOrd="0" presId="urn:microsoft.com/office/officeart/2005/8/layout/hierarchy1"/>
    <dgm:cxn modelId="{004E28F0-1D5D-4132-9EE0-CEA9B1613F3C}" type="presParOf" srcId="{53C2E9F3-5188-49F5-B5D5-4B166E504248}" destId="{5CBD7B23-6352-4DB0-B01B-0D6EF3E701FA}" srcOrd="1" destOrd="0" presId="urn:microsoft.com/office/officeart/2005/8/layout/hierarchy1"/>
    <dgm:cxn modelId="{C56F6A7D-C8AF-446A-9B91-9C9DA6802635}" type="presParOf" srcId="{5CBD7B23-6352-4DB0-B01B-0D6EF3E701FA}" destId="{A6DEA86D-7B08-4DE3-8C41-0891181CB4D5}" srcOrd="0" destOrd="0" presId="urn:microsoft.com/office/officeart/2005/8/layout/hierarchy1"/>
    <dgm:cxn modelId="{CE175FC4-9712-45F4-B55C-367D230D25B5}" type="presParOf" srcId="{5CBD7B23-6352-4DB0-B01B-0D6EF3E701FA}" destId="{8E64FE33-92EC-4E02-AED2-52CDB5375149}" srcOrd="1" destOrd="0" presId="urn:microsoft.com/office/officeart/2005/8/layout/hierarchy1"/>
    <dgm:cxn modelId="{3ED2253A-A742-4A65-A7AD-D145176BE41B}" type="presParOf" srcId="{8E64FE33-92EC-4E02-AED2-52CDB5375149}" destId="{CE3C9491-EB44-41EC-A45E-48ABF8C675EF}" srcOrd="0" destOrd="0" presId="urn:microsoft.com/office/officeart/2005/8/layout/hierarchy1"/>
    <dgm:cxn modelId="{4A981EDD-5436-4FF1-BD8F-CBFD3975CA87}" type="presParOf" srcId="{CE3C9491-EB44-41EC-A45E-48ABF8C675EF}" destId="{6C0BE394-5622-4083-9DF7-98E0E2101870}" srcOrd="0" destOrd="0" presId="urn:microsoft.com/office/officeart/2005/8/layout/hierarchy1"/>
    <dgm:cxn modelId="{35B2CECF-8851-4D32-8437-34990814B761}" type="presParOf" srcId="{CE3C9491-EB44-41EC-A45E-48ABF8C675EF}" destId="{1FE61B96-398C-43A2-8ADF-CD6C93378AA7}" srcOrd="1" destOrd="0" presId="urn:microsoft.com/office/officeart/2005/8/layout/hierarchy1"/>
    <dgm:cxn modelId="{6B62E18D-F375-473C-8707-2EE9941FE726}" type="presParOf" srcId="{8E64FE33-92EC-4E02-AED2-52CDB5375149}" destId="{B05B59EF-6DF1-484E-BFAB-674059FD489F}" srcOrd="1" destOrd="0" presId="urn:microsoft.com/office/officeart/2005/8/layout/hierarchy1"/>
    <dgm:cxn modelId="{6C522F69-A68E-41A6-B97D-8D78AF80D361}" type="presParOf" srcId="{5CBD7B23-6352-4DB0-B01B-0D6EF3E701FA}" destId="{CBAD71E1-C11E-4642-8BDE-62542A8ED0A3}" srcOrd="2" destOrd="0" presId="urn:microsoft.com/office/officeart/2005/8/layout/hierarchy1"/>
    <dgm:cxn modelId="{0C2E04D7-EF30-422A-B47F-04C27E0DF391}" type="presParOf" srcId="{5CBD7B23-6352-4DB0-B01B-0D6EF3E701FA}" destId="{982EA84F-914E-4EC5-BED4-5117EF9A8E84}" srcOrd="3" destOrd="0" presId="urn:microsoft.com/office/officeart/2005/8/layout/hierarchy1"/>
    <dgm:cxn modelId="{C3073A33-58C1-47B6-8820-EC48657C0761}" type="presParOf" srcId="{982EA84F-914E-4EC5-BED4-5117EF9A8E84}" destId="{54B7FA44-42D5-4ECE-A8EF-10557FA31032}" srcOrd="0" destOrd="0" presId="urn:microsoft.com/office/officeart/2005/8/layout/hierarchy1"/>
    <dgm:cxn modelId="{EB59DD3A-9EB3-4D7A-927A-96049EFADE5E}" type="presParOf" srcId="{54B7FA44-42D5-4ECE-A8EF-10557FA31032}" destId="{48A296B0-8727-4D44-9E11-9952ECD009AE}" srcOrd="0" destOrd="0" presId="urn:microsoft.com/office/officeart/2005/8/layout/hierarchy1"/>
    <dgm:cxn modelId="{0153379B-776F-448B-B3F4-699BF93C8AED}" type="presParOf" srcId="{54B7FA44-42D5-4ECE-A8EF-10557FA31032}" destId="{03955712-66CF-45A7-8092-60AED81EBCD1}" srcOrd="1" destOrd="0" presId="urn:microsoft.com/office/officeart/2005/8/layout/hierarchy1"/>
    <dgm:cxn modelId="{AB23E912-E73E-4805-95DE-DC0DBA2B373A}" type="presParOf" srcId="{982EA84F-914E-4EC5-BED4-5117EF9A8E84}" destId="{25F0BE66-B7C2-47AB-8294-112A7B076387}" srcOrd="1" destOrd="0" presId="urn:microsoft.com/office/officeart/2005/8/layout/hierarchy1"/>
    <dgm:cxn modelId="{C1BD0089-8D1B-4ABE-BD11-F54D518316DA}" type="presParOf" srcId="{9957BBAB-F04A-477D-A91B-95710C14FDFA}" destId="{DE35952F-849F-400F-829F-8430832CCD83}" srcOrd="2" destOrd="0" presId="urn:microsoft.com/office/officeart/2005/8/layout/hierarchy1"/>
    <dgm:cxn modelId="{2A95B5F9-A149-4F3E-9426-15073888EF5A}" type="presParOf" srcId="{9957BBAB-F04A-477D-A91B-95710C14FDFA}" destId="{FAE5ECC7-DC24-4398-8E94-C27B83B22636}" srcOrd="3" destOrd="0" presId="urn:microsoft.com/office/officeart/2005/8/layout/hierarchy1"/>
    <dgm:cxn modelId="{80E4EF4D-65A4-4A64-9472-70658A84A95E}" type="presParOf" srcId="{FAE5ECC7-DC24-4398-8E94-C27B83B22636}" destId="{20B66C7D-543C-45B3-9986-7B8A13194039}" srcOrd="0" destOrd="0" presId="urn:microsoft.com/office/officeart/2005/8/layout/hierarchy1"/>
    <dgm:cxn modelId="{FEB038F1-EB6A-4E3B-B746-036E146EED3C}" type="presParOf" srcId="{20B66C7D-543C-45B3-9986-7B8A13194039}" destId="{1DD55DA2-0B17-4458-9BFA-A507CEEA4823}" srcOrd="0" destOrd="0" presId="urn:microsoft.com/office/officeart/2005/8/layout/hierarchy1"/>
    <dgm:cxn modelId="{6375F7C7-E341-4C6D-85CC-756DCFCE7519}" type="presParOf" srcId="{20B66C7D-543C-45B3-9986-7B8A13194039}" destId="{DC8B27CD-2FE3-4985-A16B-8665C6684E85}" srcOrd="1" destOrd="0" presId="urn:microsoft.com/office/officeart/2005/8/layout/hierarchy1"/>
    <dgm:cxn modelId="{DF2BE4A6-F763-4BA8-8D08-25DB55C5AF1C}" type="presParOf" srcId="{FAE5ECC7-DC24-4398-8E94-C27B83B22636}" destId="{47CF9877-2F8D-4783-B3DB-D82E76279799}" srcOrd="1" destOrd="0" presId="urn:microsoft.com/office/officeart/2005/8/layout/hierarchy1"/>
    <dgm:cxn modelId="{61C4C3A0-FC61-4458-A5E1-F3B2B48DFD0D}" type="presParOf" srcId="{47CF9877-2F8D-4783-B3DB-D82E76279799}" destId="{4C730432-0BF8-4027-9BE7-F383AC90B62B}" srcOrd="0" destOrd="0" presId="urn:microsoft.com/office/officeart/2005/8/layout/hierarchy1"/>
    <dgm:cxn modelId="{95A6CA1E-8D9C-4362-872F-A63EAD447334}" type="presParOf" srcId="{47CF9877-2F8D-4783-B3DB-D82E76279799}" destId="{9C85A64C-C771-4658-AFB0-A63CEDF4732A}" srcOrd="1" destOrd="0" presId="urn:microsoft.com/office/officeart/2005/8/layout/hierarchy1"/>
    <dgm:cxn modelId="{0EAF2CB4-8B3D-42A8-B8E2-79EA6EEF4789}" type="presParOf" srcId="{9C85A64C-C771-4658-AFB0-A63CEDF4732A}" destId="{F69FF65C-B678-417A-9E65-66C551448051}" srcOrd="0" destOrd="0" presId="urn:microsoft.com/office/officeart/2005/8/layout/hierarchy1"/>
    <dgm:cxn modelId="{04560998-BCB0-46A5-82E4-5BC9170B94B7}" type="presParOf" srcId="{F69FF65C-B678-417A-9E65-66C551448051}" destId="{321FC6B1-C1AA-4C89-BB56-65AE6424F6E8}" srcOrd="0" destOrd="0" presId="urn:microsoft.com/office/officeart/2005/8/layout/hierarchy1"/>
    <dgm:cxn modelId="{64F75814-33B8-4AD9-8BAE-59952E7B85F5}" type="presParOf" srcId="{F69FF65C-B678-417A-9E65-66C551448051}" destId="{A1368A79-B099-40B8-9F34-4147E9DB56D8}" srcOrd="1" destOrd="0" presId="urn:microsoft.com/office/officeart/2005/8/layout/hierarchy1"/>
    <dgm:cxn modelId="{1361C4F7-0342-458E-B94C-70CD62993A73}" type="presParOf" srcId="{9C85A64C-C771-4658-AFB0-A63CEDF4732A}" destId="{E2B1680D-C1C5-4EA8-89D2-3B8FC55A24EC}" srcOrd="1" destOrd="0" presId="urn:microsoft.com/office/officeart/2005/8/layout/hierarchy1"/>
    <dgm:cxn modelId="{63603647-E8A4-413F-9C82-C3180B86FA27}" type="presParOf" srcId="{47CF9877-2F8D-4783-B3DB-D82E76279799}" destId="{50C0AEEA-D162-47D7-9B8B-395C6187C2F1}" srcOrd="2" destOrd="0" presId="urn:microsoft.com/office/officeart/2005/8/layout/hierarchy1"/>
    <dgm:cxn modelId="{CEBBB24D-A958-4C85-89E0-252A75892B76}" type="presParOf" srcId="{47CF9877-2F8D-4783-B3DB-D82E76279799}" destId="{B0EC91B0-2AA2-44A9-A0EC-C2EF9F8D04FA}" srcOrd="3" destOrd="0" presId="urn:microsoft.com/office/officeart/2005/8/layout/hierarchy1"/>
    <dgm:cxn modelId="{388F7170-592A-4A7F-A701-860570E093C4}" type="presParOf" srcId="{B0EC91B0-2AA2-44A9-A0EC-C2EF9F8D04FA}" destId="{DB09A15A-ECE1-445E-986E-0FF80E651374}" srcOrd="0" destOrd="0" presId="urn:microsoft.com/office/officeart/2005/8/layout/hierarchy1"/>
    <dgm:cxn modelId="{DB85682F-397B-444F-B42D-3CA921F3F6B6}" type="presParOf" srcId="{DB09A15A-ECE1-445E-986E-0FF80E651374}" destId="{F9BBB5D8-E280-4BA0-8AEC-EEB88BAE09BF}" srcOrd="0" destOrd="0" presId="urn:microsoft.com/office/officeart/2005/8/layout/hierarchy1"/>
    <dgm:cxn modelId="{5F7700D3-D148-41CA-8B2E-3A889F9C0033}" type="presParOf" srcId="{DB09A15A-ECE1-445E-986E-0FF80E651374}" destId="{F23D3C8B-1884-44D8-8CA0-F2470A9E5C38}" srcOrd="1" destOrd="0" presId="urn:microsoft.com/office/officeart/2005/8/layout/hierarchy1"/>
    <dgm:cxn modelId="{3CC577B3-55E2-4579-BB5D-3252498571BF}" type="presParOf" srcId="{B0EC91B0-2AA2-44A9-A0EC-C2EF9F8D04FA}" destId="{36438EDE-A6EB-4EC3-B7C7-DDE4944F0B39}" srcOrd="1" destOrd="0" presId="urn:microsoft.com/office/officeart/2005/8/layout/hierarchy1"/>
    <dgm:cxn modelId="{73D21386-51E2-4085-B90D-14878DBC478B}" type="presParOf" srcId="{47CF9877-2F8D-4783-B3DB-D82E76279799}" destId="{E7A6D341-EC8F-40B6-B364-7BB111F1C914}" srcOrd="4" destOrd="0" presId="urn:microsoft.com/office/officeart/2005/8/layout/hierarchy1"/>
    <dgm:cxn modelId="{A7A25666-FF80-4520-B27D-84C20716F407}" type="presParOf" srcId="{47CF9877-2F8D-4783-B3DB-D82E76279799}" destId="{DF61C6E6-8A57-48EA-89CF-6C8C089F0911}" srcOrd="5" destOrd="0" presId="urn:microsoft.com/office/officeart/2005/8/layout/hierarchy1"/>
    <dgm:cxn modelId="{94516C43-FA0F-4405-956A-B10436CC4144}" type="presParOf" srcId="{DF61C6E6-8A57-48EA-89CF-6C8C089F0911}" destId="{17940E0C-C3C9-4901-BF62-D8B9A52C04C4}" srcOrd="0" destOrd="0" presId="urn:microsoft.com/office/officeart/2005/8/layout/hierarchy1"/>
    <dgm:cxn modelId="{77010ACD-2A66-4A17-A260-7514EC88C88E}" type="presParOf" srcId="{17940E0C-C3C9-4901-BF62-D8B9A52C04C4}" destId="{69DB63B6-48F1-4675-9C50-5FC9FF528724}" srcOrd="0" destOrd="0" presId="urn:microsoft.com/office/officeart/2005/8/layout/hierarchy1"/>
    <dgm:cxn modelId="{A6B85520-8BEB-4CA1-AD38-DF570871689D}" type="presParOf" srcId="{17940E0C-C3C9-4901-BF62-D8B9A52C04C4}" destId="{B27A1F79-2E27-4A84-90F0-69D4DFD591B0}" srcOrd="1" destOrd="0" presId="urn:microsoft.com/office/officeart/2005/8/layout/hierarchy1"/>
    <dgm:cxn modelId="{757BD386-C26E-4033-8040-6FF62187156D}" type="presParOf" srcId="{DF61C6E6-8A57-48EA-89CF-6C8C089F0911}" destId="{86C4F558-442F-4337-B119-641C86679160}" srcOrd="1" destOrd="0" presId="urn:microsoft.com/office/officeart/2005/8/layout/hierarchy1"/>
    <dgm:cxn modelId="{69B60919-F5DA-4472-8F3B-6AC9BECD76C6}" type="presParOf" srcId="{47CF9877-2F8D-4783-B3DB-D82E76279799}" destId="{7ABB2067-577B-4146-AFFB-A605AB33D755}" srcOrd="6" destOrd="0" presId="urn:microsoft.com/office/officeart/2005/8/layout/hierarchy1"/>
    <dgm:cxn modelId="{E007220F-9676-49F4-B877-C01177AFBB2C}" type="presParOf" srcId="{47CF9877-2F8D-4783-B3DB-D82E76279799}" destId="{592200EC-5673-4B47-8B8A-7A786DD2E35D}" srcOrd="7" destOrd="0" presId="urn:microsoft.com/office/officeart/2005/8/layout/hierarchy1"/>
    <dgm:cxn modelId="{563D7018-FCF9-479A-926B-A4B3628C66DA}" type="presParOf" srcId="{592200EC-5673-4B47-8B8A-7A786DD2E35D}" destId="{41A10EC2-D506-4F3C-A877-F307BFDD2819}" srcOrd="0" destOrd="0" presId="urn:microsoft.com/office/officeart/2005/8/layout/hierarchy1"/>
    <dgm:cxn modelId="{BFC44DED-9BF6-44C3-811E-06EE09205BF0}" type="presParOf" srcId="{41A10EC2-D506-4F3C-A877-F307BFDD2819}" destId="{2F19C6EF-A9BE-45CA-8829-BAE7F881260C}" srcOrd="0" destOrd="0" presId="urn:microsoft.com/office/officeart/2005/8/layout/hierarchy1"/>
    <dgm:cxn modelId="{5DC19382-6DF3-4A23-8BA5-5C4E35E187EE}" type="presParOf" srcId="{41A10EC2-D506-4F3C-A877-F307BFDD2819}" destId="{220E2712-8FC7-4079-A328-FE16768C3A63}" srcOrd="1" destOrd="0" presId="urn:microsoft.com/office/officeart/2005/8/layout/hierarchy1"/>
    <dgm:cxn modelId="{EDBECC6B-5233-438C-BF48-1DE72E0224C7}" type="presParOf" srcId="{592200EC-5673-4B47-8B8A-7A786DD2E35D}" destId="{EAE81FE8-E1A5-497F-BAEF-AB2A595B743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892B0A-A153-43F8-9B51-C4AE6155DDF3}">
      <dsp:nvSpPr>
        <dsp:cNvPr id="0" name=""/>
        <dsp:cNvSpPr/>
      </dsp:nvSpPr>
      <dsp:spPr>
        <a:xfrm>
          <a:off x="7268103" y="2980443"/>
          <a:ext cx="671791" cy="606861"/>
        </a:xfrm>
        <a:custGeom>
          <a:avLst/>
          <a:gdLst/>
          <a:ahLst/>
          <a:cxnLst/>
          <a:rect l="0" t="0" r="0" b="0"/>
          <a:pathLst>
            <a:path>
              <a:moveTo>
                <a:pt x="0" y="0"/>
              </a:moveTo>
              <a:lnTo>
                <a:pt x="0" y="476744"/>
              </a:lnTo>
              <a:lnTo>
                <a:pt x="671791" y="476744"/>
              </a:lnTo>
              <a:lnTo>
                <a:pt x="671791" y="60686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DFA5B6-9F8B-4C30-B104-FC27F4292471}">
      <dsp:nvSpPr>
        <dsp:cNvPr id="0" name=""/>
        <dsp:cNvSpPr/>
      </dsp:nvSpPr>
      <dsp:spPr>
        <a:xfrm>
          <a:off x="6730806" y="2980443"/>
          <a:ext cx="537297" cy="606861"/>
        </a:xfrm>
        <a:custGeom>
          <a:avLst/>
          <a:gdLst/>
          <a:ahLst/>
          <a:cxnLst/>
          <a:rect l="0" t="0" r="0" b="0"/>
          <a:pathLst>
            <a:path>
              <a:moveTo>
                <a:pt x="537297" y="0"/>
              </a:moveTo>
              <a:lnTo>
                <a:pt x="537297" y="476744"/>
              </a:lnTo>
              <a:lnTo>
                <a:pt x="0" y="476744"/>
              </a:lnTo>
              <a:lnTo>
                <a:pt x="0" y="60686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AE164C-FB8C-4B7C-8566-90154394B50D}">
      <dsp:nvSpPr>
        <dsp:cNvPr id="0" name=""/>
        <dsp:cNvSpPr/>
      </dsp:nvSpPr>
      <dsp:spPr>
        <a:xfrm>
          <a:off x="5445513" y="2980443"/>
          <a:ext cx="1822590" cy="606861"/>
        </a:xfrm>
        <a:custGeom>
          <a:avLst/>
          <a:gdLst/>
          <a:ahLst/>
          <a:cxnLst/>
          <a:rect l="0" t="0" r="0" b="0"/>
          <a:pathLst>
            <a:path>
              <a:moveTo>
                <a:pt x="1822590" y="0"/>
              </a:moveTo>
              <a:lnTo>
                <a:pt x="1822590" y="476744"/>
              </a:lnTo>
              <a:lnTo>
                <a:pt x="0" y="476744"/>
              </a:lnTo>
              <a:lnTo>
                <a:pt x="0" y="60686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2ACFC3-AEA1-4BFF-A269-4C89135F8B14}">
      <dsp:nvSpPr>
        <dsp:cNvPr id="0" name=""/>
        <dsp:cNvSpPr/>
      </dsp:nvSpPr>
      <dsp:spPr>
        <a:xfrm>
          <a:off x="4317197" y="830831"/>
          <a:ext cx="2950906" cy="864456"/>
        </a:xfrm>
        <a:custGeom>
          <a:avLst/>
          <a:gdLst/>
          <a:ahLst/>
          <a:cxnLst/>
          <a:rect l="0" t="0" r="0" b="0"/>
          <a:pathLst>
            <a:path>
              <a:moveTo>
                <a:pt x="0" y="0"/>
              </a:moveTo>
              <a:lnTo>
                <a:pt x="0" y="734339"/>
              </a:lnTo>
              <a:lnTo>
                <a:pt x="2950906" y="734339"/>
              </a:lnTo>
              <a:lnTo>
                <a:pt x="2950906" y="8644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810BC0-3587-43E0-B8CE-26A8EB349535}">
      <dsp:nvSpPr>
        <dsp:cNvPr id="0" name=""/>
        <dsp:cNvSpPr/>
      </dsp:nvSpPr>
      <dsp:spPr>
        <a:xfrm>
          <a:off x="4156578" y="830831"/>
          <a:ext cx="160619" cy="885362"/>
        </a:xfrm>
        <a:custGeom>
          <a:avLst/>
          <a:gdLst/>
          <a:ahLst/>
          <a:cxnLst/>
          <a:rect l="0" t="0" r="0" b="0"/>
          <a:pathLst>
            <a:path>
              <a:moveTo>
                <a:pt x="160619" y="0"/>
              </a:moveTo>
              <a:lnTo>
                <a:pt x="160619" y="755245"/>
              </a:lnTo>
              <a:lnTo>
                <a:pt x="0" y="755245"/>
              </a:lnTo>
              <a:lnTo>
                <a:pt x="0" y="8853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CDA73D-811A-4BC5-A857-6C36C31DD5CC}">
      <dsp:nvSpPr>
        <dsp:cNvPr id="0" name=""/>
        <dsp:cNvSpPr/>
      </dsp:nvSpPr>
      <dsp:spPr>
        <a:xfrm>
          <a:off x="982488" y="2907620"/>
          <a:ext cx="2381240" cy="648736"/>
        </a:xfrm>
        <a:custGeom>
          <a:avLst/>
          <a:gdLst/>
          <a:ahLst/>
          <a:cxnLst/>
          <a:rect l="0" t="0" r="0" b="0"/>
          <a:pathLst>
            <a:path>
              <a:moveTo>
                <a:pt x="0" y="0"/>
              </a:moveTo>
              <a:lnTo>
                <a:pt x="0" y="518619"/>
              </a:lnTo>
              <a:lnTo>
                <a:pt x="2381240" y="518619"/>
              </a:lnTo>
              <a:lnTo>
                <a:pt x="2381240" y="64873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F9B6CA-4839-407A-B651-8A48F638D114}">
      <dsp:nvSpPr>
        <dsp:cNvPr id="0" name=""/>
        <dsp:cNvSpPr/>
      </dsp:nvSpPr>
      <dsp:spPr>
        <a:xfrm>
          <a:off x="982488" y="2907620"/>
          <a:ext cx="991890" cy="648736"/>
        </a:xfrm>
        <a:custGeom>
          <a:avLst/>
          <a:gdLst/>
          <a:ahLst/>
          <a:cxnLst/>
          <a:rect l="0" t="0" r="0" b="0"/>
          <a:pathLst>
            <a:path>
              <a:moveTo>
                <a:pt x="0" y="0"/>
              </a:moveTo>
              <a:lnTo>
                <a:pt x="0" y="518619"/>
              </a:lnTo>
              <a:lnTo>
                <a:pt x="991890" y="518619"/>
              </a:lnTo>
              <a:lnTo>
                <a:pt x="991890" y="64873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FC8380-3967-4EEA-8426-EB7943749F95}">
      <dsp:nvSpPr>
        <dsp:cNvPr id="0" name=""/>
        <dsp:cNvSpPr/>
      </dsp:nvSpPr>
      <dsp:spPr>
        <a:xfrm>
          <a:off x="561389" y="2907620"/>
          <a:ext cx="421098" cy="648736"/>
        </a:xfrm>
        <a:custGeom>
          <a:avLst/>
          <a:gdLst/>
          <a:ahLst/>
          <a:cxnLst/>
          <a:rect l="0" t="0" r="0" b="0"/>
          <a:pathLst>
            <a:path>
              <a:moveTo>
                <a:pt x="421098" y="0"/>
              </a:moveTo>
              <a:lnTo>
                <a:pt x="421098" y="518619"/>
              </a:lnTo>
              <a:lnTo>
                <a:pt x="0" y="518619"/>
              </a:lnTo>
              <a:lnTo>
                <a:pt x="0" y="64873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ABE5BC-E808-4FE3-B3D4-0F6FF19EF780}">
      <dsp:nvSpPr>
        <dsp:cNvPr id="0" name=""/>
        <dsp:cNvSpPr/>
      </dsp:nvSpPr>
      <dsp:spPr>
        <a:xfrm>
          <a:off x="982488" y="830831"/>
          <a:ext cx="3334709" cy="864456"/>
        </a:xfrm>
        <a:custGeom>
          <a:avLst/>
          <a:gdLst/>
          <a:ahLst/>
          <a:cxnLst/>
          <a:rect l="0" t="0" r="0" b="0"/>
          <a:pathLst>
            <a:path>
              <a:moveTo>
                <a:pt x="3334709" y="0"/>
              </a:moveTo>
              <a:lnTo>
                <a:pt x="3334709" y="734339"/>
              </a:lnTo>
              <a:lnTo>
                <a:pt x="0" y="734339"/>
              </a:lnTo>
              <a:lnTo>
                <a:pt x="0" y="8644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33DF3A-9851-4470-A437-C49D1B06ED94}">
      <dsp:nvSpPr>
        <dsp:cNvPr id="0" name=""/>
        <dsp:cNvSpPr/>
      </dsp:nvSpPr>
      <dsp:spPr>
        <a:xfrm>
          <a:off x="2764457" y="-148259"/>
          <a:ext cx="3105480" cy="97909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478951-9DF2-4595-9BAF-B4D01A731BFB}">
      <dsp:nvSpPr>
        <dsp:cNvPr id="0" name=""/>
        <dsp:cNvSpPr/>
      </dsp:nvSpPr>
      <dsp:spPr>
        <a:xfrm>
          <a:off x="2920520" y="0"/>
          <a:ext cx="3105480" cy="97909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latin typeface="Calibri (Body)"/>
            </a:rPr>
            <a:t>Information System</a:t>
          </a:r>
        </a:p>
      </dsp:txBody>
      <dsp:txXfrm>
        <a:off x="2949197" y="28677"/>
        <a:ext cx="3048126" cy="921737"/>
      </dsp:txXfrm>
    </dsp:sp>
    <dsp:sp modelId="{91603BBF-E962-41AC-8C40-2A62596A4D16}">
      <dsp:nvSpPr>
        <dsp:cNvPr id="0" name=""/>
        <dsp:cNvSpPr/>
      </dsp:nvSpPr>
      <dsp:spPr>
        <a:xfrm>
          <a:off x="54822" y="1695288"/>
          <a:ext cx="1855333" cy="12123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55081C-E189-48EE-B397-5AEB7C8BFE56}">
      <dsp:nvSpPr>
        <dsp:cNvPr id="0" name=""/>
        <dsp:cNvSpPr/>
      </dsp:nvSpPr>
      <dsp:spPr>
        <a:xfrm>
          <a:off x="210884" y="1843548"/>
          <a:ext cx="1855333" cy="121233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Operations Support System</a:t>
          </a:r>
        </a:p>
      </dsp:txBody>
      <dsp:txXfrm>
        <a:off x="246392" y="1879056"/>
        <a:ext cx="1784317" cy="1141315"/>
      </dsp:txXfrm>
    </dsp:sp>
    <dsp:sp modelId="{D90B9F10-8131-44B8-A5B1-7675652695AB}">
      <dsp:nvSpPr>
        <dsp:cNvPr id="0" name=""/>
        <dsp:cNvSpPr/>
      </dsp:nvSpPr>
      <dsp:spPr>
        <a:xfrm>
          <a:off x="729" y="3556356"/>
          <a:ext cx="1121321" cy="82075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EE33BD-F266-437D-B173-BD49C26D8DB5}">
      <dsp:nvSpPr>
        <dsp:cNvPr id="0" name=""/>
        <dsp:cNvSpPr/>
      </dsp:nvSpPr>
      <dsp:spPr>
        <a:xfrm>
          <a:off x="156791" y="3704616"/>
          <a:ext cx="1121321" cy="82075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TPS</a:t>
          </a:r>
          <a:endParaRPr lang="en-US" sz="1100" kern="1200" dirty="0"/>
        </a:p>
      </dsp:txBody>
      <dsp:txXfrm>
        <a:off x="180830" y="3728655"/>
        <a:ext cx="1073243" cy="772674"/>
      </dsp:txXfrm>
    </dsp:sp>
    <dsp:sp modelId="{610C3756-61B6-4371-9EDF-D2FC292625BF}">
      <dsp:nvSpPr>
        <dsp:cNvPr id="0" name=""/>
        <dsp:cNvSpPr/>
      </dsp:nvSpPr>
      <dsp:spPr>
        <a:xfrm>
          <a:off x="1434175" y="3556356"/>
          <a:ext cx="1080406" cy="8419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44BE81-5CDC-4DEC-8E2C-978E356586B6}">
      <dsp:nvSpPr>
        <dsp:cNvPr id="0" name=""/>
        <dsp:cNvSpPr/>
      </dsp:nvSpPr>
      <dsp:spPr>
        <a:xfrm>
          <a:off x="1590238" y="3704616"/>
          <a:ext cx="1080406" cy="84198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PCS</a:t>
          </a:r>
        </a:p>
      </dsp:txBody>
      <dsp:txXfrm>
        <a:off x="1614899" y="3729277"/>
        <a:ext cx="1031084" cy="792666"/>
      </dsp:txXfrm>
    </dsp:sp>
    <dsp:sp modelId="{1A67E54E-557B-4355-B87E-159A54309CBC}">
      <dsp:nvSpPr>
        <dsp:cNvPr id="0" name=""/>
        <dsp:cNvSpPr/>
      </dsp:nvSpPr>
      <dsp:spPr>
        <a:xfrm>
          <a:off x="2826707" y="3556356"/>
          <a:ext cx="1074043" cy="8026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6ADB9F-4727-4921-A16B-AD00BAFFD290}">
      <dsp:nvSpPr>
        <dsp:cNvPr id="0" name=""/>
        <dsp:cNvSpPr/>
      </dsp:nvSpPr>
      <dsp:spPr>
        <a:xfrm>
          <a:off x="2982770" y="3704616"/>
          <a:ext cx="1074043" cy="80260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ECS</a:t>
          </a:r>
          <a:endParaRPr lang="en-US" sz="1300" kern="1200" dirty="0"/>
        </a:p>
      </dsp:txBody>
      <dsp:txXfrm>
        <a:off x="3006277" y="3728123"/>
        <a:ext cx="1027029" cy="755588"/>
      </dsp:txXfrm>
    </dsp:sp>
    <dsp:sp modelId="{68ACA54C-9E4C-4DC4-B312-65E50CE2BCBB}">
      <dsp:nvSpPr>
        <dsp:cNvPr id="0" name=""/>
        <dsp:cNvSpPr/>
      </dsp:nvSpPr>
      <dsp:spPr>
        <a:xfrm>
          <a:off x="3130079" y="1716194"/>
          <a:ext cx="2052997" cy="129411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FDAF3A-AD82-47FE-A727-E929144CE691}">
      <dsp:nvSpPr>
        <dsp:cNvPr id="0" name=""/>
        <dsp:cNvSpPr/>
      </dsp:nvSpPr>
      <dsp:spPr>
        <a:xfrm>
          <a:off x="3286142" y="1864454"/>
          <a:ext cx="2052997" cy="129411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Knowledge Based System</a:t>
          </a:r>
        </a:p>
      </dsp:txBody>
      <dsp:txXfrm>
        <a:off x="3324045" y="1902357"/>
        <a:ext cx="1977191" cy="1218304"/>
      </dsp:txXfrm>
    </dsp:sp>
    <dsp:sp modelId="{5DF10248-FFBB-4454-872B-213F37E7CC03}">
      <dsp:nvSpPr>
        <dsp:cNvPr id="0" name=""/>
        <dsp:cNvSpPr/>
      </dsp:nvSpPr>
      <dsp:spPr>
        <a:xfrm>
          <a:off x="6169157" y="1695288"/>
          <a:ext cx="2197892" cy="12851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B13C81-A1D9-4753-B0FF-C831790F1F0E}">
      <dsp:nvSpPr>
        <dsp:cNvPr id="0" name=""/>
        <dsp:cNvSpPr/>
      </dsp:nvSpPr>
      <dsp:spPr>
        <a:xfrm>
          <a:off x="6325220" y="1843548"/>
          <a:ext cx="2197892" cy="128515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Management Support System</a:t>
          </a:r>
        </a:p>
      </dsp:txBody>
      <dsp:txXfrm>
        <a:off x="6362861" y="1881189"/>
        <a:ext cx="2122610" cy="1209873"/>
      </dsp:txXfrm>
    </dsp:sp>
    <dsp:sp modelId="{AB2439ED-82E2-4C68-A8B1-5335A0A133C8}">
      <dsp:nvSpPr>
        <dsp:cNvPr id="0" name=""/>
        <dsp:cNvSpPr/>
      </dsp:nvSpPr>
      <dsp:spPr>
        <a:xfrm>
          <a:off x="4942882" y="3587305"/>
          <a:ext cx="1005261" cy="8743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CAE4E8-20AD-446C-9B4E-425CB8444CCB}">
      <dsp:nvSpPr>
        <dsp:cNvPr id="0" name=""/>
        <dsp:cNvSpPr/>
      </dsp:nvSpPr>
      <dsp:spPr>
        <a:xfrm>
          <a:off x="5098945" y="3735565"/>
          <a:ext cx="1005261" cy="87435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MIS</a:t>
          </a:r>
        </a:p>
      </dsp:txBody>
      <dsp:txXfrm>
        <a:off x="5124554" y="3761174"/>
        <a:ext cx="954043" cy="823137"/>
      </dsp:txXfrm>
    </dsp:sp>
    <dsp:sp modelId="{DD0F09B1-EC99-4852-BB7B-B0BE2E05A452}">
      <dsp:nvSpPr>
        <dsp:cNvPr id="0" name=""/>
        <dsp:cNvSpPr/>
      </dsp:nvSpPr>
      <dsp:spPr>
        <a:xfrm>
          <a:off x="6260269" y="3587305"/>
          <a:ext cx="941073" cy="8743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2229CC-EFD7-4F7C-B034-272E14B9FC55}">
      <dsp:nvSpPr>
        <dsp:cNvPr id="0" name=""/>
        <dsp:cNvSpPr/>
      </dsp:nvSpPr>
      <dsp:spPr>
        <a:xfrm>
          <a:off x="6416332" y="3735565"/>
          <a:ext cx="941073" cy="8743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DSS</a:t>
          </a:r>
        </a:p>
      </dsp:txBody>
      <dsp:txXfrm>
        <a:off x="6441941" y="3761174"/>
        <a:ext cx="889855" cy="823146"/>
      </dsp:txXfrm>
    </dsp:sp>
    <dsp:sp modelId="{DDF151C7-A013-407B-9A32-DE5ACF413366}">
      <dsp:nvSpPr>
        <dsp:cNvPr id="0" name=""/>
        <dsp:cNvSpPr/>
      </dsp:nvSpPr>
      <dsp:spPr>
        <a:xfrm>
          <a:off x="7513468" y="3587305"/>
          <a:ext cx="852852" cy="9414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4C6FC7-AECC-4FD1-95A1-0A4E8806F38D}">
      <dsp:nvSpPr>
        <dsp:cNvPr id="0" name=""/>
        <dsp:cNvSpPr/>
      </dsp:nvSpPr>
      <dsp:spPr>
        <a:xfrm>
          <a:off x="7669531" y="3735565"/>
          <a:ext cx="852852" cy="9414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EIS</a:t>
          </a:r>
        </a:p>
      </dsp:txBody>
      <dsp:txXfrm>
        <a:off x="7694510" y="3760544"/>
        <a:ext cx="802894" cy="8914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55AE89-94AC-4C8E-9E63-3001520D2F6B}">
      <dsp:nvSpPr>
        <dsp:cNvPr id="0" name=""/>
        <dsp:cNvSpPr/>
      </dsp:nvSpPr>
      <dsp:spPr>
        <a:xfrm>
          <a:off x="1321583" y="0"/>
          <a:ext cx="4857767" cy="4857767"/>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11BA85-4F20-4496-8E47-7675BFC19712}">
      <dsp:nvSpPr>
        <dsp:cNvPr id="0" name=""/>
        <dsp:cNvSpPr/>
      </dsp:nvSpPr>
      <dsp:spPr>
        <a:xfrm>
          <a:off x="3750467" y="486251"/>
          <a:ext cx="3157549" cy="690713"/>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dirty="0">
              <a:latin typeface="Calibri (Body)"/>
            </a:rPr>
            <a:t>Waterfall model</a:t>
          </a:r>
          <a:endParaRPr lang="en-IN" sz="2200" kern="1200" dirty="0">
            <a:latin typeface="Calibri (Body)"/>
          </a:endParaRPr>
        </a:p>
      </dsp:txBody>
      <dsp:txXfrm>
        <a:off x="3784185" y="519969"/>
        <a:ext cx="3090113" cy="623277"/>
      </dsp:txXfrm>
    </dsp:sp>
    <dsp:sp modelId="{B2D21ABB-E098-41A3-BACA-FE0F0299A2A7}">
      <dsp:nvSpPr>
        <dsp:cNvPr id="0" name=""/>
        <dsp:cNvSpPr/>
      </dsp:nvSpPr>
      <dsp:spPr>
        <a:xfrm>
          <a:off x="3750467" y="1263304"/>
          <a:ext cx="3157549" cy="690713"/>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dirty="0">
              <a:latin typeface="Calibri (Body)"/>
            </a:rPr>
            <a:t>Prototyping model</a:t>
          </a:r>
          <a:endParaRPr lang="en-IN" sz="2200" kern="1200" dirty="0">
            <a:latin typeface="Calibri (Body)"/>
          </a:endParaRPr>
        </a:p>
      </dsp:txBody>
      <dsp:txXfrm>
        <a:off x="3784185" y="1297022"/>
        <a:ext cx="3090113" cy="623277"/>
      </dsp:txXfrm>
    </dsp:sp>
    <dsp:sp modelId="{9780FC8B-14BC-4A94-9797-FE381A9221EF}">
      <dsp:nvSpPr>
        <dsp:cNvPr id="0" name=""/>
        <dsp:cNvSpPr/>
      </dsp:nvSpPr>
      <dsp:spPr>
        <a:xfrm>
          <a:off x="3750467" y="2040357"/>
          <a:ext cx="3157549" cy="690713"/>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dirty="0">
              <a:latin typeface="Calibri (Body)"/>
            </a:rPr>
            <a:t>Evolutionary model</a:t>
          </a:r>
          <a:endParaRPr lang="en-IN" sz="2200" kern="1200" dirty="0">
            <a:latin typeface="Calibri (Body)"/>
          </a:endParaRPr>
        </a:p>
      </dsp:txBody>
      <dsp:txXfrm>
        <a:off x="3784185" y="2074075"/>
        <a:ext cx="3090113" cy="623277"/>
      </dsp:txXfrm>
    </dsp:sp>
    <dsp:sp modelId="{82ECF3D0-DD5E-41A0-B083-324A58FF3695}">
      <dsp:nvSpPr>
        <dsp:cNvPr id="0" name=""/>
        <dsp:cNvSpPr/>
      </dsp:nvSpPr>
      <dsp:spPr>
        <a:xfrm>
          <a:off x="3750467" y="2817410"/>
          <a:ext cx="3157549" cy="690713"/>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dirty="0">
              <a:latin typeface="Calibri (Body)"/>
            </a:rPr>
            <a:t>Spiral model</a:t>
          </a:r>
          <a:endParaRPr lang="en-IN" sz="2200" kern="1200" dirty="0">
            <a:latin typeface="Calibri (Body)"/>
          </a:endParaRPr>
        </a:p>
      </dsp:txBody>
      <dsp:txXfrm>
        <a:off x="3784185" y="2851128"/>
        <a:ext cx="3090113" cy="623277"/>
      </dsp:txXfrm>
    </dsp:sp>
    <dsp:sp modelId="{4A12CA85-2A9B-4925-8963-01E336308987}">
      <dsp:nvSpPr>
        <dsp:cNvPr id="0" name=""/>
        <dsp:cNvSpPr/>
      </dsp:nvSpPr>
      <dsp:spPr>
        <a:xfrm>
          <a:off x="3750467" y="3594463"/>
          <a:ext cx="3157549" cy="690713"/>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dirty="0">
              <a:latin typeface="Calibri (Body)"/>
            </a:rPr>
            <a:t>Incremental model</a:t>
          </a:r>
        </a:p>
      </dsp:txBody>
      <dsp:txXfrm>
        <a:off x="3784185" y="3628181"/>
        <a:ext cx="3090113" cy="6232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089C20-899F-4E0A-B5DA-5D42A47874D7}">
      <dsp:nvSpPr>
        <dsp:cNvPr id="0" name=""/>
        <dsp:cNvSpPr/>
      </dsp:nvSpPr>
      <dsp:spPr>
        <a:xfrm>
          <a:off x="0" y="67062"/>
          <a:ext cx="7636407" cy="744329"/>
        </a:xfrm>
        <a:prstGeom prst="roundRect">
          <a:avLst/>
        </a:prstGeom>
        <a:solidFill>
          <a:schemeClr val="tx2">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a:solidFill>
                <a:schemeClr val="tx1"/>
              </a:solidFill>
              <a:latin typeface="Calibri (Body)"/>
            </a:rPr>
            <a:t>Types of Threat</a:t>
          </a:r>
          <a:endParaRPr lang="en-IN" sz="2000" b="1" kern="1200" dirty="0">
            <a:solidFill>
              <a:schemeClr val="tx1"/>
            </a:solidFill>
          </a:endParaRPr>
        </a:p>
      </dsp:txBody>
      <dsp:txXfrm>
        <a:off x="36335" y="103397"/>
        <a:ext cx="7563737" cy="671659"/>
      </dsp:txXfrm>
    </dsp:sp>
    <dsp:sp modelId="{C0E1179A-FEE6-4CC4-B12A-96556A25739C}">
      <dsp:nvSpPr>
        <dsp:cNvPr id="0" name=""/>
        <dsp:cNvSpPr/>
      </dsp:nvSpPr>
      <dsp:spPr>
        <a:xfrm rot="5400000">
          <a:off x="4584913" y="-1030121"/>
          <a:ext cx="1215679" cy="488729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800100">
            <a:lnSpc>
              <a:spcPct val="90000"/>
            </a:lnSpc>
            <a:spcBef>
              <a:spcPct val="0"/>
            </a:spcBef>
            <a:spcAft>
              <a:spcPct val="15000"/>
            </a:spcAft>
            <a:buChar char="••"/>
          </a:pPr>
          <a:r>
            <a:rPr lang="en-US" sz="1800" b="0" kern="1200" dirty="0">
              <a:latin typeface="Calibri (Body)"/>
            </a:rPr>
            <a:t>occur due to exposure of confidential information and unauthorized modification in information.</a:t>
          </a:r>
          <a:endParaRPr lang="en-IN" sz="1800" b="0" kern="1200" dirty="0">
            <a:latin typeface="Calibri (Body)"/>
          </a:endParaRPr>
        </a:p>
        <a:p>
          <a:pPr marL="171450" lvl="1" indent="-171450" algn="just" defTabSz="800100">
            <a:lnSpc>
              <a:spcPct val="90000"/>
            </a:lnSpc>
            <a:spcBef>
              <a:spcPct val="0"/>
            </a:spcBef>
            <a:spcAft>
              <a:spcPct val="15000"/>
            </a:spcAft>
            <a:buChar char="••"/>
          </a:pPr>
          <a:r>
            <a:rPr lang="en-US" sz="1800" kern="1200" dirty="0">
              <a:latin typeface="Calibri(body)"/>
            </a:rPr>
            <a:t>occurrence is not dependent on any entity</a:t>
          </a:r>
          <a:endParaRPr lang="en-IN" sz="1800" kern="1200" dirty="0">
            <a:latin typeface="Calibri(body)"/>
          </a:endParaRPr>
        </a:p>
      </dsp:txBody>
      <dsp:txXfrm rot="-5400000">
        <a:off x="2749105" y="865032"/>
        <a:ext cx="4827951" cy="1096989"/>
      </dsp:txXfrm>
    </dsp:sp>
    <dsp:sp modelId="{D713EFA5-ED69-4CE1-9463-4E9FC365EE8E}">
      <dsp:nvSpPr>
        <dsp:cNvPr id="0" name=""/>
        <dsp:cNvSpPr/>
      </dsp:nvSpPr>
      <dsp:spPr>
        <a:xfrm>
          <a:off x="0" y="811815"/>
          <a:ext cx="2749104" cy="120342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kern="1200" dirty="0">
              <a:latin typeface="Calibri (Body)"/>
            </a:rPr>
            <a:t>Accidental threat</a:t>
          </a:r>
          <a:endParaRPr lang="en-IN" sz="2200" kern="1200" dirty="0">
            <a:latin typeface="Calibri (Body)"/>
          </a:endParaRPr>
        </a:p>
      </dsp:txBody>
      <dsp:txXfrm>
        <a:off x="58746" y="870561"/>
        <a:ext cx="2631612" cy="1085931"/>
      </dsp:txXfrm>
    </dsp:sp>
    <dsp:sp modelId="{20727D15-CE27-45C6-9D9A-2139E28691E5}">
      <dsp:nvSpPr>
        <dsp:cNvPr id="0" name=""/>
        <dsp:cNvSpPr/>
      </dsp:nvSpPr>
      <dsp:spPr>
        <a:xfrm rot="5400000">
          <a:off x="4716459" y="237212"/>
          <a:ext cx="962738" cy="489207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800100">
            <a:lnSpc>
              <a:spcPct val="90000"/>
            </a:lnSpc>
            <a:spcBef>
              <a:spcPct val="0"/>
            </a:spcBef>
            <a:spcAft>
              <a:spcPct val="15000"/>
            </a:spcAft>
            <a:buChar char="••"/>
          </a:pPr>
          <a:r>
            <a:rPr lang="en-US" sz="1800" kern="1200" dirty="0">
              <a:latin typeface="Calibri (Body)"/>
            </a:rPr>
            <a:t>It is performed by an entity to violate security of the computer system and network.</a:t>
          </a:r>
          <a:endParaRPr lang="en-IN" sz="1800" kern="1200" dirty="0">
            <a:latin typeface="Calibri (Body)"/>
          </a:endParaRPr>
        </a:p>
      </dsp:txBody>
      <dsp:txXfrm rot="-5400000">
        <a:off x="2751792" y="2248877"/>
        <a:ext cx="4845077" cy="868744"/>
      </dsp:txXfrm>
    </dsp:sp>
    <dsp:sp modelId="{1A46C94B-AB40-4693-8ED2-CC9B1D27675B}">
      <dsp:nvSpPr>
        <dsp:cNvPr id="0" name=""/>
        <dsp:cNvSpPr/>
      </dsp:nvSpPr>
      <dsp:spPr>
        <a:xfrm>
          <a:off x="0" y="2081537"/>
          <a:ext cx="2751791" cy="120342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kern="1200" dirty="0">
              <a:latin typeface="Calibri (Body)"/>
            </a:rPr>
            <a:t>Intentional threat</a:t>
          </a:r>
          <a:endParaRPr lang="en-IN" sz="2200" kern="1200" dirty="0">
            <a:latin typeface="Calibri (Body)"/>
          </a:endParaRPr>
        </a:p>
      </dsp:txBody>
      <dsp:txXfrm>
        <a:off x="58746" y="2140283"/>
        <a:ext cx="2634299" cy="10859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BB2067-577B-4146-AFFB-A605AB33D755}">
      <dsp:nvSpPr>
        <dsp:cNvPr id="0" name=""/>
        <dsp:cNvSpPr/>
      </dsp:nvSpPr>
      <dsp:spPr>
        <a:xfrm>
          <a:off x="5976407" y="2356173"/>
          <a:ext cx="1855358" cy="958296"/>
        </a:xfrm>
        <a:custGeom>
          <a:avLst/>
          <a:gdLst/>
          <a:ahLst/>
          <a:cxnLst/>
          <a:rect l="0" t="0" r="0" b="0"/>
          <a:pathLst>
            <a:path>
              <a:moveTo>
                <a:pt x="0" y="0"/>
              </a:moveTo>
              <a:lnTo>
                <a:pt x="0" y="857759"/>
              </a:lnTo>
              <a:lnTo>
                <a:pt x="1855358" y="857759"/>
              </a:lnTo>
              <a:lnTo>
                <a:pt x="1855358" y="95829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A6D341-EC8F-40B6-B364-7BB111F1C914}">
      <dsp:nvSpPr>
        <dsp:cNvPr id="0" name=""/>
        <dsp:cNvSpPr/>
      </dsp:nvSpPr>
      <dsp:spPr>
        <a:xfrm>
          <a:off x="5976407" y="2356173"/>
          <a:ext cx="414224" cy="958296"/>
        </a:xfrm>
        <a:custGeom>
          <a:avLst/>
          <a:gdLst/>
          <a:ahLst/>
          <a:cxnLst/>
          <a:rect l="0" t="0" r="0" b="0"/>
          <a:pathLst>
            <a:path>
              <a:moveTo>
                <a:pt x="0" y="0"/>
              </a:moveTo>
              <a:lnTo>
                <a:pt x="0" y="857759"/>
              </a:lnTo>
              <a:lnTo>
                <a:pt x="414224" y="857759"/>
              </a:lnTo>
              <a:lnTo>
                <a:pt x="414224" y="95829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C0AEEA-D162-47D7-9B8B-395C6187C2F1}">
      <dsp:nvSpPr>
        <dsp:cNvPr id="0" name=""/>
        <dsp:cNvSpPr/>
      </dsp:nvSpPr>
      <dsp:spPr>
        <a:xfrm>
          <a:off x="4949498" y="2356173"/>
          <a:ext cx="1026909" cy="958296"/>
        </a:xfrm>
        <a:custGeom>
          <a:avLst/>
          <a:gdLst/>
          <a:ahLst/>
          <a:cxnLst/>
          <a:rect l="0" t="0" r="0" b="0"/>
          <a:pathLst>
            <a:path>
              <a:moveTo>
                <a:pt x="1026909" y="0"/>
              </a:moveTo>
              <a:lnTo>
                <a:pt x="1026909" y="857759"/>
              </a:lnTo>
              <a:lnTo>
                <a:pt x="0" y="857759"/>
              </a:lnTo>
              <a:lnTo>
                <a:pt x="0" y="95829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730432-0BF8-4027-9BE7-F383AC90B62B}">
      <dsp:nvSpPr>
        <dsp:cNvPr id="0" name=""/>
        <dsp:cNvSpPr/>
      </dsp:nvSpPr>
      <dsp:spPr>
        <a:xfrm>
          <a:off x="3514517" y="2356173"/>
          <a:ext cx="2461889" cy="958296"/>
        </a:xfrm>
        <a:custGeom>
          <a:avLst/>
          <a:gdLst/>
          <a:ahLst/>
          <a:cxnLst/>
          <a:rect l="0" t="0" r="0" b="0"/>
          <a:pathLst>
            <a:path>
              <a:moveTo>
                <a:pt x="2461889" y="0"/>
              </a:moveTo>
              <a:lnTo>
                <a:pt x="2461889" y="857759"/>
              </a:lnTo>
              <a:lnTo>
                <a:pt x="0" y="857759"/>
              </a:lnTo>
              <a:lnTo>
                <a:pt x="0" y="95829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35952F-849F-400F-829F-8430832CCD83}">
      <dsp:nvSpPr>
        <dsp:cNvPr id="0" name=""/>
        <dsp:cNvSpPr/>
      </dsp:nvSpPr>
      <dsp:spPr>
        <a:xfrm>
          <a:off x="3628654" y="1051803"/>
          <a:ext cx="2347752" cy="615228"/>
        </a:xfrm>
        <a:custGeom>
          <a:avLst/>
          <a:gdLst/>
          <a:ahLst/>
          <a:cxnLst/>
          <a:rect l="0" t="0" r="0" b="0"/>
          <a:pathLst>
            <a:path>
              <a:moveTo>
                <a:pt x="0" y="0"/>
              </a:moveTo>
              <a:lnTo>
                <a:pt x="0" y="514690"/>
              </a:lnTo>
              <a:lnTo>
                <a:pt x="2347752" y="514690"/>
              </a:lnTo>
              <a:lnTo>
                <a:pt x="2347752" y="61522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AD71E1-C11E-4642-8BDE-62542A8ED0A3}">
      <dsp:nvSpPr>
        <dsp:cNvPr id="0" name=""/>
        <dsp:cNvSpPr/>
      </dsp:nvSpPr>
      <dsp:spPr>
        <a:xfrm>
          <a:off x="1326515" y="2356173"/>
          <a:ext cx="753021" cy="958296"/>
        </a:xfrm>
        <a:custGeom>
          <a:avLst/>
          <a:gdLst/>
          <a:ahLst/>
          <a:cxnLst/>
          <a:rect l="0" t="0" r="0" b="0"/>
          <a:pathLst>
            <a:path>
              <a:moveTo>
                <a:pt x="0" y="0"/>
              </a:moveTo>
              <a:lnTo>
                <a:pt x="0" y="857759"/>
              </a:lnTo>
              <a:lnTo>
                <a:pt x="753021" y="857759"/>
              </a:lnTo>
              <a:lnTo>
                <a:pt x="753021" y="95829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DEA86D-7B08-4DE3-8C41-0891181CB4D5}">
      <dsp:nvSpPr>
        <dsp:cNvPr id="0" name=""/>
        <dsp:cNvSpPr/>
      </dsp:nvSpPr>
      <dsp:spPr>
        <a:xfrm>
          <a:off x="650938" y="2356173"/>
          <a:ext cx="675577" cy="958296"/>
        </a:xfrm>
        <a:custGeom>
          <a:avLst/>
          <a:gdLst/>
          <a:ahLst/>
          <a:cxnLst/>
          <a:rect l="0" t="0" r="0" b="0"/>
          <a:pathLst>
            <a:path>
              <a:moveTo>
                <a:pt x="675577" y="0"/>
              </a:moveTo>
              <a:lnTo>
                <a:pt x="675577" y="857759"/>
              </a:lnTo>
              <a:lnTo>
                <a:pt x="0" y="857759"/>
              </a:lnTo>
              <a:lnTo>
                <a:pt x="0" y="95829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ADEA7A-F995-4060-98EA-9F0122810E8C}">
      <dsp:nvSpPr>
        <dsp:cNvPr id="0" name=""/>
        <dsp:cNvSpPr/>
      </dsp:nvSpPr>
      <dsp:spPr>
        <a:xfrm>
          <a:off x="1326515" y="1051803"/>
          <a:ext cx="2302139" cy="615228"/>
        </a:xfrm>
        <a:custGeom>
          <a:avLst/>
          <a:gdLst/>
          <a:ahLst/>
          <a:cxnLst/>
          <a:rect l="0" t="0" r="0" b="0"/>
          <a:pathLst>
            <a:path>
              <a:moveTo>
                <a:pt x="2302139" y="0"/>
              </a:moveTo>
              <a:lnTo>
                <a:pt x="2302139" y="514690"/>
              </a:lnTo>
              <a:lnTo>
                <a:pt x="0" y="514690"/>
              </a:lnTo>
              <a:lnTo>
                <a:pt x="0" y="61522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852D74-0DDE-45FC-8480-734A1C5E861F}">
      <dsp:nvSpPr>
        <dsp:cNvPr id="0" name=""/>
        <dsp:cNvSpPr/>
      </dsp:nvSpPr>
      <dsp:spPr>
        <a:xfrm>
          <a:off x="2577051" y="362661"/>
          <a:ext cx="2103206" cy="6891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A28243-7B47-4848-A331-09504846F532}">
      <dsp:nvSpPr>
        <dsp:cNvPr id="0" name=""/>
        <dsp:cNvSpPr/>
      </dsp:nvSpPr>
      <dsp:spPr>
        <a:xfrm>
          <a:off x="2697636" y="477217"/>
          <a:ext cx="2103206" cy="68914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Attacks</a:t>
          </a:r>
        </a:p>
      </dsp:txBody>
      <dsp:txXfrm>
        <a:off x="2717820" y="497401"/>
        <a:ext cx="2062838" cy="648773"/>
      </dsp:txXfrm>
    </dsp:sp>
    <dsp:sp modelId="{51B02A6B-0EAA-44B1-9D8F-528EF096DC4F}">
      <dsp:nvSpPr>
        <dsp:cNvPr id="0" name=""/>
        <dsp:cNvSpPr/>
      </dsp:nvSpPr>
      <dsp:spPr>
        <a:xfrm>
          <a:off x="566484" y="1667031"/>
          <a:ext cx="1520062" cy="68914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FDE5C8-C02E-4CD9-B857-B3CE0DFBA014}">
      <dsp:nvSpPr>
        <dsp:cNvPr id="0" name=""/>
        <dsp:cNvSpPr/>
      </dsp:nvSpPr>
      <dsp:spPr>
        <a:xfrm>
          <a:off x="687069" y="1781587"/>
          <a:ext cx="1520062" cy="689141"/>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latin typeface="Calibri (Body)"/>
            </a:rPr>
            <a:t>Passive</a:t>
          </a:r>
        </a:p>
      </dsp:txBody>
      <dsp:txXfrm>
        <a:off x="707253" y="1801771"/>
        <a:ext cx="1479694" cy="648773"/>
      </dsp:txXfrm>
    </dsp:sp>
    <dsp:sp modelId="{6C0BE394-5622-4083-9DF7-98E0E2101870}">
      <dsp:nvSpPr>
        <dsp:cNvPr id="0" name=""/>
        <dsp:cNvSpPr/>
      </dsp:nvSpPr>
      <dsp:spPr>
        <a:xfrm>
          <a:off x="6140" y="3314470"/>
          <a:ext cx="1289596" cy="95725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E61B96-398C-43A2-8ADF-CD6C93378AA7}">
      <dsp:nvSpPr>
        <dsp:cNvPr id="0" name=""/>
        <dsp:cNvSpPr/>
      </dsp:nvSpPr>
      <dsp:spPr>
        <a:xfrm>
          <a:off x="126724" y="3429026"/>
          <a:ext cx="1289596" cy="957259"/>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a:t>Release of the message Content</a:t>
          </a:r>
        </a:p>
      </dsp:txBody>
      <dsp:txXfrm>
        <a:off x="154761" y="3457063"/>
        <a:ext cx="1233522" cy="901185"/>
      </dsp:txXfrm>
    </dsp:sp>
    <dsp:sp modelId="{48A296B0-8727-4D44-9E11-9952ECD009AE}">
      <dsp:nvSpPr>
        <dsp:cNvPr id="0" name=""/>
        <dsp:cNvSpPr/>
      </dsp:nvSpPr>
      <dsp:spPr>
        <a:xfrm>
          <a:off x="1536905" y="3314470"/>
          <a:ext cx="1085262" cy="900122"/>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955712-66CF-45A7-8092-60AED81EBCD1}">
      <dsp:nvSpPr>
        <dsp:cNvPr id="0" name=""/>
        <dsp:cNvSpPr/>
      </dsp:nvSpPr>
      <dsp:spPr>
        <a:xfrm>
          <a:off x="1657490" y="3429026"/>
          <a:ext cx="1085262" cy="900122"/>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Traffic Analysis</a:t>
          </a:r>
        </a:p>
      </dsp:txBody>
      <dsp:txXfrm>
        <a:off x="1683854" y="3455390"/>
        <a:ext cx="1032534" cy="847394"/>
      </dsp:txXfrm>
    </dsp:sp>
    <dsp:sp modelId="{1DD55DA2-0B17-4458-9BFA-A507CEEA4823}">
      <dsp:nvSpPr>
        <dsp:cNvPr id="0" name=""/>
        <dsp:cNvSpPr/>
      </dsp:nvSpPr>
      <dsp:spPr>
        <a:xfrm>
          <a:off x="5143913" y="1667031"/>
          <a:ext cx="1664988" cy="68914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8B27CD-2FE3-4985-A16B-8665C6684E85}">
      <dsp:nvSpPr>
        <dsp:cNvPr id="0" name=""/>
        <dsp:cNvSpPr/>
      </dsp:nvSpPr>
      <dsp:spPr>
        <a:xfrm>
          <a:off x="5264497" y="1781587"/>
          <a:ext cx="1664988" cy="689141"/>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latin typeface="Calibri (Body)"/>
            </a:rPr>
            <a:t>Active</a:t>
          </a:r>
        </a:p>
      </dsp:txBody>
      <dsp:txXfrm>
        <a:off x="5284681" y="1801771"/>
        <a:ext cx="1624620" cy="648773"/>
      </dsp:txXfrm>
    </dsp:sp>
    <dsp:sp modelId="{321FC6B1-C1AA-4C89-BB56-65AE6424F6E8}">
      <dsp:nvSpPr>
        <dsp:cNvPr id="0" name=""/>
        <dsp:cNvSpPr/>
      </dsp:nvSpPr>
      <dsp:spPr>
        <a:xfrm>
          <a:off x="2863338" y="3314470"/>
          <a:ext cx="1302358" cy="900122"/>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368A79-B099-40B8-9F34-4147E9DB56D8}">
      <dsp:nvSpPr>
        <dsp:cNvPr id="0" name=""/>
        <dsp:cNvSpPr/>
      </dsp:nvSpPr>
      <dsp:spPr>
        <a:xfrm>
          <a:off x="2983922" y="3429026"/>
          <a:ext cx="1302358" cy="900122"/>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a:t>Masquerade</a:t>
          </a:r>
        </a:p>
      </dsp:txBody>
      <dsp:txXfrm>
        <a:off x="3010286" y="3455390"/>
        <a:ext cx="1249630" cy="847394"/>
      </dsp:txXfrm>
    </dsp:sp>
    <dsp:sp modelId="{F9BBB5D8-E280-4BA0-8AEC-EEB88BAE09BF}">
      <dsp:nvSpPr>
        <dsp:cNvPr id="0" name=""/>
        <dsp:cNvSpPr/>
      </dsp:nvSpPr>
      <dsp:spPr>
        <a:xfrm>
          <a:off x="4406866" y="3314470"/>
          <a:ext cx="1085262" cy="882494"/>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3D3C8B-1884-44D8-8CA0-F2470A9E5C38}">
      <dsp:nvSpPr>
        <dsp:cNvPr id="0" name=""/>
        <dsp:cNvSpPr/>
      </dsp:nvSpPr>
      <dsp:spPr>
        <a:xfrm>
          <a:off x="4527451" y="3429026"/>
          <a:ext cx="1085262" cy="882494"/>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Replay</a:t>
          </a:r>
        </a:p>
      </dsp:txBody>
      <dsp:txXfrm>
        <a:off x="4553298" y="3454873"/>
        <a:ext cx="1033568" cy="830800"/>
      </dsp:txXfrm>
    </dsp:sp>
    <dsp:sp modelId="{69DB63B6-48F1-4675-9C50-5FC9FF528724}">
      <dsp:nvSpPr>
        <dsp:cNvPr id="0" name=""/>
        <dsp:cNvSpPr/>
      </dsp:nvSpPr>
      <dsp:spPr>
        <a:xfrm>
          <a:off x="5733298" y="3314470"/>
          <a:ext cx="1314665" cy="832021"/>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7A1F79-2E27-4A84-90F0-69D4DFD591B0}">
      <dsp:nvSpPr>
        <dsp:cNvPr id="0" name=""/>
        <dsp:cNvSpPr/>
      </dsp:nvSpPr>
      <dsp:spPr>
        <a:xfrm>
          <a:off x="5853883" y="3429026"/>
          <a:ext cx="1314665" cy="832021"/>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a:t>Modification of Message</a:t>
          </a:r>
        </a:p>
      </dsp:txBody>
      <dsp:txXfrm>
        <a:off x="5878252" y="3453395"/>
        <a:ext cx="1265927" cy="783283"/>
      </dsp:txXfrm>
    </dsp:sp>
    <dsp:sp modelId="{2F19C6EF-A9BE-45CA-8829-BAE7F881260C}">
      <dsp:nvSpPr>
        <dsp:cNvPr id="0" name=""/>
        <dsp:cNvSpPr/>
      </dsp:nvSpPr>
      <dsp:spPr>
        <a:xfrm>
          <a:off x="7289134" y="3314470"/>
          <a:ext cx="1085262" cy="900122"/>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2712-8FC7-4079-A328-FE16768C3A63}">
      <dsp:nvSpPr>
        <dsp:cNvPr id="0" name=""/>
        <dsp:cNvSpPr/>
      </dsp:nvSpPr>
      <dsp:spPr>
        <a:xfrm>
          <a:off x="7409718" y="3429026"/>
          <a:ext cx="1085262" cy="900122"/>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a:t>Denial of Service</a:t>
          </a:r>
        </a:p>
      </dsp:txBody>
      <dsp:txXfrm>
        <a:off x="7436082" y="3455390"/>
        <a:ext cx="1032534" cy="84739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9/22/2023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23T04:28:19.789"/>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0 107,'97'-9,"-79"6,0 1,0 0,0 1,0 1,0 1,0 1,28 6,-9 1,1-1,-1-2,1-1,1-2,44-2,-63 0,1 1,37 8,22 2,16 1,-64-7,50 2,-26-7,85 13,32 0,-22-3,-45-1,171-8,-135-4,786 2,-892-2,64-12,-52 6,-30 4,-1-1,1 0,-1-2,0 0,0-1,-1-1,17-11,-20 11,1 0,0 1,1 1,0 0,0 1,0 1,0 0,1 1,24-3,5 5,-1-2,1-2,53-15,-63 14,0 1,49-3,13-1,-16 2,1 3,93 7,-48 0,-103-1,1 1,-1 2,0 0,33 11,-13-3,-13-6,43 4,21 3,-17 2,88 6,-124-15,-1 1,0 1,0 3,41 16,-13-8,-56-17,0 1,0 0,0 2,0-1,23 13,182 99,-199-109,1 0,1-1,-1-1,1-1,0-1,40 1,26 5,-11-1,1-4,90-6,-42 0,-43 3,95-3,-90-10,8 0,13-1,-71 7,57-2,196-6,0-34,-132 14,-72 14,1 2,99-24,-115 22,114-15,-131 27,-4 0,71-2,792 11,-811 4,139 25,-137-15,156 41,-97-16,-131-35,52 2,9 0,12 10,40 6,165 4,-243-22,0 3,88 21,-26-3,-86-21,47 1,-56-6,1 3,61 11,-38-2,0-3,0-2,1-3,67-4,37 1,119-4,-38-19,103 19,-325 2,-1-1,34-7,29-3,22 9,-40 2,81-11,-74 4,142 4,-132 5,93-10,-35-2,150 8,27 0,-207-9,28-1,138-3,-170 3,-31 2,0 3,121 4,-86 17,49 1,-117-11,0 1,63 16,-16-3,126 27,-151-29,-4-4,0-2,1-3,0-3,106-8,-61-5,93-6,-158 13,0-1,-1-3,68-19,-91 22,-1 1,1 1,21 0,-21 2,0-1,-1-1,21-5,5 0,0 1,0 2,0 2,66 5,-18-1,-68-4,1 0,35-8,-34 5,47-4,-40 7,38-8,-39 4,42-1,312 8,-373-1,1 1,-1 1,0 0,1 1,-1 0,12 5,-16-4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23T04:29:04.161"/>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1 105,'26'-2,"-1"-1,1-1,-1-1,35-12,13-3,5 1,-46 9,1 3,-1 0,1 2,39-1,364 8,-416-1,-1 1,34 8,-32-6,0 0,24 1,205-5,-115-1,-112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23T04:29:09.581"/>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0 218,'46'2,"53"9,42 2,-111-10,0 0,0 2,57 18,-13-4,-24-9,1-2,0-2,0-3,0-2,58-6,-101 4,-1 0,0 0,0-1,0 0,0-1,0 1,0-1,0-1,-1 1,1-1,-1 0,0-1,0 1,-1-1,6-6,3-6,0-1,-1 0,16-32,-16 31,1 1,0 0,34-31,-16 17,-30 30,0 0,-1 0,1 0,0 0,0 0,1 1,-1-1,0 0,1 1,-1 0,0 0,1 0,-1 0,1 0,0 0,-1 1,1-1,0 1,-1-1,1 1,5 1,12 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4:07.445"/>
    </inkml:context>
    <inkml:brush xml:id="br0">
      <inkml:brushProperty name="width" value="0.025" units="cm"/>
      <inkml:brushProperty name="height" value="0.025" units="cm"/>
    </inkml:brush>
  </inkml:definitions>
  <inkml:trace contextRef="#ctx0" brushRef="#br0">1 0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4:10.615"/>
    </inkml:context>
    <inkml:brush xml:id="br0">
      <inkml:brushProperty name="width" value="0.025" units="cm"/>
      <inkml:brushProperty name="height" value="0.025" units="cm"/>
    </inkml:brush>
  </inkml:definitions>
  <inkml:trace contextRef="#ctx0" brushRef="#br0">0 135 24575,'2'-5'0,"-1"1"0,1-1 0,0 0 0,0 1 0,1-1 0,-1 1 0,1 0 0,0 0 0,0 0 0,1 0 0,-1 1 0,1-1 0,6-4 0,-2 0 0,-2 2 0,0 0 0,1 0 0,0 1 0,0 0 0,0 0 0,0 0 0,1 1 0,0 0 0,0 1 0,0 0 0,0 0 0,1 1 0,-1 0 0,1 0 0,-1 1 0,1 0 0,0 0 0,10 1 0,27 0 0,145 5 0,-182-4 0,0 1 0,0 0 0,-1 1 0,1 0 0,-1 0 0,0 0 0,0 1 0,0 1 0,0-1 0,-1 1 0,11 9 0,8 9 0,38 43 0,-27-28 0,-8-11 0,-20-20 0,-1 1 0,1 0 0,-2 0 0,10 12 0,-17-20 0,0 0 0,0 1 0,0-1 0,0 0 0,0 1 0,0-1 0,0 0 0,0 1 0,0-1 0,0 1 0,0-1 0,0 0 0,0 1 0,0-1 0,0 0 0,0 1 0,0-1 0,0 0 0,-1 1 0,1-1 0,0 0 0,0 0 0,0 1 0,-1-1 0,1 0 0,0 0 0,0 1 0,-1-1 0,1 0 0,0 0 0,-1 1 0,1-1 0,0 0 0,0 0 0,-1 0 0,1 0 0,0 0 0,-1 0 0,1 1 0,-1-1 0,1 0 0,0 0 0,-1 0 0,1 0 0,0 0 0,-1 0 0,1 0 0,0 0 0,-1-1 0,-22 3 0,21-2 0,-412-5 0,388 3 0,1-1 0,-1-1 0,-44-14 0,60 15 0,6 2 0,0 0 0,0 0 0,0 0 0,1-1 0,-1 1 0,1-1 0,-1 0 0,1 0 0,0 0 0,-1-1 0,1 1 0,0-1 0,1 0 0,-1 0 0,0 0 0,1 0 0,0 0 0,-1-1 0,1 1 0,1 0 0,-1-1 0,0 0 0,1 1 0,0-1 0,0 0 0,0 0 0,0 0 0,1 0 0,-1 0 0,1 0 0,0 0 0,0 0 0,1 0 0,-1 1 0,1-1 0,0 0 0,0 0 0,0 0 0,3-7 0,-1 4 0,0-1 0,1 0 0,0 1 0,1 0 0,-1 0 0,1 0 0,0 0 0,1 1 0,12-12 0,-15 15 0,1 1 0,-1-1 0,1 1 0,-1 0 0,1 0 0,0 0 0,0 0 0,0 1 0,0 0 0,0-1 0,0 1 0,0 1 0,0-1 0,1 1 0,-1-1 0,0 1 0,0 0 0,1 1 0,-1-1 0,0 1 0,5 1 0,9 8-1365,-8 2-5461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4:14.408"/>
    </inkml:context>
    <inkml:brush xml:id="br0">
      <inkml:brushProperty name="width" value="0.025" units="cm"/>
      <inkml:brushProperty name="height" value="0.025" units="cm"/>
    </inkml:brush>
  </inkml:definitions>
  <inkml:trace contextRef="#ctx0" brushRef="#br0">1 55 24575,'0'-1'0,"0"0"0,0 1 0,0-1 0,0 1 0,0-1 0,0 1 0,0-1 0,0 0 0,1 1 0,-1-1 0,0 1 0,0-1 0,0 1 0,1-1 0,-1 1 0,0-1 0,0 1 0,1-1 0,-1 1 0,1-1 0,-1 1 0,0-1 0,1 1 0,-1 0 0,1-1 0,-1 1 0,1 0 0,-1-1 0,1 1 0,-1 0 0,1 0 0,-1-1 0,1 1 0,-1 0 0,1 0 0,0 0 0,-1 0 0,1 0 0,-1 0 0,1 0 0,-1 0 0,1 0 0,0 0 0,-1 0 0,1 0 0,-1 0 0,1 0 0,-1 1 0,2-1 0,0 1 0,-1 0 0,1-1 0,0 1 0,-1 0 0,1 0 0,-1 0 0,1 0 0,-1 0 0,0 0 0,1 0 0,-1 1 0,0-1 0,0 0 0,0 1 0,0-1 0,1 2 0,6 40 0,-8-37 0,1 1 0,0-1 0,0 1 0,0-1 0,1 0 0,4 11 0,-5-16 0,0 1 0,0-1 0,0 0 0,0 0 0,0 1 0,1-1 0,-1 0 0,0 0 0,0 0 0,1 0 0,-1-1 0,1 1 0,-1 0 0,1-1 0,-1 1 0,1 0 0,-1-1 0,1 0 0,-1 1 0,1-1 0,0 0 0,-1 0 0,1 0 0,0 0 0,-1 0 0,1 0 0,-1-1 0,1 1 0,0 0 0,-1-1 0,4-1 0,3-1 0,0-1 0,0 0 0,0-1 0,-1 0 0,1 0 0,-1 0 0,0-1 0,-1 0 0,1-1 0,-1 1 0,10-15 0,-11 15 0,-6 11 0,1-5 0,0 0 0,-1 1 0,1-1 0,0 0 0,0 0 0,0 0 0,0 1 0,-1-1 0,1 0 0,0 0 0,0 1 0,0-1 0,0 0 0,0 0 0,0 1 0,0-1 0,0 0 0,-1 1 0,1-1 0,0 0 0,0 0 0,0 1 0,0-1 0,0 0 0,1 1 0,-1-1 0,0 0 0,0 0 0,0 1 0,0-1 0,0 0 0,0 0 0,0 1 0,0-1 0,1 0 0,-1 0 0,0 1 0,0-1 0,0 0 0,1 0 0,-1 0 0,0 1 0,0-1 0,0 0 0,1 0 0,0 0 0,0 0 0,0 0 0,0 0 0,0 1 0,-1-1 0,1 0 0,0 0 0,0 0 0,0 1 0,0-1 0,-1 1 0,1-1 0,0 0 0,0 1 0,-1-1 0,1 1 0,0 0 0,-1-1 0,1 1 0,-1-1 0,1 1 0,0 0 0,-1 0 0,0-1 0,2 2 0,-1 5 0,-10-12 0,-23-34 0,28 32 0,-1 1 0,1-1 0,-1 1 0,-1 0 0,1 0 0,-11-8 0,14 13 0,1 1 0,-1-1 0,0 0 0,0 0 0,0 1 0,0-1 0,0 1 0,0-1 0,0 1 0,0 0 0,0 0 0,0 0 0,0 0 0,0 0 0,0 0 0,0 0 0,0 1 0,0-1 0,0 1 0,1 0 0,-1-1 0,0 1 0,0 0 0,0 0 0,1 0 0,-1 0 0,0 1 0,1-1 0,-1 0 0,1 1 0,-2 1 0,-8 7 0,7-5 0,-1 0 0,0-1 0,0 0 0,-1 0 0,-8 4 0,13-7 0,0-1 0,0 1 0,0-1 0,-1 1 0,1-1 0,0 0 0,-1 0 0,1 1 0,0-1 0,-1 0 0,1 0 0,0-1 0,0 1 0,-1 0 0,1 0 0,0 0 0,-1-1 0,1 1 0,0-1 0,0 1 0,0-1 0,-1 0 0,1 1 0,0-1 0,0 0 0,0 0 0,0 1 0,0-1 0,0 0 0,0 0 0,1 0 0,-2-2 0,41-31 0,-34 29 0,-2 2 0,0-1 0,1 1 0,-1 0 0,1 0 0,0 0 0,7-4 0,-10 6 0,0 1 0,1 0 0,-1-1 0,0 1 0,0 0 0,0 0 0,0 0 0,0 0 0,1 0 0,-1 0 0,0 0 0,0 0 0,0 1 0,0-1 0,0 0 0,0 1 0,0-1 0,0 0 0,0 1 0,0 0 0,0-1 0,0 1 0,0 0 0,0-1 0,0 1 0,0 0 0,0 0 0,-1 0 0,1-1 0,0 1 0,-1 0 0,1 0 0,-1 0 0,1 0 0,0 2 0,13 33 0,1 1 0,-14-35 0,0-1 0,1 1 0,-1-1 0,0 1 0,1-1 0,0 0 0,-1 1 0,1-1 0,0 0 0,-1 0 0,1 0 0,0 0 0,0-1 0,0 1 0,0 0 0,0-1 0,0 1 0,3-1 0,14 0-31,-17-1-20,-1 1 0,1 0-1,0-1 1,-1 1 0,1 0-1,-1 0 1,1 0 0,-1 0-1,1 0 1,-1 0 0,1 0-1,0 1 1,-1-1 0,1 1-1,-1-1 1,0 1 0,1-1 0,-1 1-1,1 0 1,-1 0 0,0 0-1,0 0 1,1 0 0,-1 0-1,1 1 1,3 9-6775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4:19.134"/>
    </inkml:context>
    <inkml:brush xml:id="br0">
      <inkml:brushProperty name="width" value="0.025" units="cm"/>
      <inkml:brushProperty name="height" value="0.025" units="cm"/>
    </inkml:brush>
  </inkml:definitions>
  <inkml:trace contextRef="#ctx0" brushRef="#br0">3 0 24575,'-2'94'0,"4"101"0,-1-189 0,0-1 0,0 1 0,1 0 0,-1-1 0,1 1 0,0-1 0,1 0 0,-1 0 0,1 0 0,0 0 0,1 0 0,-1-1 0,1 1 0,5 4 0,-7-7 0,0 0 0,0 0 0,1 0 0,-1-1 0,0 1 0,1-1 0,0 1 0,-1-1 0,1 0 0,0 0 0,-1 0 0,1-1 0,0 1 0,0-1 0,0 1 0,0-1 0,0 0 0,-1 0 0,1 0 0,0-1 0,0 1 0,0-1 0,0 1 0,-1-1 0,1 0 0,0 0 0,0 0 0,-1 0 0,5-3 0,12-11-1365,-2-1-5461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4:20.891"/>
    </inkml:context>
    <inkml:brush xml:id="br0">
      <inkml:brushProperty name="width" value="0.025" units="cm"/>
      <inkml:brushProperty name="height" value="0.025" units="cm"/>
    </inkml:brush>
  </inkml:definitions>
  <inkml:trace contextRef="#ctx0" brushRef="#br0">1 132 24575,'4'-5'0,"2"-5"0,4-6 0,5 0 0,4 3 0,-1-2 0,-4-2 0,1 2 0,2 3 0,2 4 0,-1 3-8191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4:23.377"/>
    </inkml:context>
    <inkml:brush xml:id="br0">
      <inkml:brushProperty name="width" value="0.025" units="cm"/>
      <inkml:brushProperty name="height" value="0.025" units="cm"/>
    </inkml:brush>
  </inkml:definitions>
  <inkml:trace contextRef="#ctx0" brushRef="#br0">109 52 24575,'-5'0'0,"1"0"0,-1 1 0,1 0 0,-1 0 0,1 0 0,0 0 0,-1 1 0,1-1 0,0 1 0,0 1 0,0-1 0,0 0 0,1 1 0,-1 0 0,1 0 0,-1 0 0,1 0 0,0 0 0,0 1 0,0-1 0,1 1 0,-1 0 0,1 0 0,0 0 0,0 0 0,-1 5 0,0-2 0,1 0 0,0 0 0,0 0 0,1 0 0,0 0 0,0 0 0,0 0 0,1 0 0,0 1 0,1-1 0,0 0 0,0 0 0,0 0 0,1 0 0,5 13 0,-6-18 0,0 1 0,0-1 0,1 0 0,-1 1 0,1-1 0,-1 0 0,1 0 0,0 0 0,-1-1 0,1 1 0,0 0 0,1-1 0,-1 1 0,0-1 0,0 0 0,0 1 0,1-1 0,-1 0 0,1 0 0,-1-1 0,1 1 0,-1-1 0,1 1 0,-1-1 0,1 0 0,0 0 0,-1 0 0,1 0 0,-1 0 0,1 0 0,0-1 0,-1 1 0,1-1 0,-1 0 0,0 0 0,1 0 0,-1 0 0,4-3 0,1 1 0,-1 0 0,0-1 0,0 0 0,0-1 0,0 1 0,-1-1 0,0 0 0,0-1 0,0 1 0,0-1 0,-1 0 0,7-13 0,-9 15 7,-1-1-1,1 0 1,-1 0-1,0 0 1,0 0-1,0 0 1,-1 0 0,0 0-1,0-1 1,0 1-1,0 0 1,-1 0-1,0 0 1,0 0-1,0 0 1,-1 0-1,-2-4 1,-3-6-360,-1 0 1,-1 0-1,-18-23 1,25 37 279,-14-21-6753</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4:24.843"/>
    </inkml:context>
    <inkml:brush xml:id="br0">
      <inkml:brushProperty name="width" value="0.025" units="cm"/>
      <inkml:brushProperty name="height" value="0.025" units="cm"/>
    </inkml:brush>
  </inkml:definitions>
  <inkml:trace contextRef="#ctx0" brushRef="#br0">1 0 24575,'0'5'0,"0"5"0,0 6 0,0 5 0,0 3 0,0 6 0,0 3 0,0 0 0,0-1 0,0-2 0,0-5-8191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4:27.312"/>
    </inkml:context>
    <inkml:brush xml:id="br0">
      <inkml:brushProperty name="width" value="0.025" units="cm"/>
      <inkml:brushProperty name="height" value="0.025" units="cm"/>
    </inkml:brush>
  </inkml:definitions>
  <inkml:trace contextRef="#ctx0" brushRef="#br0">1 27 24575,'4'-3'0,"0"1"0,0-1 0,0 1 0,0-1 0,1 1 0,-1 0 0,1 1 0,-1-1 0,1 1 0,0 0 0,-1 0 0,6 0 0,63-2 0,-52 3 0,-13 0 0,-1 0 0,1 1 0,0-1 0,0 2 0,0-1 0,0 1 0,-1 0 0,1 0 0,-1 1 0,1 0 0,-1 1 0,11 6 0,-14-6 0,1 0 0,-1 0 0,0 0 0,-1 0 0,1 0 0,-1 1 0,0 0 0,0 0 0,0 0 0,0 0 0,-1 0 0,0 0 0,0 1 0,-1-1 0,1 1 0,-1 0 0,0-1 0,0 7 0,-1-5 0,1 0 0,-1-1 0,0 1 0,-1 0 0,1-1 0,-1 1 0,-1-1 0,1 1 0,-1-1 0,0 0 0,-4 7 0,0-2 0,-1 0 0,-1 0 0,0-1 0,-16 16 0,1 1 0,25-28 0,0 0 0,0 1 0,0-1 0,1 0 0,-1 1 0,0 0 0,0 0 0,1 0 0,-1 0 0,0 0 0,0 0 0,1 0 0,-1 1 0,0-1 0,0 1 0,1-1 0,2 3 0,1-1 0,-1 1 0,1 1 0,-1-1 0,0 1 0,0 0 0,6 6 0,-1 0 0,-1 0 0,0 1 0,0 0 0,-1 1 0,9 17 0,35 88 0,-50-113 0,-1 0 0,1 0 0,0 1 0,-1-1 0,0 0 0,0 1 0,0-1 0,-1 1 0,0 0 0,0-1 0,0 1 0,0-1 0,0 1 0,-1-1 0,0 1 0,-3 8 0,2-10 0,1 1 0,-1-1 0,-1 1 0,1-1 0,0 0 0,-1 0 0,0 0 0,1 0 0,-1-1 0,0 1 0,-1-1 0,1 1 0,0-1 0,-1 0 0,1 0 0,-1-1 0,1 1 0,-1-1 0,-7 2 0,4-1 0,1 0 0,-1 0 0,0-1 0,0 0 0,0-1 0,0 1 0,0-1 0,0-1 0,0 1 0,0-1 0,0 0 0,0-1 0,0 0 0,0 0 0,1 0 0,-1-1 0,1 0 0,-1 0 0,1-1 0,0 1 0,1-1 0,-1-1 0,1 1 0,-1-1 0,1 0 0,1 0 0,-1 0 0,1-1 0,0 0 0,0 0 0,0 0 0,1 0 0,-3-9 0,-16-33-75,5 11-570,-20-66 0,31 80-6181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23T04:28:22.259"/>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4:29.292"/>
    </inkml:context>
    <inkml:brush xml:id="br0">
      <inkml:brushProperty name="width" value="0.025" units="cm"/>
      <inkml:brushProperty name="height" value="0.025" units="cm"/>
    </inkml:brush>
  </inkml:definitions>
  <inkml:trace contextRef="#ctx0" brushRef="#br0">102 21 24575,'-1'4'0,"-1"0"0,1 0 0,-1-1 0,-1 1 0,1 0 0,0-1 0,-1 1 0,1-1 0,-1 0 0,0 0 0,0 0 0,-5 3 0,-1 2 0,3-1 0,-1 0 0,1 0 0,0 0 0,1 1 0,0 0 0,0 0 0,0 0 0,-4 14 0,8-19 0,0 0 0,1 0 0,-1-1 0,1 1 0,0 0 0,0 0 0,0 0 0,0 0 0,0-1 0,1 1 0,-1 0 0,1 0 0,0-1 0,0 1 0,0 0 0,0-1 0,0 1 0,1-1 0,-1 1 0,1-1 0,-1 0 0,1 1 0,0-1 0,0 0 0,0 0 0,0 0 0,0-1 0,1 1 0,-1 0 0,0-1 0,1 0 0,3 2 0,-2-1 0,0 0 0,0-1 0,0 1 0,0-1 0,0 0 0,0 0 0,0-1 0,0 1 0,0-1 0,1 0 0,-1 0 0,0 0 0,0-1 0,0 0 0,0 1 0,0-1 0,0-1 0,0 1 0,0-1 0,0 1 0,0-1 0,-1 0 0,1 0 0,-1-1 0,1 1 0,-1-1 0,0 1 0,0-1 0,0 0 0,0-1 0,-1 1 0,1 0 0,-1-1 0,0 1 0,0-1 0,0 0 0,0 1 0,-1-1 0,0 0 0,1 0 0,-1 0 0,-1 0 0,1-1 0,-1 1 0,1 0 0,-1 0 0,0 0 0,-1 0 0,1 0 0,-2-6 0,1 4 0,-16-52 0,16 55 0,-1-1 0,0 1 0,0-1 0,0 1 0,0 0 0,0 0 0,-1 0 0,0 0 0,1 0 0,-1 1 0,0-1 0,0 1 0,-5-2 0,-17-14-1365,21 11-5461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4:31.172"/>
    </inkml:context>
    <inkml:brush xml:id="br0">
      <inkml:brushProperty name="width" value="0.025" units="cm"/>
      <inkml:brushProperty name="height" value="0.025" units="cm"/>
    </inkml:brush>
  </inkml:definitions>
  <inkml:trace contextRef="#ctx0" brushRef="#br0">1 0 24575,'3'1'0,"0"-1"0,1 1 0,-1-1 0,0 1 0,1 0 0,-1 0 0,0 0 0,0 1 0,0-1 0,0 1 0,0 0 0,0 0 0,0 0 0,0 0 0,-1 0 0,1 0 0,-1 1 0,0 0 0,1-1 0,-1 1 0,0 0 0,-1 0 0,1 0 0,2 5 0,3 9 0,-1 0 0,0 0 0,4 28 0,-4-19 0,4 10 0,2 11 0,-1 0 0,9 94 0,-20-139 0,7 75 0,-7-72 0,1-1 0,0 1 0,0 0 0,1-1 0,-1 1 0,1-1 0,0 1 0,0-1 0,0 0 0,1 0 0,0 0 0,0 0 0,4 5 0,-6-9 0,0 1 0,-1-1 0,1 1 0,0-1 0,-1 0 0,1 1 0,0-1 0,0 0 0,0 0 0,-1 1 0,1-1 0,0 0 0,0 0 0,0 0 0,-1 0 0,1 0 0,0 0 0,0 0 0,0 0 0,-1 0 0,1-1 0,0 1 0,0 0 0,0 0 0,-1-1 0,1 1 0,0-1 0,0 1 0,-1 0 0,1-1 0,-1 1 0,1-1 0,0 0 0,-1 1 0,1-1 0,0 0 0,20-31 0,-14 21 0,-3 4 0,0 0 0,-1 0 0,1 0 0,-1 0 0,0 0 0,-1-1 0,0 1 0,0-1 0,-1 0 0,0 0 0,0 1 0,-1-1 0,0 0 0,-2-15 0,2 19 0,-1 0 0,0 1 0,-1-1 0,1 0 0,-1 1 0,1-1 0,-1 1 0,0-1 0,0 1 0,-1 0 0,1 0 0,-1 0 0,1 0 0,-1 0 0,0 0 0,0 1 0,0 0 0,0-1 0,-1 1 0,1 0 0,-1 1 0,1-1 0,-1 1 0,0-1 0,1 1 0,-1 0 0,0 0 0,0 1 0,0-1 0,0 1 0,-5 0 0,-12 2-1365,3 3-5461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4:41.384"/>
    </inkml:context>
    <inkml:brush xml:id="br0">
      <inkml:brushProperty name="width" value="0.025" units="cm"/>
      <inkml:brushProperty name="height" value="0.025" units="cm"/>
    </inkml:brush>
  </inkml:definitions>
  <inkml:trace contextRef="#ctx0" brushRef="#br0">41 198 24575,'-2'1'0,"0"0"0,-1-1 0,1 1 0,0 1 0,0-1 0,0 0 0,0 0 0,0 1 0,0-1 0,0 1 0,0 0 0,1-1 0,-1 1 0,1 0 0,-1 0 0,1 0 0,0 0 0,-1 0 0,1 1 0,0-1 0,0 0 0,1 0 0,-1 1 0,0-1 0,0 4 0,12-57 0,-6-128 0,-5 179 0,0-1 0,0 1 0,0 0 0,-1 0 0,1-1 0,0 1 0,0 0 0,0 0 0,0-1 0,0 1 0,0 0 0,0-1 0,0 1 0,0 0 0,0 0 0,0-1 0,0 1 0,0 0 0,0 0 0,1-1 0,-1 1 0,0 0 0,0 0 0,0-1 0,0 1 0,0 0 0,1 0 0,-1 0 0,0-1 0,0 1 0,0 0 0,0 0 0,1 0 0,-1 0 0,0-1 0,0 1 0,1 0 0,-1 0 0,0 0 0,0 0 0,1 0 0,8 10 0,14 31 0,-18-31 0,-2-4 0,0 1 0,1-1 0,0 0 0,1 0 0,7 8 0,-10-12 0,-1-1 0,1 0 0,0 0 0,-1 0 0,1 0 0,0 0 0,0 0 0,-1 0 0,1-1 0,0 1 0,0-1 0,0 1 0,0-1 0,0 0 0,0 0 0,0 1 0,0-2 0,0 1 0,0 0 0,0 0 0,0-1 0,0 1 0,-1-1 0,1 1 0,3-2 0,4-3 0,-1 0 0,0-1 0,-1 1 0,0-2 0,0 1 0,0-1 0,0 0 0,-1 0 0,0 0 0,8-16 0,3-1 0,-3 12 0,-14 12 0,0 0 0,0 1 0,1-1 0,-1 0 0,0 0 0,0 0 0,1 1 0,-1-1 0,0 0 0,0 0 0,0 1 0,1-1 0,-1 0 0,0 1 0,0-1 0,0 0 0,0 0 0,0 1 0,0-1 0,0 0 0,0 1 0,0-1 0,0 0 0,0 1 0,0-1 0,0 0 0,0 1 0,0-1 0,0 0 0,0 1 0,-7 40 0,5-34 0,-10 62 0,12-68 0,-1-1 0,1 0 0,0 1 0,0-1 0,0 0 0,0 1 0,0-1 0,0 1 0,0-1 0,0 0 0,0 1 0,0-1 0,0 1 0,0-1 0,0 0 0,0 1 0,0-1 0,0 1 0,0-1 0,0 0 0,0 1 0,1-1 0,-1 0 0,0 1 0,0-1 0,0 0 0,1 1 0,-1-1 0,0 0 0,0 1 0,1-1 0,-1 0 0,0 0 0,1 0 0,-1 1 0,0-1 0,1 0 0,-1 0 0,0 0 0,1 1 0,0-1 0,16-12 0,13-25 0,-21 18 0,-7 15 0,-1 0 0,1 0 0,0 0 0,0 0 0,0 0 0,0 1 0,1-1 0,0 1 0,5-6 0,5 49 0,-13-39 0,1 0 0,0 0 0,0 0 0,0-1 0,0 1 0,0 0 0,0 0 0,0-1 0,1 1 0,-1-1 0,0 1 0,0-1 0,0 1 0,1-1 0,-1 0 0,0 0 0,0 1 0,1-1 0,-1 0 0,0 0 0,0 0 0,1 0 0,-1-1 0,0 1 0,1 0 0,-1 0 0,0-1 0,0 1 0,0-1 0,1 1 0,-1-1 0,0 0 0,0 1 0,0-1 0,2-1 0,41-32 0,-41 30 0,0 2 0,-1-1 0,1 1 0,0 0 0,0 0 0,0 0 0,0 0 0,0 1 0,6-3 0,-8 4 0,0 0 0,-1 0 0,1 0 0,0 0 0,0 0 0,0 0 0,0 0 0,0 1 0,0-1 0,-1 0 0,1 1 0,0-1 0,0 0 0,0 1 0,-1-1 0,1 1 0,0-1 0,-1 1 0,1 0 0,0-1 0,-1 1 0,1 0 0,-1-1 0,1 1 0,-1 0 0,1 0 0,-1 0 0,1-1 0,-1 1 0,0 0 0,0 0 0,1 0 0,-1 0 0,0 0 0,0-1 0,0 1 0,0 0 0,0 1 0,4 17 0,-3-13 0,0 0 0,0 0 0,1 0 0,-1 0 0,1 0 0,1 0 0,-1-1 0,1 1 0,0-1 0,0 0 0,7 9 0,-8-13 0,-1 1 0,0-1 0,0 1 0,0 0 0,0-1 0,0 1 0,0 0 0,0 0 0,-1 0 0,1-1 0,-1 1 0,1 0 0,-1 0 0,0 0 0,1 0 0,-1 3 0,-7 35 0,5-36 0,1 1 0,0-1 0,0 1 0,0 0 0,1-1 0,0 1 0,0 0 0,0 0 0,1 8 0,8 12-1365,-11-16-5461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4:45.004"/>
    </inkml:context>
    <inkml:brush xml:id="br0">
      <inkml:brushProperty name="width" value="0.025" units="cm"/>
      <inkml:brushProperty name="height" value="0.025" units="cm"/>
    </inkml:brush>
  </inkml:definitions>
  <inkml:trace contextRef="#ctx0" brushRef="#br0">1 17 24575,'0'1'0,"0"-1"0,0 0 0,0 0 0,0 1 0,0-1 0,0 0 0,-1 0 0,1 1 0,0-1 0,0 0 0,0 1 0,0-1 0,0 0 0,0 0 0,0 1 0,0-1 0,0 0 0,0 0 0,1 1 0,-1-1 0,0 0 0,0 0 0,0 1 0,0-1 0,0 0 0,0 0 0,0 1 0,1-1 0,-1 0 0,0 0 0,0 0 0,0 1 0,1-1 0,-1 0 0,0 0 0,0 0 0,0 0 0,1 1 0,-1-1 0,0 0 0,0 0 0,1 0 0,-1 0 0,0 0 0,1 0 0,-1 0 0,0 0 0,0 0 0,1 0 0,-1 0 0,0 0 0,0 0 0,1 0 0,-1 0 0,0 0 0,1 0 0,-1 0 0,0 0 0,17-15 0,-16 14 0,0 0 0,0 0 0,-1 0 0,1 0 0,0 1 0,0-1 0,0 0 0,0 0 0,0 0 0,1 1 0,-1-1 0,0 1 0,0-1 0,2 0 0,-3 4 0,0-1 0,1 0 0,-1 1 0,0-1 0,0 1 0,0-1 0,0 1 0,-1-1 0,1 0 0,-1 1 0,1-1 0,-2 3 0,1 1 0,-1 3 0,-2 20 0,7-23 0,9-16 0,-11 9 0,-1 0 0,1 0 0,-1 0 0,1 0 0,-1 1 0,1-1 0,0 0 0,-1 0 0,1 1 0,0-1 0,0 1 0,-1-1 0,1 0 0,0 1 0,0-1 0,0 1 0,0 0 0,0-1 0,0 1 0,0 0 0,0-1 0,-1 1 0,1 0 0,0 0 0,0 0 0,0 0 0,0 0 0,0 0 0,0 0 0,0 0 0,0 0 0,1 1 0,6 0 0,-6-1 0,0 0 0,0-1 0,0 1 0,0-1 0,0 1 0,0-1 0,0 0 0,0 0 0,0 0 0,0 0 0,-1 0 0,1 0 0,0 0 0,-1-1 0,1 1 0,0 0 0,-1-1 0,2-1 0,13-11 0,-15 14 0,-1 0 0,0-1 0,1 1 0,-1 0 0,0 0 0,1 0 0,-1 0 0,1-1 0,-1 1 0,0 0 0,1 0 0,-1 0 0,1 0 0,-1 0 0,0 0 0,1 0 0,-1 0 0,1 0 0,-1 0 0,1 0 0,-1 1 0,0-1 0,1 0 0,-1 0 0,0 0 0,1 0 0,-1 1 0,1-1 0,-1 0 0,0 0 0,0 1 0,1-1 0,6 17 0,-3 23 0,-4-36 0,5 26 0,-1-21 0,3-19 0,-7 8 0,1 1 0,-1-1 0,1 0 0,-1 0 0,0 0 0,0 0 0,0 0 0,0 0 0,0 0 0,0 1 0,0-1 0,-1 0 0,0-3 0,1 5 0,0 0 0,0-1 0,0 1 0,-1 0 0,1 0 0,0-1 0,0 1 0,0 0 0,0 0 0,-1 0 0,1-1 0,0 1 0,0 0 0,-1 0 0,1 0 0,0 0 0,0-1 0,-1 1 0,1 0 0,0 0 0,0 0 0,-1 0 0,1 0 0,0 0 0,-1 0 0,1 0 0,0 0 0,0 0 0,-1 0 0,1 0 0,-1 0 0,-12 11 0,5 0 0,0 1 0,0 0 0,1 0 0,1 0 0,-8 21 0,14-32 0,0-1 0,0 0 0,0 0 0,-1 0 0,1 0 0,0 0 0,0 1 0,0-1 0,0 0 0,0 0 0,0 0 0,-1 1 0,1-1 0,0 0 0,0 0 0,0 0 0,0 1 0,0-1 0,0 0 0,0 0 0,0 0 0,0 1 0,0-1 0,0 0 0,0 0 0,0 1 0,0-1 0,0 0 0,0 0 0,0 0 0,0 1 0,0-1 0,1 0 0,-1 0 0,0 0 0,0 1 0,0-1 0,0 0 0,0 0 0,1 0 0,-1 0 0,0 0 0,0 1 0,0-1 0,0 0 0,1 0 0,-1 0 0,0 0 0,0 0 0,0 0 0,1 0 0,-1 0 0,0 1 0,0-1 0,0 0 0,1 0 0,-1 0 0,0 0 0,0 0 0,1 0 0,-1 0 0,19-11 0,20-21 0,10-24 0,-26 27 0,-22 29 0,-1-1 0,1 1 0,-1-1 0,1 1 0,-1-1 0,1 1 0,-1-1 0,1 1 0,-1-1 0,1 1 0,0 0 0,-1-1 0,1 1 0,-1 0 0,1 0 0,0 0 0,-1-1 0,1 1 0,0 0 0,0 0 0,-1 0 0,1 0 0,0 0 0,-1 0 0,1 0 0,0 0 0,-1 0 0,1 1 0,0-1 0,-1 0 0,1 0 0,0 1 0,-1-1 0,1 0 0,-1 1 0,1-1 0,0 1 0,-1-1 0,1 0 0,-1 1 0,1-1 0,-1 1 0,1 1 0,1 0 0,0 1 0,0 0 0,0 0 0,0 0 0,-1 0 0,1 0 0,-1 1 0,1 3 0,-2-5 9,0 0-1,0 0 1,0 0-1,-1 0 1,1 0 0,-1 0-1,1 0 1,-1 0-1,0 0 1,0 0-1,0-1 1,0 1-1,-2 2 1,3-3-66,-1 0 0,1 0 0,-1 0 0,1 0-1,-1 0 1,0 0 0,1-1 0,-1 1 0,0 0 0,0 0 0,0-1 0,1 1-1,-1 0 1,0-1 0,0 1 0,0-1 0,0 0 0,0 1 0,0-1 0,0 0 0,0 1-1,0-1 1,0 0 0,0 0 0,-3 0 0,-1-4-6769</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4:47.381"/>
    </inkml:context>
    <inkml:brush xml:id="br0">
      <inkml:brushProperty name="width" value="0.025" units="cm"/>
      <inkml:brushProperty name="height" value="0.025" units="cm"/>
    </inkml:brush>
  </inkml:definitions>
  <inkml:trace contextRef="#ctx0" brushRef="#br0">24 0 24575,'-1'55'0,"-14"100"0,12-144 0,2 0 0,-1 0 0,1 0 0,1 0 0,0 0 0,2 15 0,-1-20 0,1-1 0,0 1 0,0 0 0,0-1 0,1 1 0,0-1 0,0 0 0,0 0 0,0 0 0,1 0 0,0 0 0,0-1 0,6 5 0,-3-2-105,1 0 0,1 0 0,-1-1 0,1 0 0,0 0 0,0-1 0,1-1 0,-1 1 0,1-2 0,0 1 0,1-1 0,10 2 0,3-3-6721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4:49.312"/>
    </inkml:context>
    <inkml:brush xml:id="br0">
      <inkml:brushProperty name="width" value="0.025" units="cm"/>
      <inkml:brushProperty name="height" value="0.025" units="cm"/>
    </inkml:brush>
  </inkml:definitions>
  <inkml:trace contextRef="#ctx0" brushRef="#br0">1 61 24575,'0'-4'0,"4"-2"0,2-4 0,4 0 0,5 1 0,0-2 0,-3 1-8191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4:52.588"/>
    </inkml:context>
    <inkml:brush xml:id="br0">
      <inkml:brushProperty name="width" value="0.025" units="cm"/>
      <inkml:brushProperty name="height" value="0.025" units="cm"/>
    </inkml:brush>
  </inkml:definitions>
  <inkml:trace contextRef="#ctx0" brushRef="#br0">51 0 24575,'-1'4'0,"1"-1"0,-1 0 0,0 1 0,1-1 0,-2 0 0,1 0 0,0 0 0,-1 0 0,1 0 0,-1 0 0,0 0 0,0 0 0,0-1 0,-3 3 0,2-1 0,0 0 0,0 0 0,0 0 0,1 1 0,-1-1 0,-2 7 0,4-6 0,0-1 0,0 1 0,0-1 0,0 1 0,1-1 0,0 1 0,0-1 0,0 1 0,0-1 0,1 1 0,0-1 0,0 1 0,0-1 0,0 0 0,1 1 0,0-1 0,0 0 0,0 0 0,0 0 0,3 4 0,-1-4 0,0 1 0,0-1 0,0 1 0,1-1 0,0 0 0,0-1 0,0 1 0,0-1 0,0 0 0,0-1 0,1 1 0,0-1 0,-1 0 0,1 0 0,6 1 0,-8-3 0,0 1 0,0-1 0,0 0 0,0 0 0,0 0 0,0-1 0,0 1 0,0-1 0,0 0 0,0 0 0,-1 0 0,1-1 0,0 1 0,-1-1 0,1 0 0,-1 0 0,1 0 0,-1 0 0,0-1 0,0 0 0,0 1 0,0-1 0,-1 0 0,4-5 0,-3 4 0,0-1 0,0 1 0,0-1 0,-1 0 0,0 0 0,0 0 0,0 0 0,-1 0 0,1-1 0,-1 1 0,0 0 0,-1-1 0,0 1 0,0-1 0,0 1 0,0-1 0,-3-9 0,3 13 5,-1-1-1,0 1 0,0 0 1,0 0-1,0 0 0,0 0 1,-1 0-1,1 0 0,-1 0 1,1 0-1,-1 0 0,0 1 1,0-1-1,0 1 0,0-1 1,0 1-1,0 0 0,0 0 1,0 0-1,0 0 0,0 0 1,-1 0-1,1 1 0,-3-1 1,-6-1-290,0 0-1,-1 1 1,-19 1 0,26 0-48,-18 1-6493</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4:54.859"/>
    </inkml:context>
    <inkml:brush xml:id="br0">
      <inkml:brushProperty name="width" value="0.025" units="cm"/>
      <inkml:brushProperty name="height" value="0.025" units="cm"/>
    </inkml:brush>
  </inkml:definitions>
  <inkml:trace contextRef="#ctx0" brushRef="#br0">1 0 24575,'0'343'0,"0"-330"0,1-1 0,0 0 0,1 1 0,1-1 0,0 0 0,0 0 0,7 13 0,-9-23 0,0 1 0,1 0 0,-1 0 0,1-1 0,0 1 0,0-1 0,0 1 0,0-1 0,0 0 0,0 0 0,1 0 0,-1 0 0,1 0 0,3 1 0,-4-2 0,0 0 0,1-1 0,-1 1 0,0-1 0,1 0 0,-1 0 0,1 0 0,-1 0 0,0 0 0,1 0 0,-1 0 0,0-1 0,1 0 0,-1 1 0,0-1 0,0 0 0,1 0 0,-1 0 0,0 0 0,0 0 0,2-3 0,2 0 0,-1 0 0,1-1 0,-1 1 0,0-1 0,0 0 0,-1-1 0,0 1 0,7-12 0,-9 15 0,-1 0 0,0 0 0,0 0 0,0 0 0,-1 0 0,1 0 0,0 0 0,-1 0 0,1 0 0,-1-1 0,0 1 0,0 0 0,1 0 0,-1 0 0,-1-1 0,1 1 0,0 0 0,-1 0 0,1 0 0,-1 0 0,1 0 0,-1-1 0,0 1 0,0 0 0,0 1 0,0-1 0,0 0 0,-1 0 0,1 0 0,0 1 0,-3-3 0,-3-1 0,0 0 0,-1 1 0,1-1 0,-1 2 0,0-1 0,0 1 0,-1 0 0,-14-3 0,-4-2 0,26 8-24,1 0-1,-1 0 1,0 0 0,1-1-1,-1 1 1,1 0 0,-1 0-1,1-1 1,-1 1-1,0 0 1,1-1 0,-1 1-1,1-1 1,0 1 0,-1 0-1,1-1 1,-1 1-1,1-1 1,0 1 0,-1-1-1,1 0 1,0 1 0,-1-1-1,1 1 1,0-1-1,0 1 1,0-1 0,-1 0-1,1 1 1,0-1-1,0 0 1,0 1 0,0-1-1,0 0 1,0 1 0,0-1-1,1 1 1,-1-1-1,0 0 1,0 1 0,0-1-1,1 1 1,-1-1 0,0 0-1,1 1 1,-1-1-1,0 1 1,1-1 0,-1 1-1,1-1 1,-1 1-1,0 0 1,1-1 0,-1 1-1,2-1 1,9-9-6802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4:57.076"/>
    </inkml:context>
    <inkml:brush xml:id="br0">
      <inkml:brushProperty name="width" value="0.025" units="cm"/>
      <inkml:brushProperty name="height" value="0.025" units="cm"/>
    </inkml:brush>
  </inkml:definitions>
  <inkml:trace contextRef="#ctx0" brushRef="#br0">111 47 24575,'-1'9'0,"-2"-1"0,1 0 0,-1-1 0,0 1 0,-1 0 0,1-1 0,-2 0 0,1 0 0,-9 10 0,3-2 0,-17 14 0,23-26 0,0 0 0,1 1 0,-1-1 0,1 1 0,0 0 0,0-1 0,0 1 0,-2 6 0,4-9 0,1-1 0,0 1 0,0 0 0,0-1 0,0 1 0,0-1 0,1 1 0,-1-1 0,0 1 0,0-1 0,0 1 0,0-1 0,1 1 0,-1-1 0,0 1 0,0-1 0,1 1 0,-1-1 0,0 0 0,1 1 0,-1-1 0,0 1 0,1-1 0,-1 0 0,1 0 0,-1 1 0,1-1 0,-1 0 0,0 1 0,1-1 0,-1 0 0,1 0 0,-1 0 0,1 0 0,0 1 0,25 5 0,-16-4 0,-5 0 0,0-1 0,0 1 0,0-1 0,0 0 0,0-1 0,0 1 0,0-1 0,0 0 0,8-1 0,-10 0 0,0 0 0,0-1 0,0 1 0,-1 0 0,1-1 0,-1 0 0,1 1 0,-1-1 0,1 0 0,-1 0 0,0-1 0,0 1 0,0 0 0,0-1 0,-1 1 0,1-1 0,2-4 0,4-8 0,-1 0 0,10-29 0,-15 38 0,0 0 0,-1 1 0,1-1 0,-2 0 0,1 0 0,0 0 0,-1 0 0,0 0 0,-1 0 0,1 0 0,-3-8 0,2 11 4,0 1 0,-1 0 0,1 0 0,-1 0 0,1 0 0,-1 0 0,0 0-1,0 0 1,0 0 0,0 0 0,0 1 0,0-1 0,0 1 0,0 0 0,-1 0 0,1-1 0,0 1-1,-1 1 1,1-1 0,-1 0 0,-3 0 0,-24-11-1455,24 7-5375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4:58.950"/>
    </inkml:context>
    <inkml:brush xml:id="br0">
      <inkml:brushProperty name="width" value="0.025" units="cm"/>
      <inkml:brushProperty name="height" value="0.025" units="cm"/>
    </inkml:brush>
  </inkml:definitions>
  <inkml:trace contextRef="#ctx0" brushRef="#br0">0 0 24575,'2'1'0,"0"-1"0,-1 1 0,1 0 0,-1 0 0,1 0 0,-1 0 0,0 0 0,1 0 0,-1 0 0,0 0 0,0 1 0,0-1 0,0 1 0,0-1 0,0 0 0,0 1 0,0-1 0,-1 1 0,2 2 0,1 1 0,20 38 0,-1 1 0,26 76 0,-35-66 0,-11-39 0,1-1 0,1 0 0,0-1 0,8 19 0,-9-28 0,-1 1 0,0 0 0,1-1 0,0 1 0,0-1 0,0 0 0,1 0 0,-1 0 0,7 5 0,-8-8 0,0 0 0,-1 0 0,1-1 0,0 1 0,0 0 0,0-1 0,0 1 0,0-1 0,0 0 0,0 0 0,0 0 0,0 0 0,0 0 0,0 0 0,0 0 0,0 0 0,0-1 0,0 1 0,0-1 0,0 0 0,0 1 0,0-1 0,-1 0 0,1 0 0,0 0 0,0 0 0,2-3 0,-1 1 0,1 0 0,-1 0 0,0-1 0,0 1 0,0-1 0,0 0 0,0 0 0,-1 0 0,0 0 0,0 0 0,0-1 0,0 1 0,-1-1 0,1 1 0,-1-1 0,0 0 0,-1 1 0,1-1 0,-1-6 0,0 8 0,0 0 0,0 0 0,0 0 0,0 0 0,-1 0 0,1 0 0,-1 0 0,0 0 0,0 1 0,0-1 0,0 0 0,-1 0 0,1 1 0,-1-1 0,1 1 0,-1-1 0,0 1 0,0 0 0,0 0 0,0 0 0,0 0 0,-1 0 0,1 0 0,-1 0 0,1 1 0,-1-1 0,1 1 0,-1 0 0,0 0 0,-5-2 0,-92-4-1365,82 3-5461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23T04:28:26.708"/>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2:36.034"/>
    </inkml:context>
    <inkml:brush xml:id="br0">
      <inkml:brushProperty name="width" value="0.025" units="cm"/>
      <inkml:brushProperty name="height" value="0.025" units="cm"/>
    </inkml:brush>
  </inkml:definitions>
  <inkml:trace contextRef="#ctx0" brushRef="#br0">0 10 24575,'0'-4'0,"0"-2"-8191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2:36.651"/>
    </inkml:context>
    <inkml:brush xml:id="br0">
      <inkml:brushProperty name="width" value="0.025" units="cm"/>
      <inkml:brushProperty name="height" value="0.025" units="cm"/>
    </inkml:brush>
  </inkml:definitions>
  <inkml:trace contextRef="#ctx0" brushRef="#br0">0 0 24575,'0'0'-8191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2:40.784"/>
    </inkml:context>
    <inkml:brush xml:id="br0">
      <inkml:brushProperty name="width" value="0.025" units="cm"/>
      <inkml:brushProperty name="height" value="0.025" units="cm"/>
    </inkml:brush>
  </inkml:definitions>
  <inkml:trace contextRef="#ctx0" brushRef="#br0">1 135 24575,'1'-3'0,"-1"-1"0,1 1 0,0-1 0,1 1 0,-1 0 0,1 0 0,-1-1 0,1 1 0,0 0 0,0 0 0,0 0 0,1 1 0,-1-1 0,1 1 0,-1-1 0,1 1 0,0 0 0,0 0 0,0 0 0,0 0 0,3-1 0,5-3 0,0 0 0,0 1 0,0 1 0,1 0 0,12-2 0,-18 4 0,-1 2 0,1-1 0,-1 1 0,1 0 0,0 0 0,-1 0 0,1 1 0,0 0 0,-1 0 0,1 0 0,-1 1 0,0 0 0,1 0 0,-1 0 0,7 5 0,3 3 0,-1 0 0,-1 1 0,21 21 0,-21-19 0,0 0 0,2-1 0,15 10 0,-14-12 0,1 0 0,1-2 0,-1 0 0,35 10 0,-43-16 0,0 0 0,0 0 0,0-1 0,0 0 0,0-1 0,0 0 0,0 0 0,0-1 0,0 0 0,0-1 0,-1 0 0,13-4 0,-20 6 0,-1 0 0,0 0 0,1 0 0,-1 0 0,0 0 0,1 0 0,-1 0 0,1 0 0,-1 0 0,0 0 0,1 0 0,-1-1 0,0 1 0,1 0 0,-1 0 0,0 0 0,1 0 0,-1-1 0,0 1 0,0 0 0,1 0 0,-1-1 0,0 1 0,0 0 0,1-1 0,-1 1 0,0 0 0,0 0 0,0-1 0,1 1 0,-1-1 0,0 1 0,0 0 0,0-1 0,0 1 0,0 0 0,0-1 0,0 1 0,0 0 0,0-1 0,-16-5 0,-29 3 0,-5-1 0,-91-19 0,29 3 0,89 17 0,-1 0 0,1 2 0,-38 2 0,55 0 0,0-1 0,1 1 0,-1 0 0,1 0 0,-1 0 0,1 1 0,-1 0 0,1 0 0,0 1 0,0-1 0,0 1 0,0 0 0,0 0 0,1 1 0,-1-1 0,1 1 0,0 0 0,0 0 0,0 1 0,-4 7 0,8-12 0,-1 0 0,1 0 0,0 1 0,0-1 0,0 0 0,-1 1 0,1-1 0,0 0 0,0 1 0,0-1 0,0 1 0,0-1 0,0 0 0,0 1 0,0-1 0,-1 0 0,1 1 0,1-1 0,-1 1 0,0-1 0,0 0 0,0 1 0,0-1 0,0 0 0,0 1 0,0-1 0,0 0 0,1 1 0,-1-1 0,0 0 0,0 1 0,0-1 0,1 0 0,-1 1 0,15 1 0,23-9 0,-34 6 0,10-2 0,0 1 0,0 0 0,0 1 0,0 1 0,0 0 0,0 1 0,15 3 0,98 28 0,-87-21 0,54 10 0,-49-16 0,0-2 0,0-2 0,58-6 0,-101 5 0,0 0 0,0 0 0,0-1 0,1 1 0,-1-1 0,0 1 0,0-1 0,0 0 0,-1 1 0,1-1 0,0 0 0,0 0 0,0-1 0,-1 1 0,1 0 0,0 0 0,-1-1 0,3-2 0,-3 3 0,-1-1 0,1 0 0,0 1 0,-1-1 0,1 0 0,-1 0 0,1 0 0,-1 1 0,0-1 0,0 0 0,0 0 0,0 0 0,0 1 0,0-1 0,-1 0 0,1 0 0,-1-1 0,-2-6 0,0 1 0,-1 0 0,0 0 0,0 0 0,-1 0 0,0 1 0,-7-8 0,-6-6 0,0 1 0,-1 0 0,-42-31 0,51 44 0,0 0 0,-1 1 0,0 0 0,0 0 0,0 1 0,0 1 0,-1 0 0,0 1 0,0 0 0,0 1 0,-13-2 0,7 3 0,0 1 0,1 1 0,-1 0 0,-27 6 0,36-5 0,0 1 0,1 0 0,-1 0 0,1 1 0,0 0 0,0 1 0,1 0 0,-1 0 0,1 0 0,-12 13 0,8-6-59,0 0 0,1 1 0,-8 16 0,6-11-1070,5-7-5697</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2:44.255"/>
    </inkml:context>
    <inkml:brush xml:id="br0">
      <inkml:brushProperty name="width" value="0.025" units="cm"/>
      <inkml:brushProperty name="height" value="0.025" units="cm"/>
    </inkml:brush>
  </inkml:definitions>
  <inkml:trace contextRef="#ctx0" brushRef="#br0">159 149 24575,'-1'1'0,"-1"-1"0,1 0 0,0 1 0,0 0 0,0-1 0,0 1 0,0 0 0,0-1 0,0 1 0,0 0 0,0 0 0,0 0 0,0 0 0,0 0 0,1 0 0,-1 0 0,0 0 0,1 0 0,-1 0 0,0 2 0,-12 27 0,12-27 0,-9 22 0,2 0 0,0 0 0,2 1 0,1 0 0,1 0 0,-1 32 0,5-50 0,0-4 0,1-1 0,-1 0 0,0 1 0,0-1 0,-1 0 0,1 0 0,-1 1 0,0-1 0,1 0 0,-1 0 0,-1 0 0,1 0 0,-3 5 0,3-8 0,0 0 0,1 0 0,-1-1 0,0 1 0,1 0 0,-1 0 0,0-1 0,1 1 0,-1-1 0,0 1 0,1-1 0,-1 1 0,1-1 0,-1 1 0,1-1 0,-1 1 0,1-1 0,-1 1 0,1-1 0,-1 0 0,1 1 0,0-1 0,-1 0 0,1 1 0,0-2 0,-13-22 0,12 23 0,-6-15 0,1 0 0,0 0 0,1-1 0,0 0 0,2 0 0,-3-26 0,3-105 0,4 101 0,0 40 0,-1 1 0,1-1 0,0 1 0,0 0 0,1 0 0,0-1 0,0 1 0,0 0 0,1 1 0,4-10 0,-6 14 0,0 0 0,0-1 0,0 1 0,0 0 0,1 0 0,-1 0 0,0-1 0,0 1 0,1 1 0,-1-1 0,1 0 0,-1 0 0,1 0 0,-1 1 0,1-1 0,-1 1 0,1-1 0,1 1 0,0 0 0,-1 0 0,0 0 0,0 0 0,0 1 0,0-1 0,1 1 0,-1 0 0,0 0 0,0-1 0,0 1 0,0 1 0,-1-1 0,1 0 0,0 0 0,0 1 0,-1-1 0,3 3 0,26 26 0,-1 2 0,42 59 0,-41-33 0,-11-17 0,-11-27 0,-1 0 0,0 1 0,-1 0 0,-1 0 0,0 1 0,-1-1 0,-1 1 0,2 32 0,-4-36-341,0 1 0,1-1-1,5 19 1,-2-15-6485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2:45.637"/>
    </inkml:context>
    <inkml:brush xml:id="br0">
      <inkml:brushProperty name="width" value="0.025" units="cm"/>
      <inkml:brushProperty name="height" value="0.025" units="cm"/>
    </inkml:brush>
  </inkml:definitions>
  <inkml:trace contextRef="#ctx0" brushRef="#br0">1 119 24575,'0'-4'0,"0"-7"0,0-5 0,4 0 0,7 2 0,0 0 0,4-3 0,3 2 0,-1 4-8191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2:46.707"/>
    </inkml:context>
    <inkml:brush xml:id="br0">
      <inkml:brushProperty name="width" value="0.025" units="cm"/>
      <inkml:brushProperty name="height" value="0.025" units="cm"/>
    </inkml:brush>
  </inkml:definitions>
  <inkml:trace contextRef="#ctx0" brushRef="#br0">0 0 24575,'0'5'0,"0"5"0,0 6 0,0 9 0,0 5 0,0 2 0,0 4 0,0 0 0,0-1 0,0-2 0,0-3 0,0-1 0,0-2 0,0 0 0,0-6-8191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2:48.178"/>
    </inkml:context>
    <inkml:brush xml:id="br0">
      <inkml:brushProperty name="width" value="0.025" units="cm"/>
      <inkml:brushProperty name="height" value="0.025" units="cm"/>
    </inkml:brush>
  </inkml:definitions>
  <inkml:trace contextRef="#ctx0" brushRef="#br0">0 0 24575,'0'5'0,"0"5"0,0 6 0,0 4 0,0 4 0,0 2 0,0 1 0,0 0 0,0 0 0,0-4-8191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2:48.958"/>
    </inkml:context>
    <inkml:brush xml:id="br0">
      <inkml:brushProperty name="width" value="0.025" units="cm"/>
      <inkml:brushProperty name="height" value="0.025" units="cm"/>
    </inkml:brush>
  </inkml:definitions>
  <inkml:trace contextRef="#ctx0" brushRef="#br0">11 0 24575,'-4'0'0,"-2"0"-8191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2:51.102"/>
    </inkml:context>
    <inkml:brush xml:id="br0">
      <inkml:brushProperty name="width" value="0.025" units="cm"/>
      <inkml:brushProperty name="height" value="0.025" units="cm"/>
    </inkml:brush>
  </inkml:definitions>
  <inkml:trace contextRef="#ctx0" brushRef="#br0">122 0 24575,'-1'3'0,"0"-1"0,0 0 0,0 0 0,0 1 0,-1-1 0,1 0 0,-1 0 0,1 0 0,-1-1 0,0 1 0,0 0 0,0-1 0,0 1 0,0-1 0,0 0 0,-3 2 0,-11 9 0,-3 5 0,-17 17 0,34-31 0,0-1 0,0 0 0,0 1 0,0-1 0,1 1 0,-1-1 0,1 1 0,0 0 0,-1 0 0,1-1 0,1 1 0,-2 3 0,2-4 0,0 0 0,0-1 0,0 1 0,0-1 0,0 1 0,0 0 0,1-1 0,-1 1 0,1-1 0,-1 1 0,1 0 0,-1-1 0,1 0 0,0 1 0,0-1 0,0 1 0,0-1 0,0 0 0,0 0 0,1 2 0,1-1 0,0 0 0,0 0 0,0 0 0,0-1 0,0 1 0,0-1 0,0 0 0,1 0 0,4 1 0,7 0 0,1 0 0,0-1 0,22-1 0,-26-1 0,-5 1-114,-1 0 1,1 0-1,-1 0 0,1 1 0,-1 0 1,1 0-1,-1 0 0,0 1 0,1 0 1,-1 0-1,10 6 0,-3 2-6712</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2:53.907"/>
    </inkml:context>
    <inkml:brush xml:id="br0">
      <inkml:brushProperty name="width" value="0.025" units="cm"/>
      <inkml:brushProperty name="height" value="0.025" units="cm"/>
    </inkml:brush>
  </inkml:definitions>
  <inkml:trace contextRef="#ctx0" brushRef="#br0">5 92 24575,'1'4'0,"-1"0"0,1-1 0,0 1 0,0 0 0,1-1 0,-1 1 0,0-1 0,1 1 0,0-1 0,0 0 0,0 1 0,0-1 0,1 0 0,-1 0 0,1-1 0,0 1 0,0-1 0,5 5 0,-6-6 0,0 1 0,0-1 0,0 0 0,1 1 0,-1-1 0,0 0 0,0 0 0,1-1 0,-1 1 0,0 0 0,1-1 0,-1 1 0,1-1 0,-1 0 0,1 0 0,-1 0 0,1 0 0,-1 0 0,0-1 0,1 1 0,-1-1 0,1 1 0,-1-1 0,0 0 0,1 0 0,-1 0 0,0 0 0,0 0 0,4-4 0,-3 2 0,-1 0 0,1-1 0,-1 1 0,0-1 0,0 0 0,-1 1 0,1-1 0,-1 0 0,1 0 0,-1 0 0,-1 0 0,1 0 0,0-1 0,-1 1 0,0 0 0,-1-8 0,1 7 0,0 1 0,0-1 0,-1 1 0,0-1 0,0 1 0,0 0 0,0-1 0,-1 1 0,1 0 0,-1 0 0,-1 0 0,1 0 0,0 0 0,-1 1 0,-4-6 0,6 8 0,0 0 0,-1 0 0,1 0 0,0 0 0,-1 0 0,0 0 0,1 0 0,-1 0 0,1 1 0,-1-1 0,0 0 0,1 1 0,-1 0 0,0-1 0,0 1 0,0 0 0,1 0 0,-1 0 0,0 0 0,0 0 0,1 0 0,-4 1 0,2 0 0,0 1 0,1-1 0,-1 1 0,1-1 0,-1 1 0,1 0 0,0 0 0,0 0 0,0 0 0,0 0 0,0 1 0,-2 3 0,-2 3 0,1 0 0,1 0 0,0 1 0,0-1 0,1 1 0,-4 18 0,3 11 0,1 0 0,2 0 0,7 60 0,-6-95 6,1 1-1,0-1 1,0 0-1,0 0 0,1 0 1,-1 0-1,1 0 1,0 0-1,0-1 1,0 1-1,1 0 1,-1-1-1,1 0 0,0 1 1,0-1-1,0 0 1,0-1-1,1 1 1,-1-1-1,1 1 1,5 2-1,1 0-191,0-1 1,1 0-1,-1-1 0,0 0 1,1-1-1,0 0 1,15 0-1,-2-1-6640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23T04:28:27.536"/>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2:58.720"/>
    </inkml:context>
    <inkml:brush xml:id="br0">
      <inkml:brushProperty name="width" value="0.025" units="cm"/>
      <inkml:brushProperty name="height" value="0.025" units="cm"/>
    </inkml:brush>
  </inkml:definitions>
  <inkml:trace contextRef="#ctx0" brushRef="#br0">0 153 24575,'0'-9'0,"0"-7"0,0-6 0,0-3 0,0-2 0,0-1 0,0 9 0,0 12 0,0 12 0,0 5-8191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3:04.161"/>
    </inkml:context>
    <inkml:brush xml:id="br0">
      <inkml:brushProperty name="width" value="0.025" units="cm"/>
      <inkml:brushProperty name="height" value="0.025" units="cm"/>
    </inkml:brush>
  </inkml:definitions>
  <inkml:trace contextRef="#ctx0" brushRef="#br0">1 16 24575,'0'-4'0,"4"-2"0,2 0-8191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3:09.845"/>
    </inkml:context>
    <inkml:brush xml:id="br0">
      <inkml:brushProperty name="width" value="0.025" units="cm"/>
      <inkml:brushProperty name="height" value="0.025" units="cm"/>
    </inkml:brush>
  </inkml:definitions>
  <inkml:trace contextRef="#ctx0" brushRef="#br0">0 0 24575,'0'0'-8191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3:10.414"/>
    </inkml:context>
    <inkml:brush xml:id="br0">
      <inkml:brushProperty name="width" value="0.025" units="cm"/>
      <inkml:brushProperty name="height" value="0.025" units="cm"/>
    </inkml:brush>
  </inkml:definitions>
  <inkml:trace contextRef="#ctx0" brushRef="#br0">1 0 24575,'0'0'-8191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3:17.572"/>
    </inkml:context>
    <inkml:brush xml:id="br0">
      <inkml:brushProperty name="width" value="0.025" units="cm"/>
      <inkml:brushProperty name="height" value="0.025" units="cm"/>
    </inkml:brush>
  </inkml:definitions>
  <inkml:trace contextRef="#ctx0" brushRef="#br0">1 0 24575,'4'0'0,"2"0"-8191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3:38.472"/>
    </inkml:context>
    <inkml:brush xml:id="br0">
      <inkml:brushProperty name="width" value="0.025" units="cm"/>
      <inkml:brushProperty name="height" value="0.025" units="cm"/>
    </inkml:brush>
  </inkml:definitions>
  <inkml:trace contextRef="#ctx0" brushRef="#br0">1 0 24575</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5:20.018"/>
    </inkml:context>
    <inkml:brush xml:id="br0">
      <inkml:brushProperty name="width" value="0.025" units="cm"/>
      <inkml:brushProperty name="height" value="0.025" units="cm"/>
    </inkml:brush>
  </inkml:definitions>
  <inkml:trace contextRef="#ctx0" brushRef="#br0">165 209 24575,'-7'0'0,"1"1"0,0 1 0,0-1 0,1 1 0,-1 0 0,0 0 0,0 1 0,1-1 0,0 1 0,-1 1 0,1-1 0,0 1 0,-8 8 0,-1 0 0,2 2 0,-1 0 0,-14 21 0,26-34 0,0 0 0,0 1 0,0-1 0,0 0 0,0 1 0,0-1 0,0 1 0,1-1 0,-1 1 0,1-1 0,-1 1 0,1 0 0,-1-1 0,1 1 0,0 2 0,0-3 0,1-1 0,-1 0 0,0 1 0,1-1 0,-1 0 0,1 0 0,-1 1 0,1-1 0,-1 0 0,1 0 0,-1 0 0,1 1 0,-1-1 0,1 0 0,-1 0 0,1 0 0,-1 0 0,1 0 0,-1 0 0,1 0 0,-1 0 0,1 0 0,-1-1 0,1 1 0,-1 0 0,1 0 0,-1 0 0,1-1 0,-1 1 0,1 0 0,8-4 0,-1 0 0,0 0 0,0 0 0,10-8 0,39-34 0,61-64 0,-109 101 0,3-3 0,-12 13 0,0-1 0,1 1 0,-1-1 0,0 1 0,0-1 0,0 1 0,0 0 0,0-1 0,0 1 0,0-1 0,0 1 0,0-1 0,0 1 0,0-1 0,0 1 0,0 0 0,0-1 0,0 1 0,-1-1 0,1 1 0,0-1 0,0 1 0,-1-1 0,1 1 0,0-1 0,-1 1 0,0 0 0,-7 22 0,0 0 0,2 1 0,0 0 0,2 0 0,1 1 0,0-1 0,2 1 0,1-1 0,1 1 0,1 0 0,1-1 0,1 0 0,2 0 0,8 26 0,-14-49 0,1 1 0,-1 0 0,1 0 0,0 0 0,-1-1 0,1 1 0,0 0 0,0-1 0,0 1 0,0-1 0,1 1 0,-1-1 0,0 0 0,1 1 0,-1-1 0,0 0 0,1 0 0,0 0 0,-1 0 0,1 0 0,-1 0 0,3 0 0,-2-1 0,0 0 0,0 0 0,0-1 0,0 1 0,-1-1 0,1 1 0,0-1 0,0 0 0,0 0 0,-1 0 0,1 0 0,0 0 0,-1 0 0,1 0 0,-1 0 0,0-1 0,1 1 0,-1-1 0,0 1 0,0-1 0,2-1 0,79-125 0,-82 128 0,0 0 0,0 1 0,0-1 0,0 0 0,0 0 0,0 1 0,0-1 0,0 0 0,0 0 0,0 1 0,0-1 0,0 0 0,1 1 0,-1-1 0,0 0 0,0 0 0,0 0 0,0 1 0,1-1 0,-1 0 0,0 0 0,0 0 0,0 1 0,1-1 0,-1 0 0,0 0 0,0 0 0,1 0 0,-1 0 0,0 1 0,1-1 0,-1 0 0,0 0 0,0 0 0,1 0 0,-1 0 0,0 0 0,1 0 0,-1 0 0,0 0 0,0 0 0,1 0 0,-1 0 0,0 0 0,1-1 0,-1 1 0,0 0 0,0 0 0,1 0 0,-1 0 0,0 0 0,0 0 0,0-1 0,1 1 0,-1 0 0,0 0 0,0 0 0,0-1 0,1 1 0,-1 0 0,0 0 0,0-1 0,0 1 0,0 0 0,1-1 0,0 37 0,1-9 0,-2-26 0,0 0 0,0-1 0,0 1 0,1-1 0,-1 1 0,0 0 0,1-1 0,-1 1 0,0-1 0,1 1 0,-1-1 0,0 1 0,1-1 0,-1 1 0,1-1 0,-1 1 0,1-1 0,0 1 0,-1-1 0,1 0 0,-1 1 0,1-1 0,-1 0 0,1 0 0,0 1 0,-1-1 0,1 0 0,0 0 0,-1 0 0,1 0 0,0 0 0,-1 0 0,2 0 0,0-1 0,0 1 0,0-1 0,0 0 0,0 0 0,0 0 0,0 0 0,0-1 0,0 1 0,0 0 0,2-3 0,3-4 0,1 0 0,-1-1 0,8-11 0,-5 4 0,0-1 0,-2 0 0,14-36 0,-21 51 0,-2 13 0,0-4 0,0 0 0,1 0 0,0 0 0,0 0 0,2 11 0,-2-18 0,1 0 0,-1 1 0,0-1 0,1 1 0,-1-1 0,1 1 0,-1-1 0,1 0 0,-1 1 0,1-1 0,-1 0 0,1 0 0,-1 1 0,1-1 0,0 0 0,-1 0 0,1 0 0,-1 0 0,1 0 0,0 0 0,-1 0 0,1 0 0,-1 0 0,1 0 0,0 0 0,-1 0 0,1 0 0,-1 0 0,1-1 0,-1 1 0,1 0 0,0 0 0,-1-1 0,1 1 0,-1 0 0,1-1 0,-1 1 0,1-1 0,23-15 0,-23 15 0,11-10 0,-1 0 0,0 0 0,-1-1 0,11-16 0,20-23 0,-40 51 0,-1-1 0,1 1 0,-1-1 0,0 1 0,1-1 0,-1 1 0,1-1 0,0 1 0,-1 0 0,1-1 0,-1 1 0,1 0 0,0-1 0,-1 1 0,1 0 0,0 0 0,-1-1 0,1 1 0,0 0 0,-1 0 0,1 0 0,0 0 0,-1 0 0,1 0 0,0 0 0,-1 0 0,1 0 0,0 1 0,-1-1 0,2 0 0,14 17 0,-15-15 0,1 0 0,-1 0 0,0 0 0,1 0 0,-1-1 0,1 1 0,0-1 0,-1 1 0,1-1 0,0 0 0,0 1 0,0-1 0,0 0 0,2 1 0,1-2 0,-1 0 0,1 0 0,0 0 0,-1-1 0,1 0 0,-1 1 0,1-2 0,-1 1 0,0 0 0,1-1 0,-1 0 0,0 0 0,0 0 0,0 0 0,0-1 0,3-3 0,11-8 0,30-31 0,-40 38 0,22-25 0,-1-2 0,-2 0 0,-2-2 0,25-44 0,-87 160 0,32-69 0,1-1 0,1 1 0,0-1 0,0 1 0,1 0 0,1 0 0,0 0 0,0 21 0,7-14 0,-5-17 0,-1 0 0,1 0 0,-1 0 0,1 0 0,-1 0 0,0 0 0,1 0 0,-1 0 0,0 0 0,0 0 0,0 0 0,0 0 0,0 0 0,0 0 0,0-1 0,0 1 0,0 0 0,0 0 0,-1 0 0,1 0 0,0 0 0,-1 0 0,1 0 0,-1 0 0,1 0 0,-1 0 0,1-1 0,-1 1 0,1 0 0,-1 0 0,0-1 0,1 1 0,-1 0 0,0-1 0,-1 2 0,-27 27 0,2 2 0,2 1 0,0 1 0,-23 43 0,48-75 0,0-1 0,0 0 0,-1 1 0,1-1 0,0 0 0,0 1 0,0-1 0,0 1 0,-1-1 0,1 0 0,0 0 0,-1 1 0,1-1 0,0 0 0,0 1 0,-1-1 0,1 0 0,0 0 0,-1 0 0,1 1 0,-1-1 0,1 0 0,0 0 0,-1 0 0,1 0 0,0 0 0,-1 0 0,1 0 0,-1 1 0,1-1 0,0 0 0,-1 0 0,1-1 0,-1 1 0,1 0 0,0 0 0,-1 0 0,1 0 0,-1 0 0,1 0 0,0 0 0,-1-1 0,1 1 0,0 0 0,-1 0 0,1-1 0,0 1 0,-1 0 0,1 0 0,0-1 0,0 1 0,-1 0 0,1-1 0,0 1 0,0 0 0,-1-1 0,1 1 0,0-1 0,-16-32 0,10 17 0,-10-16 0,-1 1 0,-31-42 0,43 66 0,-1-1 0,0 1 0,0 0 0,0 1 0,-1 0 0,0 0 0,-1 0 0,1 1 0,-1 0 0,0 0 0,0 1 0,-1 0 0,1 0 0,-1 1 0,-9-2 0,12 4 0,0 1 0,0 0 0,0 1 0,0-1 0,0 1 0,0 0 0,0 1 0,0 0 0,0 0 0,1 0 0,-1 0 0,0 1 0,1 0 0,0 0 0,0 0 0,0 1 0,0 0 0,1 0 0,-9 9 0,1 0 0,0 1 0,0 1 0,2 0 0,0 1 0,-12 24 0,16-25 0,-1 1 0,2 0 0,0 0 0,1 0 0,-3 19 0,6-26 0,0-1 0,1 1 0,0-1 0,0 1 0,0-1 0,1 1 0,1-1 0,-1 1 0,1-1 0,1 0 0,6 15 0,-8-20 0,0-1 0,0 0 0,0-1 0,0 1 0,1 0 0,-1 0 0,0 0 0,1-1 0,0 1 0,-1-1 0,1 1 0,0-1 0,0 0 0,0 1 0,-1-1 0,1 0 0,1 0 0,-1 0 0,0-1 0,0 1 0,3 0 0,-2-1 0,0 0 0,0 0 0,0-1 0,-1 1 0,1-1 0,0 0 0,0 0 0,0 0 0,-1 0 0,1 0 0,-1-1 0,1 1 0,-1-1 0,4-2 0,7-7 0,-1-1 0,0-1 0,-1 0 0,14-19 0,-21 26 0,9-13 0,0 0 0,-2-1 0,0 0 0,8-22 0,-15 32 0,-1 1 0,0-1 0,0 0 0,-1 0 0,0 0 0,-1 0 0,0 0 0,0 0 0,-1 0 0,-1 0 0,-2-13 0,4 22 0,-1 1 0,0-1 0,0 1 0,0-1 0,0 1 0,0-1 0,0 1 0,0-1 0,-1 1 0,1-1 0,0 1 0,0-1 0,0 1 0,0-1 0,-1 1 0,1-1 0,0 1 0,0-1 0,-1 1 0,1-1 0,0 1 0,-1 0 0,1-1 0,-1 1 0,1-1 0,0 1 0,-1 0 0,1 0 0,-1-1 0,1 1 0,-1 0 0,1 0 0,-1 0 0,1-1 0,-1 1 0,1 0 0,-1 0 0,1 0 0,-1 0 0,1 0 0,-1 0 0,0 0 0,1 0 0,-1 0 0,1 0 0,-1 1 0,-1 0 0,1 0 0,-1 0 0,1 0 0,0 1 0,-1-1 0,1 0 0,0 1 0,0-1 0,0 1 0,0 0 0,1-1 0,-2 4 0,-3 9 0,0 1 0,2 0 0,0 0 0,0 0 0,2 0 0,0 0 0,0 1 0,2-1 0,3 29 0,-2-40 0,-1 0 0,1 0 0,0-1 0,0 1 0,0-1 0,0 1 0,1-1 0,0 0 0,-1 0 0,1 0 0,0 0 0,1 0 0,-1-1 0,0 1 0,1-1 0,-1 0 0,1 0 0,0 0 0,0-1 0,0 1 0,0-1 0,0 0 0,0 0 0,0 0 0,5 0 0,6 1 0,1-1 0,0 0 0,-1-1 0,1-1 0,20-3 0,-22 1 0,-1 0 0,1-1 0,-1-1 0,18-8 0,14-6 0,-19 18 0,-25 1 0,0 0 0,0 1 0,0-1 0,0 0 0,0 0 0,0 0 0,0 0 0,0 1 0,0-2 0,0 1 0,0 0 0,0 0 0,0 0 0,0 0 0,0-1 0,0 1 0,0 0 0,0-1 0,-1 1 0,1-1 0,0 1 0,0-1 0,0 1 0,0-1 0,-1 0 0,1 1 0,0-1 0,-1 0 0,1 0 0,0 0 0,-1 1 0,1-1 0,-1 0 0,1 0 0,-1 0 0,0 0 0,1 0 0,-1 0 0,0 0 0,0 0 0,1 0 0,-1-1 0,1-5 0,1-1 0,-2 0 0,1 1 0,-1-1 0,0 0 0,0 1 0,-3-12 0,3 17 0,-1 1 0,1-1 0,-1 1 0,1 0 0,-1-1 0,0 1 0,1-1 0,-1 1 0,0 0 0,0 0 0,0-1 0,0 1 0,0 0 0,0 0 0,0 0 0,0 0 0,-3-1 0,2 1 0,1 1 0,-1-1 0,0 1 0,0 0 0,0-1 0,0 1 0,1 0 0,-1 0 0,0 0 0,0 1 0,0-1 0,0 0 0,1 1 0,-1-1 0,0 1 0,0 0 0,1-1 0,-4 3 0,-13 9-1365,3 2-5461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5:22.155"/>
    </inkml:context>
    <inkml:brush xml:id="br0">
      <inkml:brushProperty name="width" value="0.025" units="cm"/>
      <inkml:brushProperty name="height" value="0.025" units="cm"/>
    </inkml:brush>
  </inkml:definitions>
  <inkml:trace contextRef="#ctx0" brushRef="#br0">55 1 24575,'-1'0'0,"0"0"0,0 0 0,0 1 0,0-1 0,0 1 0,0-1 0,0 1 0,0-1 0,0 1 0,0-1 0,1 1 0,-1 0 0,0-1 0,0 1 0,1 0 0,-1 0 0,1 0 0,-1-1 0,1 1 0,-1 0 0,1 0 0,-1 0 0,1 0 0,0 0 0,-1 0 0,1 0 0,0 0 0,0 1 0,-6 34 0,6-30 0,-6 143 0,5-84 0,-10 74 0,7-118 0,2-11 0,0 0 0,0-1 0,1 1 0,0 0 0,1 0 0,0 0 0,1 0 0,0 0 0,3 12 0,-4-21 0,1 0 0,-1 1 0,1-1 0,-1 0 0,1 0 0,-1 0 0,1 0 0,0 0 0,0 0 0,-1 0 0,1 0 0,0 0 0,0 0 0,0-1 0,0 1 0,0 0 0,0-1 0,0 1 0,0 0 0,1-1 0,-1 1 0,0-1 0,0 0 0,0 1 0,1-1 0,-1 0 0,0 0 0,0 0 0,1 0 0,-1 0 0,0 0 0,0 0 0,1 0 0,-1 0 0,0-1 0,0 1 0,0-1 0,1 1 0,-1 0 0,0-1 0,0 0 0,0 1 0,0-1 0,2-1 0,6-4 0,1-1 0,-1-1 0,16-15 0,-13 11 0,3-2 0,0-1 0,-2-1 0,0 0 0,0-1 0,18-33 0,-30 49 0,-1 0 0,1-1 0,-1 1 0,1 0 0,-1 0 0,1 0 0,-1 0 0,0-1 0,1 1 0,-1 0 0,0 0 0,0-1 0,0 1 0,0 0 0,0 0 0,0-1 0,0 1 0,-1-2 0,0 2 0,1 0 0,-1 1 0,1-1 0,-1 0 0,1 1 0,-1-1 0,1 1 0,-1-1 0,0 1 0,1 0 0,-1-1 0,0 1 0,0-1 0,1 1 0,-1 0 0,0 0 0,0 0 0,1-1 0,-1 1 0,0 0 0,-1 0 0,-2 0 0,0 0 0,0 1 0,1-1 0,-1 1 0,0-1 0,0 1 0,1 1 0,-1-1 0,1 0 0,-7 4 0,0 1 0,-1 0 0,0-1 0,0-1 0,0 1 0,-1-2 0,-16 4 0,23-6 48,10 0-1461,4-1-5413</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5:23.950"/>
    </inkml:context>
    <inkml:brush xml:id="br0">
      <inkml:brushProperty name="width" value="0.025" units="cm"/>
      <inkml:brushProperty name="height" value="0.025" units="cm"/>
    </inkml:brush>
  </inkml:definitions>
  <inkml:trace contextRef="#ctx0" brushRef="#br0">302 1 24575,'-14'0'0,"1"1"0,-1 0 0,1 1 0,-1 0 0,1 2 0,0-1 0,0 2 0,1-1 0,-1 2 0,1 0 0,0 0 0,0 1 0,1 0 0,0 1 0,-20 19 0,5-2 0,19-19 0,1 0 0,0 0 0,0 0 0,0 1 0,1 0 0,0 0 0,-5 9 0,9-15 0,1 0 0,0 0 0,-1-1 0,1 1 0,0 0 0,0 0 0,-1 0 0,1-1 0,0 1 0,0 0 0,0 0 0,0 0 0,0 0 0,0-1 0,0 1 0,0 0 0,0 0 0,1 0 0,-1 0 0,0-1 0,0 1 0,1 0 0,-1 0 0,1 0 0,-1-1 0,1 1 0,0 1 0,0-1 0,1 0 0,0 0 0,-1 0 0,1 0 0,0 0 0,0 0 0,0 0 0,0 0 0,0-1 0,0 1 0,2 0 0,6 0 0,-1 0 0,1 0 0,18-2 0,-19-1-59,0 0 0,0-1-1,-1 0 1,1 0-1,-1-1 1,0 0 0,0 0-1,0-1 1,0 0 0,-1-1-1,0 0 1,0 0 0,-1 0-1,1-1 1,-1 0-1,-1 0 1,1 0 0,-1-1-1,-1 0 1,1 0 0,-1 0-1,3-11 1,-3 1-6767</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5:25.612"/>
    </inkml:context>
    <inkml:brush xml:id="br0">
      <inkml:brushProperty name="width" value="0.025" units="cm"/>
      <inkml:brushProperty name="height" value="0.025" units="cm"/>
    </inkml:brush>
  </inkml:definitions>
  <inkml:trace contextRef="#ctx0" brushRef="#br0">1 0 24575,'2'33'0,"10"58"0,-6-56 0,2 47 0,-8 221 0,-1-139 0,1-152 0,1-1 0,0 1 0,1-1 0,1 1 0,-1-1 0,2 0 0,-1 0 0,1-1 0,1 1 0,0-1 0,1 0 0,10 15 0,-15-23 0,1 0 0,-1-1 0,0 1 0,1-1 0,-1 1 0,1-1 0,0 1 0,-1-1 0,1 0 0,0 0 0,0 0 0,0 0 0,-1 0 0,1-1 0,0 1 0,0 0 0,0-1 0,0 1 0,0-1 0,1 0 0,-1 0 0,0 0 0,0 0 0,0 0 0,0 0 0,0-1 0,0 1 0,0 0 0,0-1 0,0 0 0,0 1 0,0-1 0,0 0 0,2-2 0,0 1 0,-1-1 0,0 0 0,0 0 0,0 0 0,-1 0 0,1 0 0,-1-1 0,0 1 0,1-1 0,-1 1 0,-1-1 0,1 0 0,-1 0 0,1 0 0,-1 0 0,1-7 0,0-2 0,-1 0 0,0-1 0,-1 1 0,0-1 0,-1 1 0,-1-1 0,0 1 0,-5-15 0,6 23 0,-1 1 0,1-1 0,-1 1 0,-1 0 0,1 0 0,0 0 0,-1 0 0,0 0 0,0 0 0,0 1 0,-1-1 0,1 1 0,-1 0 0,1 0 0,-1 1 0,0-1 0,0 1 0,-1-1 0,1 1 0,0 1 0,-1-1 0,1 1 0,-1-1 0,1 1 0,-1 0 0,-6 0 0,-13 0-1365,2 0-5461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23T04:28:32.556"/>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0 103,'566'0,"-541"1,-1 2,33 7,-30-5,45 3,-23-8,-35-1,0 1,0 0,0 0,-1 2,1-1,0 2,-1 0,1 1,19 8,-15-5,-1 0,1-1,0-1,33 5,-11-2,3-1,1-3,0-1,76-6,-26 1,-72 2,-1-1,1 0,-1-2,0 0,1-2,35-12,-2-4,-23 8,1 1,67-15,49-8,-110 24,0 1,1 2,0 2,48-2,888 10,-947-4,53-9,16-1,179 10,-151 3,-80 1,52 9,33 2,238 13,-303-14,-46-7,0-2,28 2,45-5,-45-1,0 2,56 8,1 3,0-5,135-8,-84-1,-124 2,22-1,0 3,88 13,-30 8,139 24,-185-38,125 0,-167-9,-4-1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5:31.041"/>
    </inkml:context>
    <inkml:brush xml:id="br0">
      <inkml:brushProperty name="width" value="0.025" units="cm"/>
      <inkml:brushProperty name="height" value="0.025" units="cm"/>
    </inkml:brush>
  </inkml:definitions>
  <inkml:trace contextRef="#ctx0" brushRef="#br0">105 156 24575,'-6'2'0,"0"0"0,-1 0 0,2 1 0,-1 0 0,0 0 0,0 0 0,1 1 0,0-1 0,0 1 0,-9 9 0,10-9 0,0 0 0,1 1 0,-1-1 0,1 1 0,-5 9 0,7-12 0,0 0 0,0 0 0,0 0 0,1 0 0,-1 0 0,0 1 0,1-1 0,-1 0 0,1 0 0,0 0 0,0 1 0,0-1 0,0 0 0,0 0 0,0 1 0,2 3 0,-2-5 0,1 0 0,0-1 0,-1 1 0,1-1 0,-1 1 0,1 0 0,0-1 0,0 1 0,-1-1 0,1 0 0,0 1 0,0-1 0,-1 0 0,1 1 0,0-1 0,0 0 0,0 0 0,0 0 0,-1 1 0,1-1 0,0 0 0,0 0 0,0 0 0,0-1 0,0 1 0,0 0 0,-1 0 0,1 0 0,1-1 0,26-9 0,-21 7 0,0-1 0,1 0 0,-2-1 0,1 0 0,-1 0 0,1 0 0,-1 0 0,-1-1 0,1 0 0,-1-1 0,0 1 0,-1-1 0,1 0 0,-1 0 0,-1 0 0,1-1 0,-1 1 0,0-1 0,1-8 0,-1 14 0,0 0 0,0 1 0,0 0 0,0-1 0,0 1 0,0 0 0,0 1 0,0-1 0,0 1 0,4-1 0,17-4 0,-10-2 0,1-1 0,-1-1 0,0 0 0,-1-1 0,0-1 0,20-19 0,0-1 0,-33 31 0,0 0 0,1 0 0,-1-1 0,0 1 0,0 0 0,0 0 0,1 0 0,-1-1 0,0 1 0,0 0 0,0 0 0,1 0 0,-1 0 0,0 0 0,0-1 0,1 1 0,-1 0 0,0 0 0,1 0 0,-1 0 0,0 0 0,0 0 0,1 0 0,-1 0 0,0 0 0,1 0 0,-1 0 0,0 0 0,0 0 0,1 0 0,-1 0 0,0 0 0,0 0 0,1 1 0,-1-1 0,0 0 0,0 0 0,1 0 0,-1 0 0,0 0 0,0 1 0,1-1 0,-1 0 0,0 0 0,0 1 0,0-1 0,0 0 0,1 0 0,-1 1 0,0-1 0,0 0 0,0 0 0,0 1 0,0-1 0,0 0 0,0 0 0,0 1 0,0-1 0,0 0 0,0 1 0,0-1 0,0 0 0,0 0 0,0 1 0,0-1 0,0 0 0,0 1 0,0-1 0,0 0 0,-3 31 0,2-20 0,0-9 0,1 0 0,0 0 0,0 0 0,0 0 0,0 1 0,0-1 0,0 0 0,1 0 0,-1 0 0,1 0 0,-1 0 0,1 0 0,0 0 0,0 0 0,0 0 0,0 0 0,0 0 0,0 0 0,0-1 0,1 1 0,-1-1 0,1 1 0,-1-1 0,1 1 0,0-1 0,1 2 0,0-3 0,-1 1 0,1-1 0,-1 1 0,1-1 0,-1 0 0,1 0 0,0 0 0,-1 0 0,1 0 0,-1-1 0,1 1 0,-1-1 0,1 0 0,-1 1 0,1-1 0,-1 0 0,0-1 0,1 1 0,-1 0 0,0-1 0,3-1 0,1-2 0,0 1 0,-1-1 0,1 0 0,-1 0 0,0 0 0,0-1 0,-1 0 0,0 0 0,0 0 0,0 0 0,4-10 0,-8 14 0,1 1 0,-1 0 0,0 0 0,1 0 0,-1-1 0,1 1 0,0 0 0,-1 0 0,1 0 0,0 0 0,0 0 0,0 0 0,0 0 0,0 0 0,0 0 0,0 1 0,0-1 0,0 0 0,0 1 0,0-1 0,0 0 0,1 1 0,-1-1 0,0 1 0,0 0 0,1-1 0,-1 1 0,0 0 0,1 0 0,-1 0 0,0 0 0,0 0 0,1 0 0,-1 0 0,0 1 0,1-1 0,-1 0 0,0 1 0,0-1 0,0 1 0,1-1 0,-1 1 0,0-1 0,0 1 0,2 1 0,3 3 0,-1-1 0,0 1 0,0 0 0,0 0 0,0 1 0,-1 0 0,5 7 0,-2 0 0,-1 0 0,0 0 0,-2 0 0,6 20 0,8 22 0,-18-53 0,1 0 0,0 0 0,0 0 0,0 0 0,0 0 0,0 0 0,0 0 0,0 0 0,1 0 0,-1 0 0,1-1 0,0 1 0,-1-1 0,1 1 0,0-1 0,0 0 0,0 1 0,0-1 0,0 0 0,0 0 0,4 1 0,-3-2 0,-1 0 0,1 0 0,0 0 0,-1-1 0,1 1 0,0-1 0,-1 1 0,1-1 0,-1 0 0,1 0 0,-1 0 0,1 0 0,-1 0 0,0-1 0,4-2 0,4-4 0,0-1 0,-1 1 0,-1-2 0,1 1 0,-1-1 0,9-16 0,-9 13 0,-6 8 0,1 0 0,0 0 0,0 0 0,0 1 0,1-1 0,0 1 0,-1 0 0,2 0 0,-1 0 0,6-4 0,-10 8 0,1-1 0,-1 1 0,1 0 0,-1 0 0,1 0 0,-1-1 0,1 1 0,0 0 0,-1 0 0,1 0 0,-1 0 0,1 0 0,-1 0 0,1 0 0,-1 0 0,1 0 0,0 0 0,-1 1 0,1-1 0,-1 0 0,1 0 0,-1 0 0,1 1 0,-1-1 0,1 0 0,-1 1 0,0-1 0,1 0 0,-1 1 0,1-1 0,-1 0 0,0 1 0,1-1 0,-1 1 0,0-1 0,1 1 0,-1-1 0,0 1 0,0-1 0,1 1 0,-1-1 0,0 1 0,0 0 0,6 27 0,-6-25 0,1 46 0,-2-39 0,1 0 0,0-1 0,0 1 0,1 0 0,1 0 0,2 11 0,-3-21 0,-1 1 0,0-1 0,0 1 0,0-1 0,1 1 0,-1-1 0,0 1 0,0-1 0,1 1 0,-1-1 0,1 0 0,-1 1 0,0-1 0,1 1 0,-1-1 0,1 0 0,-1 1 0,1-1 0,-1 0 0,0 0 0,1 1 0,0-1 0,-1 0 0,1 0 0,-1 0 0,1 0 0,-1 0 0,1 0 0,-1 0 0,1 0 0,0 0 0,19-9 0,17-25 0,-35 31 0,8-9 0,0-1 0,-1 0 0,0-1 0,12-27 0,-7 14 0,-14 26 0,0 0 0,1 0 0,-1 0 0,1 0 0,-1 0 0,1 0 0,0 0 0,-1 1 0,1-1 0,0 0 0,0 0 0,-1 0 0,1 1 0,0-1 0,0 0 0,0 1 0,0-1 0,0 1 0,0-1 0,0 1 0,0-1 0,0 1 0,0 0 0,0 0 0,1-1 0,-1 1 0,0 0 0,0 0 0,0 0 0,0 0 0,0 0 0,0 0 0,0 1 0,1-1 0,-1 0 0,0 1 0,0-1 0,0 0 0,0 1 0,0-1 0,0 1 0,0 0 0,0-1 0,-1 1 0,1 0 0,0-1 0,0 1 0,0 0 0,0 1 0,4 3 0,-1 0 0,0 0 0,0 0 0,0 1 0,0 0 0,-1-1 0,3 9 0,-3-2 0,0 0 0,-1 0 0,0 0 0,-1 0 0,0 1 0,-1-1 0,-1 0 0,0 1 0,0-1 0,-1 0 0,-1 0 0,0 0 0,-1 0 0,0-1 0,0 1 0,-10 15 0,12-24 0,0 0 0,0 1 0,-1-1 0,1 0 0,-1 0 0,0-1 0,0 1 0,0 0 0,0-1 0,0 0 0,-1 0 0,-4 3 0,-47 13 0,45-16 0,1 1 0,0 0 0,0 0 0,0 1 0,0 0 0,-12 7 0,11-2 0,-1 1 0,2 0 0,-1 0 0,1 1 0,-14 23 0,-16 18 0,37-50 0,1-1 0,0 0 0,-1 0 0,1 0 0,0 1 0,-1-1 0,0 0 0,1-1 0,-1 1 0,0 0 0,1 0 0,-1-1 0,0 1 0,0-1 0,1 1 0,-1-1 0,0 0 0,0 0 0,0 0 0,0 0 0,0 0 0,1 0 0,-1 0 0,0-1 0,0 1 0,0-1 0,1 1 0,-1-1 0,0 0 0,1 0 0,-1 0 0,0 0 0,1 0 0,-1 0 0,-2-2 0,-6-5 0,0-1 0,1 0 0,0-1 0,-8-11 0,9 11 0,3 4 0,1 1 0,-1-1 0,0 1 0,0 0 0,-1 1 0,0-1 0,1 1 0,-1 0 0,-1 0 0,1 1 0,-1 0 0,1 0 0,-1 1 0,0 0 0,0 0 0,0 0 0,-7 0 0,9 1 0,0 1 0,0-1 0,0 0 0,0-1 0,0 1 0,0-1 0,0 0 0,1 0 0,-1-1 0,1 1 0,-7-5 0,4 0 0,-1 0 0,1-1 0,0 1 0,-10-16 0,16 21 0,-1 0 0,0 0 0,0-1 0,0 1 0,0 0 0,0 1 0,0-1 0,0 0 0,-1 0 0,1 1 0,-1 0 0,1-1 0,-1 1 0,0 0 0,1 0 0,-1 1 0,0-1 0,-5 0 0,2 1 0,-1 0 0,1 0 0,0 1 0,0 0 0,0 1 0,0-1 0,0 1 0,-6 3 0,6-3 0,1 0 0,0 1 0,0-1 0,0 1 0,0 0 0,0 1 0,1-1 0,0 1 0,-7 6 0,10-8 0,0-1 0,0 1 0,0-1 0,0 1 0,0-1 0,1 1 0,-1 0 0,0-1 0,1 1 0,-1 0 0,1-1 0,0 1 0,0 0 0,-1 0 0,1 0 0,0-1 0,0 1 0,1 0 0,-1 0 0,0 0 0,1-1 0,-1 1 0,1 0 0,-1-1 0,1 1 0,0 0 0,-1-1 0,1 1 0,0-1 0,0 1 0,0-1 0,1 1 0,1 1 0,-2-2 0,0 0 0,0 1 0,0-1 0,0-1 0,0 1 0,0 0 0,0 0 0,0 0 0,1 0 0,-1-1 0,0 1 0,0-1 0,1 1 0,-1-1 0,0 1 0,1-1 0,-1 0 0,0 0 0,1 1 0,-1-1 0,0 0 0,1 0 0,-1 0 0,1-1 0,-1 1 0,0 0 0,1 0 0,-1-1 0,0 1 0,1-1 0,-1 1 0,0-1 0,2-1 0,4-3 0,-1 0 0,-1 0 0,1 0 0,-1-1 0,6-7 0,9-9 0,16-13-1365,-22 19-5461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5:35.042"/>
    </inkml:context>
    <inkml:brush xml:id="br0">
      <inkml:brushProperty name="width" value="0.025" units="cm"/>
      <inkml:brushProperty name="height" value="0.025" units="cm"/>
    </inkml:brush>
  </inkml:definitions>
  <inkml:trace contextRef="#ctx0" brushRef="#br0">1 67 24575,'2'29'0,"1"0"0,2-1 0,10 33 0,-15-58 0,2 6 0,1-1 0,-1 0 0,1 0 0,1 0 0,6 12 0,-9-19 0,0 0 0,0 1 0,0-1 0,0 0 0,0 1 0,0-1 0,0 0 0,0 0 0,0 0 0,1 0 0,-1 0 0,0 0 0,1 0 0,-1-1 0,1 1 0,-1 0 0,1-1 0,-1 1 0,1-1 0,0 1 0,-1-1 0,1 0 0,-1 0 0,1 0 0,0 0 0,-1 0 0,1 0 0,-1 0 0,1 0 0,0-1 0,-1 1 0,1-1 0,-1 1 0,1-1 0,-1 0 0,2 0 0,10-8 0,-2 0 0,1-1 0,-1 0 0,0 0 0,-1-1 0,-1-1 0,1 0 0,-2 0 0,12-21 0,-9 15 0,-47 57 0,32-32 0,0 0 0,0 0 0,1 1 0,0-1 0,-2 10 0,5-17 0,0 1 0,-1 0 0,1-1 0,0 1 0,0-1 0,0 1 0,0-1 0,0 1 0,-1-1 0,1 1 0,0 0 0,0-1 0,0 1 0,1-1 0,-1 1 0,0-1 0,0 1 0,0-1 0,0 1 0,0 0 0,1-1 0,-1 1 0,0-1 0,1 1 0,-1-1 0,0 0 0,1 1 0,-1-1 0,0 1 0,1-1 0,-1 0 0,1 1 0,-1-1 0,1 0 0,0 1 0,1-1 0,-1 0 0,1 0 0,0 0 0,-1 0 0,1 0 0,0-1 0,-1 1 0,1-1 0,-1 1 0,1-1 0,-1 0 0,3-1 0,40-28 0,-29 13 0,0 0 0,-1 0 0,19-31 0,-20 27 0,0 2 0,30-33 0,-39 49 0,0 0 0,0 0 0,0 0 0,0 1 0,1-1 0,-1 1 0,1 0 0,-1 1 0,1-1 0,0 1 0,0 0 0,-1 0 0,1 0 0,7 0 0,8 1 0,0 0 0,25 4 0,-7 0 0,22-2 0,-28-2 0,44 6 0,-75-6 0,1 0 0,-1 0 0,0 0 0,1 0 0,-1 0 0,0 1 0,1-1 0,-1 0 0,0 1 0,0-1 0,1 1 0,-1-1 0,0 1 0,0 0 0,0-1 0,0 1 0,0 0 0,0 0 0,0 0 0,0 0 0,0 0 0,0 0 0,-1 0 0,1 0 0,0 0 0,-1 0 0,1 1 0,-1-1 0,1 0 0,-1 0 0,1 1 0,-1-1 0,0 0 0,0 0 0,0 1 0,1-1 0,-1 0 0,-1 1 0,1-1 0,0 0 0,0 1 0,0-1 0,-1 0 0,1 0 0,0 1 0,-1-1 0,0 0 0,0 2 0,-4 7 0,-1 0 0,0 0 0,0-1 0,-12 13 0,12-15 0,-7 10 0,1 0 0,0 0 0,2 1 0,0 1 0,1 0 0,-10 30 0,18-48 0,1 0 0,-1 1 0,1 0 0,-1-1 0,1 1 0,0-1 0,0 1 0,0 0 0,0-1 0,0 1 0,0-1 0,0 1 0,0 0 0,1-1 0,-1 1 0,1-1 0,-1 1 0,1-1 0,-1 1 0,1-1 0,0 1 0,0-1 0,0 0 0,1 2 0,-1-2 0,0 0 0,1-1 0,-1 0 0,0 1 0,0-1 0,0 0 0,0 1 0,0-1 0,0 0 0,1 0 0,-1 0 0,0 0 0,0 0 0,0 0 0,0-1 0,1 1 0,-1 0 0,0-1 0,0 1 0,0 0 0,0-1 0,0 1 0,0-1 0,0 0 0,0 1 0,0-1 0,0 0 0,0 0 0,0 1 0,0-1 0,0-2 0,1 2 0,-1 1 0,1-1 0,-1 0 0,1 1 0,-1-1 0,1 1 0,-1-1 0,1 1 0,-1 0 0,1 0 0,0-1 0,-1 1 0,1 0 0,0 0 0,2 1 0,13-1 0,1-3 0,-1-1 0,1-1 0,-1-1 0,0 0 0,0-1 0,-1-1 0,0 0 0,23-17 0,-39 25 0,1-1 0,-1 1 0,1-1 0,-1 1 0,1 0 0,-1-1 0,1 1 0,-1 0 0,1 0 0,-1-1 0,1 1 0,0 0 0,-1 0 0,1 0 0,-1 0 0,1 0 0,0 0 0,-1 0 0,1 0 0,-1 0 0,1 0 0,0 0 0,-1 0 0,1 0 0,-1 0 0,1 1 0,0-1 0,0 1 0,0 0 0,-1 0 0,1-1 0,-1 1 0,1 0 0,-1 0 0,0 0 0,1 0 0,-1 0 0,0 0 0,0 0 0,0 0 0,1 0 0,-1 0 0,0 1 0,-7 50 0,5-36 0,1-11 0,0 1 0,1 0 0,0-1 0,0 1 0,1 0 0,1 8 0,-2-12 0,1 0 0,0 0 0,0-1 0,-1 1 0,1 0 0,0 0 0,1-1 0,-1 1 0,0-1 0,0 1 0,1-1 0,-1 1 0,1-1 0,-1 0 0,1 0 0,-1 0 0,1 0 0,0 0 0,0 0 0,0 0 0,-1 0 0,1-1 0,2 1 0,23 4 0,-1-1 0,1-1 0,-1-1 0,1-2 0,0-1 0,-1-1 0,1-1 0,49-12 0,-54 9 0,-1-1 0,-1 0 0,1-2 0,33-19 0,-47 25 0,-1-1 0,0-1 0,0 1 0,0-1 0,0 0 0,-1 0 0,0-1 0,0 1 0,0-1 0,-1 0 0,0-1 0,0 1 0,-1-1 0,0 1 0,0-1 0,0 0 0,2-13 0,-4 18 0,-1 0 0,1 0 0,-1-1 0,0 1 0,0 0 0,0 0 0,0 0 0,0-1 0,0 1 0,-1 0 0,1 0 0,-1 0 0,1 0 0,-1-1 0,0 1 0,0 0 0,0 0 0,0 0 0,0 1 0,0-1 0,-1 0 0,1 0 0,-1 1 0,1-1 0,-1 1 0,-2-3 0,1 3 0,1 0 0,0 0 0,-1 1 0,1-1 0,0 1 0,-1-1 0,1 1 0,-1 0 0,1 0 0,-1 0 0,1 0 0,-1 0 0,1 1 0,-1-1 0,1 1 0,0-1 0,-1 1 0,1 0 0,0 0 0,0 0 0,-1 0 0,1 1 0,-2 1 0,-6 3 0,0 1 0,1 0 0,1 1 0,-1 0 0,1 0 0,0 1 0,1 0 0,-12 17 0,16-20 0,1-1 0,-1 0 0,1 0 0,0 1 0,1-1 0,-1 1 0,1 0 0,0-1 0,0 1 0,1 0 0,0 0 0,0-1 0,0 1 0,1 0 0,-1 0 0,1-1 0,1 1 0,-1-1 0,5 10 0,-3-7 0,0-1 0,1 1 0,1-1 0,-1 0 0,1 0 0,0 0 0,1-1 0,-1 0 0,1 0 0,1 0 0,-1 0 0,1-1 0,0 0 0,0-1 0,0 0 0,1 0 0,-1 0 0,1-1 0,0 0 0,0-1 0,0 1 0,1-2 0,-1 1 0,0-1 0,1 0 0,-1-1 0,1 0 0,-1 0 0,1-1 0,-1 0 0,0-1 0,1 1 0,-1-2 0,0 1 0,0-1 0,0 0 0,8-5 0,1-2 0,-1-1 0,0 0 0,0-1 0,-1 0 0,-1-1 0,0-1 0,12-16 0,-17 20 0,-1-1 0,-1 0 0,0 0 0,0-1 0,-1 0 0,-1 0 0,0 0 0,-1-1 0,0 0 0,-1 0 0,2-14 0,-5 23 0,0 0 0,0 0 0,0 0 0,-1 0 0,1 0 0,-1 0 0,0 1 0,0-1 0,-1 0 0,-1-4 0,3 8 0,-1-1 0,1 0 0,-1 1 0,1-1 0,0 1 0,-1-1 0,1 0 0,-1 1 0,1-1 0,-1 1 0,1-1 0,-1 1 0,0 0 0,1-1 0,-1 1 0,1 0 0,-1-1 0,0 1 0,1 0 0,-1 0 0,0-1 0,0 1 0,0 0 0,0 0 0,-1 1 0,1-1 0,0 1 0,0-1 0,0 1 0,0-1 0,0 1 0,0 0 0,0-1 0,0 1 0,0 0 0,0 0 0,0 0 0,0 0 0,0 0 0,1 0 0,-1 0 0,-1 2 0,-3 7 0,0-1 0,1 1 0,0 0 0,1 0 0,0 1 0,0-1 0,1 1 0,-1 15 0,1 6 0,2 50 0,1-73 0,-1 0 0,1 0 0,1 0 0,0 0 0,0 0 0,0-1 0,6 12 0,-7-17 0,1-1 0,-1 1 0,1 0 0,0-1 0,0 1 0,0-1 0,0 0 0,1 1 0,-1-1 0,1 0 0,-1 0 0,1-1 0,-1 1 0,1-1 0,0 1 0,0-1 0,0 0 0,0 0 0,0 0 0,0 0 0,0 0 0,0-1 0,0 0 0,5 1 0,1-2 0,1 0 0,-1 0 0,1-1 0,-1 0 0,1-1 0,-1 0 0,0 0 0,0-1 0,0 0 0,-1-1 0,0 0 0,1 0 0,-2-1 0,1 0 0,-1 0 0,1-1 0,-2 0 0,8-9 0,-6 7 0,-1 1 0,-1-2 0,1 1 0,-1-1 0,-1 0 0,0 0 0,0-1 0,-1 1 0,-1-1 0,0 0 0,0 0 0,-1 0 0,0 0 0,-1-1 0,0-15 0,-1 26 0,0 0 0,0-1 0,0 1 0,0 0 0,0-1 0,0 1 0,0 0 0,0-1 0,-1 1 0,1 0 0,0-1 0,-1 1 0,1 0 0,-1 0 0,0 0 0,1-1 0,-1 1 0,0 0 0,0 0 0,1 0 0,-1 0 0,0 0 0,0 0 0,0 0 0,0 1 0,-1-1 0,0-1 0,1 3 0,0-1 0,-1 0 0,1 0 0,0 0 0,0 1 0,0-1 0,0 0 0,0 1 0,-1-1 0,1 1 0,0 0 0,0-1 0,0 1 0,0 0 0,0 0 0,1-1 0,-1 1 0,0 0 0,0 0 0,0 0 0,1 0 0,-1 1 0,-1 0 0,1 0 0,0 0 0,0 0 0,0 0 0,0 0 0,0 1 0,0-1 0,0 0 0,1 0 0,-1 1 0,1-1 0,0 0 0,0 3 0,0-4 0,0 0 0,0 0 0,0 0 0,1 0 0,-1 0 0,0 0 0,1 0 0,-1 0 0,0 0 0,1 0 0,-1 0 0,1-1 0,0 1 0,-1 0 0,1 0 0,0 0 0,-1-1 0,1 1 0,0 0 0,0-1 0,0 1 0,-1-1 0,1 1 0,0-1 0,0 1 0,0-1 0,0 0 0,0 1 0,0-1 0,0 0 0,0 0 0,1 0 0,1 0 0,0 0 0,0 0 0,0 0 0,-1-1 0,1 0 0,0 1 0,0-1 0,0 0 0,-1 0 0,1-1 0,-1 1 0,1 0 0,-1-1 0,1 1 0,-1-1 0,0 0 0,0 0 0,3-3 0,34-42 0,-32 39 0,-1-1 0,0 0 0,-1 0 0,1-1 0,-2 0 0,0 0 0,0 0 0,3-14 0,-8 19 0,-4 12 0,-7 17 0,8-9 0,0-1 0,1 1 0,1 0 0,0 0 0,0 0 0,2-1 0,1 20 0,2-23 119,-3-11-147,0 0-1,0 1 1,0-1-1,0 0 1,0 0-1,0 0 1,0 0-1,0 0 1,0 1-1,0-1 0,0 0 1,1 0-1,-1 0 1,0 0-1,0 0 1,0 0-1,0 1 1,0-1-1,0 0 1,1 0-1,-1 0 0,0 0 1,0 0-1,0 0 1,0 0-1,0 0 1,1 0-1,-1 0 1,0 0-1,0 0 0,0 0 1,0 0-1,0 0 1,1 0-1,-1 0 1,0 0-1,0 0 1,0 0-1,0 0 1,1 0-1,-1 0 0,0 0 1,0 0-1,0 0 1,0 0-1,0 0 1,1 0-1,-1 0 1,0 0-1,0 0 1,0-1-1,5-6-6797</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5:40.115"/>
    </inkml:context>
    <inkml:brush xml:id="br0">
      <inkml:brushProperty name="width" value="0.025" units="cm"/>
      <inkml:brushProperty name="height" value="0.025" units="cm"/>
    </inkml:brush>
  </inkml:definitions>
  <inkml:trace contextRef="#ctx0" brushRef="#br0">5 684 24575,'-2'-68'0,"0"39"0,2 1 0,0 0 0,2 0 0,6-31 0,1 25 0,15-32 0,-16 45 0,0 1 0,-2-1 0,0-1 0,-1 1 0,3-33 0,-7 42 0,1-1 0,1 1 0,0 0 0,0 1 0,1-1 0,1 1 0,0-1 0,0 1 0,13-18 0,-5 7 0,-13 21 0,1-1 0,0 1 0,-1-1 0,1 1 0,0-1 0,0 1 0,0-1 0,0 1 0,0 0 0,0-1 0,1 1 0,-1 0 0,0 0 0,1 0 0,-1 0 0,0 0 0,1 0 0,-1 1 0,1-1 0,0 0 0,-1 1 0,1-1 0,-1 1 0,1 0 0,0-1 0,2 1 0,-2 1 0,0 0 0,0 0 0,0 0 0,-1 0 0,1 0 0,0 1 0,0-1 0,-1 1 0,1-1 0,-1 1 0,1 0 0,-1 0 0,0-1 0,1 1 0,-1 0 0,0 0 0,0 0 0,0 0 0,0 5 0,8 20 0,-1 1 0,-2 0 0,4 48 0,-3-28 0,5 73 0,-7 221 0,-7-184 0,2-128-1365,0-5-5461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5:41.272"/>
    </inkml:context>
    <inkml:brush xml:id="br0">
      <inkml:brushProperty name="width" value="0.025" units="cm"/>
      <inkml:brushProperty name="height" value="0.025" units="cm"/>
    </inkml:brush>
  </inkml:definitions>
  <inkml:trace contextRef="#ctx0" brushRef="#br0">0 81 24575,'0'-5'0,"5"-5"0,5-1 0,1-4 0,4 2 0,3 2 0,4 3 0,1 4 0,3 1 0,0 2 0,0 1 0,1 5 0,0 2 0,0-1 0,0-1 0,-5 3 0,-7 0-8191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5:42.158"/>
    </inkml:context>
    <inkml:brush xml:id="br0">
      <inkml:brushProperty name="width" value="0.025" units="cm"/>
      <inkml:brushProperty name="height" value="0.025" units="cm"/>
    </inkml:brush>
  </inkml:definitions>
  <inkml:trace contextRef="#ctx0" brushRef="#br0">28 1 24575,'1'133'0,"-3"141"0,-11-176 82,7-62-805,-1 53-1,7-67-6102</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5:43.127"/>
    </inkml:context>
    <inkml:brush xml:id="br0">
      <inkml:brushProperty name="width" value="0.025" units="cm"/>
      <inkml:brushProperty name="height" value="0.025" units="cm"/>
    </inkml:brush>
  </inkml:definitions>
  <inkml:trace contextRef="#ctx0" brushRef="#br0">1 0 24575,'4'0'0,"2"4"0,4 2 0,1 9 0,-3 5 0,-1 5 0,-3 2 0,-1 1 0,-2 1 0,-1-1 0,0-1 0,-1 0 0,1 0 0,-1-5-8191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5:43.738"/>
    </inkml:context>
    <inkml:brush xml:id="br0">
      <inkml:brushProperty name="width" value="0.025" units="cm"/>
      <inkml:brushProperty name="height" value="0.025" units="cm"/>
    </inkml:brush>
  </inkml:definitions>
  <inkml:trace contextRef="#ctx0" brushRef="#br0">1 1 24575,'0'0'-8191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5:45.610"/>
    </inkml:context>
    <inkml:brush xml:id="br0">
      <inkml:brushProperty name="width" value="0.025" units="cm"/>
      <inkml:brushProperty name="height" value="0.025" units="cm"/>
    </inkml:brush>
  </inkml:definitions>
  <inkml:trace contextRef="#ctx0" brushRef="#br0">187 1 24575,'-2'5'0,"-1"-1"0,1 1 0,-1-1 0,0 1 0,-1-1 0,1 0 0,-1 0 0,1 0 0,-1-1 0,-6 5 0,-32 23 0,28-21 0,0 0 0,-24 24 0,34-30 0,1 1 0,-1-1 0,1 1 0,0 0 0,0 0 0,0 0 0,1 0 0,0 0 0,0 1 0,0-1 0,1 1 0,-2 11 0,2-12 0,0 1 0,1-1 0,0 1 0,0-1 0,0 1 0,1-1 0,0 1 0,0-1 0,0 1 0,0-1 0,1 0 0,0 0 0,0 1 0,5 7 0,-3-10 0,-1 1 0,0 0 0,1-1 0,0 0 0,0 0 0,0 0 0,0 0 0,0-1 0,1 0 0,-1 0 0,1 0 0,-1 0 0,1-1 0,0 1 0,-1-1 0,10 1 0,12 0-409,-1-1-1,36-2 0,-59 1 274,22-1-6690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5:48.475"/>
    </inkml:context>
    <inkml:brush xml:id="br0">
      <inkml:brushProperty name="width" value="0.025" units="cm"/>
      <inkml:brushProperty name="height" value="0.025" units="cm"/>
    </inkml:brush>
  </inkml:definitions>
  <inkml:trace contextRef="#ctx0" brushRef="#br0">0 28 24575,'4'-3'0,"-1"0"0,1 1 0,0-1 0,0 1 0,1 0 0,-1 0 0,0 1 0,1-1 0,-1 1 0,1 0 0,-1 0 0,8-1 0,61 0 0,-53 2 0,18 0 0,-28 0 0,-27 1 0,-5-2 0,12 1 0,0 0 0,1 0 0,-1 1 0,0 0 0,-10 3 0,18-4 0,-1 1 0,1 0 0,-1 0 0,1 0 0,0 0 0,0 1 0,-1-1 0,1 1 0,0-1 0,0 1 0,0 0 0,0 0 0,1 0 0,-1 0 0,1 0 0,-1 0 0,1 0 0,-1 1 0,1-1 0,0 0 0,0 1 0,0-1 0,-1 6 0,1 1 0,0 0 0,0 1 0,1-1 0,0 0 0,0 1 0,1-1 0,1 1 0,-1-1 0,1 0 0,1 0 0,0 0 0,0 0 0,1 0 0,0-1 0,9 15 0,-6-12 0,0-1 0,0-1 0,1 1 0,1-1 0,-1 0 0,1-1 0,1 0 0,0 0 0,0-1 0,0-1 0,19 10 0,-3-7-1365,-3-2-5461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5:49.954"/>
    </inkml:context>
    <inkml:brush xml:id="br0">
      <inkml:brushProperty name="width" value="0.025" units="cm"/>
      <inkml:brushProperty name="height" value="0.025" units="cm"/>
    </inkml:brush>
  </inkml:definitions>
  <inkml:trace contextRef="#ctx0" brushRef="#br0">116 1 24575,'0'4'0,"0"7"0,0 5 0,-4 0 0,-7 2 0,0 2 0,-4-2 0,2 0 0,-3-3 0,3 1 0,2 1 0,0-1 0,0-4-8191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23T04:28:41.400"/>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8,'797'0,"-782"1,1 1,-1 0,0 2,0 0,0 0,14 7,25 7,19 9,-51-18,41 11,-51-17,18 4,0-1,1-1,46 1,-56-4,-1 0,32 7,-30-5,43 4,6-8,-40-1,-1 1,0 2,40 7,71 9,-26-5,-72-7,0-1,0-3,84-6,-125 4,1-1,-1 1,1-1,-1 1,0-1,1 0,-1 0,0 0,0 0,0-1,0 1,0 0,0-1,0 0,0 1,-1-1,1 0,2-4,-1 2,-1 0,0-1,0 1,0-1,-1 1,1-1,-1 0,0 0,0-7,-1 6,1-1,-1 1,0-1,-1 1,0-1,0 1,0 0,-1-1,0 1,0 0,0 0,-1 0,0 0,0 1,-5-7,5 9,-1 0,0 1,1-1,-1 1,0 0,0 0,0 0,0 1,-1-1,1 1,0 0,-1 0,1 0,-7 1,-11-1,-38 3,30 0,-28-1,21-1,0 2,1 1,-45 9,31 1,1 2,-63 27,54-22,43-16,1 1,-26 11,26-10,1-2,-1 1,0-2,0 0,0 0,-1-2,1 1,0-2,-24-1,18 0,-1 1,1 1,-37 7,-23 9,49-9</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5:57.072"/>
    </inkml:context>
    <inkml:brush xml:id="br0">
      <inkml:brushProperty name="width" value="0.025" units="cm"/>
      <inkml:brushProperty name="height" value="0.025" units="cm"/>
    </inkml:brush>
  </inkml:definitions>
  <inkml:trace contextRef="#ctx0" brushRef="#br0">1 201 24575,'-1'41'0,"2"0"0,2 1 0,1-2 0,15 60 0,-19-98 0,1 1 0,0-1 0,-1 0 0,1 1 0,0-1 0,0 0 0,0 1 0,0-1 0,1 0 0,-1 0 0,1 0 0,-1 0 0,1 0 0,0 0 0,-1-1 0,1 1 0,0 0 0,0-1 0,0 0 0,0 1 0,1-1 0,-1 0 0,3 1 0,-2-2 0,0 0 0,0 0 0,0-1 0,-1 1 0,1-1 0,0 1 0,0-1 0,-1 0 0,1 0 0,-1-1 0,1 1 0,-1 0 0,1-1 0,-1 1 0,0-1 0,1 0 0,-1 0 0,0 0 0,0 0 0,2-3 0,8-10 0,0 1 0,-1-2 0,-1 1 0,0-2 0,-1 1 0,-1-1 0,0-1 0,-2 1 0,0-1 0,4-20 0,-5 15 0,-2 1 0,0-1 0,-2 0 0,0 0 0,-1 0 0,-2 0 0,0 0 0,-6-22 0,7 41 0,0 1 0,0-1 0,0 0 0,-1 1 0,1-1 0,-1 0 0,0 1 0,0 0 0,0 0 0,0-1 0,-1 1 0,-2-3 0,3 5 0,1 1 0,0-1 0,0 0 0,0 1 0,-1-1 0,1 1 0,0-1 0,0 1 0,-1-1 0,1 1 0,0 0 0,-1 0 0,1 0 0,-1 0 0,1 0 0,0 0 0,-1 0 0,1 0 0,0 1 0,-1-1 0,1 0 0,0 1 0,-1-1 0,1 1 0,0-1 0,0 1 0,0 0 0,-1 0 0,1-1 0,0 1 0,0 0 0,0 0 0,0 0 0,0 0 0,1 0 0,-1 0 0,-1 2 0,-3 4 0,0 0 0,0 1 0,0 0 0,1 0 0,1 0 0,-1 0 0,1 1 0,1-1 0,-4 17 0,3-10 0,1 0 0,1 0 0,0 0 0,1 0 0,2 16 0,-1-28 0,-1 0 0,1 0 0,0 0 0,0 0 0,0-1 0,0 1 0,0 0 0,1-1 0,-1 1 0,1-1 0,0 1 0,-1-1 0,1 0 0,0 0 0,0 0 0,1 0 0,-1 0 0,0 0 0,1-1 0,-1 1 0,1-1 0,-1 1 0,1-1 0,0 0 0,3 1 0,-1 0 0,0 0 0,0 1 0,-1 0 0,1 0 0,0 0 0,-1 0 0,6 6 0,-1 3 0,1 2 0,-1-1 0,-1 1 0,-1 0 0,11 27 0,16 29 0,-33-67 0,1 0 0,0 0 0,0-1 0,0 1 0,0-1 0,0 0 0,0 1 0,1-1 0,-1 0 0,1-1 0,-1 1 0,1 0 0,0-1 0,0 1 0,-1-1 0,1 0 0,0 0 0,5 1 0,-4-1 0,0-1 0,1 0 0,-1 0 0,1 0 0,-1-1 0,1 1 0,-1-1 0,1 0 0,-1-1 0,0 1 0,7-4 0,1-1 0,0-1 0,-1 0 0,0-1 0,0 0 0,-1-1 0,0 0 0,13-16 0,-9 8 0,0-1 0,-1-1 0,12-23 0,-26 45 0,0 0 0,0 0 0,0 1 0,0-1 0,1 0 0,-1 1 0,1-1 0,0 6 0,1-5 0,-1-1 0,0 0 0,0 0 0,0 1 0,-1-1 0,1 0 0,-1 0 0,0 1 0,0-1 0,0 0 0,0 0 0,-1 0 0,1 0 0,-1 0 0,-2 2 0,0 2-105,-1-1 0,1 1 0,0 0 0,1 0 0,-1 1 0,2-1 0,-1 1 0,1 0 0,0-1 0,0 1 0,1 0 0,0 9 0,2 4-6721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5:59.215"/>
    </inkml:context>
    <inkml:brush xml:id="br0">
      <inkml:brushProperty name="width" value="0.025" units="cm"/>
      <inkml:brushProperty name="height" value="0.025" units="cm"/>
    </inkml:brush>
  </inkml:definitions>
  <inkml:trace contextRef="#ctx0" brushRef="#br0">1 156 24575,'30'10'0,"-4"0"0,-22-9 0,1-1 0,-1 1 0,0-1 0,1 0 0,-1 0 0,0-1 0,1 1 0,-1-1 0,0 0 0,1 0 0,-1-1 0,0 1 0,0-1 0,0 0 0,5-3 0,-1 0 0,-1-1 0,1 0 0,-2 0 0,1-1 0,-1 0 0,7-9 0,-12 15 0,-1 0 0,1 0 0,0 0 0,0 0 0,0 0 0,0 0 0,0 0 0,0 0 0,0 0 0,0 0 0,0 0 0,0 1 0,0-1 0,0 0 0,1 1 0,-1-1 0,2 1 0,-2 0 0,-1 0 0,1 0 0,-1 0 0,1 1 0,-1-1 0,1 0 0,-1 1 0,0-1 0,1 0 0,-1 1 0,1-1 0,-1 1 0,0-1 0,1 0 0,-1 1 0,0-1 0,1 1 0,-1-1 0,0 1 0,0 0 0,1-1 0,-1 1 0,0-1 0,0 1 0,0-1 0,0 1 0,0 0 0,1 10 0,0-1 0,-1 1 0,-1 12 0,1-12 0,-2 17 0,1-19 0,0-1 0,1 1 0,0 0 0,0-1 0,1 1 0,0 0 0,3 10 0,-3-18 0,-1 0 0,0 0 0,1 0 0,-1 0 0,1 0 0,-1-1 0,1 1 0,-1 0 0,1 0 0,0-1 0,-1 1 0,1 0 0,0-1 0,0 1 0,-1-1 0,1 1 0,0-1 0,0 1 0,0-1 0,0 1 0,0-1 0,0 0 0,0 0 0,-1 1 0,1-1 0,0 0 0,0 0 0,0 0 0,0 0 0,0 0 0,0 0 0,0 0 0,0-1 0,0 1 0,0 0 0,0 0 0,0-1 0,0 1 0,0-1 0,-1 1 0,1-1 0,0 1 0,0-1 0,0 1 0,1-2 0,4-2 0,-1-1 0,1 0 0,0 0 0,8-10 0,7-14 0,-1-1 0,-1-1 0,21-47 0,-6 10 0,-34 67 0,1 0 0,-1 0 0,0 0 0,1 0 0,-1 0 0,1 0 0,-1 0 0,1 0 0,-1 0 0,1 1 0,-1-1 0,1 0 0,0 0 0,0 1 0,-1-1 0,1 0 0,0 1 0,0-1 0,0 1 0,0-1 0,0 1 0,0-1 0,1 1 0,-1 0 0,-1 1 0,1 0 0,0 0 0,-1 0 0,1 0 0,-1 0 0,0-1 0,1 1 0,-1 0 0,0 0 0,1 0 0,-1 0 0,0 0 0,0 0 0,0 0 0,0 0 0,0 2 0,-3 55 0,-20 45 68,13-65-784,-7 64-1,14-70-6109</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6:09.486"/>
    </inkml:context>
    <inkml:brush xml:id="br0">
      <inkml:brushProperty name="width" value="0.025" units="cm"/>
      <inkml:brushProperty name="height" value="0.025" units="cm"/>
    </inkml:brush>
  </inkml:definitions>
  <inkml:trace contextRef="#ctx0" brushRef="#br0">54 1 24575,'-2'0'0,"1"1"0,0-1 0,0 1 0,0-1 0,0 1 0,0-1 0,-1 1 0,1 0 0,0 0 0,1-1 0,-1 1 0,0 0 0,0 0 0,0 0 0,0 0 0,1 0 0,-1 0 0,0 0 0,1 0 0,-1 1 0,1-1 0,0 0 0,-1 0 0,1 0 0,0 1 0,-1-1 0,1 2 0,-5 40 0,5-38 0,-13 93 0,8-75 0,1 0 0,2 1 0,0-1 0,2 0 0,3 40 0,-1-51 0,1 8 0,0 0 0,2-1 0,0 0 0,8 19 0,-11-33 0,1 1 0,0-1 0,0 1 0,1-1 0,0 0 0,-1-1 0,2 1 0,-1-1 0,0 1 0,1-1 0,0 0 0,0-1 0,0 1 0,0-1 0,1 0 0,-1-1 0,9 4 0,-2-2-151,0-1-1,1 0 0,-1 0 0,1-2 1,-1 1-1,1-2 0,0 1 1,22-4-1,-8-2-6674</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6:10.925"/>
    </inkml:context>
    <inkml:brush xml:id="br0">
      <inkml:brushProperty name="width" value="0.025" units="cm"/>
      <inkml:brushProperty name="height" value="0.025" units="cm"/>
    </inkml:brush>
  </inkml:definitions>
  <inkml:trace contextRef="#ctx0" brushRef="#br0">0 79 24575,'0'-5'0,"5"-5"0,5-1 0,6-4 0,5 1 0,3 3 0,2 3 0,0 3 0,2 7 0,-1 4 0,0 0 0,-4 3 0,-7 1-8191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6:12.791"/>
    </inkml:context>
    <inkml:brush xml:id="br0">
      <inkml:brushProperty name="width" value="0.025" units="cm"/>
      <inkml:brushProperty name="height" value="0.025" units="cm"/>
    </inkml:brush>
  </inkml:definitions>
  <inkml:trace contextRef="#ctx0" brushRef="#br0">76 106 24575,'-2'8'0,"0"0"0,-1 1 0,0-1 0,0 0 0,-1-1 0,0 1 0,0-1 0,-9 13 0,0-1 0,10-13 0,0 0 0,0 0 0,0 0 0,0 0 0,1 0 0,0 1 0,1-1 0,-1 1 0,1 0 0,0-1 0,1 8 0,0-11 0,0 1 0,1-1 0,0 0 0,-1 1 0,1-1 0,1 0 0,-1 0 0,0 0 0,1 0 0,-1 0 0,1 0 0,0 0 0,0 0 0,0-1 0,1 1 0,-1-1 0,0 1 0,1-1 0,0 0 0,-1 0 0,1 0 0,0-1 0,5 3 0,44 26 0,-28-16 0,43 19 0,-50-28 0,-1-2 0,1 1 0,0-2 0,0 0 0,0-2 0,-1 1 0,1-2 0,22-3 0,-37 4 0,1 0 0,-1-1 0,1 1 0,-1-1 0,0 1 0,1-1 0,-1 0 0,0 0 0,0 0 0,0 0 0,1 0 0,-1-1 0,0 1 0,-1 0 0,1-1 0,0 0 0,0 1 0,-1-1 0,1 0 0,-1 0 0,1 0 0,1-3 0,-2 1 0,0 0 0,0 0 0,0 0 0,0 0 0,0 0 0,-1 0 0,0 0 0,0 0 0,0-1 0,0 1 0,-2-8 0,-2-4 0,0 0 0,-2 0 0,0 0 0,0 1 0,-12-19 0,9 17 0,-1 0 0,-1 0 0,0 1 0,-2 1 0,1 0 0,-2 0 0,0 2 0,-1-1 0,0 2 0,-1 0 0,0 1 0,-1 1 0,-25-12 0,22 13-341,-1 1 0,1 0-1,-27-4 1,24 8-6485</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6:14.117"/>
    </inkml:context>
    <inkml:brush xml:id="br0">
      <inkml:brushProperty name="width" value="0.025" units="cm"/>
      <inkml:brushProperty name="height" value="0.025" units="cm"/>
    </inkml:brush>
  </inkml:definitions>
  <inkml:trace contextRef="#ctx0" brushRef="#br0">39 1 24575,'0'4'0,"0"6"0,0 6 0,-5 5 0,-1 3 0,0 2 0,1 1 0,2 0 0,1 0 0,1 0 0,0 0 0,-3-5 0,-2-5-8191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6:16.571"/>
    </inkml:context>
    <inkml:brush xml:id="br0">
      <inkml:brushProperty name="width" value="0.025" units="cm"/>
      <inkml:brushProperty name="height" value="0.025" units="cm"/>
    </inkml:brush>
  </inkml:definitions>
  <inkml:trace contextRef="#ctx0" brushRef="#br0">0 1 24575,'5'6'0,"0"0"0,-1 0 0,0 0 0,0 1 0,0-1 0,-1 1 0,0 0 0,4 13 0,12 66 0,-14-59 0,1 13 0,1 58 0,-6-70 0,0 0 0,2 0 0,1 0 0,2 0 0,10 33 0,-15-57-114,0-2 36,-1-1-1,1 0 1,-1 1 0,1-1 0,-1 0 0,1 1 0,0-1-1,-1 0 1,1 0 0,0 0 0,0 1 0,0-1-1,0 0 1,0 0 0,1 1 0,4-2-6748</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6:18.216"/>
    </inkml:context>
    <inkml:brush xml:id="br0">
      <inkml:brushProperty name="width" value="0.025" units="cm"/>
      <inkml:brushProperty name="height" value="0.025" units="cm"/>
    </inkml:brush>
  </inkml:definitions>
  <inkml:trace contextRef="#ctx0" brushRef="#br0">0 64 24575,'1'-3'0,"-1"0"0,0 1 0,1-1 0,0 1 0,0-1 0,0 1 0,0-1 0,0 1 0,0-1 0,0 1 0,1 0 0,-1 0 0,1 0 0,0-1 0,0 2 0,0-1 0,0 0 0,0 0 0,0 1 0,0-1 0,0 1 0,3-2 0,-1 1 0,-1 0 0,0 1 0,1-1 0,-1 1 0,1 0 0,0 0 0,-1 0 0,1 0 0,0 1 0,0 0 0,-1-1 0,1 1 0,0 1 0,7 0 0,-7 0 0,1 1 0,0 0 0,-1 0 0,0 0 0,1 1 0,-1 0 0,0-1 0,0 1 0,-1 1 0,7 6 0,28 41 0,-3-2 0,-24-37 0,-1 1 0,-1-1 0,0 1 0,0 1 0,-1 0 0,-1 0 0,-1 0 0,9 26 0,-15-37 7,1 1 0,-1-1-1,0 0 1,0 0 0,0 1-1,0-1 1,-1 0-1,1 0 1,-1 0 0,0 1-1,0-1 1,0 0 0,-1 0-1,1 0 1,0-1 0,-1 1-1,-2 3 1,-1 0-255,0 1 1,-1-1-1,1 0 1,-1-1-1,-10 8 1,1-2-6579</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6:21.946"/>
    </inkml:context>
    <inkml:brush xml:id="br0">
      <inkml:brushProperty name="width" value="0.025" units="cm"/>
      <inkml:brushProperty name="height" value="0.025" units="cm"/>
    </inkml:brush>
  </inkml:definitions>
  <inkml:trace contextRef="#ctx0" brushRef="#br0">21 107 24575,'2'-5'0,"-1"1"0,1 0 0,0-1 0,0 1 0,0 0 0,1 0 0,-1 0 0,5-5 0,2-3 0,-7 9 0,0-1 0,1 0 0,0 0 0,0 1 0,0-1 0,0 1 0,0 0 0,1 0 0,0 0 0,-1 1 0,1-1 0,0 1 0,0 0 0,1 0 0,-1 0 0,6-1 0,-7 2 0,1 1 0,0 0 0,-1 0 0,1 0 0,0 0 0,-1 0 0,1 1 0,0 0 0,-1 0 0,1 0 0,-1 0 0,0 0 0,1 1 0,-1-1 0,0 1 0,0 0 0,0 0 0,0 0 0,0 1 0,5 4 0,15 17 0,36 51 0,-16-20 0,-41-52 0,9 10 0,0 1 0,-1 0 0,9 17 0,-17-26 0,0-1 0,0 0 0,-1 1 0,1-1 0,-1 1 0,0 0 0,0-1 0,0 1 0,-1 0 0,1 0 0,-1-1 0,0 1 0,-1 0 0,1 0 0,-1 0 0,-2 5 0,0-1 0,-1 0 0,0 0 0,0-1 0,-1 1 0,0-1 0,0 0 0,-1-1 0,0 1 0,-1-1 0,1-1 0,-1 1 0,-1-1 0,-12 9 0,16-12 0,0-1 0,-1 0 0,1 1 0,-1-1 0,1-1 0,-1 1 0,0-1 0,0 0 0,0 0 0,0 0 0,1-1 0,-1 1 0,0-1 0,0 0 0,0-1 0,0 1 0,0-1 0,0 0 0,0 0 0,1-1 0,-1 0 0,0 1 0,1-1 0,-1-1 0,1 1 0,0-1 0,-8-5 0,-5-9 0,1 0 0,0-1 0,2 0 0,0-1 0,-18-33 0,9 16 0,12 16-1365,2 2-5461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6:24.132"/>
    </inkml:context>
    <inkml:brush xml:id="br0">
      <inkml:brushProperty name="width" value="0.025" units="cm"/>
      <inkml:brushProperty name="height" value="0.025" units="cm"/>
    </inkml:brush>
  </inkml:definitions>
  <inkml:trace contextRef="#ctx0" brushRef="#br0">163 129 24575,'-16'0'0,"4"-1"0,0 1 0,0 1 0,0 0 0,0 0 0,-20 6 0,29-6 0,0 0 0,0 1 0,0-1 0,1 1 0,-1 0 0,0-1 0,0 1 0,1 0 0,-1 1 0,1-1 0,0 0 0,0 1 0,0-1 0,0 1 0,0 0 0,0 0 0,1 0 0,-1 0 0,1 0 0,0 0 0,0 0 0,0 0 0,0 0 0,1 0 0,-1 6 0,-2 21 0,2 1 0,1-1 0,5 37 0,-4-64 0,-1-1 0,0 1 0,1-1 0,-1 1 0,1-1 0,0 0 0,0 1 0,0-1 0,0 0 0,0 1 0,0-1 0,1 0 0,-1 0 0,1 0 0,0 0 0,-1 0 0,1 0 0,0-1 0,0 1 0,0-1 0,0 1 0,0-1 0,1 0 0,-1 1 0,0-1 0,1-1 0,-1 1 0,1 0 0,-1 0 0,1-1 0,-1 1 0,1-1 0,-1 0 0,1 0 0,-1 0 0,4-1 0,-2 1 0,1 0 0,-1-1 0,0 0 0,0 0 0,0-1 0,0 1 0,0-1 0,0 1 0,-1-1 0,1-1 0,0 1 0,-1 0 0,0-1 0,1 0 0,-1 1 0,0-1 0,0-1 0,-1 1 0,1 0 0,-1-1 0,4-5 0,-2-1 0,-1 0 0,0 0 0,-1 0 0,0 0 0,0 0 0,0-18 0,-6-66 0,1 36 0,3-46-1365,0 82-5461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23T04:28:46.099"/>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1 289,'0'-5,"0"0,0 0,1 0,-1 0,1 0,0 0,1 1,-1-1,1 0,0 1,0-1,0 1,1 0,-1 0,1 0,0 0,1 0,-1 0,0 1,1 0,0 0,0 0,0 0,0 0,6-2,5-3,1 0,-1 2,1 0,1 0,-1 2,1 0,-1 1,26-2,18 3,65 5,-20 1,-75-4,6 1,-1-2,0-1,60-12,-57 8,1 1,-1 2,1 2,45 4,1-1,-60-2,-12 1,0 0,0-1,-1-1,1 0,0-1,-1-1,1 0,-1 0,13-6,-3 1,1 0,-1 2,2 0,-1 2,0 0,30 0,18-4,54-17,-90 18,1 3,-1 1,1 1,56 6,-9-2,1006-2,-1027 5,-36 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06:26.305"/>
    </inkml:context>
    <inkml:brush xml:id="br0">
      <inkml:brushProperty name="width" value="0.025" units="cm"/>
      <inkml:brushProperty name="height" value="0.025" units="cm"/>
    </inkml:brush>
  </inkml:definitions>
  <inkml:trace contextRef="#ctx0" brushRef="#br0">1 1 24575,'6'7'0,"-1"2"0,0-1 0,0 1 0,-1-1 0,0 1 0,-1 0 0,0 1 0,3 12 0,3 9 0,51 185 0,-45-171 0,-1 1 0,6 50 0,-19-87 0,1-1 0,0 0 0,0 0 0,1 0 0,-1 0 0,2 0 0,6 12 0,-8-18 0,-1 0 0,0 0 0,1 0 0,-1 0 0,1 0 0,0-1 0,-1 1 0,1-1 0,0 1 0,0-1 0,0 0 0,0 1 0,0-1 0,0 0 0,0 0 0,1-1 0,-1 1 0,0 0 0,0-1 0,1 1 0,-1-1 0,0 0 0,1 0 0,-1 0 0,1 0 0,-1 0 0,0 0 0,1-1 0,-1 1 0,0-1 0,4-1 0,-4 1 0,0 0 0,1-1 0,-1 1 0,0-1 0,0 1 0,0-1 0,0 0 0,-1 0 0,1 0 0,0 0 0,-1 0 0,1 0 0,-1 0 0,0 0 0,1-1 0,-1 1 0,-1 0 0,1-1 0,0 1 0,0-1 0,-1 1 0,1-4 0,1-8 0,-1 0 0,-1-27 0,0 29 0,0-26 0,-4-80 0,3 116 4,1-1-1,0 1 1,-1-1-1,1 1 0,-1-1 1,0 1-1,0-1 1,0 1-1,0 0 0,0-1 1,0 1-1,-1 0 1,1 0-1,-1 0 1,0 0-1,1 0 0,-1 0 1,0 1-1,0-1 1,0 0-1,0 1 0,-1 0 1,1-1-1,0 1 1,0 0-1,-1 0 1,1 0-1,-1 1 0,1-1 1,-1 0-1,1 1 1,-1 0-1,1 0 1,-6 0-1,0 0-138,1 0 0,-1 1 0,1 0 0,-1 1 0,1 0 0,0 0 0,-1 0 0,1 1 0,0 0 0,-11 8 0,3-1-6691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17:57.191"/>
    </inkml:context>
    <inkml:brush xml:id="br0">
      <inkml:brushProperty name="width" value="0.025" units="cm"/>
      <inkml:brushProperty name="height" value="0.025" units="cm"/>
    </inkml:brush>
  </inkml:definitions>
  <inkml:trace contextRef="#ctx0" brushRef="#br0">0 0 24575,'0'0'-8191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17:57.746"/>
    </inkml:context>
    <inkml:brush xml:id="br0">
      <inkml:brushProperty name="width" value="0.025" units="cm"/>
      <inkml:brushProperty name="height" value="0.025" units="cm"/>
    </inkml:brush>
  </inkml:definitions>
  <inkml:trace contextRef="#ctx0" brushRef="#br0">0 0 24575</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17:58.448"/>
    </inkml:context>
    <inkml:brush xml:id="br0">
      <inkml:brushProperty name="width" value="0.025" units="cm"/>
      <inkml:brushProperty name="height" value="0.025" units="cm"/>
    </inkml:brush>
  </inkml:definitions>
  <inkml:trace contextRef="#ctx0" brushRef="#br0">0 0 24575,'0'0'-8191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17:59.151"/>
    </inkml:context>
    <inkml:brush xml:id="br0">
      <inkml:brushProperty name="width" value="0.025" units="cm"/>
      <inkml:brushProperty name="height" value="0.025" units="cm"/>
    </inkml:brush>
  </inkml:definitions>
  <inkml:trace contextRef="#ctx0" brushRef="#br0">11 0 24575,'-4'0'0,"-2"0"-8191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18:01.821"/>
    </inkml:context>
    <inkml:brush xml:id="br0">
      <inkml:brushProperty name="width" value="0.025" units="cm"/>
      <inkml:brushProperty name="height" value="0.025" units="cm"/>
    </inkml:brush>
  </inkml:definitions>
  <inkml:trace contextRef="#ctx0" brushRef="#br0">1 0 24575,'0'0'-8191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1:16:10.500"/>
    </inkml:context>
    <inkml:brush xml:id="br0">
      <inkml:brushProperty name="width" value="0.025" units="cm"/>
      <inkml:brushProperty name="height" value="0.025" units="cm"/>
    </inkml:brush>
  </inkml:definitions>
  <inkml:trace contextRef="#ctx0" brushRef="#br0">0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23T04:28:49.712"/>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79,'26'1,"-1"2,1 1,-1 1,26 9,52 9,-90-21,0-1,0 0,0-1,-1-1,1 0,16-3,248-45,-215 40,-12 1,72-1,290 10,-387 0,0 2,30 6,-28-4,46 3,21-7,-38-2,0 3,71 11,-65-5,1-3,112-6,-63-1,813 2,-895-2,53-9,15-1,174-19,-82-6,-144 28,-26 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23T04:29:01.653"/>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80,'1'1,"-1"1,1-1,-1 0,1 1,-1-1,1 0,0 0,-1 1,1-1,0 0,0 0,0 0,0 0,0 0,0 0,0 0,1 0,-1 0,0-1,0 1,3 0,30 13,-33-13,73 24,2-3,140 22,-180-38,-1 1,57 20,9 3,-7-1,-40-11,-25-11,40 6,-26-6,12-1,1-2,91-4,-59-2,-82 2,0 0,0-1,0 1,0-1,0-1,12-3,-18 5,1 0,-1-1,1 1,0 0,-1-1,1 1,-1 0,1-1,-1 1,1-1,-1 1,0-1,1 1,-1-1,1 1,-1-1,0 1,1-1,-1 1,0-1,0 1,0-1,1 0,-1 1,0-1,0 0,0 0,-1-1,1 0,-1 1,0-1,0 0,0 1,0-1,0 1,0 0,-1-1,1 1,0 0,-1 0,1 0,0 0,-3-2,-24-14,0 0,-2 2,1 2,-2 0,-44-12,29 15,1 2,-83-4,74 8,46 3,-1-1,1 0,0 0,0-1,0 0,1-1,-1 1,1-1,0-1,-9-6,14 9,0 1,0-1,0 0,0 0,0 0,1 0,-1 0,1-1,-1 1,1 0,0-1,0 1,0-1,-1-5,2 6,0 0,0 0,0 0,1 0,-1 0,1 0,-1 0,1 0,0 0,-1 0,1 0,0 0,1 0,-1 1,0-1,0 0,1 1,-1-1,1 1,-1-1,1 1,1-1,6-4,-1 1,1 0,0 0,0 1,1 0,-1 1,20-5,72-7,-100 14,21-1,0 0,0 2,0 0,0 2,0 0,-1 1,24 7,-25-6,1 0,36 0,-37-3,0 1,0 1,27 6,18 13,-43-13,1-1,1-1,-1-2,41 5,-35-6,1 1,-1 1,53 18,-54-14,0-2,0-1,1-1,31 2,302-7,-170-3,219 2,-383-2,1-1,38-9,-12 2,-29 4,45-14,13-4,-37 14,0 3,89-3,-93 8,54-9,-53 5,54-1,3289 8,-3339 2,0 2,75 18,-9-2,-58-10,-33-6,47 3,328-6,-201-3,-176-1,0 0,0-1,0-2,31-9,-29 7,1 0,0 2,25-2,-8 5,112-11,-119 7,0-1,0-2,34-13,-24 11,-41 13,-10 5,-19 8,-57 19,-2-4,-96 22,36-16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9/22/2023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279024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0" name="PlaceHolder 1"/>
          <p:cNvSpPr>
            <a:spLocks noGrp="1" noRot="1" noChangeAspect="1"/>
          </p:cNvSpPr>
          <p:nvPr>
            <p:ph type="sldImg"/>
          </p:nvPr>
        </p:nvSpPr>
        <p:spPr>
          <a:xfrm>
            <a:off x="1143000" y="685800"/>
            <a:ext cx="4572000" cy="3429000"/>
          </a:xfrm>
          <a:prstGeom prst="rect">
            <a:avLst/>
          </a:prstGeom>
        </p:spPr>
      </p:sp>
      <p:sp>
        <p:nvSpPr>
          <p:cNvPr id="1471"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dirty="0">
              <a:latin typeface="Arial"/>
            </a:endParaRPr>
          </a:p>
        </p:txBody>
      </p:sp>
      <p:sp>
        <p:nvSpPr>
          <p:cNvPr id="1472"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6AD9EF13-372D-4024-B233-EE7BECA82329}" type="slidenum">
              <a:rPr lang="en-US" sz="1200" b="0" strike="noStrike" spc="-1">
                <a:latin typeface="+mn-lt"/>
              </a:rPr>
              <a:pPr algn="r">
                <a:lnSpc>
                  <a:spcPct val="100000"/>
                </a:lnSpc>
              </a:pPr>
              <a:t>12</a:t>
            </a:fld>
            <a:endParaRPr lang="en-US" sz="1200" b="0" strike="noStrike" spc="-1" dirty="0">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3" name="PlaceHolder 1"/>
          <p:cNvSpPr>
            <a:spLocks noGrp="1" noRot="1" noChangeAspect="1"/>
          </p:cNvSpPr>
          <p:nvPr>
            <p:ph type="sldImg"/>
          </p:nvPr>
        </p:nvSpPr>
        <p:spPr>
          <a:xfrm>
            <a:off x="1143000" y="685800"/>
            <a:ext cx="4572000" cy="3429000"/>
          </a:xfrm>
          <a:prstGeom prst="rect">
            <a:avLst/>
          </a:prstGeom>
        </p:spPr>
      </p:sp>
      <p:sp>
        <p:nvSpPr>
          <p:cNvPr id="1474"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
        <p:nvSpPr>
          <p:cNvPr id="1475"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D80038B9-0211-4847-AA64-6D584C2A117D}" type="slidenum">
              <a:rPr lang="en-US" sz="1200" b="0" strike="noStrike" spc="-1">
                <a:latin typeface="+mn-lt"/>
              </a:rPr>
              <a:pPr algn="r">
                <a:lnSpc>
                  <a:spcPct val="100000"/>
                </a:lnSpc>
              </a:pPr>
              <a:t>14</a:t>
            </a:fld>
            <a:endParaRPr lang="en-US" sz="1200" b="0" strike="noStrike" spc="-1">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a:t>
            </a:fld>
            <a:endParaRPr lang="en-US"/>
          </a:p>
        </p:txBody>
      </p:sp>
    </p:spTree>
    <p:extLst>
      <p:ext uri="{BB962C8B-B14F-4D97-AF65-F5344CB8AC3E}">
        <p14:creationId xmlns:p14="http://schemas.microsoft.com/office/powerpoint/2010/main" val="2906052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a:p>
        </p:txBody>
      </p:sp>
    </p:spTree>
    <p:extLst>
      <p:ext uri="{BB962C8B-B14F-4D97-AF65-F5344CB8AC3E}">
        <p14:creationId xmlns:p14="http://schemas.microsoft.com/office/powerpoint/2010/main" val="41853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a:t>
            </a:fld>
            <a:endParaRPr lang="en-US"/>
          </a:p>
        </p:txBody>
      </p:sp>
    </p:spTree>
    <p:extLst>
      <p:ext uri="{BB962C8B-B14F-4D97-AF65-F5344CB8AC3E}">
        <p14:creationId xmlns:p14="http://schemas.microsoft.com/office/powerpoint/2010/main" val="1375690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1" name="PlaceHolder 1"/>
          <p:cNvSpPr>
            <a:spLocks noGrp="1" noRot="1" noChangeAspect="1"/>
          </p:cNvSpPr>
          <p:nvPr>
            <p:ph type="sldImg"/>
          </p:nvPr>
        </p:nvSpPr>
        <p:spPr>
          <a:xfrm>
            <a:off x="1143000" y="685800"/>
            <a:ext cx="4572000" cy="3429000"/>
          </a:xfrm>
          <a:prstGeom prst="rect">
            <a:avLst/>
          </a:prstGeom>
        </p:spPr>
      </p:sp>
      <p:sp>
        <p:nvSpPr>
          <p:cNvPr id="1462"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dirty="0">
              <a:latin typeface="Arial"/>
            </a:endParaRPr>
          </a:p>
        </p:txBody>
      </p:sp>
      <p:sp>
        <p:nvSpPr>
          <p:cNvPr id="1463"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C40867AC-A7F9-40E0-AF56-A503B1A61094}" type="slidenum">
              <a:rPr lang="en-US" sz="1200" b="0" strike="noStrike" spc="-1">
                <a:latin typeface="+mn-lt"/>
              </a:rPr>
              <a:pPr algn="r">
                <a:lnSpc>
                  <a:spcPct val="100000"/>
                </a:lnSpc>
              </a:pPr>
              <a:t>9</a:t>
            </a:fld>
            <a:endParaRPr lang="en-US" sz="1200" b="0" strike="noStrike" spc="-1" dirty="0">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7" name="PlaceHolder 1"/>
          <p:cNvSpPr>
            <a:spLocks noGrp="1" noRot="1" noChangeAspect="1"/>
          </p:cNvSpPr>
          <p:nvPr>
            <p:ph type="sldImg"/>
          </p:nvPr>
        </p:nvSpPr>
        <p:spPr>
          <a:xfrm>
            <a:off x="1143000" y="685800"/>
            <a:ext cx="4572000" cy="3429000"/>
          </a:xfrm>
          <a:prstGeom prst="rect">
            <a:avLst/>
          </a:prstGeom>
        </p:spPr>
      </p:sp>
      <p:sp>
        <p:nvSpPr>
          <p:cNvPr id="1468"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dirty="0">
              <a:latin typeface="Arial"/>
            </a:endParaRPr>
          </a:p>
        </p:txBody>
      </p:sp>
      <p:sp>
        <p:nvSpPr>
          <p:cNvPr id="1469"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E8EC2A4E-143F-4EA4-840B-BFC7884FECCC}" type="slidenum">
              <a:rPr lang="en-US" sz="1200" b="0" strike="noStrike" spc="-1">
                <a:latin typeface="+mn-lt"/>
              </a:rPr>
              <a:pPr algn="r">
                <a:lnSpc>
                  <a:spcPct val="100000"/>
                </a:lnSpc>
              </a:pPr>
              <a:t>10</a:t>
            </a:fld>
            <a:endParaRPr lang="en-US" sz="1200" b="0" strike="noStrike" spc="-1" dirty="0">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0BE7A07-92A2-4122-A7A0-DD0B37F3455D}" type="datetime1">
              <a:rPr lang="en-US" smtClean="0"/>
              <a:t>9/22/2023</a:t>
            </a:fld>
            <a:endParaRPr lang="en-US"/>
          </a:p>
        </p:txBody>
      </p:sp>
      <p:sp>
        <p:nvSpPr>
          <p:cNvPr id="5" name="Footer Placeholder 4"/>
          <p:cNvSpPr>
            <a:spLocks noGrp="1"/>
          </p:cNvSpPr>
          <p:nvPr>
            <p:ph type="ftr" sz="quarter" idx="11"/>
          </p:nvPr>
        </p:nvSpPr>
        <p:spPr/>
        <p:txBody>
          <a:bodyPr/>
          <a:lstStyle/>
          <a:p>
            <a:r>
              <a:rPr lang="en-US"/>
              <a:t>Dr. Harsha Gupta             Cyber security ANC0301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FFDDFD-A08E-4C2D-AE5D-252E29466751}" type="datetime1">
              <a:rPr lang="en-US" smtClean="0"/>
              <a:t>9/22/2023</a:t>
            </a:fld>
            <a:endParaRPr lang="en-US"/>
          </a:p>
        </p:txBody>
      </p:sp>
      <p:sp>
        <p:nvSpPr>
          <p:cNvPr id="5" name="Footer Placeholder 4"/>
          <p:cNvSpPr>
            <a:spLocks noGrp="1"/>
          </p:cNvSpPr>
          <p:nvPr>
            <p:ph type="ftr" sz="quarter" idx="11"/>
          </p:nvPr>
        </p:nvSpPr>
        <p:spPr/>
        <p:txBody>
          <a:bodyPr/>
          <a:lstStyle/>
          <a:p>
            <a:r>
              <a:rPr lang="en-US"/>
              <a:t>Dr. Harsha Gupta             Cyber security ANC0301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655562-47CB-40CB-8F2C-569A4D4EFE08}" type="datetime1">
              <a:rPr lang="en-US" smtClean="0"/>
              <a:t>9/22/2023</a:t>
            </a:fld>
            <a:endParaRPr lang="en-US"/>
          </a:p>
        </p:txBody>
      </p:sp>
      <p:sp>
        <p:nvSpPr>
          <p:cNvPr id="5" name="Footer Placeholder 4"/>
          <p:cNvSpPr>
            <a:spLocks noGrp="1"/>
          </p:cNvSpPr>
          <p:nvPr>
            <p:ph type="ftr" sz="quarter" idx="11"/>
          </p:nvPr>
        </p:nvSpPr>
        <p:spPr/>
        <p:txBody>
          <a:bodyPr/>
          <a:lstStyle/>
          <a:p>
            <a:r>
              <a:rPr lang="en-US"/>
              <a:t>Dr. Harsha Gupta             Cyber security ANC0301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761534-2FF1-4CD3-A5BE-5FCBB0251013}" type="datetime1">
              <a:rPr lang="en-US" smtClean="0"/>
              <a:t>9/22/2023</a:t>
            </a:fld>
            <a:endParaRPr lang="en-US"/>
          </a:p>
        </p:txBody>
      </p:sp>
      <p:sp>
        <p:nvSpPr>
          <p:cNvPr id="5" name="Footer Placeholder 4"/>
          <p:cNvSpPr>
            <a:spLocks noGrp="1"/>
          </p:cNvSpPr>
          <p:nvPr>
            <p:ph type="ftr" sz="quarter" idx="11"/>
          </p:nvPr>
        </p:nvSpPr>
        <p:spPr/>
        <p:txBody>
          <a:bodyPr/>
          <a:lstStyle/>
          <a:p>
            <a:r>
              <a:rPr lang="en-US"/>
              <a:t>Dr. Harsha Gupta             Cyber security ANC0301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EC79D7-B024-4EF6-8838-7D69C60E6851}" type="datetime1">
              <a:rPr lang="en-US" smtClean="0"/>
              <a:t>9/22/2023</a:t>
            </a:fld>
            <a:endParaRPr lang="en-US"/>
          </a:p>
        </p:txBody>
      </p:sp>
      <p:sp>
        <p:nvSpPr>
          <p:cNvPr id="5" name="Footer Placeholder 4"/>
          <p:cNvSpPr>
            <a:spLocks noGrp="1"/>
          </p:cNvSpPr>
          <p:nvPr>
            <p:ph type="ftr" sz="quarter" idx="11"/>
          </p:nvPr>
        </p:nvSpPr>
        <p:spPr/>
        <p:txBody>
          <a:bodyPr/>
          <a:lstStyle/>
          <a:p>
            <a:r>
              <a:rPr lang="en-US"/>
              <a:t>Dr. Harsha Gupta             Cyber security ANC0301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494DBC9-DB74-49DC-984E-BF4EC5FF2B43}" type="datetime1">
              <a:rPr lang="en-US" smtClean="0"/>
              <a:t>9/22/2023</a:t>
            </a:fld>
            <a:endParaRPr lang="en-US"/>
          </a:p>
        </p:txBody>
      </p:sp>
      <p:sp>
        <p:nvSpPr>
          <p:cNvPr id="6" name="Footer Placeholder 5"/>
          <p:cNvSpPr>
            <a:spLocks noGrp="1"/>
          </p:cNvSpPr>
          <p:nvPr>
            <p:ph type="ftr" sz="quarter" idx="11"/>
          </p:nvPr>
        </p:nvSpPr>
        <p:spPr/>
        <p:txBody>
          <a:bodyPr/>
          <a:lstStyle/>
          <a:p>
            <a:r>
              <a:rPr lang="en-US"/>
              <a:t>Dr. Harsha Gupta             Cyber security ANC0301                                     Unit 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B02B83-4009-4D35-8493-4F30B82D679B}" type="datetime1">
              <a:rPr lang="en-US" smtClean="0"/>
              <a:t>9/22/2023</a:t>
            </a:fld>
            <a:endParaRPr lang="en-US"/>
          </a:p>
        </p:txBody>
      </p:sp>
      <p:sp>
        <p:nvSpPr>
          <p:cNvPr id="8" name="Footer Placeholder 7"/>
          <p:cNvSpPr>
            <a:spLocks noGrp="1"/>
          </p:cNvSpPr>
          <p:nvPr>
            <p:ph type="ftr" sz="quarter" idx="11"/>
          </p:nvPr>
        </p:nvSpPr>
        <p:spPr/>
        <p:txBody>
          <a:bodyPr/>
          <a:lstStyle/>
          <a:p>
            <a:r>
              <a:rPr lang="en-US"/>
              <a:t>Dr. Harsha Gupta             Cyber security ANC0301                                     Unit 1</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877BB97-4FEE-4053-B22A-D6946A489DBC}" type="datetime1">
              <a:rPr lang="en-US" smtClean="0"/>
              <a:t>9/22/2023</a:t>
            </a:fld>
            <a:endParaRPr lang="en-US"/>
          </a:p>
        </p:txBody>
      </p:sp>
      <p:sp>
        <p:nvSpPr>
          <p:cNvPr id="4" name="Footer Placeholder 3"/>
          <p:cNvSpPr>
            <a:spLocks noGrp="1"/>
          </p:cNvSpPr>
          <p:nvPr>
            <p:ph type="ftr" sz="quarter" idx="11"/>
          </p:nvPr>
        </p:nvSpPr>
        <p:spPr/>
        <p:txBody>
          <a:bodyPr/>
          <a:lstStyle/>
          <a:p>
            <a:r>
              <a:rPr lang="en-US"/>
              <a:t>Dr. Harsha Gupta             Cyber security ANC0301                                     Unit 1</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CD52E8-5928-41AC-8F10-F96E54516A39}" type="datetime1">
              <a:rPr lang="en-US" smtClean="0"/>
              <a:t>9/22/2023</a:t>
            </a:fld>
            <a:endParaRPr lang="en-US"/>
          </a:p>
        </p:txBody>
      </p:sp>
      <p:sp>
        <p:nvSpPr>
          <p:cNvPr id="3" name="Footer Placeholder 2"/>
          <p:cNvSpPr>
            <a:spLocks noGrp="1"/>
          </p:cNvSpPr>
          <p:nvPr>
            <p:ph type="ftr" sz="quarter" idx="11"/>
          </p:nvPr>
        </p:nvSpPr>
        <p:spPr/>
        <p:txBody>
          <a:bodyPr/>
          <a:lstStyle/>
          <a:p>
            <a:r>
              <a:rPr lang="en-US"/>
              <a:t>Dr. Harsha Gupta             Cyber security ANC0301                                     Unit 1</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F5060B-4A57-4088-B72B-4BE59EBDF47E}" type="datetime1">
              <a:rPr lang="en-US" smtClean="0"/>
              <a:t>9/22/2023</a:t>
            </a:fld>
            <a:endParaRPr lang="en-US"/>
          </a:p>
        </p:txBody>
      </p:sp>
      <p:sp>
        <p:nvSpPr>
          <p:cNvPr id="6" name="Footer Placeholder 5"/>
          <p:cNvSpPr>
            <a:spLocks noGrp="1"/>
          </p:cNvSpPr>
          <p:nvPr>
            <p:ph type="ftr" sz="quarter" idx="11"/>
          </p:nvPr>
        </p:nvSpPr>
        <p:spPr/>
        <p:txBody>
          <a:bodyPr/>
          <a:lstStyle/>
          <a:p>
            <a:r>
              <a:rPr lang="en-US"/>
              <a:t>Dr. Harsha Gupta             Cyber security ANC0301                                     Unit 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535982-300F-480A-9314-B99A6132A90B}" type="datetime1">
              <a:rPr lang="en-US" smtClean="0"/>
              <a:t>9/22/2023</a:t>
            </a:fld>
            <a:endParaRPr lang="en-US"/>
          </a:p>
        </p:txBody>
      </p:sp>
      <p:sp>
        <p:nvSpPr>
          <p:cNvPr id="6" name="Footer Placeholder 5"/>
          <p:cNvSpPr>
            <a:spLocks noGrp="1"/>
          </p:cNvSpPr>
          <p:nvPr>
            <p:ph type="ftr" sz="quarter" idx="11"/>
          </p:nvPr>
        </p:nvSpPr>
        <p:spPr/>
        <p:txBody>
          <a:bodyPr/>
          <a:lstStyle/>
          <a:p>
            <a:r>
              <a:rPr lang="en-US"/>
              <a:t>Dr. Harsha Gupta             Cyber security ANC0301                                     Unit 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E23FA1-E1A8-48DE-AC9D-9A0EC16A74B4}" type="datetime1">
              <a:rPr lang="en-US" smtClean="0"/>
              <a:t>9/22/2023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 Harsha Gupta             Cyber security ANC0301                                     Unit 1</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natoassociation.ca/a-short-introduction-to-cyber-security/" TargetMode="External"/><Relationship Id="rId2" Type="http://schemas.openxmlformats.org/officeDocument/2006/relationships/hyperlink" Target="https://www.edureka.co/blog/what-is-cybersecurity/"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customXml" Target="../ink/ink6.xml"/><Relationship Id="rId18" Type="http://schemas.openxmlformats.org/officeDocument/2006/relationships/image" Target="../media/image12.png"/><Relationship Id="rId3" Type="http://schemas.openxmlformats.org/officeDocument/2006/relationships/image" Target="../media/image3.png"/><Relationship Id="rId21" Type="http://schemas.openxmlformats.org/officeDocument/2006/relationships/customXml" Target="../ink/ink10.xml"/><Relationship Id="rId7" Type="http://schemas.openxmlformats.org/officeDocument/2006/relationships/customXml" Target="../ink/ink2.xml"/><Relationship Id="rId12" Type="http://schemas.openxmlformats.org/officeDocument/2006/relationships/image" Target="../media/image9.png"/><Relationship Id="rId17" Type="http://schemas.openxmlformats.org/officeDocument/2006/relationships/customXml" Target="../ink/ink8.xml"/><Relationship Id="rId2" Type="http://schemas.openxmlformats.org/officeDocument/2006/relationships/notesSlide" Target="../notesSlides/notesSlide2.xml"/><Relationship Id="rId16" Type="http://schemas.openxmlformats.org/officeDocument/2006/relationships/image" Target="../media/image11.png"/><Relationship Id="rId20"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customXml" Target="../ink/ink5.xml"/><Relationship Id="rId24" Type="http://schemas.openxmlformats.org/officeDocument/2006/relationships/image" Target="../media/image15.png"/><Relationship Id="rId5" Type="http://schemas.openxmlformats.org/officeDocument/2006/relationships/customXml" Target="../ink/ink1.xml"/><Relationship Id="rId15" Type="http://schemas.openxmlformats.org/officeDocument/2006/relationships/customXml" Target="../ink/ink7.xml"/><Relationship Id="rId23" Type="http://schemas.openxmlformats.org/officeDocument/2006/relationships/customXml" Target="../ink/ink11.xml"/><Relationship Id="rId10" Type="http://schemas.openxmlformats.org/officeDocument/2006/relationships/customXml" Target="../ink/ink4.xml"/><Relationship Id="rId19" Type="http://schemas.openxmlformats.org/officeDocument/2006/relationships/customXml" Target="../ink/ink9.xml"/><Relationship Id="rId4" Type="http://schemas.openxmlformats.org/officeDocument/2006/relationships/image" Target="../media/image4.jpeg"/><Relationship Id="rId9" Type="http://schemas.openxmlformats.org/officeDocument/2006/relationships/customXml" Target="../ink/ink3.xml"/><Relationship Id="rId14" Type="http://schemas.openxmlformats.org/officeDocument/2006/relationships/image" Target="../media/image10.png"/><Relationship Id="rId22" Type="http://schemas.openxmlformats.org/officeDocument/2006/relationships/image" Target="../media/image1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3.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customXml" Target="../ink/ink13.xml"/><Relationship Id="rId13" Type="http://schemas.openxmlformats.org/officeDocument/2006/relationships/image" Target="NULL"/><Relationship Id="rId18" Type="http://schemas.openxmlformats.org/officeDocument/2006/relationships/customXml" Target="../ink/ink18.xml"/><Relationship Id="rId26" Type="http://schemas.openxmlformats.org/officeDocument/2006/relationships/image" Target="../media/image3.png"/><Relationship Id="rId3" Type="http://schemas.openxmlformats.org/officeDocument/2006/relationships/image" Target="../media/image21.png"/><Relationship Id="rId21" Type="http://schemas.openxmlformats.org/officeDocument/2006/relationships/image" Target="NULL"/><Relationship Id="rId7" Type="http://schemas.openxmlformats.org/officeDocument/2006/relationships/image" Target="NULL"/><Relationship Id="rId12" Type="http://schemas.openxmlformats.org/officeDocument/2006/relationships/customXml" Target="../ink/ink15.xml"/><Relationship Id="rId17" Type="http://schemas.openxmlformats.org/officeDocument/2006/relationships/image" Target="NULL"/><Relationship Id="rId25" Type="http://schemas.openxmlformats.org/officeDocument/2006/relationships/image" Target="NULL"/><Relationship Id="rId2" Type="http://schemas.openxmlformats.org/officeDocument/2006/relationships/image" Target="../media/image20.png"/><Relationship Id="rId16" Type="http://schemas.openxmlformats.org/officeDocument/2006/relationships/customXml" Target="../ink/ink17.xml"/><Relationship Id="rId20" Type="http://schemas.openxmlformats.org/officeDocument/2006/relationships/customXml" Target="../ink/ink19.xml"/><Relationship Id="rId1" Type="http://schemas.openxmlformats.org/officeDocument/2006/relationships/slideLayout" Target="../slideLayouts/slideLayout2.xml"/><Relationship Id="rId11" Type="http://schemas.openxmlformats.org/officeDocument/2006/relationships/image" Target="NULL"/><Relationship Id="rId24" Type="http://schemas.openxmlformats.org/officeDocument/2006/relationships/customXml" Target="../ink/ink21.xml"/><Relationship Id="rId5" Type="http://schemas.openxmlformats.org/officeDocument/2006/relationships/customXml" Target="../ink/ink12.xml"/><Relationship Id="rId15" Type="http://schemas.openxmlformats.org/officeDocument/2006/relationships/image" Target="NULL"/><Relationship Id="rId23" Type="http://schemas.openxmlformats.org/officeDocument/2006/relationships/image" Target="NULL"/><Relationship Id="rId10" Type="http://schemas.openxmlformats.org/officeDocument/2006/relationships/customXml" Target="../ink/ink14.xml"/><Relationship Id="rId19" Type="http://schemas.openxmlformats.org/officeDocument/2006/relationships/image" Target="NULL"/><Relationship Id="rId4" Type="http://schemas.openxmlformats.org/officeDocument/2006/relationships/image" Target="../media/image22.png"/><Relationship Id="rId9" Type="http://schemas.openxmlformats.org/officeDocument/2006/relationships/image" Target="NULL"/><Relationship Id="rId14" Type="http://schemas.openxmlformats.org/officeDocument/2006/relationships/customXml" Target="../ink/ink16.xml"/><Relationship Id="rId22" Type="http://schemas.openxmlformats.org/officeDocument/2006/relationships/customXml" Target="../ink/ink20.xml"/></Relationships>
</file>

<file path=ppt/slides/_rels/slide54.xml.rels><?xml version="1.0" encoding="UTF-8" standalone="yes"?>
<Relationships xmlns="http://schemas.openxmlformats.org/package/2006/relationships"><Relationship Id="rId8" Type="http://schemas.openxmlformats.org/officeDocument/2006/relationships/customXml" Target="../ink/ink23.xml"/><Relationship Id="rId13" Type="http://schemas.openxmlformats.org/officeDocument/2006/relationships/image" Target="NULL"/><Relationship Id="rId18" Type="http://schemas.openxmlformats.org/officeDocument/2006/relationships/customXml" Target="../ink/ink28.xml"/><Relationship Id="rId3" Type="http://schemas.openxmlformats.org/officeDocument/2006/relationships/image" Target="../media/image21.png"/><Relationship Id="rId21" Type="http://schemas.openxmlformats.org/officeDocument/2006/relationships/image" Target="NULL"/><Relationship Id="rId7" Type="http://schemas.openxmlformats.org/officeDocument/2006/relationships/image" Target="NULL"/><Relationship Id="rId12" Type="http://schemas.openxmlformats.org/officeDocument/2006/relationships/customXml" Target="../ink/ink25.xml"/><Relationship Id="rId17" Type="http://schemas.openxmlformats.org/officeDocument/2006/relationships/image" Target="NULL"/><Relationship Id="rId2" Type="http://schemas.openxmlformats.org/officeDocument/2006/relationships/image" Target="../media/image20.png"/><Relationship Id="rId16" Type="http://schemas.openxmlformats.org/officeDocument/2006/relationships/customXml" Target="../ink/ink27.xml"/><Relationship Id="rId20" Type="http://schemas.openxmlformats.org/officeDocument/2006/relationships/customXml" Target="../ink/ink29.xml"/><Relationship Id="rId1" Type="http://schemas.openxmlformats.org/officeDocument/2006/relationships/slideLayout" Target="../slideLayouts/slideLayout2.xml"/><Relationship Id="rId11" Type="http://schemas.openxmlformats.org/officeDocument/2006/relationships/image" Target="NULL"/><Relationship Id="rId5" Type="http://schemas.openxmlformats.org/officeDocument/2006/relationships/customXml" Target="../ink/ink22.xml"/><Relationship Id="rId15" Type="http://schemas.openxmlformats.org/officeDocument/2006/relationships/image" Target="NULL"/><Relationship Id="rId10" Type="http://schemas.openxmlformats.org/officeDocument/2006/relationships/customXml" Target="../ink/ink24.xml"/><Relationship Id="rId19" Type="http://schemas.openxmlformats.org/officeDocument/2006/relationships/image" Target="NULL"/><Relationship Id="rId4" Type="http://schemas.openxmlformats.org/officeDocument/2006/relationships/image" Target="../media/image23.png"/><Relationship Id="rId9" Type="http://schemas.openxmlformats.org/officeDocument/2006/relationships/image" Target="NULL"/><Relationship Id="rId14" Type="http://schemas.openxmlformats.org/officeDocument/2006/relationships/customXml" Target="../ink/ink26.xml"/><Relationship Id="rId22" Type="http://schemas.openxmlformats.org/officeDocument/2006/relationships/image" Target="../media/image3.png"/></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customXml" Target="../ink/ink31.xml"/><Relationship Id="rId13" Type="http://schemas.openxmlformats.org/officeDocument/2006/relationships/image" Target="NULL"/><Relationship Id="rId18" Type="http://schemas.openxmlformats.org/officeDocument/2006/relationships/customXml" Target="../ink/ink36.xml"/><Relationship Id="rId26" Type="http://schemas.openxmlformats.org/officeDocument/2006/relationships/customXml" Target="../ink/ink40.xml"/><Relationship Id="rId3" Type="http://schemas.openxmlformats.org/officeDocument/2006/relationships/image" Target="../media/image21.png"/><Relationship Id="rId21" Type="http://schemas.openxmlformats.org/officeDocument/2006/relationships/image" Target="NULL"/><Relationship Id="rId34" Type="http://schemas.openxmlformats.org/officeDocument/2006/relationships/customXml" Target="../ink/ink45.xml"/><Relationship Id="rId7" Type="http://schemas.openxmlformats.org/officeDocument/2006/relationships/image" Target="NULL"/><Relationship Id="rId12" Type="http://schemas.openxmlformats.org/officeDocument/2006/relationships/customXml" Target="../ink/ink33.xml"/><Relationship Id="rId17" Type="http://schemas.openxmlformats.org/officeDocument/2006/relationships/image" Target="NULL"/><Relationship Id="rId25" Type="http://schemas.openxmlformats.org/officeDocument/2006/relationships/image" Target="NULL"/><Relationship Id="rId33" Type="http://schemas.openxmlformats.org/officeDocument/2006/relationships/image" Target="NULL"/><Relationship Id="rId2" Type="http://schemas.openxmlformats.org/officeDocument/2006/relationships/image" Target="../media/image20.png"/><Relationship Id="rId16" Type="http://schemas.openxmlformats.org/officeDocument/2006/relationships/customXml" Target="../ink/ink35.xml"/><Relationship Id="rId20" Type="http://schemas.openxmlformats.org/officeDocument/2006/relationships/customXml" Target="../ink/ink37.xml"/><Relationship Id="rId29" Type="http://schemas.openxmlformats.org/officeDocument/2006/relationships/image" Target="NULL"/><Relationship Id="rId1" Type="http://schemas.openxmlformats.org/officeDocument/2006/relationships/slideLayout" Target="../slideLayouts/slideLayout2.xml"/><Relationship Id="rId11" Type="http://schemas.openxmlformats.org/officeDocument/2006/relationships/image" Target="NULL"/><Relationship Id="rId24" Type="http://schemas.openxmlformats.org/officeDocument/2006/relationships/customXml" Target="../ink/ink39.xml"/><Relationship Id="rId32" Type="http://schemas.openxmlformats.org/officeDocument/2006/relationships/customXml" Target="../ink/ink44.xml"/><Relationship Id="rId5" Type="http://schemas.openxmlformats.org/officeDocument/2006/relationships/customXml" Target="../ink/ink30.xml"/><Relationship Id="rId15" Type="http://schemas.openxmlformats.org/officeDocument/2006/relationships/image" Target="NULL"/><Relationship Id="rId23" Type="http://schemas.openxmlformats.org/officeDocument/2006/relationships/image" Target="NULL"/><Relationship Id="rId28" Type="http://schemas.openxmlformats.org/officeDocument/2006/relationships/customXml" Target="../ink/ink41.xml"/><Relationship Id="rId10" Type="http://schemas.openxmlformats.org/officeDocument/2006/relationships/customXml" Target="../ink/ink32.xml"/><Relationship Id="rId19" Type="http://schemas.openxmlformats.org/officeDocument/2006/relationships/image" Target="NULL"/><Relationship Id="rId31" Type="http://schemas.openxmlformats.org/officeDocument/2006/relationships/customXml" Target="../ink/ink43.xml"/><Relationship Id="rId4" Type="http://schemas.openxmlformats.org/officeDocument/2006/relationships/image" Target="../media/image24.png"/><Relationship Id="rId9" Type="http://schemas.openxmlformats.org/officeDocument/2006/relationships/image" Target="NULL"/><Relationship Id="rId14" Type="http://schemas.openxmlformats.org/officeDocument/2006/relationships/customXml" Target="../ink/ink34.xml"/><Relationship Id="rId22" Type="http://schemas.openxmlformats.org/officeDocument/2006/relationships/customXml" Target="../ink/ink38.xml"/><Relationship Id="rId27" Type="http://schemas.openxmlformats.org/officeDocument/2006/relationships/image" Target="NULL"/><Relationship Id="rId30" Type="http://schemas.openxmlformats.org/officeDocument/2006/relationships/customXml" Target="../ink/ink42.xml"/><Relationship Id="rId35" Type="http://schemas.openxmlformats.org/officeDocument/2006/relationships/image" Target="../media/image3.png"/></Relationships>
</file>

<file path=ppt/slides/_rels/slide57.xml.rels><?xml version="1.0" encoding="UTF-8" standalone="yes"?>
<Relationships xmlns="http://schemas.openxmlformats.org/package/2006/relationships"><Relationship Id="rId8" Type="http://schemas.openxmlformats.org/officeDocument/2006/relationships/customXml" Target="../ink/ink47.xml"/><Relationship Id="rId13" Type="http://schemas.openxmlformats.org/officeDocument/2006/relationships/image" Target="NULL"/><Relationship Id="rId18" Type="http://schemas.openxmlformats.org/officeDocument/2006/relationships/customXml" Target="../ink/ink52.xml"/><Relationship Id="rId26" Type="http://schemas.openxmlformats.org/officeDocument/2006/relationships/customXml" Target="../ink/ink56.xml"/><Relationship Id="rId3" Type="http://schemas.openxmlformats.org/officeDocument/2006/relationships/image" Target="../media/image21.png"/><Relationship Id="rId21" Type="http://schemas.openxmlformats.org/officeDocument/2006/relationships/image" Target="NULL"/><Relationship Id="rId34" Type="http://schemas.openxmlformats.org/officeDocument/2006/relationships/image" Target="../media/image3.png"/><Relationship Id="rId7" Type="http://schemas.openxmlformats.org/officeDocument/2006/relationships/image" Target="NULL"/><Relationship Id="rId12" Type="http://schemas.openxmlformats.org/officeDocument/2006/relationships/customXml" Target="../ink/ink49.xml"/><Relationship Id="rId17" Type="http://schemas.openxmlformats.org/officeDocument/2006/relationships/image" Target="NULL"/><Relationship Id="rId25" Type="http://schemas.openxmlformats.org/officeDocument/2006/relationships/image" Target="NULL"/><Relationship Id="rId33" Type="http://schemas.openxmlformats.org/officeDocument/2006/relationships/image" Target="NULL"/><Relationship Id="rId2" Type="http://schemas.openxmlformats.org/officeDocument/2006/relationships/image" Target="../media/image20.png"/><Relationship Id="rId16" Type="http://schemas.openxmlformats.org/officeDocument/2006/relationships/customXml" Target="../ink/ink51.xml"/><Relationship Id="rId20" Type="http://schemas.openxmlformats.org/officeDocument/2006/relationships/customXml" Target="../ink/ink53.xml"/><Relationship Id="rId29" Type="http://schemas.openxmlformats.org/officeDocument/2006/relationships/image" Target="NULL"/><Relationship Id="rId1" Type="http://schemas.openxmlformats.org/officeDocument/2006/relationships/slideLayout" Target="../slideLayouts/slideLayout2.xml"/><Relationship Id="rId11" Type="http://schemas.openxmlformats.org/officeDocument/2006/relationships/image" Target="NULL"/><Relationship Id="rId24" Type="http://schemas.openxmlformats.org/officeDocument/2006/relationships/customXml" Target="../ink/ink55.xml"/><Relationship Id="rId32" Type="http://schemas.openxmlformats.org/officeDocument/2006/relationships/customXml" Target="../ink/ink59.xml"/><Relationship Id="rId5" Type="http://schemas.openxmlformats.org/officeDocument/2006/relationships/customXml" Target="../ink/ink46.xml"/><Relationship Id="rId15" Type="http://schemas.openxmlformats.org/officeDocument/2006/relationships/image" Target="NULL"/><Relationship Id="rId23" Type="http://schemas.openxmlformats.org/officeDocument/2006/relationships/image" Target="NULL"/><Relationship Id="rId28" Type="http://schemas.openxmlformats.org/officeDocument/2006/relationships/customXml" Target="../ink/ink57.xml"/><Relationship Id="rId10" Type="http://schemas.openxmlformats.org/officeDocument/2006/relationships/customXml" Target="../ink/ink48.xml"/><Relationship Id="rId19" Type="http://schemas.openxmlformats.org/officeDocument/2006/relationships/image" Target="NULL"/><Relationship Id="rId31" Type="http://schemas.openxmlformats.org/officeDocument/2006/relationships/image" Target="NULL"/><Relationship Id="rId4" Type="http://schemas.openxmlformats.org/officeDocument/2006/relationships/image" Target="../media/image25.png"/><Relationship Id="rId9" Type="http://schemas.openxmlformats.org/officeDocument/2006/relationships/image" Target="NULL"/><Relationship Id="rId14" Type="http://schemas.openxmlformats.org/officeDocument/2006/relationships/customXml" Target="../ink/ink50.xml"/><Relationship Id="rId22" Type="http://schemas.openxmlformats.org/officeDocument/2006/relationships/customXml" Target="../ink/ink54.xml"/><Relationship Id="rId27" Type="http://schemas.openxmlformats.org/officeDocument/2006/relationships/image" Target="NULL"/><Relationship Id="rId30" Type="http://schemas.openxmlformats.org/officeDocument/2006/relationships/customXml" Target="../ink/ink58.xml"/></Relationships>
</file>

<file path=ppt/slides/_rels/slide58.xml.rels><?xml version="1.0" encoding="UTF-8" standalone="yes"?>
<Relationships xmlns="http://schemas.openxmlformats.org/package/2006/relationships"><Relationship Id="rId8" Type="http://schemas.openxmlformats.org/officeDocument/2006/relationships/customXml" Target="../ink/ink61.xml"/><Relationship Id="rId13" Type="http://schemas.openxmlformats.org/officeDocument/2006/relationships/image" Target="NULL"/><Relationship Id="rId18" Type="http://schemas.openxmlformats.org/officeDocument/2006/relationships/customXml" Target="../ink/ink66.xml"/><Relationship Id="rId26" Type="http://schemas.openxmlformats.org/officeDocument/2006/relationships/customXml" Target="../ink/ink70.xml"/><Relationship Id="rId3" Type="http://schemas.openxmlformats.org/officeDocument/2006/relationships/image" Target="../media/image21.png"/><Relationship Id="rId21" Type="http://schemas.openxmlformats.org/officeDocument/2006/relationships/image" Target="NULL"/><Relationship Id="rId7" Type="http://schemas.openxmlformats.org/officeDocument/2006/relationships/image" Target="NULL"/><Relationship Id="rId12" Type="http://schemas.openxmlformats.org/officeDocument/2006/relationships/customXml" Target="../ink/ink63.xml"/><Relationship Id="rId17" Type="http://schemas.openxmlformats.org/officeDocument/2006/relationships/image" Target="NULL"/><Relationship Id="rId25" Type="http://schemas.openxmlformats.org/officeDocument/2006/relationships/image" Target="NULL"/><Relationship Id="rId2" Type="http://schemas.openxmlformats.org/officeDocument/2006/relationships/image" Target="../media/image20.png"/><Relationship Id="rId16" Type="http://schemas.openxmlformats.org/officeDocument/2006/relationships/customXml" Target="../ink/ink65.xml"/><Relationship Id="rId20" Type="http://schemas.openxmlformats.org/officeDocument/2006/relationships/customXml" Target="../ink/ink67.xml"/><Relationship Id="rId1" Type="http://schemas.openxmlformats.org/officeDocument/2006/relationships/slideLayout" Target="../slideLayouts/slideLayout2.xml"/><Relationship Id="rId11" Type="http://schemas.openxmlformats.org/officeDocument/2006/relationships/image" Target="NULL"/><Relationship Id="rId24" Type="http://schemas.openxmlformats.org/officeDocument/2006/relationships/customXml" Target="../ink/ink69.xml"/><Relationship Id="rId5" Type="http://schemas.openxmlformats.org/officeDocument/2006/relationships/customXml" Target="../ink/ink60.xml"/><Relationship Id="rId15" Type="http://schemas.openxmlformats.org/officeDocument/2006/relationships/image" Target="NULL"/><Relationship Id="rId23" Type="http://schemas.openxmlformats.org/officeDocument/2006/relationships/image" Target="NULL"/><Relationship Id="rId28" Type="http://schemas.openxmlformats.org/officeDocument/2006/relationships/image" Target="../media/image3.png"/><Relationship Id="rId10" Type="http://schemas.openxmlformats.org/officeDocument/2006/relationships/customXml" Target="../ink/ink62.xml"/><Relationship Id="rId19" Type="http://schemas.openxmlformats.org/officeDocument/2006/relationships/image" Target="NULL"/><Relationship Id="rId4" Type="http://schemas.openxmlformats.org/officeDocument/2006/relationships/image" Target="../media/image26.png"/><Relationship Id="rId9" Type="http://schemas.openxmlformats.org/officeDocument/2006/relationships/image" Target="NULL"/><Relationship Id="rId14" Type="http://schemas.openxmlformats.org/officeDocument/2006/relationships/customXml" Target="../ink/ink64.xml"/><Relationship Id="rId22" Type="http://schemas.openxmlformats.org/officeDocument/2006/relationships/customXml" Target="../ink/ink68.xml"/><Relationship Id="rId27" Type="http://schemas.openxmlformats.org/officeDocument/2006/relationships/image" Target="NUL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customXml" Target="../ink/ink74.xml"/><Relationship Id="rId3" Type="http://schemas.openxmlformats.org/officeDocument/2006/relationships/customXml" Target="../ink/ink71.xml"/><Relationship Id="rId7" Type="http://schemas.openxmlformats.org/officeDocument/2006/relationships/customXml" Target="../ink/ink73.xml"/><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customXml" Target="../ink/ink72.xml"/><Relationship Id="rId11" Type="http://schemas.openxmlformats.org/officeDocument/2006/relationships/image" Target="../media/image3.png"/><Relationship Id="rId5" Type="http://schemas.openxmlformats.org/officeDocument/2006/relationships/image" Target="NULL"/><Relationship Id="rId10" Type="http://schemas.openxmlformats.org/officeDocument/2006/relationships/customXml" Target="../ink/ink75.xml"/><Relationship Id="rId9" Type="http://schemas.openxmlformats.org/officeDocument/2006/relationships/image" Target="NULL"/></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customXml" Target="../ink/ink7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NUL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download.microsoft.com/download/C/D/2/CD233E13-A600-482F-9C97-545BB4AE93B1/DPD_Online%20Reputation%20Research_overview.pdf"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www.technology.pitt.edu/software/pitt-software-update-service-for-students" TargetMode="External"/><Relationship Id="rId2" Type="http://schemas.openxmlformats.org/officeDocument/2006/relationships/hyperlink" Target="https://www.technology.pitt.edu/software/symantec-endpoint-protection-for-students"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8" Type="http://schemas.openxmlformats.org/officeDocument/2006/relationships/hyperlink" Target="https://www.youtube.com/watch?v=0p3787JiFgQ" TargetMode="External"/><Relationship Id="rId3" Type="http://schemas.openxmlformats.org/officeDocument/2006/relationships/hyperlink" Target="https://youtu.be/ooJSgsB5fIE" TargetMode="External"/><Relationship Id="rId7" Type="http://schemas.openxmlformats.org/officeDocument/2006/relationships/hyperlink" Target="https://www.youtube.com/watch?v=sdpxddDzXfE" TargetMode="External"/><Relationship Id="rId2" Type="http://schemas.openxmlformats.org/officeDocument/2006/relationships/hyperlink" Target="https://youtu.be/BvWvFAS1iP0?list=PLUtfVcb-iqn834VGI9faVXGIGSDXZMGp8" TargetMode="External"/><Relationship Id="rId1" Type="http://schemas.openxmlformats.org/officeDocument/2006/relationships/slideLayout" Target="../slideLayouts/slideLayout2.xml"/><Relationship Id="rId6" Type="http://schemas.openxmlformats.org/officeDocument/2006/relationships/hyperlink" Target="https://swayam.gov.in/nd2_cec20_cs09/preview" TargetMode="External"/><Relationship Id="rId5" Type="http://schemas.openxmlformats.org/officeDocument/2006/relationships/hyperlink" Target="https://youtu.be/fQ3ESFfvchg?list=PLUtfVcb-iqn834VGI9faVXGIGSDXZMGp8" TargetMode="External"/><Relationship Id="rId10" Type="http://schemas.openxmlformats.org/officeDocument/2006/relationships/image" Target="../media/image3.png"/><Relationship Id="rId4" Type="http://schemas.openxmlformats.org/officeDocument/2006/relationships/hyperlink" Target="https://youtu.be/tff_X0BMgfk" TargetMode="External"/><Relationship Id="rId9" Type="http://schemas.openxmlformats.org/officeDocument/2006/relationships/hyperlink" Target="https://www.youtube.com/watch?v=JdfmV2KW11I"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1500166" y="928670"/>
            <a:ext cx="6400800" cy="1514468"/>
          </a:xfrm>
        </p:spPr>
        <p:style>
          <a:lnRef idx="2">
            <a:schemeClr val="accent5"/>
          </a:lnRef>
          <a:fillRef idx="1">
            <a:schemeClr val="lt1"/>
          </a:fillRef>
          <a:effectRef idx="0">
            <a:schemeClr val="accent5"/>
          </a:effectRef>
          <a:fontRef idx="minor">
            <a:schemeClr val="dk1"/>
          </a:fontRef>
        </p:style>
        <p:txBody>
          <a:bodyPr>
            <a:normAutofit/>
          </a:bodyPr>
          <a:lstStyle/>
          <a:p>
            <a:endParaRPr lang="en-IN" sz="2500" dirty="0">
              <a:solidFill>
                <a:schemeClr val="accent6"/>
              </a:solidFill>
            </a:endParaRPr>
          </a:p>
          <a:p>
            <a:r>
              <a:rPr lang="en-US" sz="4000" dirty="0">
                <a:solidFill>
                  <a:schemeClr val="tx1"/>
                </a:solidFill>
              </a:rPr>
              <a:t>Introduction</a:t>
            </a:r>
          </a:p>
        </p:txBody>
      </p:sp>
      <p:sp>
        <p:nvSpPr>
          <p:cNvPr id="6" name="Subtitle 2"/>
          <p:cNvSpPr txBox="1">
            <a:spLocks/>
          </p:cNvSpPr>
          <p:nvPr/>
        </p:nvSpPr>
        <p:spPr>
          <a:xfrm>
            <a:off x="5791200" y="3962400"/>
            <a:ext cx="3029272"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92500"/>
          </a:bodyPr>
          <a:lstStyle/>
          <a:p>
            <a:pPr lvl="0" algn="ctr">
              <a:spcBef>
                <a:spcPct val="20000"/>
              </a:spcBef>
              <a:defRPr/>
            </a:pPr>
            <a:r>
              <a:rPr lang="en-US" sz="2400" dirty="0" smtClean="0">
                <a:solidFill>
                  <a:schemeClr val="tx1"/>
                </a:solidFill>
              </a:rPr>
              <a:t>Ms. </a:t>
            </a:r>
            <a:r>
              <a:rPr lang="en-US" sz="2400" dirty="0" err="1" smtClean="0">
                <a:solidFill>
                  <a:schemeClr val="tx1"/>
                </a:solidFill>
              </a:rPr>
              <a:t>Swarneema</a:t>
            </a:r>
            <a:r>
              <a:rPr lang="en-US" sz="2400" dirty="0" smtClean="0">
                <a:solidFill>
                  <a:schemeClr val="tx1"/>
                </a:solidFill>
              </a:rPr>
              <a:t> </a:t>
            </a:r>
            <a:r>
              <a:rPr lang="en-US" sz="2400" dirty="0" err="1" smtClean="0">
                <a:solidFill>
                  <a:schemeClr val="tx1"/>
                </a:solidFill>
              </a:rPr>
              <a:t>Kumari</a:t>
            </a:r>
            <a:endParaRPr lang="en-US" sz="2400" dirty="0">
              <a:solidFill>
                <a:schemeClr val="tx1"/>
              </a:solidFill>
            </a:endParaRPr>
          </a:p>
          <a:p>
            <a:pPr lvl="0" algn="ctr">
              <a:spcBef>
                <a:spcPct val="20000"/>
              </a:spcBef>
              <a:defRPr/>
            </a:pPr>
            <a:r>
              <a:rPr lang="en-US" sz="2400" dirty="0">
                <a:solidFill>
                  <a:schemeClr val="tx1"/>
                </a:solidFill>
              </a:rPr>
              <a:t>Assistant Professor</a:t>
            </a:r>
          </a:p>
          <a:p>
            <a:pPr algn="ctr">
              <a:spcBef>
                <a:spcPct val="20000"/>
              </a:spcBef>
              <a:defRPr/>
            </a:pPr>
            <a:r>
              <a:rPr lang="en-US" sz="2400" dirty="0">
                <a:solidFill>
                  <a:schemeClr val="tx1"/>
                </a:solidFill>
              </a:rPr>
              <a:t>(IT)</a:t>
            </a:r>
          </a:p>
          <a:p>
            <a:pPr lvl="0" algn="ctr">
              <a:spcBef>
                <a:spcPct val="20000"/>
              </a:spcBef>
              <a:defRPr/>
            </a:pPr>
            <a:r>
              <a:rPr lang="en-US" sz="2400" dirty="0">
                <a:solidFill>
                  <a:schemeClr val="tx1"/>
                </a:solidFill>
              </a:rPr>
              <a:t>NIET, Gr. Noida</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4B2C638C-7DCF-4EDA-BAC5-EA9588AD84D1}" type="datetime1">
              <a:rPr lang="en-US" smtClean="0"/>
              <a:t>9/22/2023</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6477000" y="2428868"/>
            <a:ext cx="1524000" cy="1524000"/>
          </a:xfrm>
          <a:prstGeom prst="rect">
            <a:avLst/>
          </a:prstGeom>
          <a:noFill/>
        </p:spPr>
      </p:pic>
      <p:sp>
        <p:nvSpPr>
          <p:cNvPr id="12" name="Subtitle 2"/>
          <p:cNvSpPr txBox="1">
            <a:spLocks/>
          </p:cNvSpPr>
          <p:nvPr/>
        </p:nvSpPr>
        <p:spPr>
          <a:xfrm>
            <a:off x="251520" y="2971800"/>
            <a:ext cx="15240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noProof="0" dirty="0">
                <a:ln>
                  <a:noFill/>
                </a:ln>
                <a:solidFill>
                  <a:schemeClr val="tx1"/>
                </a:solidFill>
                <a:effectLst/>
                <a:uLnTx/>
                <a:uFillTx/>
                <a:latin typeface="+mn-lt"/>
                <a:ea typeface="+mn-ea"/>
                <a:cs typeface="+mn-cs"/>
              </a:rPr>
              <a:t> 1</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428860" y="6278585"/>
            <a:ext cx="5029200" cy="365125"/>
          </a:xfrm>
        </p:spPr>
        <p:txBody>
          <a:bodyPr/>
          <a:lstStyle/>
          <a:p>
            <a:r>
              <a:rPr lang="en-US" dirty="0" smtClean="0"/>
              <a:t>            </a:t>
            </a:r>
            <a:r>
              <a:rPr lang="en-US" dirty="0"/>
              <a:t>Cyber security ANC0301                                     Unit 1</a:t>
            </a:r>
          </a:p>
        </p:txBody>
      </p:sp>
      <p:sp>
        <p:nvSpPr>
          <p:cNvPr id="14" name="Subtitle 2"/>
          <p:cNvSpPr txBox="1">
            <a:spLocks/>
          </p:cNvSpPr>
          <p:nvPr/>
        </p:nvSpPr>
        <p:spPr>
          <a:xfrm>
            <a:off x="251520" y="3810000"/>
            <a:ext cx="409188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Cyber Security</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dirty="0">
                <a:solidFill>
                  <a:schemeClr val="tx1"/>
                </a:solidFill>
              </a:rPr>
              <a:t>ANC0301</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a:spLocks/>
          </p:cNvSpPr>
          <p:nvPr/>
        </p:nvSpPr>
        <p:spPr>
          <a:xfrm>
            <a:off x="228600" y="4876800"/>
            <a:ext cx="409188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noProof="0" dirty="0">
                <a:ln>
                  <a:noFill/>
                </a:ln>
                <a:solidFill>
                  <a:schemeClr val="tx1"/>
                </a:solidFill>
                <a:effectLst/>
                <a:uLnTx/>
                <a:uFillTx/>
                <a:latin typeface="+mn-lt"/>
                <a:ea typeface="+mn-ea"/>
                <a:cs typeface="+mn-cs"/>
              </a:rPr>
              <a:t>(B Tech </a:t>
            </a:r>
            <a:r>
              <a:rPr lang="en-US" sz="2000" b="1" dirty="0">
                <a:solidFill>
                  <a:schemeClr val="tx1"/>
                </a:solidFill>
              </a:rPr>
              <a:t>III</a:t>
            </a:r>
            <a:r>
              <a:rPr kumimoji="0" lang="en-US" sz="2000" b="1" i="0" u="none" strike="noStrike" kern="1200" cap="none" spc="0" normalizeH="0" baseline="30000" noProof="0" dirty="0" err="1">
                <a:ln>
                  <a:noFill/>
                </a:ln>
                <a:solidFill>
                  <a:schemeClr val="tx1"/>
                </a:solidFill>
                <a:effectLst/>
                <a:uLnTx/>
                <a:uFillTx/>
                <a:latin typeface="+mn-lt"/>
                <a:ea typeface="+mn-ea"/>
                <a:cs typeface="+mn-cs"/>
              </a:rPr>
              <a:t>rd</a:t>
            </a:r>
            <a:r>
              <a:rPr kumimoji="0" lang="en-US" sz="2000" b="1" i="0" u="none" strike="noStrike" kern="1200" cap="none" spc="0" normalizeH="0" noProof="0" dirty="0">
                <a:ln>
                  <a:noFill/>
                </a:ln>
                <a:solidFill>
                  <a:schemeClr val="tx1"/>
                </a:solidFill>
                <a:effectLst/>
                <a:uLnTx/>
                <a:uFillTx/>
                <a:latin typeface="+mn-lt"/>
                <a:ea typeface="+mn-ea"/>
                <a:cs typeface="+mn-cs"/>
              </a:rPr>
              <a:t> Sem</a:t>
            </a:r>
            <a:r>
              <a:rPr kumimoji="0" lang="en-US" sz="2000" b="0" i="0" u="none" strike="noStrike" kern="1200" cap="none" spc="0" normalizeH="0" noProof="0" dirty="0">
                <a:ln>
                  <a:noFill/>
                </a:ln>
                <a:solidFill>
                  <a:schemeClr val="tx1"/>
                </a:solidFill>
                <a:effectLst/>
                <a:uLnTx/>
                <a:uFillTx/>
                <a:latin typeface="+mn-lt"/>
                <a:ea typeface="+mn-ea"/>
                <a:cs typeface="+mn-cs"/>
              </a:rPr>
              <a: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4100" name="Picture 4"/>
          <p:cNvPicPr>
            <a:picLocks noChangeAspect="1" noChangeArrowheads="1"/>
          </p:cNvPicPr>
          <p:nvPr/>
        </p:nvPicPr>
        <p:blipFill>
          <a:blip r:embed="rId5"/>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noAutofit/>
          </a:bodyPr>
          <a:lstStyle/>
          <a:p>
            <a:pPr algn="ctr">
              <a:lnSpc>
                <a:spcPct val="100000"/>
              </a:lnSpc>
            </a:pPr>
            <a:r>
              <a:rPr lang="en-US" sz="3000" dirty="0">
                <a:solidFill>
                  <a:schemeClr val="dk1"/>
                </a:solidFill>
              </a:rPr>
              <a:t>Program Outcomes…(cont.)</a:t>
            </a:r>
          </a:p>
        </p:txBody>
      </p:sp>
      <p:sp>
        <p:nvSpPr>
          <p:cNvPr id="266" name="CustomShape 2"/>
          <p:cNvSpPr/>
          <p:nvPr/>
        </p:nvSpPr>
        <p:spPr>
          <a:xfrm>
            <a:off x="762000" y="1905000"/>
            <a:ext cx="7620000" cy="2860868"/>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514440" indent="-514080" algn="just">
              <a:lnSpc>
                <a:spcPct val="100000"/>
              </a:lnSpc>
              <a:buClr>
                <a:srgbClr val="000000"/>
              </a:buClr>
            </a:pPr>
            <a:r>
              <a:rPr lang="en-US" sz="2000" dirty="0">
                <a:solidFill>
                  <a:schemeClr val="dk1"/>
                </a:solidFill>
              </a:rPr>
              <a:t>8.	Ethics</a:t>
            </a:r>
          </a:p>
          <a:p>
            <a:pPr algn="just">
              <a:lnSpc>
                <a:spcPct val="100000"/>
              </a:lnSpc>
            </a:pPr>
            <a:endParaRPr lang="en-US" sz="2000" dirty="0">
              <a:solidFill>
                <a:schemeClr val="dk1"/>
              </a:solidFill>
            </a:endParaRPr>
          </a:p>
          <a:p>
            <a:pPr marL="514440" indent="-514080" algn="just">
              <a:lnSpc>
                <a:spcPct val="100000"/>
              </a:lnSpc>
              <a:buClr>
                <a:srgbClr val="000000"/>
              </a:buClr>
              <a:buAutoNum type="arabicPeriod" startAt="9"/>
            </a:pPr>
            <a:r>
              <a:rPr lang="en-US" sz="2000" dirty="0">
                <a:solidFill>
                  <a:schemeClr val="dk1"/>
                </a:solidFill>
              </a:rPr>
              <a:t>Individual and team work</a:t>
            </a:r>
          </a:p>
          <a:p>
            <a:pPr marL="514440" indent="-514080" algn="just">
              <a:lnSpc>
                <a:spcPct val="100000"/>
              </a:lnSpc>
              <a:buClr>
                <a:srgbClr val="000000"/>
              </a:buClr>
              <a:buAutoNum type="arabicPeriod" startAt="9"/>
            </a:pPr>
            <a:endParaRPr lang="en-US" sz="2000" dirty="0">
              <a:solidFill>
                <a:schemeClr val="dk1"/>
              </a:solidFill>
            </a:endParaRPr>
          </a:p>
          <a:p>
            <a:pPr marL="514440" indent="-514080" algn="just">
              <a:lnSpc>
                <a:spcPct val="100000"/>
              </a:lnSpc>
              <a:buClr>
                <a:srgbClr val="000000"/>
              </a:buClr>
            </a:pPr>
            <a:r>
              <a:rPr lang="en-US" sz="2000" dirty="0">
                <a:solidFill>
                  <a:schemeClr val="dk1"/>
                </a:solidFill>
              </a:rPr>
              <a:t>10.	Communication</a:t>
            </a:r>
          </a:p>
          <a:p>
            <a:pPr marL="457200" indent="-456840" algn="just">
              <a:lnSpc>
                <a:spcPct val="100000"/>
              </a:lnSpc>
              <a:buClr>
                <a:srgbClr val="000000"/>
              </a:buClr>
              <a:buFont typeface="Calibri"/>
              <a:buAutoNum type="arabicPeriod" startAt="11"/>
            </a:pPr>
            <a:endParaRPr lang="en-US" sz="2000" dirty="0">
              <a:solidFill>
                <a:schemeClr val="dk1"/>
              </a:solidFill>
            </a:endParaRPr>
          </a:p>
          <a:p>
            <a:pPr marL="457200" indent="-456840" algn="just">
              <a:lnSpc>
                <a:spcPct val="100000"/>
              </a:lnSpc>
              <a:buClr>
                <a:srgbClr val="000000"/>
              </a:buClr>
              <a:buFont typeface="Calibri"/>
              <a:buAutoNum type="arabicPeriod" startAt="11"/>
            </a:pPr>
            <a:r>
              <a:rPr lang="en-US" sz="2000" dirty="0">
                <a:solidFill>
                  <a:schemeClr val="dk1"/>
                </a:solidFill>
              </a:rPr>
              <a:t>Project management and finance</a:t>
            </a:r>
          </a:p>
          <a:p>
            <a:pPr marL="457200" indent="-456840" algn="just">
              <a:lnSpc>
                <a:spcPct val="100000"/>
              </a:lnSpc>
              <a:buClr>
                <a:srgbClr val="000000"/>
              </a:buClr>
              <a:buFont typeface="Calibri"/>
              <a:buAutoNum type="arabicPeriod" startAt="11"/>
            </a:pPr>
            <a:endParaRPr lang="en-US" sz="2000" dirty="0">
              <a:solidFill>
                <a:schemeClr val="dk1"/>
              </a:solidFill>
            </a:endParaRPr>
          </a:p>
          <a:p>
            <a:pPr marL="457200" indent="-456840" algn="just">
              <a:lnSpc>
                <a:spcPct val="100000"/>
              </a:lnSpc>
              <a:buClr>
                <a:srgbClr val="000000"/>
              </a:buClr>
              <a:buFont typeface="Calibri"/>
              <a:buAutoNum type="arabicPeriod" startAt="11"/>
            </a:pPr>
            <a:r>
              <a:rPr lang="en-US" sz="2000" dirty="0">
                <a:solidFill>
                  <a:schemeClr val="dk1"/>
                </a:solidFill>
              </a:rPr>
              <a:t>Life-long learning</a:t>
            </a:r>
          </a:p>
        </p:txBody>
      </p:sp>
      <p:pic>
        <p:nvPicPr>
          <p:cNvPr id="8"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
        <p:nvSpPr>
          <p:cNvPr id="2" name="Date Placeholder 1">
            <a:extLst>
              <a:ext uri="{FF2B5EF4-FFF2-40B4-BE49-F238E27FC236}">
                <a16:creationId xmlns:a16="http://schemas.microsoft.com/office/drawing/2014/main" xmlns="" id="{0A91E364-C308-4995-9577-45339B6A6421}"/>
              </a:ext>
            </a:extLst>
          </p:cNvPr>
          <p:cNvSpPr>
            <a:spLocks noGrp="1"/>
          </p:cNvSpPr>
          <p:nvPr>
            <p:ph type="dt" sz="half" idx="10"/>
          </p:nvPr>
        </p:nvSpPr>
        <p:spPr/>
        <p:txBody>
          <a:bodyPr/>
          <a:lstStyle/>
          <a:p>
            <a:fld id="{0F79D5FB-0024-45AC-9E16-9DFC4B60F3B7}" type="datetime1">
              <a:rPr lang="en-US" smtClean="0"/>
              <a:t>9/22/2023</a:t>
            </a:fld>
            <a:endParaRPr lang="en-US"/>
          </a:p>
        </p:txBody>
      </p:sp>
      <p:sp>
        <p:nvSpPr>
          <p:cNvPr id="3" name="Footer Placeholder 2">
            <a:extLst>
              <a:ext uri="{FF2B5EF4-FFF2-40B4-BE49-F238E27FC236}">
                <a16:creationId xmlns:a16="http://schemas.microsoft.com/office/drawing/2014/main" xmlns="" id="{5FF6CB20-AF5C-4CB4-A94B-A3D6AC9BAAB3}"/>
              </a:ext>
            </a:extLst>
          </p:cNvPr>
          <p:cNvSpPr>
            <a:spLocks noGrp="1"/>
          </p:cNvSpPr>
          <p:nvPr>
            <p:ph type="ftr" sz="quarter" idx="11"/>
          </p:nvPr>
        </p:nvSpPr>
        <p:spPr>
          <a:xfrm>
            <a:off x="3124200" y="6356350"/>
            <a:ext cx="4603819" cy="415366"/>
          </a:xfrm>
        </p:spPr>
        <p:txBody>
          <a:bodyPr/>
          <a:lstStyle/>
          <a:p>
            <a:r>
              <a:rPr lang="en-US" dirty="0" smtClean="0"/>
              <a:t>             </a:t>
            </a:r>
            <a:r>
              <a:rPr lang="en-US" dirty="0"/>
              <a:t>Cyber security ANC0301                                     Unit 1</a:t>
            </a:r>
          </a:p>
        </p:txBody>
      </p:sp>
      <p:sp>
        <p:nvSpPr>
          <p:cNvPr id="4" name="Slide Number Placeholder 3">
            <a:extLst>
              <a:ext uri="{FF2B5EF4-FFF2-40B4-BE49-F238E27FC236}">
                <a16:creationId xmlns:a16="http://schemas.microsoft.com/office/drawing/2014/main" xmlns="" id="{0B169102-FC6D-472A-8B41-5CF3E6075FB1}"/>
              </a:ext>
            </a:extLst>
          </p:cNvPr>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CED434E-C01B-4C54-977F-42965C92F17E}" type="datetime1">
              <a:rPr lang="en-US" smtClean="0"/>
              <a:t>9/22/2023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CO-PO Mapping</a:t>
            </a:r>
          </a:p>
        </p:txBody>
      </p:sp>
      <p:sp>
        <p:nvSpPr>
          <p:cNvPr id="19458" name="Rectangle 2"/>
          <p:cNvSpPr>
            <a:spLocks noChangeArrowheads="1"/>
          </p:cNvSpPr>
          <p:nvPr/>
        </p:nvSpPr>
        <p:spPr bwMode="auto">
          <a:xfrm>
            <a:off x="0" y="5572140"/>
            <a:ext cx="892971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04925" algn="ctr"/>
              </a:tabLst>
            </a:pPr>
            <a:r>
              <a:rPr kumimoji="0" lang="en-US" b="0" i="0" u="none" strike="noStrike" cap="none" normalizeH="0" baseline="0" dirty="0">
                <a:ln>
                  <a:noFill/>
                </a:ln>
                <a:solidFill>
                  <a:schemeClr val="tx1"/>
                </a:solidFill>
                <a:effectLst/>
                <a:latin typeface="Calibri (Body)"/>
                <a:ea typeface="Times New Roman" pitchFamily="18" charset="0"/>
                <a:cs typeface="Mangal" pitchFamily="18" charset="0"/>
              </a:rPr>
              <a:t>        *3= High               	*2= Medium		*1=Low</a:t>
            </a:r>
            <a:endParaRPr kumimoji="0" lang="en-US" b="0" i="0" u="none" strike="noStrike" cap="none" normalizeH="0" baseline="0" dirty="0">
              <a:ln>
                <a:noFill/>
              </a:ln>
              <a:solidFill>
                <a:schemeClr val="tx1"/>
              </a:solidFill>
              <a:effectLst/>
              <a:latin typeface="Calibri (Body)"/>
              <a:cs typeface="Arial"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1495359734"/>
              </p:ext>
            </p:extLst>
          </p:nvPr>
        </p:nvGraphicFramePr>
        <p:xfrm>
          <a:off x="500038" y="1857365"/>
          <a:ext cx="8358241" cy="3055489"/>
        </p:xfrm>
        <a:graphic>
          <a:graphicData uri="http://schemas.openxmlformats.org/drawingml/2006/table">
            <a:tbl>
              <a:tblPr/>
              <a:tblGrid>
                <a:gridCol w="1081417">
                  <a:extLst>
                    <a:ext uri="{9D8B030D-6E8A-4147-A177-3AD203B41FA5}">
                      <a16:colId xmlns:a16="http://schemas.microsoft.com/office/drawing/2014/main" xmlns="" val="20000"/>
                    </a:ext>
                  </a:extLst>
                </a:gridCol>
                <a:gridCol w="606402">
                  <a:extLst>
                    <a:ext uri="{9D8B030D-6E8A-4147-A177-3AD203B41FA5}">
                      <a16:colId xmlns:a16="http://schemas.microsoft.com/office/drawing/2014/main" xmlns="" val="20001"/>
                    </a:ext>
                  </a:extLst>
                </a:gridCol>
                <a:gridCol w="606402">
                  <a:extLst>
                    <a:ext uri="{9D8B030D-6E8A-4147-A177-3AD203B41FA5}">
                      <a16:colId xmlns:a16="http://schemas.microsoft.com/office/drawing/2014/main" xmlns="" val="20002"/>
                    </a:ext>
                  </a:extLst>
                </a:gridCol>
                <a:gridCol w="606402">
                  <a:extLst>
                    <a:ext uri="{9D8B030D-6E8A-4147-A177-3AD203B41FA5}">
                      <a16:colId xmlns:a16="http://schemas.microsoft.com/office/drawing/2014/main" xmlns="" val="20003"/>
                    </a:ext>
                  </a:extLst>
                </a:gridCol>
                <a:gridCol w="606402">
                  <a:extLst>
                    <a:ext uri="{9D8B030D-6E8A-4147-A177-3AD203B41FA5}">
                      <a16:colId xmlns:a16="http://schemas.microsoft.com/office/drawing/2014/main" xmlns="" val="20004"/>
                    </a:ext>
                  </a:extLst>
                </a:gridCol>
                <a:gridCol w="606402">
                  <a:extLst>
                    <a:ext uri="{9D8B030D-6E8A-4147-A177-3AD203B41FA5}">
                      <a16:colId xmlns:a16="http://schemas.microsoft.com/office/drawing/2014/main" xmlns="" val="20005"/>
                    </a:ext>
                  </a:extLst>
                </a:gridCol>
                <a:gridCol w="606402">
                  <a:extLst>
                    <a:ext uri="{9D8B030D-6E8A-4147-A177-3AD203B41FA5}">
                      <a16:colId xmlns:a16="http://schemas.microsoft.com/office/drawing/2014/main" xmlns="" val="20006"/>
                    </a:ext>
                  </a:extLst>
                </a:gridCol>
                <a:gridCol w="606402">
                  <a:extLst>
                    <a:ext uri="{9D8B030D-6E8A-4147-A177-3AD203B41FA5}">
                      <a16:colId xmlns:a16="http://schemas.microsoft.com/office/drawing/2014/main" xmlns="" val="20007"/>
                    </a:ext>
                  </a:extLst>
                </a:gridCol>
                <a:gridCol w="606402">
                  <a:extLst>
                    <a:ext uri="{9D8B030D-6E8A-4147-A177-3AD203B41FA5}">
                      <a16:colId xmlns:a16="http://schemas.microsoft.com/office/drawing/2014/main" xmlns="" val="20008"/>
                    </a:ext>
                  </a:extLst>
                </a:gridCol>
                <a:gridCol w="606402">
                  <a:extLst>
                    <a:ext uri="{9D8B030D-6E8A-4147-A177-3AD203B41FA5}">
                      <a16:colId xmlns:a16="http://schemas.microsoft.com/office/drawing/2014/main" xmlns="" val="20009"/>
                    </a:ext>
                  </a:extLst>
                </a:gridCol>
                <a:gridCol w="606402">
                  <a:extLst>
                    <a:ext uri="{9D8B030D-6E8A-4147-A177-3AD203B41FA5}">
                      <a16:colId xmlns:a16="http://schemas.microsoft.com/office/drawing/2014/main" xmlns="" val="20010"/>
                    </a:ext>
                  </a:extLst>
                </a:gridCol>
                <a:gridCol w="606402">
                  <a:extLst>
                    <a:ext uri="{9D8B030D-6E8A-4147-A177-3AD203B41FA5}">
                      <a16:colId xmlns:a16="http://schemas.microsoft.com/office/drawing/2014/main" xmlns="" val="20011"/>
                    </a:ext>
                  </a:extLst>
                </a:gridCol>
                <a:gridCol w="606402">
                  <a:extLst>
                    <a:ext uri="{9D8B030D-6E8A-4147-A177-3AD203B41FA5}">
                      <a16:colId xmlns:a16="http://schemas.microsoft.com/office/drawing/2014/main" xmlns="" val="20012"/>
                    </a:ext>
                  </a:extLst>
                </a:gridCol>
              </a:tblGrid>
              <a:tr h="830619">
                <a:tc>
                  <a:txBody>
                    <a:bodyPr/>
                    <a:lstStyle/>
                    <a:p>
                      <a:pPr algn="l" fontAlgn="b"/>
                      <a:r>
                        <a:rPr lang="en-IN" sz="1800" b="0" i="0" u="none" strike="noStrike" dirty="0">
                          <a:solidFill>
                            <a:srgbClr val="000000"/>
                          </a:solidFill>
                          <a:latin typeface="Calibri (Body)"/>
                        </a:rPr>
                        <a:t>PO No.          </a:t>
                      </a:r>
                    </a:p>
                    <a:p>
                      <a:pPr algn="l" fontAlgn="b"/>
                      <a:r>
                        <a:rPr lang="en-IN" sz="1800" b="0" i="0" u="none" strike="noStrike" dirty="0">
                          <a:solidFill>
                            <a:srgbClr val="000000"/>
                          </a:solidFill>
                          <a:latin typeface="Calibri (Body)"/>
                        </a:rPr>
                        <a:t>CO 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444974">
                <a:tc>
                  <a:txBody>
                    <a:bodyPr/>
                    <a:lstStyle/>
                    <a:p>
                      <a:pPr algn="ctr" fontAlgn="b"/>
                      <a:r>
                        <a:rPr lang="en-IN" sz="1800" b="0" i="0" u="none" strike="noStrike" dirty="0">
                          <a:solidFill>
                            <a:srgbClr val="000000"/>
                          </a:solidFill>
                          <a:latin typeface="Calibri (Body)"/>
                        </a:rPr>
                        <a:t>CO1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xmlns="" val="10001"/>
                  </a:ext>
                </a:extLst>
              </a:tr>
              <a:tr h="444974">
                <a:tc>
                  <a:txBody>
                    <a:bodyPr/>
                    <a:lstStyle/>
                    <a:p>
                      <a:pPr algn="ctr" fontAlgn="b"/>
                      <a:r>
                        <a:rPr lang="en-IN" sz="1800" b="0" i="0" u="none" strike="noStrike" dirty="0">
                          <a:solidFill>
                            <a:srgbClr val="000000"/>
                          </a:solidFill>
                          <a:latin typeface="Calibri (Body)"/>
                        </a:rPr>
                        <a:t>CO2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444974">
                <a:tc>
                  <a:txBody>
                    <a:bodyPr/>
                    <a:lstStyle/>
                    <a:p>
                      <a:pPr algn="ctr" fontAlgn="b"/>
                      <a:r>
                        <a:rPr lang="en-IN" sz="1800" b="0" i="0" u="none" strike="noStrike" dirty="0">
                          <a:solidFill>
                            <a:srgbClr val="000000"/>
                          </a:solidFill>
                          <a:latin typeface="Calibri (Body)"/>
                        </a:rPr>
                        <a:t>CO3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444974">
                <a:tc>
                  <a:txBody>
                    <a:bodyPr/>
                    <a:lstStyle/>
                    <a:p>
                      <a:pPr algn="ctr" fontAlgn="b"/>
                      <a:r>
                        <a:rPr lang="en-IN" sz="1800" b="0" i="0" u="none" strike="noStrike" dirty="0">
                          <a:solidFill>
                            <a:srgbClr val="000000"/>
                          </a:solidFill>
                          <a:latin typeface="Calibri (Body)"/>
                        </a:rPr>
                        <a:t>CO4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444974">
                <a:tc>
                  <a:txBody>
                    <a:bodyPr/>
                    <a:lstStyle/>
                    <a:p>
                      <a:pPr algn="ctr" fontAlgn="b"/>
                      <a:r>
                        <a:rPr lang="en-IN" sz="1800" b="0" i="0" u="none" strike="noStrike" dirty="0">
                          <a:solidFill>
                            <a:srgbClr val="000000"/>
                          </a:solidFill>
                          <a:latin typeface="Calibri (Body)"/>
                        </a:rPr>
                        <a:t>CO5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cxnSp>
        <p:nvCxnSpPr>
          <p:cNvPr id="12" name="Straight Arrow Connector 11"/>
          <p:cNvCxnSpPr/>
          <p:nvPr/>
        </p:nvCxnSpPr>
        <p:spPr>
          <a:xfrm>
            <a:off x="1214414" y="2214554"/>
            <a:ext cx="243417" cy="1588"/>
          </a:xfrm>
          <a:prstGeom prst="straightConnector1">
            <a:avLst/>
          </a:prstGeom>
          <a:ln w="190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H="1">
            <a:off x="1180019" y="2534702"/>
            <a:ext cx="211670" cy="3"/>
          </a:xfrm>
          <a:prstGeom prst="straightConnector1">
            <a:avLst/>
          </a:prstGeom>
          <a:ln w="190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461" name="Rectangle 5"/>
          <p:cNvSpPr>
            <a:spLocks noChangeArrowheads="1"/>
          </p:cNvSpPr>
          <p:nvPr/>
        </p:nvSpPr>
        <p:spPr bwMode="auto">
          <a:xfrm>
            <a:off x="428596" y="1285860"/>
            <a:ext cx="3786214" cy="661720"/>
          </a:xfrm>
          <a:prstGeom prst="rect">
            <a:avLst/>
          </a:prstGeom>
          <a:noFill/>
          <a:ln w="9525">
            <a:noFill/>
            <a:miter lim="800000"/>
            <a:headEnd/>
            <a:tailEnd/>
          </a:ln>
          <a:effectLst/>
        </p:spPr>
        <p:txBody>
          <a:bodyPr vert="horz" wrap="square" lIns="274551"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rgbClr val="000000"/>
                </a:solidFill>
                <a:effectLst/>
                <a:ea typeface="Times New Roman" pitchFamily="18" charset="0"/>
                <a:cs typeface="Arial" pitchFamily="34" charset="0"/>
              </a:rPr>
              <a:t>CO-PO Mapping</a:t>
            </a:r>
            <a:endParaRPr kumimoji="0" lang="en-US" sz="2200" b="0" i="0" u="none" strike="noStrike" cap="none" normalizeH="0" baseline="0" dirty="0">
              <a:ln>
                <a:noFill/>
              </a:ln>
              <a:solidFill>
                <a:srgbClr val="000000"/>
              </a:solidFill>
              <a:effectLs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4"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pic>
        <p:nvPicPr>
          <p:cNvPr id="15"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animEffect transition="in" filter="blinds(horizontal)">
                                      <p:cBhvr>
                                        <p:cTn id="7" dur="500"/>
                                        <p:tgtEl>
                                          <p:spTgt spid="194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8">
                                            <p:txEl>
                                              <p:pRg st="0" end="0"/>
                                            </p:txEl>
                                          </p:spTgt>
                                        </p:tgtEl>
                                        <p:attrNameLst>
                                          <p:attrName>style.visibility</p:attrName>
                                        </p:attrNameLst>
                                      </p:cBhvr>
                                      <p:to>
                                        <p:strVal val="visible"/>
                                      </p:to>
                                    </p:set>
                                    <p:animEffect transition="in" filter="blinds(horizontal)">
                                      <p:cBhvr>
                                        <p:cTn id="12" dur="500"/>
                                        <p:tgtEl>
                                          <p:spTgt spid="194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noAutofit/>
          </a:bodyPr>
          <a:lstStyle/>
          <a:p>
            <a:pPr algn="ctr">
              <a:lnSpc>
                <a:spcPct val="100000"/>
              </a:lnSpc>
            </a:pPr>
            <a:r>
              <a:rPr lang="en-US" sz="3000" dirty="0">
                <a:solidFill>
                  <a:schemeClr val="dk1"/>
                </a:solidFill>
              </a:rPr>
              <a:t>Program Specific Outcomes</a:t>
            </a:r>
          </a:p>
        </p:txBody>
      </p:sp>
      <p:sp>
        <p:nvSpPr>
          <p:cNvPr id="272" name="CustomShape 2"/>
          <p:cNvSpPr/>
          <p:nvPr/>
        </p:nvSpPr>
        <p:spPr>
          <a:xfrm>
            <a:off x="304800" y="1066800"/>
            <a:ext cx="8686800" cy="5323080"/>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60" algn="just">
              <a:buClr>
                <a:srgbClr val="000000"/>
              </a:buClr>
            </a:pPr>
            <a:r>
              <a:rPr lang="en-US" sz="2000" dirty="0">
                <a:solidFill>
                  <a:schemeClr val="dk1"/>
                </a:solidFill>
              </a:rPr>
              <a:t>Program Specific Outcomes (PSOs) are what the students should be able to do at the time of graduation. The PSOs are program specific. PSOs are written by the department offering the program. </a:t>
            </a:r>
          </a:p>
          <a:p>
            <a:pPr marL="360" algn="just">
              <a:buClr>
                <a:srgbClr val="000000"/>
              </a:buClr>
            </a:pPr>
            <a:r>
              <a:rPr lang="en-US" sz="2000" dirty="0">
                <a:solidFill>
                  <a:schemeClr val="dk1"/>
                </a:solidFill>
              </a:rPr>
              <a:t>On successful completion of </a:t>
            </a:r>
            <a:r>
              <a:rPr lang="en-US" sz="2000" dirty="0"/>
              <a:t>B. Tech. (IT) Program, </a:t>
            </a:r>
            <a:r>
              <a:rPr lang="en-US" sz="2000" dirty="0">
                <a:solidFill>
                  <a:schemeClr val="dk1"/>
                </a:solidFill>
              </a:rPr>
              <a:t>the Information and Technology engineering graduates will be able to:</a:t>
            </a:r>
          </a:p>
          <a:p>
            <a:pPr marL="360" algn="just">
              <a:buClr>
                <a:srgbClr val="000000"/>
              </a:buClr>
            </a:pPr>
            <a:r>
              <a:rPr lang="en-US" sz="2000" b="1" dirty="0">
                <a:solidFill>
                  <a:schemeClr val="dk1"/>
                </a:solidFill>
              </a:rPr>
              <a:t>PSO1 : </a:t>
            </a:r>
            <a:r>
              <a:rPr lang="en-US" sz="2000" dirty="0">
                <a:solidFill>
                  <a:schemeClr val="dk1"/>
                </a:solidFill>
              </a:rPr>
              <a:t>Work as a software developer, database administrator, tester or networking engineer for providing solutions to the real world and industrial problems.</a:t>
            </a:r>
          </a:p>
          <a:p>
            <a:pPr marL="360" algn="just">
              <a:buClr>
                <a:srgbClr val="000000"/>
              </a:buClr>
            </a:pPr>
            <a:r>
              <a:rPr lang="en-US" sz="2000" b="1" dirty="0">
                <a:solidFill>
                  <a:schemeClr val="dk1"/>
                </a:solidFill>
              </a:rPr>
              <a:t>PSO2 : </a:t>
            </a:r>
            <a:r>
              <a:rPr lang="en-US" sz="2000" dirty="0">
                <a:solidFill>
                  <a:schemeClr val="dk1"/>
                </a:solidFill>
              </a:rPr>
              <a:t>Apply core subjects of information technology related to data structure and algorithm, software engineering, web technology, operating system, database and networking to solve complex IT problems</a:t>
            </a:r>
          </a:p>
          <a:p>
            <a:pPr marL="360" algn="just">
              <a:buClr>
                <a:srgbClr val="000000"/>
              </a:buClr>
            </a:pPr>
            <a:r>
              <a:rPr lang="en-US" sz="2000" b="1" dirty="0">
                <a:solidFill>
                  <a:schemeClr val="dk1"/>
                </a:solidFill>
              </a:rPr>
              <a:t>PSO3 : </a:t>
            </a:r>
            <a:r>
              <a:rPr lang="en-US" sz="2000" dirty="0">
                <a:solidFill>
                  <a:schemeClr val="dk1"/>
                </a:solidFill>
              </a:rPr>
              <a:t>Practice multi-disciplinary and modern computing techniques by lifelong learning to establish innovative career</a:t>
            </a:r>
          </a:p>
          <a:p>
            <a:pPr marL="360" algn="just">
              <a:buClr>
                <a:srgbClr val="000000"/>
              </a:buClr>
            </a:pPr>
            <a:r>
              <a:rPr lang="en-US" sz="2000" b="1" dirty="0">
                <a:solidFill>
                  <a:schemeClr val="dk1"/>
                </a:solidFill>
              </a:rPr>
              <a:t>PSO4 : </a:t>
            </a:r>
            <a:r>
              <a:rPr lang="en-US" sz="2000" dirty="0">
                <a:solidFill>
                  <a:schemeClr val="dk1"/>
                </a:solidFill>
              </a:rPr>
              <a:t>Work in a team or individual to manage projects with ethical concern to be a successful employee </a:t>
            </a:r>
            <a:endParaRPr lang="en-IN" sz="2000" dirty="0">
              <a:solidFill>
                <a:schemeClr val="dk1"/>
              </a:solidFill>
            </a:endParaRPr>
          </a:p>
          <a:p>
            <a:pPr marL="360" algn="just">
              <a:buClr>
                <a:srgbClr val="000000"/>
              </a:buClr>
            </a:pPr>
            <a:r>
              <a:rPr lang="en-US" sz="2000" dirty="0">
                <a:solidFill>
                  <a:schemeClr val="dk1"/>
                </a:solidFill>
              </a:rPr>
              <a:t>or employer in IT industry. </a:t>
            </a:r>
            <a:endParaRPr lang="en-IN" sz="2000" dirty="0">
              <a:solidFill>
                <a:schemeClr val="dk1"/>
              </a:solidFill>
            </a:endParaRPr>
          </a:p>
          <a:p>
            <a:pPr marL="360" algn="just">
              <a:buClr>
                <a:srgbClr val="000000"/>
              </a:buClr>
            </a:pPr>
            <a:endParaRPr lang="en-US" sz="2000" dirty="0">
              <a:solidFill>
                <a:schemeClr val="dk1"/>
              </a:solidFill>
            </a:endParaRPr>
          </a:p>
        </p:txBody>
      </p:sp>
      <p:pic>
        <p:nvPicPr>
          <p:cNvPr id="8"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
        <p:nvSpPr>
          <p:cNvPr id="2" name="Date Placeholder 1">
            <a:extLst>
              <a:ext uri="{FF2B5EF4-FFF2-40B4-BE49-F238E27FC236}">
                <a16:creationId xmlns:a16="http://schemas.microsoft.com/office/drawing/2014/main" xmlns="" id="{4E5919B0-BD2B-4990-9F28-3596B5EC0B55}"/>
              </a:ext>
            </a:extLst>
          </p:cNvPr>
          <p:cNvSpPr>
            <a:spLocks noGrp="1"/>
          </p:cNvSpPr>
          <p:nvPr>
            <p:ph type="dt" sz="half" idx="10"/>
          </p:nvPr>
        </p:nvSpPr>
        <p:spPr/>
        <p:txBody>
          <a:bodyPr/>
          <a:lstStyle/>
          <a:p>
            <a:fld id="{DEEE17DB-0878-4D3C-886D-C898F77779F4}" type="datetime1">
              <a:rPr lang="en-US" smtClean="0"/>
              <a:t>9/22/2023</a:t>
            </a:fld>
            <a:endParaRPr lang="en-US"/>
          </a:p>
        </p:txBody>
      </p:sp>
      <p:sp>
        <p:nvSpPr>
          <p:cNvPr id="3" name="Footer Placeholder 2">
            <a:extLst>
              <a:ext uri="{FF2B5EF4-FFF2-40B4-BE49-F238E27FC236}">
                <a16:creationId xmlns:a16="http://schemas.microsoft.com/office/drawing/2014/main" xmlns="" id="{B402D90D-2C7C-4133-B155-8513F354579E}"/>
              </a:ext>
            </a:extLst>
          </p:cNvPr>
          <p:cNvSpPr>
            <a:spLocks noGrp="1"/>
          </p:cNvSpPr>
          <p:nvPr>
            <p:ph type="ftr" sz="quarter" idx="11"/>
          </p:nvPr>
        </p:nvSpPr>
        <p:spPr>
          <a:xfrm>
            <a:off x="2157047" y="6356350"/>
            <a:ext cx="5256961" cy="277203"/>
          </a:xfrm>
        </p:spPr>
        <p:txBody>
          <a:bodyPr/>
          <a:lstStyle/>
          <a:p>
            <a:r>
              <a:rPr lang="en-US" dirty="0" smtClean="0"/>
              <a:t>           </a:t>
            </a:r>
            <a:r>
              <a:rPr lang="en-US" dirty="0"/>
              <a:t>Cyber security ANC0301                                     Unit 1</a:t>
            </a:r>
          </a:p>
        </p:txBody>
      </p:sp>
      <p:sp>
        <p:nvSpPr>
          <p:cNvPr id="4" name="Slide Number Placeholder 3">
            <a:extLst>
              <a:ext uri="{FF2B5EF4-FFF2-40B4-BE49-F238E27FC236}">
                <a16:creationId xmlns:a16="http://schemas.microsoft.com/office/drawing/2014/main" xmlns="" id="{0258C6D6-82D0-4BB4-BBB6-BE3B4840371B}"/>
              </a:ext>
            </a:extLst>
          </p:cNvPr>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000E612-5D70-44FB-A032-362437FC401E}" type="datetime1">
              <a:rPr lang="en-US" smtClean="0"/>
              <a:t>9/22/2023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 CO-PSO</a:t>
            </a:r>
            <a:r>
              <a:rPr kumimoji="0" lang="en-US" sz="3000" b="0" i="0" u="none" strike="noStrike" kern="1200" cap="none" spc="0" normalizeH="0" baseline="0" noProof="0" dirty="0">
                <a:ln>
                  <a:noFill/>
                </a:ln>
                <a:effectLst/>
                <a:uLnTx/>
                <a:uFillTx/>
                <a:latin typeface="+mn-lt"/>
                <a:ea typeface="+mn-ea"/>
                <a:cs typeface="+mn-cs"/>
              </a:rPr>
              <a:t> Mapping</a:t>
            </a:r>
          </a:p>
        </p:txBody>
      </p:sp>
      <p:sp>
        <p:nvSpPr>
          <p:cNvPr id="19458" name="Rectangle 2"/>
          <p:cNvSpPr>
            <a:spLocks noChangeArrowheads="1"/>
          </p:cNvSpPr>
          <p:nvPr/>
        </p:nvSpPr>
        <p:spPr bwMode="auto">
          <a:xfrm>
            <a:off x="0" y="5572140"/>
            <a:ext cx="892971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04925" algn="ctr"/>
              </a:tabLst>
            </a:pPr>
            <a:r>
              <a:rPr kumimoji="0" lang="en-US" b="0" i="0" u="none" strike="noStrike" cap="none" normalizeH="0" baseline="0" dirty="0">
                <a:ln>
                  <a:noFill/>
                </a:ln>
                <a:solidFill>
                  <a:schemeClr val="tx1"/>
                </a:solidFill>
                <a:effectLst/>
                <a:latin typeface="Calibri (Body)"/>
                <a:ea typeface="Times New Roman" pitchFamily="18" charset="0"/>
                <a:cs typeface="Mangal" pitchFamily="18" charset="0"/>
              </a:rPr>
              <a:t>        *3= High               	*2= Medium		*1=Low</a:t>
            </a:r>
            <a:endParaRPr kumimoji="0" lang="en-US" b="0" i="0" u="none" strike="noStrike" cap="none" normalizeH="0" baseline="0" dirty="0">
              <a:ln>
                <a:noFill/>
              </a:ln>
              <a:solidFill>
                <a:schemeClr val="tx1"/>
              </a:solidFill>
              <a:effectLst/>
              <a:latin typeface="Calibri (Body)"/>
              <a:cs typeface="Arial" pitchFamily="34" charset="0"/>
            </a:endParaRPr>
          </a:p>
        </p:txBody>
      </p:sp>
      <p:sp>
        <p:nvSpPr>
          <p:cNvPr id="19461" name="Rectangle 5"/>
          <p:cNvSpPr>
            <a:spLocks noChangeArrowheads="1"/>
          </p:cNvSpPr>
          <p:nvPr/>
        </p:nvSpPr>
        <p:spPr bwMode="auto">
          <a:xfrm>
            <a:off x="428596" y="1285860"/>
            <a:ext cx="7786742" cy="384721"/>
          </a:xfrm>
          <a:prstGeom prst="rect">
            <a:avLst/>
          </a:prstGeom>
          <a:noFill/>
          <a:ln w="9525">
            <a:noFill/>
            <a:miter lim="800000"/>
            <a:headEnd/>
            <a:tailEnd/>
          </a:ln>
          <a:effectLst/>
        </p:spPr>
        <p:txBody>
          <a:bodyPr vert="horz" wrap="square" lIns="274551" tIns="45720" rIns="91440" bIns="0" numCol="1" anchor="ctr" anchorCtr="0" compatLnSpc="1">
            <a:prstTxWarp prst="textNoShape">
              <a:avLst/>
            </a:prstTxWarp>
            <a:spAutoFit/>
          </a:bodyPr>
          <a:lstStyle/>
          <a:p>
            <a:r>
              <a:rPr lang="en-US" sz="2200" b="1" dirty="0"/>
              <a:t>Program Specific Outcomes and Course Outcomes Mapping </a:t>
            </a:r>
            <a:endParaRPr kumimoji="0" lang="en-US" sz="2200" b="1" i="0" u="none" strike="noStrike" cap="none" normalizeH="0" baseline="0" dirty="0">
              <a:ln>
                <a:noFill/>
              </a:ln>
              <a:solidFill>
                <a:schemeClr val="tx1"/>
              </a:solidFill>
              <a:effectLst/>
              <a:latin typeface="Arial" pitchFamily="34" charset="0"/>
              <a:cs typeface="Arial"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710102324"/>
              </p:ext>
            </p:extLst>
          </p:nvPr>
        </p:nvGraphicFramePr>
        <p:xfrm>
          <a:off x="1071538" y="2000240"/>
          <a:ext cx="6929485" cy="2774452"/>
        </p:xfrm>
        <a:graphic>
          <a:graphicData uri="http://schemas.openxmlformats.org/drawingml/2006/table">
            <a:tbl>
              <a:tblPr/>
              <a:tblGrid>
                <a:gridCol w="1385597">
                  <a:extLst>
                    <a:ext uri="{9D8B030D-6E8A-4147-A177-3AD203B41FA5}">
                      <a16:colId xmlns:a16="http://schemas.microsoft.com/office/drawing/2014/main" xmlns="" val="20000"/>
                    </a:ext>
                  </a:extLst>
                </a:gridCol>
                <a:gridCol w="1385597">
                  <a:extLst>
                    <a:ext uri="{9D8B030D-6E8A-4147-A177-3AD203B41FA5}">
                      <a16:colId xmlns:a16="http://schemas.microsoft.com/office/drawing/2014/main" xmlns="" val="20001"/>
                    </a:ext>
                  </a:extLst>
                </a:gridCol>
                <a:gridCol w="1385597">
                  <a:extLst>
                    <a:ext uri="{9D8B030D-6E8A-4147-A177-3AD203B41FA5}">
                      <a16:colId xmlns:a16="http://schemas.microsoft.com/office/drawing/2014/main" xmlns="" val="20002"/>
                    </a:ext>
                  </a:extLst>
                </a:gridCol>
                <a:gridCol w="1386347">
                  <a:extLst>
                    <a:ext uri="{9D8B030D-6E8A-4147-A177-3AD203B41FA5}">
                      <a16:colId xmlns:a16="http://schemas.microsoft.com/office/drawing/2014/main" xmlns="" val="20003"/>
                    </a:ext>
                  </a:extLst>
                </a:gridCol>
                <a:gridCol w="1386347">
                  <a:extLst>
                    <a:ext uri="{9D8B030D-6E8A-4147-A177-3AD203B41FA5}">
                      <a16:colId xmlns:a16="http://schemas.microsoft.com/office/drawing/2014/main" xmlns="" val="20004"/>
                    </a:ext>
                  </a:extLst>
                </a:gridCol>
              </a:tblGrid>
              <a:tr h="523323">
                <a:tc>
                  <a:txBody>
                    <a:bodyPr/>
                    <a:lstStyle/>
                    <a:p>
                      <a:pPr algn="ctr">
                        <a:lnSpc>
                          <a:spcPct val="115000"/>
                        </a:lnSpc>
                        <a:spcAft>
                          <a:spcPts val="0"/>
                        </a:spcAft>
                      </a:pPr>
                      <a:r>
                        <a:rPr lang="en-US" sz="2200" b="0" i="0" dirty="0">
                          <a:latin typeface="+mn-lt"/>
                          <a:ea typeface="Calibri"/>
                          <a:cs typeface="Times New Roman"/>
                        </a:rPr>
                        <a:t>CO</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mn-lt"/>
                          <a:ea typeface="Calibri"/>
                          <a:cs typeface="Times New Roman"/>
                        </a:rPr>
                        <a:t>PSO1</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mn-lt"/>
                          <a:ea typeface="Calibri"/>
                          <a:cs typeface="Times New Roman"/>
                        </a:rPr>
                        <a:t>PSO2</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mn-lt"/>
                          <a:ea typeface="Calibri"/>
                          <a:cs typeface="Times New Roman"/>
                        </a:rPr>
                        <a:t>PSO3</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mn-lt"/>
                          <a:ea typeface="Calibri"/>
                          <a:cs typeface="Times New Roman"/>
                        </a:rPr>
                        <a:t>PSO4</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448564">
                <a:tc>
                  <a:txBody>
                    <a:bodyPr/>
                    <a:lstStyle/>
                    <a:p>
                      <a:pPr algn="ctr">
                        <a:lnSpc>
                          <a:spcPct val="115000"/>
                        </a:lnSpc>
                        <a:spcAft>
                          <a:spcPts val="0"/>
                        </a:spcAft>
                      </a:pPr>
                      <a:r>
                        <a:rPr lang="en-US" sz="2200" b="0" dirty="0">
                          <a:latin typeface="+mn-lt"/>
                          <a:ea typeface="Calibri"/>
                          <a:cs typeface="Times New Roman"/>
                        </a:rPr>
                        <a:t>CO1</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mn-lt"/>
                          <a:ea typeface="Calibri"/>
                          <a:cs typeface="Mangal"/>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mn-lt"/>
                          <a:ea typeface="Calibri"/>
                          <a:cs typeface="Mangal"/>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mn-lt"/>
                          <a:ea typeface="Calibri"/>
                          <a:cs typeface="Times New Roman"/>
                        </a:rPr>
                        <a:t>-</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mn-lt"/>
                          <a:ea typeface="Calibri"/>
                          <a:cs typeface="Mangal"/>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xmlns="" val="10001"/>
                  </a:ext>
                </a:extLst>
              </a:tr>
              <a:tr h="456873">
                <a:tc>
                  <a:txBody>
                    <a:bodyPr/>
                    <a:lstStyle/>
                    <a:p>
                      <a:pPr algn="ctr">
                        <a:lnSpc>
                          <a:spcPct val="115000"/>
                        </a:lnSpc>
                        <a:spcAft>
                          <a:spcPts val="0"/>
                        </a:spcAft>
                      </a:pPr>
                      <a:r>
                        <a:rPr lang="en-US" sz="2200" b="0" dirty="0">
                          <a:latin typeface="+mn-lt"/>
                          <a:ea typeface="Calibri"/>
                          <a:cs typeface="Times New Roman"/>
                        </a:rPr>
                        <a:t>CO2</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1</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448564">
                <a:tc>
                  <a:txBody>
                    <a:bodyPr/>
                    <a:lstStyle/>
                    <a:p>
                      <a:pPr algn="ctr">
                        <a:lnSpc>
                          <a:spcPct val="115000"/>
                        </a:lnSpc>
                        <a:spcAft>
                          <a:spcPts val="0"/>
                        </a:spcAft>
                      </a:pPr>
                      <a:r>
                        <a:rPr lang="en-US" sz="2200" b="0" dirty="0">
                          <a:latin typeface="+mn-lt"/>
                          <a:ea typeface="Calibri"/>
                          <a:cs typeface="Times New Roman"/>
                        </a:rPr>
                        <a:t>CO3</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448564">
                <a:tc>
                  <a:txBody>
                    <a:bodyPr/>
                    <a:lstStyle/>
                    <a:p>
                      <a:pPr algn="ctr">
                        <a:lnSpc>
                          <a:spcPct val="115000"/>
                        </a:lnSpc>
                        <a:spcAft>
                          <a:spcPts val="0"/>
                        </a:spcAft>
                      </a:pPr>
                      <a:r>
                        <a:rPr lang="en-US" sz="2200" b="0" dirty="0">
                          <a:latin typeface="+mn-lt"/>
                          <a:ea typeface="Calibri"/>
                          <a:cs typeface="Times New Roman"/>
                        </a:rPr>
                        <a:t>CO4</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448564">
                <a:tc>
                  <a:txBody>
                    <a:bodyPr/>
                    <a:lstStyle/>
                    <a:p>
                      <a:pPr algn="ctr">
                        <a:lnSpc>
                          <a:spcPct val="115000"/>
                        </a:lnSpc>
                        <a:spcAft>
                          <a:spcPts val="0"/>
                        </a:spcAft>
                      </a:pPr>
                      <a:r>
                        <a:rPr lang="en-US" sz="2200" b="0" dirty="0">
                          <a:latin typeface="+mn-lt"/>
                          <a:ea typeface="Calibri"/>
                          <a:cs typeface="Times New Roman"/>
                        </a:rPr>
                        <a:t>CO5</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
        <p:nvSpPr>
          <p:cNvPr id="10"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pic>
        <p:nvPicPr>
          <p:cNvPr id="11"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animEffect transition="in" filter="blinds(horizontal)">
                                      <p:cBhvr>
                                        <p:cTn id="7" dur="500"/>
                                        <p:tgtEl>
                                          <p:spTgt spid="194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8">
                                            <p:txEl>
                                              <p:pRg st="0" end="0"/>
                                            </p:txEl>
                                          </p:spTgt>
                                        </p:tgtEl>
                                        <p:attrNameLst>
                                          <p:attrName>style.visibility</p:attrName>
                                        </p:attrNameLst>
                                      </p:cBhvr>
                                      <p:to>
                                        <p:strVal val="visible"/>
                                      </p:to>
                                    </p:set>
                                    <p:animEffect transition="in" filter="blinds(horizontal)">
                                      <p:cBhvr>
                                        <p:cTn id="12" dur="500"/>
                                        <p:tgtEl>
                                          <p:spTgt spid="194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ox(in)">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noAutofit/>
          </a:bodyPr>
          <a:lstStyle/>
          <a:p>
            <a:pPr algn="ctr">
              <a:lnSpc>
                <a:spcPct val="100000"/>
              </a:lnSpc>
            </a:pPr>
            <a:r>
              <a:rPr lang="en-US" sz="3000" b="1" strike="noStrike" spc="-1" dirty="0">
                <a:solidFill>
                  <a:srgbClr val="000000"/>
                </a:solidFill>
                <a:latin typeface="Times New Roman"/>
                <a:ea typeface="新細明體"/>
              </a:rPr>
              <a:t>Program Educational Objectives</a:t>
            </a:r>
            <a:endParaRPr lang="en-US" sz="3000" b="1" strike="noStrike" spc="-1" dirty="0">
              <a:solidFill>
                <a:srgbClr val="000000"/>
              </a:solidFill>
              <a:latin typeface="Arial"/>
            </a:endParaRPr>
          </a:p>
        </p:txBody>
      </p:sp>
      <p:pic>
        <p:nvPicPr>
          <p:cNvPr id="278" name="Picture 2" descr="E:\NIET\Project\xLogo11.png.pagespeed.ic.pydHLuCQEZ.png"/>
          <p:cNvPicPr/>
          <p:nvPr/>
        </p:nvPicPr>
        <p:blipFill>
          <a:blip r:embed="rId3" cstate="print"/>
          <a:stretch/>
        </p:blipFill>
        <p:spPr>
          <a:xfrm>
            <a:off x="0" y="0"/>
            <a:ext cx="1371240" cy="817200"/>
          </a:xfrm>
          <a:prstGeom prst="rect">
            <a:avLst/>
          </a:prstGeom>
          <a:ln w="9360">
            <a:noFill/>
          </a:ln>
        </p:spPr>
      </p:pic>
      <p:sp>
        <p:nvSpPr>
          <p:cNvPr id="279" name="CustomShape 2"/>
          <p:cNvSpPr/>
          <p:nvPr/>
        </p:nvSpPr>
        <p:spPr>
          <a:xfrm>
            <a:off x="1143000" y="1066680"/>
            <a:ext cx="6934200" cy="1475873"/>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41280" indent="-340920" algn="just">
              <a:lnSpc>
                <a:spcPct val="100000"/>
              </a:lnSpc>
              <a:buClr>
                <a:srgbClr val="000000"/>
              </a:buClr>
              <a:buFont typeface="Arial"/>
              <a:buChar char="•"/>
            </a:pPr>
            <a:r>
              <a:rPr lang="en-US" b="0" strike="noStrike" spc="-1" dirty="0">
                <a:solidFill>
                  <a:srgbClr val="000000"/>
                </a:solidFill>
              </a:rPr>
              <a:t>The </a:t>
            </a:r>
            <a:r>
              <a:rPr lang="en-US" b="1" strike="noStrike" spc="-1" dirty="0">
                <a:solidFill>
                  <a:srgbClr val="000000"/>
                </a:solidFill>
              </a:rPr>
              <a:t>Program Educational Objectives (PEOs) </a:t>
            </a:r>
            <a:r>
              <a:rPr lang="en-US" b="0" strike="noStrike" spc="-1" dirty="0">
                <a:solidFill>
                  <a:srgbClr val="000000"/>
                </a:solidFill>
              </a:rPr>
              <a:t>of an engineering degree program are the statements that describe the expected achievements of graduates in their career, and what the graduates are expected to perform and achieve during the first few years after graduation.</a:t>
            </a:r>
            <a:endParaRPr lang="en-US" b="0" strike="noStrike" spc="-1" dirty="0"/>
          </a:p>
        </p:txBody>
      </p:sp>
      <p:sp>
        <p:nvSpPr>
          <p:cNvPr id="280" name="CustomShape 3"/>
          <p:cNvSpPr/>
          <p:nvPr/>
        </p:nvSpPr>
        <p:spPr>
          <a:xfrm>
            <a:off x="1614011" y="2590920"/>
            <a:ext cx="6134069" cy="3576192"/>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800280" indent="-799920" algn="just">
              <a:lnSpc>
                <a:spcPct val="115000"/>
              </a:lnSpc>
            </a:pPr>
            <a:r>
              <a:rPr lang="en-US" b="1" strike="noStrike" spc="-1" dirty="0">
                <a:solidFill>
                  <a:srgbClr val="000000"/>
                </a:solidFill>
                <a:cs typeface="Times New Roman" pitchFamily="18" charset="0"/>
              </a:rPr>
              <a:t>PEO1:</a:t>
            </a:r>
            <a:r>
              <a:rPr lang="en-US" b="0" strike="noStrike" spc="-1" dirty="0">
                <a:solidFill>
                  <a:srgbClr val="000000"/>
                </a:solidFill>
                <a:cs typeface="Times New Roman" pitchFamily="18" charset="0"/>
              </a:rPr>
              <a:t> To have an excellent scientific and engineering breadth so as to comprehend, analyze, design and solve real-life problems using state-of-the-art technology.</a:t>
            </a:r>
            <a:endParaRPr lang="en-US" b="0" strike="noStrike" spc="-1" dirty="0">
              <a:cs typeface="Times New Roman" pitchFamily="18" charset="0"/>
            </a:endParaRPr>
          </a:p>
          <a:p>
            <a:pPr marL="800280" indent="-799920" algn="just">
              <a:lnSpc>
                <a:spcPct val="115000"/>
              </a:lnSpc>
            </a:pPr>
            <a:endParaRPr lang="en-US" b="0" strike="noStrike" spc="-1" dirty="0">
              <a:cs typeface="Times New Roman" pitchFamily="18" charset="0"/>
            </a:endParaRPr>
          </a:p>
          <a:p>
            <a:pPr marL="800280" indent="-799920" algn="just">
              <a:lnSpc>
                <a:spcPct val="115000"/>
              </a:lnSpc>
            </a:pPr>
            <a:r>
              <a:rPr lang="en-US" b="1" strike="noStrike" spc="-1" dirty="0">
                <a:solidFill>
                  <a:srgbClr val="000000"/>
                </a:solidFill>
                <a:cs typeface="Times New Roman" pitchFamily="18" charset="0"/>
              </a:rPr>
              <a:t>PEO2:</a:t>
            </a:r>
            <a:r>
              <a:rPr lang="en-US" b="0" strike="noStrike" spc="-1" dirty="0">
                <a:solidFill>
                  <a:srgbClr val="000000"/>
                </a:solidFill>
                <a:cs typeface="Times New Roman" pitchFamily="18" charset="0"/>
              </a:rPr>
              <a:t> To lead a successful career in industries or to pursue higher studies or to understand entrepreneurial endeavors.</a:t>
            </a:r>
            <a:endParaRPr lang="en-US" b="0" strike="noStrike" spc="-1" dirty="0">
              <a:cs typeface="Times New Roman" pitchFamily="18" charset="0"/>
            </a:endParaRPr>
          </a:p>
          <a:p>
            <a:pPr marL="800280" indent="-799920" algn="just">
              <a:lnSpc>
                <a:spcPct val="115000"/>
              </a:lnSpc>
            </a:pPr>
            <a:endParaRPr lang="en-US" b="0" strike="noStrike" spc="-1" dirty="0">
              <a:cs typeface="Times New Roman" pitchFamily="18" charset="0"/>
            </a:endParaRPr>
          </a:p>
          <a:p>
            <a:pPr marL="800280" indent="-799920" algn="just">
              <a:lnSpc>
                <a:spcPct val="115000"/>
              </a:lnSpc>
            </a:pPr>
            <a:r>
              <a:rPr lang="en-US" b="1" strike="noStrike" spc="-1" dirty="0">
                <a:solidFill>
                  <a:srgbClr val="000000"/>
                </a:solidFill>
                <a:cs typeface="Times New Roman" pitchFamily="18" charset="0"/>
              </a:rPr>
              <a:t>PEO3:</a:t>
            </a:r>
            <a:r>
              <a:rPr lang="en-US" b="0" strike="noStrike" spc="-1" dirty="0">
                <a:solidFill>
                  <a:srgbClr val="000000"/>
                </a:solidFill>
                <a:cs typeface="Times New Roman" pitchFamily="18" charset="0"/>
              </a:rPr>
              <a:t> To effectively bridge the gap between industry and academics through effective communication skill, professional attitude and a desire to learn.</a:t>
            </a:r>
            <a:endParaRPr lang="en-US" b="0" strike="noStrike" spc="-1" dirty="0">
              <a:cs typeface="Times New Roman" pitchFamily="18" charset="0"/>
            </a:endParaRPr>
          </a:p>
        </p:txBody>
      </p:sp>
      <p:sp>
        <p:nvSpPr>
          <p:cNvPr id="2" name="Date Placeholder 1">
            <a:extLst>
              <a:ext uri="{FF2B5EF4-FFF2-40B4-BE49-F238E27FC236}">
                <a16:creationId xmlns:a16="http://schemas.microsoft.com/office/drawing/2014/main" xmlns="" id="{C49BFC85-73A7-439D-8E61-8D3F325352F9}"/>
              </a:ext>
            </a:extLst>
          </p:cNvPr>
          <p:cNvSpPr>
            <a:spLocks noGrp="1"/>
          </p:cNvSpPr>
          <p:nvPr>
            <p:ph type="dt" sz="half" idx="10"/>
          </p:nvPr>
        </p:nvSpPr>
        <p:spPr/>
        <p:txBody>
          <a:bodyPr/>
          <a:lstStyle/>
          <a:p>
            <a:fld id="{09F5D10D-8CC3-4AA8-8781-A1A51055BB04}" type="datetime1">
              <a:rPr lang="en-US" smtClean="0"/>
              <a:t>9/22/2023</a:t>
            </a:fld>
            <a:endParaRPr lang="en-US"/>
          </a:p>
        </p:txBody>
      </p:sp>
      <p:sp>
        <p:nvSpPr>
          <p:cNvPr id="3" name="Footer Placeholder 2">
            <a:extLst>
              <a:ext uri="{FF2B5EF4-FFF2-40B4-BE49-F238E27FC236}">
                <a16:creationId xmlns:a16="http://schemas.microsoft.com/office/drawing/2014/main" xmlns="" id="{D14FEB1C-FC89-4FD9-B7F6-57FF30F398C2}"/>
              </a:ext>
            </a:extLst>
          </p:cNvPr>
          <p:cNvSpPr>
            <a:spLocks noGrp="1"/>
          </p:cNvSpPr>
          <p:nvPr>
            <p:ph type="ftr" sz="quarter" idx="11"/>
          </p:nvPr>
        </p:nvSpPr>
        <p:spPr>
          <a:xfrm>
            <a:off x="2483618" y="6356350"/>
            <a:ext cx="5194160" cy="427926"/>
          </a:xfrm>
        </p:spPr>
        <p:txBody>
          <a:bodyPr/>
          <a:lstStyle/>
          <a:p>
            <a:r>
              <a:rPr lang="en-US" dirty="0" smtClean="0"/>
              <a:t>             </a:t>
            </a:r>
            <a:r>
              <a:rPr lang="en-US" dirty="0"/>
              <a:t>Cyber security ANC0301                                     Unit 1</a:t>
            </a:r>
          </a:p>
        </p:txBody>
      </p:sp>
      <p:sp>
        <p:nvSpPr>
          <p:cNvPr id="4" name="Slide Number Placeholder 3">
            <a:extLst>
              <a:ext uri="{FF2B5EF4-FFF2-40B4-BE49-F238E27FC236}">
                <a16:creationId xmlns:a16="http://schemas.microsoft.com/office/drawing/2014/main" xmlns="" id="{7BA270C6-BDB9-43E9-B936-B28446592346}"/>
              </a:ext>
            </a:extLst>
          </p:cNvPr>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263C7EF6-FE15-4E93-AC67-E06E2A050BBC}" type="datetime1">
              <a:rPr lang="en-US" smtClean="0"/>
              <a:t>9/22/2023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15</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noProof="0" dirty="0"/>
              <a:t>Result Analysis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pic>
        <p:nvPicPr>
          <p:cNvPr id="12"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graphicFrame>
        <p:nvGraphicFramePr>
          <p:cNvPr id="2" name="Table 2">
            <a:extLst>
              <a:ext uri="{FF2B5EF4-FFF2-40B4-BE49-F238E27FC236}">
                <a16:creationId xmlns:a16="http://schemas.microsoft.com/office/drawing/2014/main" xmlns="" id="{E95D6EE0-F49C-0862-3C37-FD5B2AE8C2A1}"/>
              </a:ext>
            </a:extLst>
          </p:cNvPr>
          <p:cNvGraphicFramePr>
            <a:graphicFrameLocks noGrp="1"/>
          </p:cNvGraphicFramePr>
          <p:nvPr>
            <p:ph idx="1"/>
            <p:extLst>
              <p:ext uri="{D42A27DB-BD31-4B8C-83A1-F6EECF244321}">
                <p14:modId xmlns:p14="http://schemas.microsoft.com/office/powerpoint/2010/main" val="185846220"/>
              </p:ext>
            </p:extLst>
          </p:nvPr>
        </p:nvGraphicFramePr>
        <p:xfrm>
          <a:off x="457200" y="1600200"/>
          <a:ext cx="8229600" cy="101092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xmlns="" val="137075668"/>
                    </a:ext>
                  </a:extLst>
                </a:gridCol>
                <a:gridCol w="2057400">
                  <a:extLst>
                    <a:ext uri="{9D8B030D-6E8A-4147-A177-3AD203B41FA5}">
                      <a16:colId xmlns:a16="http://schemas.microsoft.com/office/drawing/2014/main" xmlns="" val="2851587630"/>
                    </a:ext>
                  </a:extLst>
                </a:gridCol>
                <a:gridCol w="2057400">
                  <a:extLst>
                    <a:ext uri="{9D8B030D-6E8A-4147-A177-3AD203B41FA5}">
                      <a16:colId xmlns:a16="http://schemas.microsoft.com/office/drawing/2014/main" xmlns="" val="3158349247"/>
                    </a:ext>
                  </a:extLst>
                </a:gridCol>
                <a:gridCol w="2057400">
                  <a:extLst>
                    <a:ext uri="{9D8B030D-6E8A-4147-A177-3AD203B41FA5}">
                      <a16:colId xmlns:a16="http://schemas.microsoft.com/office/drawing/2014/main" xmlns="" val="2892287167"/>
                    </a:ext>
                  </a:extLst>
                </a:gridCol>
              </a:tblGrid>
              <a:tr h="370840">
                <a:tc>
                  <a:txBody>
                    <a:bodyPr/>
                    <a:lstStyle/>
                    <a:p>
                      <a:r>
                        <a:rPr lang="en-US" dirty="0"/>
                        <a:t>Faculty Name</a:t>
                      </a:r>
                    </a:p>
                  </a:txBody>
                  <a:tcPr/>
                </a:tc>
                <a:tc>
                  <a:txBody>
                    <a:bodyPr/>
                    <a:lstStyle/>
                    <a:p>
                      <a:r>
                        <a:rPr lang="en-US" dirty="0"/>
                        <a:t>Subject Name</a:t>
                      </a:r>
                    </a:p>
                  </a:txBody>
                  <a:tcPr/>
                </a:tc>
                <a:tc>
                  <a:txBody>
                    <a:bodyPr/>
                    <a:lstStyle/>
                    <a:p>
                      <a:r>
                        <a:rPr lang="en-US" dirty="0"/>
                        <a:t>Code</a:t>
                      </a:r>
                    </a:p>
                  </a:txBody>
                  <a:tcPr/>
                </a:tc>
                <a:tc>
                  <a:txBody>
                    <a:bodyPr/>
                    <a:lstStyle/>
                    <a:p>
                      <a:r>
                        <a:rPr lang="en-US" dirty="0"/>
                        <a:t>Result</a:t>
                      </a:r>
                    </a:p>
                  </a:txBody>
                  <a:tcPr/>
                </a:tc>
                <a:extLst>
                  <a:ext uri="{0D108BD9-81ED-4DB2-BD59-A6C34878D82A}">
                    <a16:rowId xmlns:a16="http://schemas.microsoft.com/office/drawing/2014/main" xmlns="" val="1205888253"/>
                  </a:ext>
                </a:extLst>
              </a:tr>
              <a:tr h="370840">
                <a:tc>
                  <a:txBody>
                    <a:bodyPr/>
                    <a:lstStyle/>
                    <a:p>
                      <a:r>
                        <a:rPr lang="en-US" dirty="0" smtClean="0"/>
                        <a:t>Ms. </a:t>
                      </a:r>
                      <a:r>
                        <a:rPr lang="en-US" dirty="0" err="1" smtClean="0"/>
                        <a:t>Swarneema</a:t>
                      </a:r>
                      <a:r>
                        <a:rPr lang="en-US" baseline="0" dirty="0" smtClean="0"/>
                        <a:t> </a:t>
                      </a:r>
                      <a:r>
                        <a:rPr lang="en-US" baseline="0" dirty="0" err="1" smtClean="0"/>
                        <a:t>Kumari</a:t>
                      </a:r>
                      <a:endParaRPr lang="en-US" dirty="0"/>
                    </a:p>
                  </a:txBody>
                  <a:tcPr/>
                </a:tc>
                <a:tc>
                  <a:txBody>
                    <a:bodyPr/>
                    <a:lstStyle/>
                    <a:p>
                      <a:r>
                        <a:rPr lang="en-US" dirty="0"/>
                        <a:t>Cyber Security</a:t>
                      </a:r>
                    </a:p>
                  </a:txBody>
                  <a:tcPr/>
                </a:tc>
                <a:tc>
                  <a:txBody>
                    <a:bodyPr/>
                    <a:lstStyle/>
                    <a:p>
                      <a:r>
                        <a:rPr lang="en-US" dirty="0"/>
                        <a:t>ANC0301</a:t>
                      </a:r>
                    </a:p>
                  </a:txBody>
                  <a:tcPr/>
                </a:tc>
                <a:tc>
                  <a:txBody>
                    <a:bodyPr/>
                    <a:lstStyle/>
                    <a:p>
                      <a:endParaRPr lang="en-US" dirty="0"/>
                    </a:p>
                  </a:txBody>
                  <a:tcPr/>
                </a:tc>
                <a:extLst>
                  <a:ext uri="{0D108BD9-81ED-4DB2-BD59-A6C34878D82A}">
                    <a16:rowId xmlns:a16="http://schemas.microsoft.com/office/drawing/2014/main" xmlns="" val="1833943114"/>
                  </a:ext>
                </a:extLst>
              </a:tr>
            </a:tbl>
          </a:graphicData>
        </a:graphic>
      </p:graphicFrame>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1"/>
            <a:ext cx="8229600" cy="3530602"/>
          </a:xfrm>
        </p:spPr>
        <p:txBody>
          <a:bodyPr>
            <a:normAutofit/>
          </a:bodyPr>
          <a:lstStyle/>
          <a:p>
            <a:pPr algn="just" fontAlgn="t">
              <a:lnSpc>
                <a:spcPct val="115000"/>
              </a:lnSpc>
              <a:spcBef>
                <a:spcPts val="0"/>
              </a:spcBef>
              <a:spcAft>
                <a:spcPts val="1000"/>
              </a:spcAft>
              <a:buSzPts val="1200"/>
              <a:tabLst>
                <a:tab pos="1533525" algn="l"/>
              </a:tabLst>
            </a:pPr>
            <a:r>
              <a:rPr lang="en-US" sz="2000" dirty="0">
                <a:latin typeface="+mj-lt"/>
              </a:rPr>
              <a:t>Basics recognition in the domain of Computer Science.</a:t>
            </a:r>
            <a:endParaRPr lang="en-IN" sz="2000" dirty="0">
              <a:latin typeface="+mj-lt"/>
            </a:endParaRPr>
          </a:p>
          <a:p>
            <a:pPr algn="just" fontAlgn="t">
              <a:lnSpc>
                <a:spcPct val="115000"/>
              </a:lnSpc>
              <a:spcBef>
                <a:spcPts val="0"/>
              </a:spcBef>
              <a:spcAft>
                <a:spcPts val="1000"/>
              </a:spcAft>
              <a:buSzPts val="1200"/>
              <a:tabLst>
                <a:tab pos="1533525" algn="l"/>
              </a:tabLst>
            </a:pPr>
            <a:r>
              <a:rPr lang="en-US" sz="2000" dirty="0">
                <a:latin typeface="+mj-lt"/>
              </a:rPr>
              <a:t>Concept of network and operating system.</a:t>
            </a:r>
            <a:endParaRPr lang="en-IN" sz="2000" dirty="0">
              <a:latin typeface="+mj-lt"/>
            </a:endParaRPr>
          </a:p>
          <a:p>
            <a:pPr algn="just" fontAlgn="t">
              <a:lnSpc>
                <a:spcPct val="115000"/>
              </a:lnSpc>
              <a:spcBef>
                <a:spcPts val="0"/>
              </a:spcBef>
              <a:spcAft>
                <a:spcPts val="1000"/>
              </a:spcAft>
              <a:buSzPts val="1200"/>
              <a:tabLst>
                <a:tab pos="1533525" algn="l"/>
              </a:tabLst>
            </a:pPr>
            <a:r>
              <a:rPr lang="en-US" sz="2000" dirty="0">
                <a:latin typeface="+mj-lt"/>
              </a:rPr>
              <a:t>Commands of programming language.</a:t>
            </a:r>
          </a:p>
          <a:p>
            <a:pPr algn="just"/>
            <a:endParaRPr lang="en-US" sz="2000" dirty="0">
              <a:latin typeface="Calibri(body)"/>
            </a:endParaRPr>
          </a:p>
        </p:txBody>
      </p:sp>
      <p:sp>
        <p:nvSpPr>
          <p:cNvPr id="4" name="Date Placeholder 3"/>
          <p:cNvSpPr>
            <a:spLocks noGrp="1"/>
          </p:cNvSpPr>
          <p:nvPr>
            <p:ph type="dt" sz="half" idx="10"/>
          </p:nvPr>
        </p:nvSpPr>
        <p:spPr/>
        <p:txBody>
          <a:bodyPr/>
          <a:lstStyle/>
          <a:p>
            <a:fld id="{D5C9258A-D9BC-4799-9853-07ECEF457194}" type="datetime1">
              <a:rPr lang="en-US" smtClean="0"/>
              <a:t>9/22/2023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Prerequisite/Recap</a:t>
            </a:r>
          </a:p>
        </p:txBody>
      </p:sp>
      <p:sp>
        <p:nvSpPr>
          <p:cNvPr id="10"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pic>
        <p:nvPicPr>
          <p:cNvPr id="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a:bodyPr>
          <a:lstStyle/>
          <a:p>
            <a:pPr marL="514350" indent="-514350" algn="just"/>
            <a:r>
              <a:rPr lang="en-US" sz="2400" dirty="0"/>
              <a:t>Modern life depends on online services, so having a better understanding of cyber security threats is vital.</a:t>
            </a:r>
          </a:p>
          <a:p>
            <a:pPr marL="514350" indent="-514350" algn="just"/>
            <a:r>
              <a:rPr lang="en-US" sz="2400" dirty="0"/>
              <a:t>The course will improve your online safety in the context of the wider world, introducing concepts like malware, </a:t>
            </a:r>
            <a:r>
              <a:rPr lang="en-US" sz="2400" dirty="0" err="1"/>
              <a:t>trojan</a:t>
            </a:r>
            <a:r>
              <a:rPr lang="en-US" sz="2400" dirty="0"/>
              <a:t> virus, network security, cryptography, identity theft, and risk management.</a:t>
            </a:r>
            <a:endParaRPr lang="en-IN" sz="2200" dirty="0">
              <a:latin typeface="Calibri (Body)"/>
              <a:hlinkClick r:id="" action="ppaction://noaction"/>
            </a:endParaRPr>
          </a:p>
          <a:p>
            <a:pPr marL="514350" indent="-514350" algn="just">
              <a:buNone/>
            </a:pPr>
            <a:endParaRPr lang="en-IN" sz="2200" dirty="0">
              <a:latin typeface="Calibri (Body)"/>
              <a:hlinkClick r:id="" action="ppaction://noaction"/>
            </a:endParaRPr>
          </a:p>
          <a:p>
            <a:pPr marL="514350" indent="-514350" algn="just">
              <a:buFont typeface="+mj-lt"/>
              <a:buAutoNum type="arabicPeriod"/>
            </a:pPr>
            <a:r>
              <a:rPr lang="en-IN" sz="2200" dirty="0">
                <a:latin typeface="Calibri (Body)"/>
                <a:hlinkClick r:id="" action="ppaction://noaction"/>
              </a:rPr>
              <a:t>https://www.javatpoint.com/cyber-security-introduction</a:t>
            </a:r>
            <a:endParaRPr lang="en-IN" sz="2200" dirty="0">
              <a:latin typeface="Calibri (Body)"/>
            </a:endParaRPr>
          </a:p>
          <a:p>
            <a:pPr marL="514350" indent="-514350" algn="just">
              <a:buFont typeface="+mj-lt"/>
              <a:buAutoNum type="arabicPeriod"/>
            </a:pPr>
            <a:r>
              <a:rPr lang="en-IN" sz="2200" dirty="0">
                <a:latin typeface="Calibri (Body)"/>
                <a:hlinkClick r:id="rId2"/>
              </a:rPr>
              <a:t>https://www.edureka.co/blog/what-is-cybersecurity/</a:t>
            </a:r>
            <a:endParaRPr lang="en-IN" sz="2200" dirty="0">
              <a:latin typeface="Calibri (Body)"/>
            </a:endParaRPr>
          </a:p>
          <a:p>
            <a:pPr marL="514350" indent="-514350" algn="just">
              <a:buFont typeface="+mj-lt"/>
              <a:buAutoNum type="arabicPeriod"/>
            </a:pPr>
            <a:r>
              <a:rPr lang="en-IN" sz="2200" dirty="0">
                <a:latin typeface="Calibri (Body)"/>
                <a:hlinkClick r:id="rId3"/>
              </a:rPr>
              <a:t>http://natoassociation.ca/a-short-introduction-to-cyber-security/</a:t>
            </a:r>
            <a:endParaRPr lang="en-IN" sz="2200" dirty="0">
              <a:latin typeface="Calibri (Body)"/>
            </a:endParaRPr>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BD475D50-0F1B-449F-BB44-03E3D6C894E9}" type="datetime1">
              <a:rPr lang="en-US" smtClean="0"/>
              <a:t>9/22/2023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Introduction</a:t>
            </a:r>
            <a:r>
              <a:rPr kumimoji="0" lang="en-US" sz="3000" b="0" i="0" u="none" strike="noStrike" kern="1200" cap="none" spc="0" normalizeH="0" noProof="0" dirty="0">
                <a:ln>
                  <a:noFill/>
                </a:ln>
                <a:solidFill>
                  <a:schemeClr val="dk1"/>
                </a:solidFill>
                <a:effectLst/>
                <a:uLnTx/>
                <a:uFillTx/>
                <a:latin typeface="Calibri (Body)"/>
              </a:rPr>
              <a:t> </a:t>
            </a:r>
            <a:endParaRPr kumimoji="0" lang="en-US" sz="3000" b="0" i="0" u="none" strike="noStrike" kern="1200" cap="none" spc="0" normalizeH="0" baseline="0" noProof="0" dirty="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pic>
        <p:nvPicPr>
          <p:cNvPr id="9" name="Picture 4"/>
          <p:cNvPicPr>
            <a:picLocks noChangeAspect="1" noChangeArrowheads="1"/>
          </p:cNvPicPr>
          <p:nvPr/>
        </p:nvPicPr>
        <p:blipFill>
          <a:blip r:embed="rId4"/>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262966" cy="5143520"/>
          </a:xfrm>
        </p:spPr>
        <p:txBody>
          <a:bodyPr>
            <a:normAutofit fontScale="92500"/>
          </a:bodyPr>
          <a:lstStyle/>
          <a:p>
            <a:pPr>
              <a:lnSpc>
                <a:spcPct val="150000"/>
              </a:lnSpc>
              <a:spcBef>
                <a:spcPts val="0"/>
              </a:spcBef>
            </a:pPr>
            <a:r>
              <a:rPr lang="en-IN" sz="2200" dirty="0">
                <a:latin typeface="Calibri (Body)"/>
              </a:rPr>
              <a:t>Introduction to Information Systems</a:t>
            </a:r>
          </a:p>
          <a:p>
            <a:pPr>
              <a:lnSpc>
                <a:spcPct val="150000"/>
              </a:lnSpc>
              <a:spcBef>
                <a:spcPts val="0"/>
              </a:spcBef>
            </a:pPr>
            <a:r>
              <a:rPr lang="en-IN" sz="2200" dirty="0">
                <a:latin typeface="Calibri (Body)"/>
              </a:rPr>
              <a:t>Types of Information Systems</a:t>
            </a:r>
          </a:p>
          <a:p>
            <a:pPr>
              <a:lnSpc>
                <a:spcPct val="150000"/>
              </a:lnSpc>
              <a:spcBef>
                <a:spcPts val="0"/>
              </a:spcBef>
            </a:pPr>
            <a:r>
              <a:rPr lang="en-IN" sz="2200" dirty="0">
                <a:latin typeface="Calibri (Body)"/>
              </a:rPr>
              <a:t>Development of Information Systems </a:t>
            </a:r>
          </a:p>
          <a:p>
            <a:pPr>
              <a:lnSpc>
                <a:spcPct val="150000"/>
              </a:lnSpc>
              <a:spcBef>
                <a:spcPts val="0"/>
              </a:spcBef>
            </a:pPr>
            <a:r>
              <a:rPr lang="en-IN" sz="2200" dirty="0">
                <a:latin typeface="Calibri (Body)"/>
              </a:rPr>
              <a:t>Introduction to Information Security</a:t>
            </a:r>
          </a:p>
          <a:p>
            <a:pPr>
              <a:lnSpc>
                <a:spcPct val="150000"/>
              </a:lnSpc>
              <a:spcBef>
                <a:spcPts val="0"/>
              </a:spcBef>
            </a:pPr>
            <a:r>
              <a:rPr lang="en-IN" sz="2200" dirty="0">
                <a:latin typeface="Calibri (Body)"/>
              </a:rPr>
              <a:t>Need for Information Security</a:t>
            </a:r>
          </a:p>
          <a:p>
            <a:pPr>
              <a:lnSpc>
                <a:spcPct val="150000"/>
              </a:lnSpc>
              <a:spcBef>
                <a:spcPts val="0"/>
              </a:spcBef>
            </a:pPr>
            <a:r>
              <a:rPr lang="en-IN" sz="2200" dirty="0">
                <a:latin typeface="Calibri (Body)"/>
              </a:rPr>
              <a:t>Threats to Information Systems</a:t>
            </a:r>
          </a:p>
          <a:p>
            <a:pPr>
              <a:lnSpc>
                <a:spcPct val="150000"/>
              </a:lnSpc>
              <a:spcBef>
                <a:spcPts val="0"/>
              </a:spcBef>
            </a:pPr>
            <a:r>
              <a:rPr lang="en-IN" sz="2200" dirty="0">
                <a:latin typeface="Calibri (Body)"/>
              </a:rPr>
              <a:t>Information Assurance</a:t>
            </a:r>
          </a:p>
          <a:p>
            <a:pPr>
              <a:lnSpc>
                <a:spcPct val="150000"/>
              </a:lnSpc>
              <a:spcBef>
                <a:spcPts val="0"/>
              </a:spcBef>
            </a:pPr>
            <a:r>
              <a:rPr lang="en-IN" sz="2200" dirty="0">
                <a:latin typeface="Calibri (Body)"/>
              </a:rPr>
              <a:t>Cyber Security</a:t>
            </a:r>
          </a:p>
          <a:p>
            <a:pPr>
              <a:lnSpc>
                <a:spcPct val="150000"/>
              </a:lnSpc>
              <a:spcBef>
                <a:spcPts val="0"/>
              </a:spcBef>
            </a:pPr>
            <a:r>
              <a:rPr lang="en-US" sz="2200" dirty="0">
                <a:latin typeface="Calibri (Body)"/>
              </a:rPr>
              <a:t>Guidelines for Secure Password and WI-FI Security and social media and Windows Security</a:t>
            </a:r>
            <a:endParaRPr lang="en-IN" sz="2200" dirty="0">
              <a:latin typeface="Calibri (Body)"/>
            </a:endParaRPr>
          </a:p>
          <a:p>
            <a:pPr>
              <a:lnSpc>
                <a:spcPct val="150000"/>
              </a:lnSpc>
              <a:spcBef>
                <a:spcPts val="0"/>
              </a:spcBef>
            </a:pPr>
            <a:r>
              <a:rPr lang="en-IN" sz="2200" dirty="0">
                <a:latin typeface="Calibri (Body)"/>
              </a:rPr>
              <a:t>Security Risk Analysis and Risk management</a:t>
            </a:r>
          </a:p>
          <a:p>
            <a:pPr>
              <a:lnSpc>
                <a:spcPct val="150000"/>
              </a:lnSpc>
              <a:spcBef>
                <a:spcPts val="0"/>
              </a:spcBef>
            </a:pPr>
            <a:endParaRPr lang="en-IN" sz="2200" dirty="0">
              <a:latin typeface="Calibri (Body)"/>
            </a:endParaRPr>
          </a:p>
          <a:p>
            <a:pPr>
              <a:lnSpc>
                <a:spcPct val="150000"/>
              </a:lnSpc>
              <a:spcBef>
                <a:spcPts val="0"/>
              </a:spcBef>
            </a:pPr>
            <a:endParaRPr lang="en-US" sz="2200" dirty="0">
              <a:latin typeface="Calibri (Body)"/>
            </a:endParaRPr>
          </a:p>
        </p:txBody>
      </p:sp>
      <p:sp>
        <p:nvSpPr>
          <p:cNvPr id="6" name="Date Placeholder 5"/>
          <p:cNvSpPr>
            <a:spLocks noGrp="1"/>
          </p:cNvSpPr>
          <p:nvPr>
            <p:ph type="dt" sz="half" idx="10"/>
          </p:nvPr>
        </p:nvSpPr>
        <p:spPr/>
        <p:txBody>
          <a:bodyPr/>
          <a:lstStyle/>
          <a:p>
            <a:fld id="{5E141100-AE3E-4A11-9A31-C4329A627497}" type="datetime1">
              <a:rPr lang="en-US" smtClean="0"/>
              <a:t>9/22/2023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18</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Content (Unit-1)</a:t>
            </a:r>
          </a:p>
        </p:txBody>
      </p:sp>
      <p:sp>
        <p:nvSpPr>
          <p:cNvPr id="11"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pic>
        <p:nvPicPr>
          <p:cNvPr id="10"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ox(in)">
                                      <p:cBhvr>
                                        <p:cTn id="18" dur="500"/>
                                        <p:tgtEl>
                                          <p:spTgt spid="3">
                                            <p:txEl>
                                              <p:pRg st="3" end="3"/>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ox(in)">
                                      <p:cBhvr>
                                        <p:cTn id="21" dur="500"/>
                                        <p:tgtEl>
                                          <p:spTgt spid="3">
                                            <p:txEl>
                                              <p:pRg st="4" end="4"/>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ox(in)">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checkerboard(across)">
                                      <p:cBhvr>
                                        <p:cTn id="29" dur="500"/>
                                        <p:tgtEl>
                                          <p:spTgt spid="3">
                                            <p:txEl>
                                              <p:pRg st="6" end="6"/>
                                            </p:txEl>
                                          </p:spTgt>
                                        </p:tgtEl>
                                      </p:cBhvr>
                                    </p:animEffect>
                                  </p:childTnLst>
                                </p:cTn>
                              </p:par>
                              <p:par>
                                <p:cTn id="30" presetID="5" presetClass="entr" presetSubtype="1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checkerboard(across)">
                                      <p:cBhvr>
                                        <p:cTn id="32" dur="500"/>
                                        <p:tgtEl>
                                          <p:spTgt spid="3">
                                            <p:txEl>
                                              <p:pRg st="7" end="7"/>
                                            </p:txEl>
                                          </p:spTgt>
                                        </p:tgtEl>
                                      </p:cBhvr>
                                    </p:animEffect>
                                  </p:childTnLst>
                                </p:cTn>
                              </p:par>
                              <p:par>
                                <p:cTn id="33" presetID="5" presetClass="entr" presetSubtype="1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checkerboard(across)">
                                      <p:cBhvr>
                                        <p:cTn id="35" dur="500"/>
                                        <p:tgtEl>
                                          <p:spTgt spid="3">
                                            <p:txEl>
                                              <p:pRg st="8" end="8"/>
                                            </p:txEl>
                                          </p:spTgt>
                                        </p:tgtEl>
                                      </p:cBhvr>
                                    </p:animEffect>
                                  </p:childTnLst>
                                </p:cTn>
                              </p:par>
                              <p:par>
                                <p:cTn id="36" presetID="5" presetClass="entr" presetSubtype="1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checkerboard(across)">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CF9A8232-4C2B-4191-98F8-526C8D7F8BCB}" type="datetime1">
              <a:rPr lang="en-US" smtClean="0"/>
              <a:t>9/22/2023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19</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spcBef>
                <a:spcPts val="0"/>
              </a:spcBef>
            </a:pPr>
            <a:r>
              <a:rPr lang="en-US" sz="3000" dirty="0">
                <a:latin typeface="Calibri (Body)"/>
              </a:rPr>
              <a:t>Objective of Topic</a:t>
            </a:r>
          </a:p>
        </p:txBody>
      </p:sp>
      <p:sp>
        <p:nvSpPr>
          <p:cNvPr id="11"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graphicFrame>
        <p:nvGraphicFramePr>
          <p:cNvPr id="12" name="Table 11"/>
          <p:cNvGraphicFramePr>
            <a:graphicFrameLocks noGrp="1"/>
          </p:cNvGraphicFramePr>
          <p:nvPr/>
        </p:nvGraphicFramePr>
        <p:xfrm>
          <a:off x="357158" y="1113490"/>
          <a:ext cx="8459182" cy="4815840"/>
        </p:xfrm>
        <a:graphic>
          <a:graphicData uri="http://schemas.openxmlformats.org/drawingml/2006/table">
            <a:tbl>
              <a:tblPr firstRow="1" bandRow="1">
                <a:tableStyleId>{5C22544A-7EE6-4342-B048-85BDC9FD1C3A}</a:tableStyleId>
              </a:tblPr>
              <a:tblGrid>
                <a:gridCol w="2357454">
                  <a:extLst>
                    <a:ext uri="{9D8B030D-6E8A-4147-A177-3AD203B41FA5}">
                      <a16:colId xmlns:a16="http://schemas.microsoft.com/office/drawing/2014/main" xmlns="" val="20000"/>
                    </a:ext>
                  </a:extLst>
                </a:gridCol>
                <a:gridCol w="6101728">
                  <a:extLst>
                    <a:ext uri="{9D8B030D-6E8A-4147-A177-3AD203B41FA5}">
                      <a16:colId xmlns:a16="http://schemas.microsoft.com/office/drawing/2014/main" xmlns="" val="20001"/>
                    </a:ext>
                  </a:extLst>
                </a:gridCol>
              </a:tblGrid>
              <a:tr h="370840">
                <a:tc>
                  <a:txBody>
                    <a:bodyPr/>
                    <a:lstStyle/>
                    <a:p>
                      <a:pPr algn="ctr"/>
                      <a:r>
                        <a:rPr lang="en-GB" sz="2200" dirty="0">
                          <a:latin typeface="+mn-lt"/>
                          <a:cs typeface="Times New Roman" pitchFamily="18" charset="0"/>
                        </a:rPr>
                        <a:t>Topic</a:t>
                      </a:r>
                    </a:p>
                    <a:p>
                      <a:pPr algn="ctr"/>
                      <a:endParaRPr lang="en-GB" sz="2200" dirty="0">
                        <a:latin typeface="+mn-lt"/>
                        <a:cs typeface="Times New Roman" pitchFamily="18" charset="0"/>
                      </a:endParaRPr>
                    </a:p>
                  </a:txBody>
                  <a:tcPr anchor="ctr"/>
                </a:tc>
                <a:tc>
                  <a:txBody>
                    <a:bodyPr/>
                    <a:lstStyle/>
                    <a:p>
                      <a:pPr algn="ctr"/>
                      <a:r>
                        <a:rPr lang="en-GB" sz="2200" dirty="0">
                          <a:latin typeface="+mn-lt"/>
                          <a:cs typeface="Times New Roman" pitchFamily="18" charset="0"/>
                        </a:rPr>
                        <a:t>Objective</a:t>
                      </a:r>
                    </a:p>
                    <a:p>
                      <a:pPr algn="ctr"/>
                      <a:endParaRPr lang="en-GB" sz="2200" dirty="0">
                        <a:latin typeface="+mn-lt"/>
                        <a:cs typeface="Times New Roman" pitchFamily="18" charset="0"/>
                      </a:endParaRPr>
                    </a:p>
                  </a:txBody>
                  <a:tcPr anchor="ctr"/>
                </a:tc>
                <a:extLst>
                  <a:ext uri="{0D108BD9-81ED-4DB2-BD59-A6C34878D82A}">
                    <a16:rowId xmlns:a16="http://schemas.microsoft.com/office/drawing/2014/main" xmlns=""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kern="1200" dirty="0">
                          <a:solidFill>
                            <a:schemeClr val="dk1"/>
                          </a:solidFill>
                          <a:latin typeface="+mn-lt"/>
                          <a:ea typeface="+mn-ea"/>
                          <a:cs typeface="+mn-cs"/>
                        </a:rPr>
                        <a:t>Information Systems</a:t>
                      </a:r>
                      <a:endParaRPr lang="en-IN" sz="2200" b="1" dirty="0">
                        <a:solidFill>
                          <a:schemeClr val="tx1"/>
                        </a:solidFill>
                        <a:latin typeface="+mn-lt"/>
                        <a:cs typeface="Times New Roman" pitchFamily="18" charset="0"/>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GB" sz="2200" dirty="0">
                          <a:latin typeface="+mn-lt"/>
                          <a:cs typeface="Times New Roman" pitchFamily="18" charset="0"/>
                        </a:rPr>
                        <a:t>To Understand the information system , its Types</a:t>
                      </a:r>
                      <a:r>
                        <a:rPr lang="en-GB" sz="2200" baseline="0" dirty="0">
                          <a:latin typeface="+mn-lt"/>
                          <a:cs typeface="Times New Roman" pitchFamily="18" charset="0"/>
                        </a:rPr>
                        <a:t> and Development of Information Systems and also understanding of various threats to information system</a:t>
                      </a:r>
                      <a:endParaRPr lang="en-GB" sz="2200" dirty="0">
                        <a:latin typeface="+mn-lt"/>
                        <a:cs typeface="Times New Roman" pitchFamily="18" charset="0"/>
                      </a:endParaRPr>
                    </a:p>
                  </a:txBody>
                  <a:tcPr anchor="ctr"/>
                </a:tc>
                <a:extLst>
                  <a:ext uri="{0D108BD9-81ED-4DB2-BD59-A6C34878D82A}">
                    <a16:rowId xmlns:a16="http://schemas.microsoft.com/office/drawing/2014/main" xmlns="" val="10001"/>
                  </a:ext>
                </a:extLst>
              </a:tr>
              <a:tr h="370840">
                <a:tc>
                  <a:txBody>
                    <a:bodyPr/>
                    <a:lstStyle/>
                    <a:p>
                      <a:pPr marL="0" indent="0" algn="ctr">
                        <a:buFont typeface="Arial" pitchFamily="34" charset="0"/>
                        <a:buNone/>
                      </a:pPr>
                      <a:r>
                        <a:rPr lang="en-IN" sz="2200" kern="1200" dirty="0">
                          <a:solidFill>
                            <a:schemeClr val="dk1"/>
                          </a:solidFill>
                          <a:latin typeface="+mn-lt"/>
                          <a:ea typeface="+mn-ea"/>
                          <a:cs typeface="+mn-cs"/>
                        </a:rPr>
                        <a:t>Information Security</a:t>
                      </a:r>
                      <a:endParaRPr lang="en-US" sz="2200" b="1" dirty="0">
                        <a:solidFill>
                          <a:schemeClr val="tx1"/>
                        </a:solidFill>
                        <a:latin typeface="+mn-lt"/>
                        <a:cs typeface="Times New Roman" pitchFamily="18" charset="0"/>
                      </a:endParaRPr>
                    </a:p>
                  </a:txBody>
                  <a:tcPr anchor="ctr"/>
                </a:tc>
                <a:tc>
                  <a:txBody>
                    <a:bodyPr/>
                    <a:lstStyle/>
                    <a:p>
                      <a:pPr algn="just"/>
                      <a:r>
                        <a:rPr lang="en-IN" sz="2200" b="0" i="0" kern="1200" dirty="0">
                          <a:solidFill>
                            <a:schemeClr val="dk1"/>
                          </a:solidFill>
                          <a:latin typeface="+mn-lt"/>
                          <a:ea typeface="+mn-ea"/>
                          <a:cs typeface="+mn-cs"/>
                        </a:rPr>
                        <a:t>Develop an understanding of information security</a:t>
                      </a:r>
                      <a:endParaRPr lang="en-GB" sz="2200" dirty="0">
                        <a:latin typeface="+mn-lt"/>
                        <a:cs typeface="Times New Roman" pitchFamily="18" charset="0"/>
                      </a:endParaRPr>
                    </a:p>
                  </a:txBody>
                  <a:tcPr anchor="ctr"/>
                </a:tc>
                <a:extLst>
                  <a:ext uri="{0D108BD9-81ED-4DB2-BD59-A6C34878D82A}">
                    <a16:rowId xmlns:a16="http://schemas.microsoft.com/office/drawing/2014/main" xmlns="" val="10002"/>
                  </a:ext>
                </a:extLst>
              </a:tr>
              <a:tr h="640080">
                <a:tc>
                  <a:txBody>
                    <a:bodyPr/>
                    <a:lstStyle/>
                    <a:p>
                      <a:pPr marL="0" indent="0" algn="ctr">
                        <a:buFont typeface="Arial" pitchFamily="34" charset="0"/>
                        <a:buNone/>
                      </a:pPr>
                      <a:r>
                        <a:rPr lang="en-IN" sz="2200" kern="1200" dirty="0">
                          <a:solidFill>
                            <a:schemeClr val="dk1"/>
                          </a:solidFill>
                          <a:latin typeface="+mn-lt"/>
                          <a:ea typeface="+mn-ea"/>
                          <a:cs typeface="+mn-cs"/>
                        </a:rPr>
                        <a:t>Information Assurance</a:t>
                      </a:r>
                      <a:endParaRPr lang="en-US" sz="2200" b="1" dirty="0">
                        <a:solidFill>
                          <a:schemeClr val="tx1"/>
                        </a:solidFill>
                        <a:latin typeface="+mn-lt"/>
                        <a:cs typeface="Times New Roman" pitchFamily="18" charset="0"/>
                      </a:endParaRPr>
                    </a:p>
                  </a:txBody>
                  <a:tcPr anchor="ctr"/>
                </a:tc>
                <a:tc>
                  <a:txBody>
                    <a:bodyPr/>
                    <a:lstStyle/>
                    <a:p>
                      <a:pPr algn="just"/>
                      <a:r>
                        <a:rPr lang="en-IN" sz="2200" b="0" i="0" kern="1200" dirty="0">
                          <a:solidFill>
                            <a:schemeClr val="dk1"/>
                          </a:solidFill>
                          <a:latin typeface="+mn-lt"/>
                          <a:ea typeface="+mn-ea"/>
                          <a:cs typeface="+mn-cs"/>
                        </a:rPr>
                        <a:t>Develop an understanding of information assurance as practiced in computer operating systems</a:t>
                      </a:r>
                      <a:endParaRPr lang="en-GB" sz="2200" dirty="0">
                        <a:latin typeface="+mn-lt"/>
                        <a:cs typeface="Times New Roman" pitchFamily="18" charset="0"/>
                      </a:endParaRPr>
                    </a:p>
                  </a:txBody>
                  <a:tcPr anchor="ctr"/>
                </a:tc>
                <a:extLst>
                  <a:ext uri="{0D108BD9-81ED-4DB2-BD59-A6C34878D82A}">
                    <a16:rowId xmlns:a16="http://schemas.microsoft.com/office/drawing/2014/main" xmlns="" val="10003"/>
                  </a:ext>
                </a:extLst>
              </a:tr>
              <a:tr h="640080">
                <a:tc>
                  <a:txBody>
                    <a:bodyPr/>
                    <a:lstStyle/>
                    <a:p>
                      <a:pPr marL="0" indent="0" algn="ctr">
                        <a:buFont typeface="Arial" pitchFamily="34" charset="0"/>
                        <a:buNone/>
                      </a:pPr>
                      <a:r>
                        <a:rPr lang="en-IN" sz="2200" kern="1200" dirty="0">
                          <a:solidFill>
                            <a:schemeClr val="dk1"/>
                          </a:solidFill>
                          <a:latin typeface="+mn-lt"/>
                          <a:ea typeface="+mn-ea"/>
                          <a:cs typeface="+mn-cs"/>
                        </a:rPr>
                        <a:t>Cyber Security and Security Risk Analysis</a:t>
                      </a:r>
                      <a:endParaRPr lang="en-US" sz="2200" b="1" dirty="0">
                        <a:solidFill>
                          <a:schemeClr val="tx1"/>
                        </a:solidFill>
                        <a:latin typeface="+mn-lt"/>
                        <a:cs typeface="Times New Roman" pitchFamily="18" charset="0"/>
                      </a:endParaRPr>
                    </a:p>
                  </a:txBody>
                  <a:tcPr anchor="ctr"/>
                </a:tc>
                <a:tc>
                  <a:txBody>
                    <a:bodyPr/>
                    <a:lstStyle/>
                    <a:p>
                      <a:pPr algn="just"/>
                      <a:r>
                        <a:rPr lang="en-IN" sz="2200" b="0" i="0" kern="1200" dirty="0">
                          <a:solidFill>
                            <a:schemeClr val="dk1"/>
                          </a:solidFill>
                          <a:latin typeface="+mn-lt"/>
                          <a:ea typeface="+mn-ea"/>
                          <a:cs typeface="+mn-cs"/>
                        </a:rPr>
                        <a:t>Develop an understanding of security policies (confidentiality, integrity and availability), need of cyber security and security risk associated with it. </a:t>
                      </a:r>
                      <a:endParaRPr lang="en-GB" sz="2200" dirty="0">
                        <a:latin typeface="+mn-lt"/>
                        <a:cs typeface="Times New Roman" pitchFamily="18" charset="0"/>
                      </a:endParaRPr>
                    </a:p>
                  </a:txBody>
                  <a:tcPr anchor="ctr"/>
                </a:tc>
                <a:extLst>
                  <a:ext uri="{0D108BD9-81ED-4DB2-BD59-A6C34878D82A}">
                    <a16:rowId xmlns:a16="http://schemas.microsoft.com/office/drawing/2014/main" xmlns="" val="10004"/>
                  </a:ext>
                </a:extLst>
              </a:tr>
            </a:tbl>
          </a:graphicData>
        </a:graphic>
      </p:graphicFrame>
      <p:pic>
        <p:nvPicPr>
          <p:cNvPr id="10"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620689"/>
            <a:ext cx="8280920" cy="5604298"/>
          </a:xfrm>
        </p:spPr>
        <p:txBody>
          <a:bodyPr>
            <a:noAutofit/>
          </a:bodyPr>
          <a:lstStyle/>
          <a:p>
            <a:pPr marL="0" indent="0">
              <a:spcBef>
                <a:spcPts val="0"/>
              </a:spcBef>
              <a:buNone/>
            </a:pPr>
            <a:endParaRPr lang="en-US" sz="1800" dirty="0">
              <a:latin typeface="Calibri (Body)"/>
            </a:endParaRPr>
          </a:p>
          <a:p>
            <a:pPr marL="457200" lvl="0" indent="-457200">
              <a:spcBef>
                <a:spcPts val="0"/>
              </a:spcBef>
              <a:buNone/>
            </a:pPr>
            <a:endParaRPr lang="en-US" sz="1800" dirty="0">
              <a:latin typeface="Times New Roman" pitchFamily="18" charset="0"/>
              <a:cs typeface="Times New Roman" pitchFamily="18" charset="0"/>
            </a:endParaRPr>
          </a:p>
          <a:p>
            <a:pPr marL="457200" indent="-457200">
              <a:spcBef>
                <a:spcPts val="0"/>
              </a:spcBef>
              <a:buFont typeface="+mj-lt"/>
              <a:buAutoNum type="arabicPeriod"/>
            </a:pPr>
            <a:endParaRPr lang="en-GB" sz="1800" dirty="0">
              <a:latin typeface="Times New Roman" pitchFamily="18" charset="0"/>
              <a:cs typeface="Times New Roman" pitchFamily="18" charset="0"/>
            </a:endParaRPr>
          </a:p>
          <a:p>
            <a:pPr lvl="0">
              <a:lnSpc>
                <a:spcPct val="150000"/>
              </a:lnSpc>
              <a:spcBef>
                <a:spcPts val="0"/>
              </a:spcBef>
            </a:pPr>
            <a:endParaRPr lang="en-US" sz="1800" dirty="0">
              <a:solidFill>
                <a:schemeClr val="dk1"/>
              </a:solidFill>
              <a:latin typeface="Calibri (Body)"/>
            </a:endParaRPr>
          </a:p>
          <a:p>
            <a:pPr>
              <a:lnSpc>
                <a:spcPct val="150000"/>
              </a:lnSpc>
              <a:spcBef>
                <a:spcPts val="0"/>
              </a:spcBef>
            </a:pPr>
            <a:endParaRPr lang="en-US" sz="1800" dirty="0">
              <a:latin typeface="Calibri (Body)"/>
            </a:endParaRPr>
          </a:p>
          <a:p>
            <a:pPr>
              <a:lnSpc>
                <a:spcPct val="150000"/>
              </a:lnSpc>
              <a:spcBef>
                <a:spcPts val="0"/>
              </a:spcBef>
            </a:pPr>
            <a:endParaRPr lang="en-US" sz="1800" dirty="0">
              <a:latin typeface="Calibri (Body)"/>
            </a:endParaRPr>
          </a:p>
        </p:txBody>
      </p:sp>
      <p:sp>
        <p:nvSpPr>
          <p:cNvPr id="6" name="Date Placeholder 5"/>
          <p:cNvSpPr>
            <a:spLocks noGrp="1"/>
          </p:cNvSpPr>
          <p:nvPr>
            <p:ph type="dt" sz="half" idx="10"/>
          </p:nvPr>
        </p:nvSpPr>
        <p:spPr/>
        <p:txBody>
          <a:bodyPr/>
          <a:lstStyle/>
          <a:p>
            <a:fld id="{8F154089-CA69-4440-888A-E1A4D8FCE417}" type="datetime1">
              <a:rPr lang="en-US" smtClean="0"/>
              <a:t>9/22/2023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Evaluation</a:t>
            </a:r>
            <a:r>
              <a:rPr kumimoji="0" lang="en-US" sz="3000" b="0" i="0" u="none" strike="noStrike" kern="1200" cap="none" spc="0" normalizeH="0" noProof="0" dirty="0">
                <a:ln>
                  <a:noFill/>
                </a:ln>
                <a:solidFill>
                  <a:schemeClr val="dk1"/>
                </a:solidFill>
                <a:effectLst/>
                <a:uLnTx/>
                <a:uFillTx/>
                <a:latin typeface="+mn-lt"/>
                <a:ea typeface="+mn-ea"/>
                <a:cs typeface="+mn-cs"/>
              </a:rPr>
              <a:t> Scheme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pic>
        <p:nvPicPr>
          <p:cNvPr id="10"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pic>
        <p:nvPicPr>
          <p:cNvPr id="2050" name="Picture 2">
            <a:extLst>
              <a:ext uri="{FF2B5EF4-FFF2-40B4-BE49-F238E27FC236}">
                <a16:creationId xmlns:a16="http://schemas.microsoft.com/office/drawing/2014/main" xmlns="" id="{E569DEAF-BD5B-408B-35A8-9979DD9AD1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497" y="1079603"/>
            <a:ext cx="7527797" cy="515770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xmlns="" id="{D4E7C98C-BDDF-3CDF-73E1-B2CE4A5BB662}"/>
                  </a:ext>
                </a:extLst>
              </p14:cNvPr>
              <p14:cNvContentPartPr/>
              <p14:nvPr/>
            </p14:nvContentPartPr>
            <p14:xfrm>
              <a:off x="1246600" y="5226062"/>
              <a:ext cx="6948000" cy="159120"/>
            </p14:xfrm>
          </p:contentPart>
        </mc:Choice>
        <mc:Fallback xmlns="">
          <p:pic>
            <p:nvPicPr>
              <p:cNvPr id="5" name="Ink 4">
                <a:extLst>
                  <a:ext uri="{FF2B5EF4-FFF2-40B4-BE49-F238E27FC236}">
                    <a16:creationId xmlns:a16="http://schemas.microsoft.com/office/drawing/2014/main" id="{D4E7C98C-BDDF-3CDF-73E1-B2CE4A5BB662}"/>
                  </a:ext>
                </a:extLst>
              </p:cNvPr>
              <p:cNvPicPr/>
              <p:nvPr/>
            </p:nvPicPr>
            <p:blipFill>
              <a:blip r:embed="rId6"/>
              <a:stretch>
                <a:fillRect/>
              </a:stretch>
            </p:blipFill>
            <p:spPr>
              <a:xfrm>
                <a:off x="1156600" y="5046422"/>
                <a:ext cx="7127640" cy="518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xmlns="" id="{D151C141-C31E-A83B-BE5C-868467D82ABD}"/>
                  </a:ext>
                </a:extLst>
              </p14:cNvPr>
              <p14:cNvContentPartPr/>
              <p14:nvPr/>
            </p14:nvContentPartPr>
            <p14:xfrm>
              <a:off x="1181800" y="5236862"/>
              <a:ext cx="360" cy="360"/>
            </p14:xfrm>
          </p:contentPart>
        </mc:Choice>
        <mc:Fallback xmlns="">
          <p:pic>
            <p:nvPicPr>
              <p:cNvPr id="9" name="Ink 8">
                <a:extLst>
                  <a:ext uri="{FF2B5EF4-FFF2-40B4-BE49-F238E27FC236}">
                    <a16:creationId xmlns:a16="http://schemas.microsoft.com/office/drawing/2014/main" id="{D151C141-C31E-A83B-BE5C-868467D82ABD}"/>
                  </a:ext>
                </a:extLst>
              </p:cNvPr>
              <p:cNvPicPr/>
              <p:nvPr/>
            </p:nvPicPr>
            <p:blipFill>
              <a:blip r:embed="rId8"/>
              <a:stretch>
                <a:fillRect/>
              </a:stretch>
            </p:blipFill>
            <p:spPr>
              <a:xfrm>
                <a:off x="1092160" y="505686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xmlns="" id="{FE38EF65-2081-A6AC-9BDA-0A2AAD5FE045}"/>
                  </a:ext>
                </a:extLst>
              </p14:cNvPr>
              <p14:cNvContentPartPr/>
              <p14:nvPr/>
            </p14:nvContentPartPr>
            <p14:xfrm>
              <a:off x="1228240" y="5319662"/>
              <a:ext cx="360" cy="360"/>
            </p14:xfrm>
          </p:contentPart>
        </mc:Choice>
        <mc:Fallback xmlns="">
          <p:pic>
            <p:nvPicPr>
              <p:cNvPr id="13" name="Ink 12">
                <a:extLst>
                  <a:ext uri="{FF2B5EF4-FFF2-40B4-BE49-F238E27FC236}">
                    <a16:creationId xmlns:a16="http://schemas.microsoft.com/office/drawing/2014/main" id="{FE38EF65-2081-A6AC-9BDA-0A2AAD5FE045}"/>
                  </a:ext>
                </a:extLst>
              </p:cNvPr>
              <p:cNvPicPr/>
              <p:nvPr/>
            </p:nvPicPr>
            <p:blipFill>
              <a:blip r:embed="rId8"/>
              <a:stretch>
                <a:fillRect/>
              </a:stretch>
            </p:blipFill>
            <p:spPr>
              <a:xfrm>
                <a:off x="1138240" y="514002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xmlns="" id="{6D26EF8B-F787-74AE-671B-E82F85EA35A5}"/>
                  </a:ext>
                </a:extLst>
              </p14:cNvPr>
              <p14:cNvContentPartPr/>
              <p14:nvPr/>
            </p14:nvContentPartPr>
            <p14:xfrm>
              <a:off x="1172800" y="5384102"/>
              <a:ext cx="360" cy="360"/>
            </p14:xfrm>
          </p:contentPart>
        </mc:Choice>
        <mc:Fallback xmlns="">
          <p:pic>
            <p:nvPicPr>
              <p:cNvPr id="14" name="Ink 13">
                <a:extLst>
                  <a:ext uri="{FF2B5EF4-FFF2-40B4-BE49-F238E27FC236}">
                    <a16:creationId xmlns:a16="http://schemas.microsoft.com/office/drawing/2014/main" id="{6D26EF8B-F787-74AE-671B-E82F85EA35A5}"/>
                  </a:ext>
                </a:extLst>
              </p:cNvPr>
              <p:cNvPicPr/>
              <p:nvPr/>
            </p:nvPicPr>
            <p:blipFill>
              <a:blip r:embed="rId8"/>
              <a:stretch>
                <a:fillRect/>
              </a:stretch>
            </p:blipFill>
            <p:spPr>
              <a:xfrm>
                <a:off x="1082800" y="520446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xmlns="" id="{51BE0C6A-723E-58FD-96C8-6025789C7CBF}"/>
                  </a:ext>
                </a:extLst>
              </p14:cNvPr>
              <p14:cNvContentPartPr/>
              <p14:nvPr/>
            </p14:nvContentPartPr>
            <p14:xfrm>
              <a:off x="1172800" y="5347382"/>
              <a:ext cx="2346120" cy="76320"/>
            </p14:xfrm>
          </p:contentPart>
        </mc:Choice>
        <mc:Fallback xmlns="">
          <p:pic>
            <p:nvPicPr>
              <p:cNvPr id="15" name="Ink 14">
                <a:extLst>
                  <a:ext uri="{FF2B5EF4-FFF2-40B4-BE49-F238E27FC236}">
                    <a16:creationId xmlns:a16="http://schemas.microsoft.com/office/drawing/2014/main" id="{51BE0C6A-723E-58FD-96C8-6025789C7CBF}"/>
                  </a:ext>
                </a:extLst>
              </p:cNvPr>
              <p:cNvPicPr/>
              <p:nvPr/>
            </p:nvPicPr>
            <p:blipFill>
              <a:blip r:embed="rId12"/>
              <a:stretch>
                <a:fillRect/>
              </a:stretch>
            </p:blipFill>
            <p:spPr>
              <a:xfrm>
                <a:off x="1082800" y="5167382"/>
                <a:ext cx="2525760" cy="4359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 name="Ink 17">
                <a:extLst>
                  <a:ext uri="{FF2B5EF4-FFF2-40B4-BE49-F238E27FC236}">
                    <a16:creationId xmlns:a16="http://schemas.microsoft.com/office/drawing/2014/main" xmlns="" id="{B56763BA-7E21-11A9-8E7A-23F316DB2022}"/>
                  </a:ext>
                </a:extLst>
              </p14:cNvPr>
              <p14:cNvContentPartPr/>
              <p14:nvPr/>
            </p14:nvContentPartPr>
            <p14:xfrm>
              <a:off x="3269440" y="5243342"/>
              <a:ext cx="825480" cy="77760"/>
            </p14:xfrm>
          </p:contentPart>
        </mc:Choice>
        <mc:Fallback xmlns="">
          <p:pic>
            <p:nvPicPr>
              <p:cNvPr id="18" name="Ink 17">
                <a:extLst>
                  <a:ext uri="{FF2B5EF4-FFF2-40B4-BE49-F238E27FC236}">
                    <a16:creationId xmlns:a16="http://schemas.microsoft.com/office/drawing/2014/main" id="{B56763BA-7E21-11A9-8E7A-23F316DB2022}"/>
                  </a:ext>
                </a:extLst>
              </p:cNvPr>
              <p:cNvPicPr/>
              <p:nvPr/>
            </p:nvPicPr>
            <p:blipFill>
              <a:blip r:embed="rId14"/>
              <a:stretch>
                <a:fillRect/>
              </a:stretch>
            </p:blipFill>
            <p:spPr>
              <a:xfrm>
                <a:off x="3179440" y="5063702"/>
                <a:ext cx="1005120" cy="4374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9" name="Ink 18">
                <a:extLst>
                  <a:ext uri="{FF2B5EF4-FFF2-40B4-BE49-F238E27FC236}">
                    <a16:creationId xmlns:a16="http://schemas.microsoft.com/office/drawing/2014/main" xmlns="" id="{3DD75887-7B99-FE24-F58E-ED51341CC50D}"/>
                  </a:ext>
                </a:extLst>
              </p14:cNvPr>
              <p14:cNvContentPartPr/>
              <p14:nvPr/>
            </p14:nvContentPartPr>
            <p14:xfrm>
              <a:off x="1320400" y="5215982"/>
              <a:ext cx="1124640" cy="104040"/>
            </p14:xfrm>
          </p:contentPart>
        </mc:Choice>
        <mc:Fallback xmlns="">
          <p:pic>
            <p:nvPicPr>
              <p:cNvPr id="19" name="Ink 18">
                <a:extLst>
                  <a:ext uri="{FF2B5EF4-FFF2-40B4-BE49-F238E27FC236}">
                    <a16:creationId xmlns:a16="http://schemas.microsoft.com/office/drawing/2014/main" id="{3DD75887-7B99-FE24-F58E-ED51341CC50D}"/>
                  </a:ext>
                </a:extLst>
              </p:cNvPr>
              <p:cNvPicPr/>
              <p:nvPr/>
            </p:nvPicPr>
            <p:blipFill>
              <a:blip r:embed="rId16"/>
              <a:stretch>
                <a:fillRect/>
              </a:stretch>
            </p:blipFill>
            <p:spPr>
              <a:xfrm>
                <a:off x="1230760" y="5035982"/>
                <a:ext cx="1304280" cy="463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0" name="Ink 19">
                <a:extLst>
                  <a:ext uri="{FF2B5EF4-FFF2-40B4-BE49-F238E27FC236}">
                    <a16:creationId xmlns:a16="http://schemas.microsoft.com/office/drawing/2014/main" xmlns="" id="{CE71DFD5-B4E3-CAF0-609E-4BB0BCA18EF7}"/>
                  </a:ext>
                </a:extLst>
              </p14:cNvPr>
              <p14:cNvContentPartPr/>
              <p14:nvPr/>
            </p14:nvContentPartPr>
            <p14:xfrm>
              <a:off x="3823480" y="5384102"/>
              <a:ext cx="1404000" cy="47880"/>
            </p14:xfrm>
          </p:contentPart>
        </mc:Choice>
        <mc:Fallback xmlns="">
          <p:pic>
            <p:nvPicPr>
              <p:cNvPr id="20" name="Ink 19">
                <a:extLst>
                  <a:ext uri="{FF2B5EF4-FFF2-40B4-BE49-F238E27FC236}">
                    <a16:creationId xmlns:a16="http://schemas.microsoft.com/office/drawing/2014/main" id="{CE71DFD5-B4E3-CAF0-609E-4BB0BCA18EF7}"/>
                  </a:ext>
                </a:extLst>
              </p:cNvPr>
              <p:cNvPicPr/>
              <p:nvPr/>
            </p:nvPicPr>
            <p:blipFill>
              <a:blip r:embed="rId18"/>
              <a:stretch>
                <a:fillRect/>
              </a:stretch>
            </p:blipFill>
            <p:spPr>
              <a:xfrm>
                <a:off x="3733840" y="5204102"/>
                <a:ext cx="1583640" cy="407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xmlns="" id="{D2AE6BC4-7ABE-28BD-4F61-424749F98252}"/>
                  </a:ext>
                </a:extLst>
              </p14:cNvPr>
              <p14:cNvContentPartPr/>
              <p14:nvPr/>
            </p14:nvContentPartPr>
            <p14:xfrm>
              <a:off x="4968640" y="5217422"/>
              <a:ext cx="3206160" cy="131040"/>
            </p14:xfrm>
          </p:contentPart>
        </mc:Choice>
        <mc:Fallback xmlns="">
          <p:pic>
            <p:nvPicPr>
              <p:cNvPr id="22" name="Ink 21">
                <a:extLst>
                  <a:ext uri="{FF2B5EF4-FFF2-40B4-BE49-F238E27FC236}">
                    <a16:creationId xmlns:a16="http://schemas.microsoft.com/office/drawing/2014/main" id="{D2AE6BC4-7ABE-28BD-4F61-424749F98252}"/>
                  </a:ext>
                </a:extLst>
              </p:cNvPr>
              <p:cNvPicPr/>
              <p:nvPr/>
            </p:nvPicPr>
            <p:blipFill>
              <a:blip r:embed="rId20"/>
              <a:stretch>
                <a:fillRect/>
              </a:stretch>
            </p:blipFill>
            <p:spPr>
              <a:xfrm>
                <a:off x="4878640" y="5037782"/>
                <a:ext cx="3385800" cy="4906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 name="Ink 22">
                <a:extLst>
                  <a:ext uri="{FF2B5EF4-FFF2-40B4-BE49-F238E27FC236}">
                    <a16:creationId xmlns:a16="http://schemas.microsoft.com/office/drawing/2014/main" xmlns="" id="{3DD3D112-7970-8B53-8B06-ED104355E939}"/>
                  </a:ext>
                </a:extLst>
              </p14:cNvPr>
              <p14:cNvContentPartPr/>
              <p14:nvPr/>
            </p14:nvContentPartPr>
            <p14:xfrm>
              <a:off x="5467240" y="5208422"/>
              <a:ext cx="554040" cy="37800"/>
            </p14:xfrm>
          </p:contentPart>
        </mc:Choice>
        <mc:Fallback xmlns="">
          <p:pic>
            <p:nvPicPr>
              <p:cNvPr id="23" name="Ink 22">
                <a:extLst>
                  <a:ext uri="{FF2B5EF4-FFF2-40B4-BE49-F238E27FC236}">
                    <a16:creationId xmlns:a16="http://schemas.microsoft.com/office/drawing/2014/main" id="{3DD3D112-7970-8B53-8B06-ED104355E939}"/>
                  </a:ext>
                </a:extLst>
              </p:cNvPr>
              <p:cNvPicPr/>
              <p:nvPr/>
            </p:nvPicPr>
            <p:blipFill>
              <a:blip r:embed="rId22"/>
              <a:stretch>
                <a:fillRect/>
              </a:stretch>
            </p:blipFill>
            <p:spPr>
              <a:xfrm>
                <a:off x="5377600" y="5028422"/>
                <a:ext cx="733680" cy="3974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5" name="Ink 24">
                <a:extLst>
                  <a:ext uri="{FF2B5EF4-FFF2-40B4-BE49-F238E27FC236}">
                    <a16:creationId xmlns:a16="http://schemas.microsoft.com/office/drawing/2014/main" xmlns="" id="{9F5056C1-B0F1-C521-312E-C92E1F51ADAB}"/>
                  </a:ext>
                </a:extLst>
              </p14:cNvPr>
              <p14:cNvContentPartPr/>
              <p14:nvPr/>
            </p14:nvContentPartPr>
            <p14:xfrm>
              <a:off x="4627000" y="5223182"/>
              <a:ext cx="460800" cy="117360"/>
            </p14:xfrm>
          </p:contentPart>
        </mc:Choice>
        <mc:Fallback xmlns="">
          <p:pic>
            <p:nvPicPr>
              <p:cNvPr id="25" name="Ink 24">
                <a:extLst>
                  <a:ext uri="{FF2B5EF4-FFF2-40B4-BE49-F238E27FC236}">
                    <a16:creationId xmlns:a16="http://schemas.microsoft.com/office/drawing/2014/main" id="{9F5056C1-B0F1-C521-312E-C92E1F51ADAB}"/>
                  </a:ext>
                </a:extLst>
              </p:cNvPr>
              <p:cNvPicPr/>
              <p:nvPr/>
            </p:nvPicPr>
            <p:blipFill>
              <a:blip r:embed="rId24"/>
              <a:stretch>
                <a:fillRect/>
              </a:stretch>
            </p:blipFill>
            <p:spPr>
              <a:xfrm>
                <a:off x="4537000" y="5043182"/>
                <a:ext cx="640440" cy="477000"/>
              </a:xfrm>
              <a:prstGeom prst="rect">
                <a:avLst/>
              </a:prstGeom>
            </p:spPr>
          </p:pic>
        </mc:Fallback>
      </mc:AlternateContent>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EE43CFDD-6070-4F41-BCCA-C353DB3F42C5}" type="datetime1">
              <a:rPr lang="en-US" smtClean="0"/>
              <a:t>9/22/2023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20</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spcBef>
                <a:spcPts val="0"/>
              </a:spcBef>
            </a:pPr>
            <a:r>
              <a:rPr lang="en-US" sz="3000" dirty="0">
                <a:latin typeface="Calibri (Body)"/>
              </a:rPr>
              <a:t>Topic Mapping with CO</a:t>
            </a:r>
          </a:p>
        </p:txBody>
      </p:sp>
      <p:sp>
        <p:nvSpPr>
          <p:cNvPr id="11" name="Footer Placeholder 4"/>
          <p:cNvSpPr>
            <a:spLocks noGrp="1"/>
          </p:cNvSpPr>
          <p:nvPr>
            <p:ph type="ftr" sz="quarter" idx="11"/>
          </p:nvPr>
        </p:nvSpPr>
        <p:spPr>
          <a:xfrm>
            <a:off x="2514600" y="6356350"/>
            <a:ext cx="5029200" cy="365125"/>
          </a:xfrm>
        </p:spPr>
        <p:txBody>
          <a:bodyPr/>
          <a:lstStyle/>
          <a:p>
            <a:r>
              <a:rPr lang="en-US"/>
              <a:t>Dr. Harsha Gupta             Cyber security ANC0301                                     Unit 1</a:t>
            </a:r>
            <a:endParaRPr lang="en-US" dirty="0"/>
          </a:p>
        </p:txBody>
      </p:sp>
      <p:graphicFrame>
        <p:nvGraphicFramePr>
          <p:cNvPr id="12" name="Table 11"/>
          <p:cNvGraphicFramePr>
            <a:graphicFrameLocks noGrp="1"/>
          </p:cNvGraphicFramePr>
          <p:nvPr/>
        </p:nvGraphicFramePr>
        <p:xfrm>
          <a:off x="381000" y="762000"/>
          <a:ext cx="8291264" cy="5902629"/>
        </p:xfrm>
        <a:graphic>
          <a:graphicData uri="http://schemas.openxmlformats.org/drawingml/2006/table">
            <a:tbl>
              <a:tblPr firstRow="1" bandRow="1">
                <a:tableStyleId>{5C22544A-7EE6-4342-B048-85BDC9FD1C3A}</a:tableStyleId>
              </a:tblPr>
              <a:tblGrid>
                <a:gridCol w="5601594">
                  <a:extLst>
                    <a:ext uri="{9D8B030D-6E8A-4147-A177-3AD203B41FA5}">
                      <a16:colId xmlns:a16="http://schemas.microsoft.com/office/drawing/2014/main" xmlns="" val="20000"/>
                    </a:ext>
                  </a:extLst>
                </a:gridCol>
                <a:gridCol w="2689670">
                  <a:extLst>
                    <a:ext uri="{9D8B030D-6E8A-4147-A177-3AD203B41FA5}">
                      <a16:colId xmlns:a16="http://schemas.microsoft.com/office/drawing/2014/main" xmlns="" val="20001"/>
                    </a:ext>
                  </a:extLst>
                </a:gridCol>
              </a:tblGrid>
              <a:tr h="431137">
                <a:tc>
                  <a:txBody>
                    <a:bodyPr/>
                    <a:lstStyle/>
                    <a:p>
                      <a:pPr algn="ctr"/>
                      <a:r>
                        <a:rPr lang="en-GB" sz="2200" dirty="0">
                          <a:solidFill>
                            <a:schemeClr val="tx1"/>
                          </a:solidFill>
                          <a:latin typeface="+mn-lt"/>
                          <a:cs typeface="Times New Roman" pitchFamily="18" charset="0"/>
                        </a:rPr>
                        <a:t>Topic</a:t>
                      </a:r>
                    </a:p>
                  </a:txBody>
                  <a:tcPr marT="0" marB="0" anchor="ctr"/>
                </a:tc>
                <a:tc>
                  <a:txBody>
                    <a:bodyPr/>
                    <a:lstStyle/>
                    <a:p>
                      <a:pPr algn="ctr"/>
                      <a:r>
                        <a:rPr lang="en-GB" sz="2200" dirty="0">
                          <a:solidFill>
                            <a:schemeClr val="tx1"/>
                          </a:solidFill>
                          <a:latin typeface="+mn-lt"/>
                          <a:cs typeface="Times New Roman" pitchFamily="18" charset="0"/>
                        </a:rPr>
                        <a:t>CO</a:t>
                      </a:r>
                    </a:p>
                  </a:txBody>
                  <a:tcPr marT="0" marB="0" anchor="ctr"/>
                </a:tc>
                <a:extLst>
                  <a:ext uri="{0D108BD9-81ED-4DB2-BD59-A6C34878D82A}">
                    <a16:rowId xmlns:a16="http://schemas.microsoft.com/office/drawing/2014/main" xmlns="" val="10000"/>
                  </a:ext>
                </a:extLst>
              </a:tr>
              <a:tr h="456173">
                <a:tc>
                  <a:txBody>
                    <a:bodyPr/>
                    <a:lstStyle/>
                    <a:p>
                      <a:pPr algn="just">
                        <a:lnSpc>
                          <a:spcPct val="150000"/>
                        </a:lnSpc>
                        <a:spcBef>
                          <a:spcPts val="0"/>
                        </a:spcBef>
                      </a:pPr>
                      <a:r>
                        <a:rPr lang="en-IN" sz="2200" dirty="0">
                          <a:solidFill>
                            <a:schemeClr val="tx1"/>
                          </a:solidFill>
                          <a:latin typeface="Calibri (Body)"/>
                        </a:rPr>
                        <a:t>Introduction to Information Systems</a:t>
                      </a:r>
                    </a:p>
                  </a:txBody>
                  <a:tcPr marT="0" marB="0" anchor="ctr"/>
                </a:tc>
                <a:tc>
                  <a:txBody>
                    <a:bodyPr/>
                    <a:lstStyle/>
                    <a:p>
                      <a:pPr algn="ctr"/>
                      <a:r>
                        <a:rPr lang="en-GB" sz="2200">
                          <a:solidFill>
                            <a:schemeClr val="tx1"/>
                          </a:solidFill>
                          <a:latin typeface="+mn-lt"/>
                          <a:cs typeface="Times New Roman" pitchFamily="18" charset="0"/>
                        </a:rPr>
                        <a:t>CO1</a:t>
                      </a:r>
                      <a:endParaRPr lang="en-GB" sz="2200" dirty="0">
                        <a:solidFill>
                          <a:schemeClr val="tx1"/>
                        </a:solidFill>
                        <a:latin typeface="+mn-lt"/>
                        <a:cs typeface="Times New Roman" pitchFamily="18" charset="0"/>
                      </a:endParaRPr>
                    </a:p>
                  </a:txBody>
                  <a:tcPr marT="0" marB="0" anchor="ctr"/>
                </a:tc>
                <a:extLst>
                  <a:ext uri="{0D108BD9-81ED-4DB2-BD59-A6C34878D82A}">
                    <a16:rowId xmlns:a16="http://schemas.microsoft.com/office/drawing/2014/main" xmlns="" val="10001"/>
                  </a:ext>
                </a:extLst>
              </a:tr>
              <a:tr h="456173">
                <a:tc>
                  <a:txBody>
                    <a:bodyPr/>
                    <a:lstStyle/>
                    <a:p>
                      <a:pPr algn="just">
                        <a:lnSpc>
                          <a:spcPct val="150000"/>
                        </a:lnSpc>
                        <a:spcBef>
                          <a:spcPts val="0"/>
                        </a:spcBef>
                      </a:pPr>
                      <a:r>
                        <a:rPr lang="en-IN" sz="2200" dirty="0">
                          <a:solidFill>
                            <a:schemeClr val="tx1"/>
                          </a:solidFill>
                          <a:latin typeface="Calibri (Body)"/>
                        </a:rPr>
                        <a:t>Types of Information Systems</a:t>
                      </a:r>
                    </a:p>
                  </a:txBody>
                  <a:tcPr marT="0" marB="0" anchor="ctr"/>
                </a:tc>
                <a:tc>
                  <a:txBody>
                    <a:bodyPr/>
                    <a:lstStyle/>
                    <a:p>
                      <a:pPr algn="ctr"/>
                      <a:r>
                        <a:rPr lang="en-GB" sz="2200">
                          <a:solidFill>
                            <a:schemeClr val="tx1"/>
                          </a:solidFill>
                          <a:latin typeface="+mn-lt"/>
                          <a:cs typeface="Times New Roman" pitchFamily="18" charset="0"/>
                        </a:rPr>
                        <a:t>CO1</a:t>
                      </a:r>
                      <a:endParaRPr lang="en-GB" sz="2200" dirty="0">
                        <a:solidFill>
                          <a:schemeClr val="tx1"/>
                        </a:solidFill>
                        <a:latin typeface="+mn-lt"/>
                        <a:cs typeface="Times New Roman" pitchFamily="18" charset="0"/>
                      </a:endParaRPr>
                    </a:p>
                  </a:txBody>
                  <a:tcPr marT="0" marB="0" anchor="ctr"/>
                </a:tc>
                <a:extLst>
                  <a:ext uri="{0D108BD9-81ED-4DB2-BD59-A6C34878D82A}">
                    <a16:rowId xmlns:a16="http://schemas.microsoft.com/office/drawing/2014/main" xmlns="" val="10002"/>
                  </a:ext>
                </a:extLst>
              </a:tr>
              <a:tr h="456173">
                <a:tc>
                  <a:txBody>
                    <a:bodyPr/>
                    <a:lstStyle/>
                    <a:p>
                      <a:pPr algn="just">
                        <a:lnSpc>
                          <a:spcPct val="150000"/>
                        </a:lnSpc>
                        <a:spcBef>
                          <a:spcPts val="0"/>
                        </a:spcBef>
                      </a:pPr>
                      <a:r>
                        <a:rPr lang="en-IN" sz="2200" dirty="0">
                          <a:solidFill>
                            <a:schemeClr val="tx1"/>
                          </a:solidFill>
                          <a:latin typeface="Calibri (Body)"/>
                        </a:rPr>
                        <a:t>Development of Information Systems </a:t>
                      </a:r>
                    </a:p>
                  </a:txBody>
                  <a:tcPr marT="0" marB="0" anchor="ctr"/>
                </a:tc>
                <a:tc>
                  <a:txBody>
                    <a:bodyPr/>
                    <a:lstStyle/>
                    <a:p>
                      <a:pPr algn="ctr"/>
                      <a:r>
                        <a:rPr lang="en-GB" sz="2200">
                          <a:solidFill>
                            <a:schemeClr val="tx1"/>
                          </a:solidFill>
                          <a:latin typeface="+mn-lt"/>
                          <a:cs typeface="Times New Roman" pitchFamily="18" charset="0"/>
                        </a:rPr>
                        <a:t>CO1</a:t>
                      </a:r>
                      <a:endParaRPr lang="en-GB" sz="2200" dirty="0">
                        <a:solidFill>
                          <a:schemeClr val="tx1"/>
                        </a:solidFill>
                        <a:latin typeface="+mn-lt"/>
                        <a:cs typeface="Times New Roman" pitchFamily="18" charset="0"/>
                      </a:endParaRPr>
                    </a:p>
                  </a:txBody>
                  <a:tcPr marT="0" marB="0" anchor="ctr"/>
                </a:tc>
                <a:extLst>
                  <a:ext uri="{0D108BD9-81ED-4DB2-BD59-A6C34878D82A}">
                    <a16:rowId xmlns:a16="http://schemas.microsoft.com/office/drawing/2014/main" xmlns="" val="10003"/>
                  </a:ext>
                </a:extLst>
              </a:tr>
              <a:tr h="456173">
                <a:tc>
                  <a:txBody>
                    <a:bodyPr/>
                    <a:lstStyle/>
                    <a:p>
                      <a:pPr algn="just">
                        <a:lnSpc>
                          <a:spcPct val="150000"/>
                        </a:lnSpc>
                        <a:spcBef>
                          <a:spcPts val="0"/>
                        </a:spcBef>
                      </a:pPr>
                      <a:r>
                        <a:rPr lang="en-IN" sz="2200" dirty="0">
                          <a:solidFill>
                            <a:schemeClr val="tx1"/>
                          </a:solidFill>
                          <a:latin typeface="Calibri (Body)"/>
                        </a:rPr>
                        <a:t>Introduction to Information Security</a:t>
                      </a:r>
                    </a:p>
                  </a:txBody>
                  <a:tcPr marT="0" marB="0" anchor="ctr"/>
                </a:tc>
                <a:tc>
                  <a:txBody>
                    <a:bodyPr/>
                    <a:lstStyle/>
                    <a:p>
                      <a:pPr algn="ctr"/>
                      <a:r>
                        <a:rPr lang="en-GB" sz="2200">
                          <a:solidFill>
                            <a:schemeClr val="tx1"/>
                          </a:solidFill>
                          <a:latin typeface="+mn-lt"/>
                          <a:cs typeface="Times New Roman" pitchFamily="18" charset="0"/>
                        </a:rPr>
                        <a:t>CO1</a:t>
                      </a:r>
                      <a:endParaRPr lang="en-GB" sz="2200" dirty="0">
                        <a:solidFill>
                          <a:schemeClr val="tx1"/>
                        </a:solidFill>
                        <a:latin typeface="+mn-lt"/>
                        <a:cs typeface="Times New Roman" pitchFamily="18" charset="0"/>
                      </a:endParaRPr>
                    </a:p>
                  </a:txBody>
                  <a:tcPr marT="0" marB="0" anchor="ctr"/>
                </a:tc>
                <a:extLst>
                  <a:ext uri="{0D108BD9-81ED-4DB2-BD59-A6C34878D82A}">
                    <a16:rowId xmlns:a16="http://schemas.microsoft.com/office/drawing/2014/main" xmlns="" val="10004"/>
                  </a:ext>
                </a:extLst>
              </a:tr>
              <a:tr h="392075">
                <a:tc>
                  <a:txBody>
                    <a:bodyPr/>
                    <a:lstStyle/>
                    <a:p>
                      <a:pPr marL="0" marR="0" indent="0" algn="just" defTabSz="914400" rtl="0" eaLnBrk="1" fontAlgn="auto" latinLnBrk="0" hangingPunct="1">
                        <a:lnSpc>
                          <a:spcPct val="100000"/>
                        </a:lnSpc>
                        <a:spcBef>
                          <a:spcPts val="0"/>
                        </a:spcBef>
                        <a:spcAft>
                          <a:spcPts val="0"/>
                        </a:spcAft>
                        <a:buClrTx/>
                        <a:buSzTx/>
                        <a:buFont typeface="Arial" pitchFamily="34" charset="0"/>
                        <a:buNone/>
                        <a:tabLst/>
                        <a:defRPr/>
                      </a:pPr>
                      <a:r>
                        <a:rPr lang="en-IN" sz="2200" dirty="0">
                          <a:solidFill>
                            <a:schemeClr val="tx1"/>
                          </a:solidFill>
                          <a:latin typeface="Calibri (Body)"/>
                        </a:rPr>
                        <a:t>Need for Information Security</a:t>
                      </a:r>
                    </a:p>
                  </a:txBody>
                  <a:tcPr marT="0" marB="0" anchor="ctr"/>
                </a:tc>
                <a:tc>
                  <a:txBody>
                    <a:bodyPr/>
                    <a:lstStyle/>
                    <a:p>
                      <a:pPr algn="ctr"/>
                      <a:r>
                        <a:rPr lang="en-GB" sz="2200">
                          <a:solidFill>
                            <a:schemeClr val="tx1"/>
                          </a:solidFill>
                          <a:latin typeface="+mn-lt"/>
                          <a:cs typeface="Times New Roman" pitchFamily="18" charset="0"/>
                        </a:rPr>
                        <a:t>CO1</a:t>
                      </a:r>
                      <a:endParaRPr lang="en-GB" sz="2200" dirty="0">
                        <a:solidFill>
                          <a:schemeClr val="tx1"/>
                        </a:solidFill>
                        <a:latin typeface="+mn-lt"/>
                        <a:cs typeface="Times New Roman" pitchFamily="18" charset="0"/>
                      </a:endParaRPr>
                    </a:p>
                  </a:txBody>
                  <a:tcPr marT="0" marB="0" anchor="ctr"/>
                </a:tc>
                <a:extLst>
                  <a:ext uri="{0D108BD9-81ED-4DB2-BD59-A6C34878D82A}">
                    <a16:rowId xmlns:a16="http://schemas.microsoft.com/office/drawing/2014/main" xmlns="" val="10005"/>
                  </a:ext>
                </a:extLst>
              </a:tr>
              <a:tr h="385497">
                <a:tc>
                  <a:txBody>
                    <a:bodyPr/>
                    <a:lstStyle/>
                    <a:p>
                      <a:pPr marL="0" marR="0" indent="0" algn="just" defTabSz="914400" rtl="0" eaLnBrk="1" fontAlgn="auto" latinLnBrk="0" hangingPunct="1">
                        <a:lnSpc>
                          <a:spcPct val="100000"/>
                        </a:lnSpc>
                        <a:spcBef>
                          <a:spcPts val="0"/>
                        </a:spcBef>
                        <a:spcAft>
                          <a:spcPts val="0"/>
                        </a:spcAft>
                        <a:buClrTx/>
                        <a:buSzTx/>
                        <a:buFont typeface="Arial" pitchFamily="34" charset="0"/>
                        <a:buNone/>
                        <a:tabLst/>
                        <a:defRPr/>
                      </a:pPr>
                      <a:r>
                        <a:rPr lang="en-IN" sz="2200" dirty="0">
                          <a:solidFill>
                            <a:schemeClr val="tx1"/>
                          </a:solidFill>
                          <a:latin typeface="Calibri (Body)"/>
                        </a:rPr>
                        <a:t>Threats to Information Systems</a:t>
                      </a:r>
                      <a:endParaRPr lang="en-US" sz="2200" b="1" dirty="0">
                        <a:solidFill>
                          <a:schemeClr val="tx1"/>
                        </a:solidFill>
                        <a:latin typeface="+mn-lt"/>
                        <a:cs typeface="Times New Roman" pitchFamily="18" charset="0"/>
                      </a:endParaRPr>
                    </a:p>
                  </a:txBody>
                  <a:tcPr marT="0" marB="0" anchor="ctr"/>
                </a:tc>
                <a:tc>
                  <a:txBody>
                    <a:bodyPr/>
                    <a:lstStyle/>
                    <a:p>
                      <a:pPr algn="ctr"/>
                      <a:r>
                        <a:rPr lang="en-GB" sz="2200">
                          <a:solidFill>
                            <a:schemeClr val="tx1"/>
                          </a:solidFill>
                          <a:latin typeface="+mn-lt"/>
                          <a:cs typeface="Times New Roman" pitchFamily="18" charset="0"/>
                        </a:rPr>
                        <a:t>CO1</a:t>
                      </a:r>
                      <a:endParaRPr lang="en-GB" sz="2200" dirty="0">
                        <a:solidFill>
                          <a:schemeClr val="tx1"/>
                        </a:solidFill>
                        <a:latin typeface="+mn-lt"/>
                        <a:cs typeface="Times New Roman" pitchFamily="18" charset="0"/>
                      </a:endParaRPr>
                    </a:p>
                  </a:txBody>
                  <a:tcPr marT="0" marB="0" anchor="ctr"/>
                </a:tc>
                <a:extLst>
                  <a:ext uri="{0D108BD9-81ED-4DB2-BD59-A6C34878D82A}">
                    <a16:rowId xmlns:a16="http://schemas.microsoft.com/office/drawing/2014/main" xmlns="" val="10006"/>
                  </a:ext>
                </a:extLst>
              </a:tr>
              <a:tr h="332928">
                <a:tc>
                  <a:txBody>
                    <a:bodyPr/>
                    <a:lstStyle/>
                    <a:p>
                      <a:pPr marL="0" marR="0" indent="0" algn="just" defTabSz="914400" rtl="0" eaLnBrk="1" fontAlgn="auto" latinLnBrk="0" hangingPunct="1">
                        <a:lnSpc>
                          <a:spcPct val="100000"/>
                        </a:lnSpc>
                        <a:spcBef>
                          <a:spcPts val="0"/>
                        </a:spcBef>
                        <a:spcAft>
                          <a:spcPts val="0"/>
                        </a:spcAft>
                        <a:buClrTx/>
                        <a:buSzTx/>
                        <a:buFont typeface="Arial" pitchFamily="34" charset="0"/>
                        <a:buNone/>
                        <a:tabLst/>
                        <a:defRPr/>
                      </a:pPr>
                      <a:r>
                        <a:rPr lang="en-IN" sz="2200" dirty="0">
                          <a:solidFill>
                            <a:schemeClr val="tx1"/>
                          </a:solidFill>
                          <a:latin typeface="Calibri (Body)"/>
                        </a:rPr>
                        <a:t>Information Assurance</a:t>
                      </a:r>
                      <a:endParaRPr lang="en-US" sz="2200" b="1" dirty="0">
                        <a:solidFill>
                          <a:schemeClr val="tx1"/>
                        </a:solidFill>
                        <a:latin typeface="+mn-lt"/>
                        <a:cs typeface="Times New Roman" pitchFamily="18" charset="0"/>
                      </a:endParaRPr>
                    </a:p>
                  </a:txBody>
                  <a:tcPr marT="0" marB="0" anchor="ctr"/>
                </a:tc>
                <a:tc>
                  <a:txBody>
                    <a:bodyPr/>
                    <a:lstStyle/>
                    <a:p>
                      <a:pPr algn="ctr"/>
                      <a:r>
                        <a:rPr lang="en-GB" sz="2200">
                          <a:solidFill>
                            <a:schemeClr val="tx1"/>
                          </a:solidFill>
                          <a:latin typeface="+mn-lt"/>
                          <a:cs typeface="Times New Roman" pitchFamily="18" charset="0"/>
                        </a:rPr>
                        <a:t>CO1</a:t>
                      </a:r>
                      <a:endParaRPr lang="en-GB" sz="2200" dirty="0">
                        <a:solidFill>
                          <a:schemeClr val="tx1"/>
                        </a:solidFill>
                        <a:latin typeface="+mn-lt"/>
                        <a:cs typeface="Times New Roman" pitchFamily="18" charset="0"/>
                      </a:endParaRPr>
                    </a:p>
                  </a:txBody>
                  <a:tcPr marT="0" marB="0" anchor="ctr"/>
                </a:tc>
                <a:extLst>
                  <a:ext uri="{0D108BD9-81ED-4DB2-BD59-A6C34878D82A}">
                    <a16:rowId xmlns:a16="http://schemas.microsoft.com/office/drawing/2014/main" xmlns="" val="10007"/>
                  </a:ext>
                </a:extLst>
              </a:tr>
              <a:tr h="332928">
                <a:tc>
                  <a:txBody>
                    <a:bodyPr/>
                    <a:lstStyle/>
                    <a:p>
                      <a:pPr marL="0" marR="0" indent="0" algn="just" defTabSz="914400" rtl="0" eaLnBrk="1" fontAlgn="auto" latinLnBrk="0" hangingPunct="1">
                        <a:lnSpc>
                          <a:spcPct val="100000"/>
                        </a:lnSpc>
                        <a:spcBef>
                          <a:spcPts val="0"/>
                        </a:spcBef>
                        <a:spcAft>
                          <a:spcPts val="0"/>
                        </a:spcAft>
                        <a:buClrTx/>
                        <a:buSzTx/>
                        <a:buFont typeface="Arial" pitchFamily="34" charset="0"/>
                        <a:buNone/>
                        <a:tabLst/>
                        <a:defRPr/>
                      </a:pPr>
                      <a:r>
                        <a:rPr lang="en-IN" sz="2200" dirty="0">
                          <a:solidFill>
                            <a:schemeClr val="tx1"/>
                          </a:solidFill>
                          <a:latin typeface="Calibri (Body)"/>
                        </a:rPr>
                        <a:t>Cyber Security</a:t>
                      </a:r>
                      <a:endParaRPr lang="en-US" sz="2200" b="1" dirty="0">
                        <a:solidFill>
                          <a:schemeClr val="tx1"/>
                        </a:solidFill>
                        <a:latin typeface="+mn-lt"/>
                        <a:cs typeface="Times New Roman" pitchFamily="18" charset="0"/>
                      </a:endParaRPr>
                    </a:p>
                  </a:txBody>
                  <a:tcPr marT="0" marB="0" anchor="ctr"/>
                </a:tc>
                <a:tc>
                  <a:txBody>
                    <a:bodyPr/>
                    <a:lstStyle/>
                    <a:p>
                      <a:pPr algn="ctr"/>
                      <a:r>
                        <a:rPr lang="en-GB" sz="2200" dirty="0">
                          <a:solidFill>
                            <a:schemeClr val="tx1"/>
                          </a:solidFill>
                          <a:latin typeface="+mn-lt"/>
                          <a:cs typeface="Times New Roman" pitchFamily="18" charset="0"/>
                        </a:rPr>
                        <a:t>CO1</a:t>
                      </a:r>
                    </a:p>
                  </a:txBody>
                  <a:tcPr marT="0" marB="0" anchor="ctr"/>
                </a:tc>
                <a:extLst>
                  <a:ext uri="{0D108BD9-81ED-4DB2-BD59-A6C34878D82A}">
                    <a16:rowId xmlns:a16="http://schemas.microsoft.com/office/drawing/2014/main" xmlns="" val="10008"/>
                  </a:ext>
                </a:extLst>
              </a:tr>
              <a:tr h="816595">
                <a:tc>
                  <a:txBody>
                    <a:bodyPr/>
                    <a:lstStyle/>
                    <a:p>
                      <a:pPr marL="0" marR="0" lvl="0" indent="0" algn="just" defTabSz="914400" rtl="0" eaLnBrk="1" fontAlgn="auto" latinLnBrk="0" hangingPunct="1">
                        <a:lnSpc>
                          <a:spcPct val="100000"/>
                        </a:lnSpc>
                        <a:spcBef>
                          <a:spcPts val="0"/>
                        </a:spcBef>
                        <a:spcAft>
                          <a:spcPts val="0"/>
                        </a:spcAft>
                        <a:buClrTx/>
                        <a:buSzTx/>
                        <a:buFont typeface="Arial" pitchFamily="34" charset="0"/>
                        <a:buNone/>
                        <a:tabLst/>
                        <a:defRPr/>
                      </a:pPr>
                      <a:r>
                        <a:rPr lang="en-US" sz="2200" kern="1200" dirty="0">
                          <a:solidFill>
                            <a:schemeClr val="tx1"/>
                          </a:solidFill>
                          <a:latin typeface="Calibri (Body)"/>
                          <a:ea typeface="+mn-ea"/>
                          <a:cs typeface="+mn-cs"/>
                        </a:rPr>
                        <a:t>Guidelines for Secure Password and WI-FI Security and social media and Windows Security</a:t>
                      </a:r>
                      <a:endParaRPr lang="en-IN" sz="2200" kern="1200" dirty="0">
                        <a:solidFill>
                          <a:schemeClr val="tx1"/>
                        </a:solidFill>
                        <a:latin typeface="Calibri (Body)"/>
                        <a:ea typeface="+mn-ea"/>
                        <a:cs typeface="+mn-cs"/>
                      </a:endParaRPr>
                    </a:p>
                  </a:txBody>
                  <a:tcPr marT="0" marB="0" anchor="ctr"/>
                </a:tc>
                <a:tc>
                  <a:txBody>
                    <a:bodyPr/>
                    <a:lstStyle/>
                    <a:p>
                      <a:pPr algn="ctr"/>
                      <a:r>
                        <a:rPr lang="en-GB" sz="2200" dirty="0">
                          <a:solidFill>
                            <a:schemeClr val="tx1"/>
                          </a:solidFill>
                          <a:latin typeface="+mn-lt"/>
                          <a:cs typeface="Times New Roman" pitchFamily="18" charset="0"/>
                        </a:rPr>
                        <a:t>CO1</a:t>
                      </a:r>
                    </a:p>
                  </a:txBody>
                  <a:tcPr marT="0" marB="0" anchor="ctr"/>
                </a:tc>
                <a:extLst>
                  <a:ext uri="{0D108BD9-81ED-4DB2-BD59-A6C34878D82A}">
                    <a16:rowId xmlns:a16="http://schemas.microsoft.com/office/drawing/2014/main" xmlns="" val="3518125371"/>
                  </a:ext>
                </a:extLst>
              </a:tr>
              <a:tr h="665856">
                <a:tc>
                  <a:txBody>
                    <a:bodyPr/>
                    <a:lstStyle/>
                    <a:p>
                      <a:pPr marL="0" marR="0" lvl="0" indent="0" algn="just" defTabSz="914400" rtl="0" eaLnBrk="1" fontAlgn="auto" latinLnBrk="0" hangingPunct="1">
                        <a:lnSpc>
                          <a:spcPct val="100000"/>
                        </a:lnSpc>
                        <a:spcBef>
                          <a:spcPts val="0"/>
                        </a:spcBef>
                        <a:spcAft>
                          <a:spcPts val="0"/>
                        </a:spcAft>
                        <a:buClrTx/>
                        <a:buSzTx/>
                        <a:buFont typeface="Arial" pitchFamily="34" charset="0"/>
                        <a:buNone/>
                        <a:tabLst/>
                        <a:defRPr/>
                      </a:pPr>
                      <a:r>
                        <a:rPr lang="en-IN" sz="2200" kern="1200" dirty="0">
                          <a:solidFill>
                            <a:schemeClr val="tx1"/>
                          </a:solidFill>
                          <a:latin typeface="Calibri (Body)"/>
                          <a:ea typeface="+mn-ea"/>
                          <a:cs typeface="+mn-cs"/>
                        </a:rPr>
                        <a:t>Security Risk Analysis and Risk management</a:t>
                      </a:r>
                    </a:p>
                    <a:p>
                      <a:pPr marL="0" marR="0" indent="0" algn="just" defTabSz="914400" rtl="0" eaLnBrk="1" fontAlgn="auto" latinLnBrk="0" hangingPunct="1">
                        <a:lnSpc>
                          <a:spcPct val="100000"/>
                        </a:lnSpc>
                        <a:spcBef>
                          <a:spcPts val="0"/>
                        </a:spcBef>
                        <a:spcAft>
                          <a:spcPts val="0"/>
                        </a:spcAft>
                        <a:buClrTx/>
                        <a:buSzTx/>
                        <a:buFont typeface="Arial" pitchFamily="34" charset="0"/>
                        <a:buNone/>
                        <a:tabLst/>
                        <a:defRPr/>
                      </a:pPr>
                      <a:endParaRPr lang="en-US" sz="2200" b="1" dirty="0">
                        <a:solidFill>
                          <a:schemeClr val="tx1"/>
                        </a:solidFill>
                        <a:latin typeface="+mn-lt"/>
                        <a:cs typeface="Times New Roman" pitchFamily="18" charset="0"/>
                      </a:endParaRPr>
                    </a:p>
                  </a:txBody>
                  <a:tcPr marT="0" marB="0" anchor="ctr"/>
                </a:tc>
                <a:tc>
                  <a:txBody>
                    <a:bodyPr/>
                    <a:lstStyle/>
                    <a:p>
                      <a:pPr algn="ctr"/>
                      <a:r>
                        <a:rPr lang="en-GB" sz="2200" dirty="0">
                          <a:solidFill>
                            <a:schemeClr val="tx1"/>
                          </a:solidFill>
                          <a:latin typeface="+mn-lt"/>
                          <a:cs typeface="Times New Roman" pitchFamily="18" charset="0"/>
                        </a:rPr>
                        <a:t>CO1</a:t>
                      </a:r>
                    </a:p>
                  </a:txBody>
                  <a:tcPr marT="0" marB="0" anchor="ctr"/>
                </a:tc>
                <a:extLst>
                  <a:ext uri="{0D108BD9-81ED-4DB2-BD59-A6C34878D82A}">
                    <a16:rowId xmlns:a16="http://schemas.microsoft.com/office/drawing/2014/main" xmlns="" val="10009"/>
                  </a:ext>
                </a:extLst>
              </a:tr>
            </a:tbl>
          </a:graphicData>
        </a:graphic>
      </p:graphicFrame>
      <p:pic>
        <p:nvPicPr>
          <p:cNvPr id="10" name="Picture 4"/>
          <p:cNvPicPr>
            <a:picLocks noChangeAspect="1" noChangeArrowheads="1"/>
          </p:cNvPicPr>
          <p:nvPr/>
        </p:nvPicPr>
        <p:blipFill>
          <a:blip r:embed="rId3"/>
          <a:srcRect/>
          <a:stretch>
            <a:fillRect/>
          </a:stretch>
        </p:blipFill>
        <p:spPr bwMode="auto">
          <a:xfrm>
            <a:off x="1" y="0"/>
            <a:ext cx="1295400" cy="68580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lnSpcReduction="10000"/>
          </a:bodyPr>
          <a:lstStyle/>
          <a:p>
            <a:pPr algn="ctr">
              <a:buNone/>
            </a:pPr>
            <a:r>
              <a:rPr lang="en-US" sz="2200" b="1" dirty="0">
                <a:latin typeface="Calibri (Body)"/>
              </a:rPr>
              <a:t>Information System</a:t>
            </a:r>
          </a:p>
          <a:p>
            <a:pPr algn="just"/>
            <a:endParaRPr lang="en-US" sz="1800" dirty="0">
              <a:latin typeface="Calibri (Body)"/>
            </a:endParaRPr>
          </a:p>
          <a:p>
            <a:pPr algn="just"/>
            <a:r>
              <a:rPr lang="en-US" sz="2400" dirty="0">
                <a:latin typeface="Calibri (Body)"/>
              </a:rPr>
              <a:t>Information System is made up of two terms, namely, Information and System.</a:t>
            </a:r>
          </a:p>
          <a:p>
            <a:pPr algn="just">
              <a:buNone/>
            </a:pPr>
            <a:endParaRPr lang="en-US" sz="2400" dirty="0">
              <a:latin typeface="Calibri (Body)"/>
            </a:endParaRPr>
          </a:p>
          <a:p>
            <a:pPr algn="just"/>
            <a:r>
              <a:rPr lang="en-US" sz="2400" dirty="0">
                <a:latin typeface="Calibri (Body)"/>
              </a:rPr>
              <a:t> </a:t>
            </a:r>
            <a:r>
              <a:rPr lang="en-US" sz="2400" b="1" dirty="0">
                <a:latin typeface="Calibri (Body)"/>
              </a:rPr>
              <a:t>Information</a:t>
            </a:r>
            <a:r>
              <a:rPr lang="en-US" sz="2400" dirty="0">
                <a:latin typeface="Calibri (Body)"/>
              </a:rPr>
              <a:t>  - Well-structured data with a specific meaning</a:t>
            </a:r>
          </a:p>
          <a:p>
            <a:pPr algn="just"/>
            <a:endParaRPr lang="en-US" sz="2400" b="1" dirty="0">
              <a:latin typeface="Calibri (Body)"/>
            </a:endParaRPr>
          </a:p>
          <a:p>
            <a:pPr algn="just"/>
            <a:r>
              <a:rPr lang="en-US" sz="2400" b="1" dirty="0">
                <a:latin typeface="Calibri (Body)"/>
              </a:rPr>
              <a:t>System </a:t>
            </a:r>
            <a:r>
              <a:rPr lang="en-US" sz="2400" dirty="0">
                <a:latin typeface="Calibri (Body)"/>
              </a:rPr>
              <a:t> - an arrangement that takes input and provides output after completing the required process.</a:t>
            </a:r>
          </a:p>
          <a:p>
            <a:pPr marL="0" indent="0" algn="just">
              <a:buNone/>
            </a:pPr>
            <a:endParaRPr lang="en-US" sz="2400" dirty="0">
              <a:latin typeface="Calibri (Body)"/>
            </a:endParaRPr>
          </a:p>
          <a:p>
            <a:pPr marL="0" indent="0" algn="just">
              <a:buNone/>
            </a:pPr>
            <a:r>
              <a:rPr lang="en-US" sz="2400" i="1" dirty="0">
                <a:latin typeface="Calibri (Body)"/>
              </a:rPr>
              <a:t>“</a:t>
            </a:r>
            <a:r>
              <a:rPr lang="en-US" sz="2400" i="1" dirty="0">
                <a:solidFill>
                  <a:srgbClr val="7030A0"/>
                </a:solidFill>
                <a:latin typeface="Calibri (Body)"/>
              </a:rPr>
              <a:t>An arrangement that processes data and provides meaningful information.”[1]</a:t>
            </a:r>
            <a:endParaRPr lang="en-US" sz="2400" dirty="0">
              <a:solidFill>
                <a:srgbClr val="7030A0"/>
              </a:solidFill>
              <a:latin typeface="Calibri (Body)"/>
            </a:endParaRPr>
          </a:p>
        </p:txBody>
      </p:sp>
      <p:sp>
        <p:nvSpPr>
          <p:cNvPr id="4" name="Date Placeholder 3"/>
          <p:cNvSpPr>
            <a:spLocks noGrp="1"/>
          </p:cNvSpPr>
          <p:nvPr>
            <p:ph type="dt" sz="half" idx="10"/>
          </p:nvPr>
        </p:nvSpPr>
        <p:spPr/>
        <p:txBody>
          <a:bodyPr/>
          <a:lstStyle/>
          <a:p>
            <a:fld id="{265F6D1A-E095-4D20-A4BB-A878B645492E}" type="datetime1">
              <a:rPr lang="en-US" smtClean="0"/>
              <a:t>9/22/2023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Introduction to Information Systems </a:t>
            </a:r>
            <a:r>
              <a:rPr lang="en-IN" sz="3000" dirty="0"/>
              <a:t>(CO1)</a:t>
            </a:r>
          </a:p>
        </p:txBody>
      </p:sp>
      <p:pic>
        <p:nvPicPr>
          <p:cNvPr id="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ox(in)">
                                      <p:cBhvr>
                                        <p:cTn id="7" dur="500"/>
                                        <p:tgtEl>
                                          <p:spTgt spid="3">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ox(in)">
                                      <p:cBhvr>
                                        <p:cTn id="10" dur="500"/>
                                        <p:tgtEl>
                                          <p:spTgt spid="3">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box(in)">
                                      <p:cBhvr>
                                        <p:cTn id="1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69BBE5F-7043-4E11-BE1E-7EDD31F2E152}" type="datetime1">
              <a:rPr lang="en-US" smtClean="0"/>
              <a:t>9/22/2023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Information Systems Cont…</a:t>
            </a:r>
            <a:endParaRPr lang="en-IN" sz="3000" dirty="0"/>
          </a:p>
        </p:txBody>
      </p:sp>
      <p:sp>
        <p:nvSpPr>
          <p:cNvPr id="12" name="Regular Pentagon 11"/>
          <p:cNvSpPr/>
          <p:nvPr/>
        </p:nvSpPr>
        <p:spPr>
          <a:xfrm>
            <a:off x="3000364" y="2786058"/>
            <a:ext cx="2571768" cy="2143140"/>
          </a:xfrm>
          <a:prstGeom prst="pentag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Calibri (Body)"/>
              </a:rPr>
              <a:t>Information Systems</a:t>
            </a:r>
            <a:endParaRPr lang="en-IN" sz="2200" dirty="0">
              <a:solidFill>
                <a:schemeClr val="tx1"/>
              </a:solidFill>
              <a:latin typeface="Calibri (Body)"/>
            </a:endParaRPr>
          </a:p>
        </p:txBody>
      </p:sp>
      <p:sp>
        <p:nvSpPr>
          <p:cNvPr id="13" name="Oval 12"/>
          <p:cNvSpPr/>
          <p:nvPr/>
        </p:nvSpPr>
        <p:spPr>
          <a:xfrm>
            <a:off x="3286116" y="1500174"/>
            <a:ext cx="1928826" cy="785818"/>
          </a:xfrm>
          <a:prstGeom prst="ellipse">
            <a:avLst/>
          </a:prstGeom>
          <a:gradFill flip="none" rotWithShape="1">
            <a:gsLst>
              <a:gs pos="0">
                <a:srgbClr val="FFCC00">
                  <a:tint val="66000"/>
                  <a:satMod val="160000"/>
                </a:srgbClr>
              </a:gs>
              <a:gs pos="50000">
                <a:srgbClr val="FFCC00">
                  <a:tint val="44500"/>
                  <a:satMod val="160000"/>
                </a:srgbClr>
              </a:gs>
              <a:gs pos="100000">
                <a:srgbClr val="FFCC0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Calibri (Body)"/>
              </a:rPr>
              <a:t>People</a:t>
            </a:r>
            <a:endParaRPr lang="en-IN" sz="2200" dirty="0">
              <a:solidFill>
                <a:schemeClr val="tx1"/>
              </a:solidFill>
              <a:latin typeface="Calibri (Body)"/>
            </a:endParaRPr>
          </a:p>
        </p:txBody>
      </p:sp>
      <p:sp>
        <p:nvSpPr>
          <p:cNvPr id="14" name="Oval 13"/>
          <p:cNvSpPr/>
          <p:nvPr/>
        </p:nvSpPr>
        <p:spPr>
          <a:xfrm>
            <a:off x="357158" y="3286124"/>
            <a:ext cx="1928826" cy="785818"/>
          </a:xfrm>
          <a:prstGeom prst="ellipse">
            <a:avLst/>
          </a:prstGeom>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Calibri (Body)"/>
              </a:rPr>
              <a:t>Data</a:t>
            </a:r>
            <a:endParaRPr lang="en-IN" sz="2200" dirty="0">
              <a:solidFill>
                <a:schemeClr val="tx1"/>
              </a:solidFill>
              <a:latin typeface="Calibri (Body)"/>
            </a:endParaRPr>
          </a:p>
        </p:txBody>
      </p:sp>
      <p:sp>
        <p:nvSpPr>
          <p:cNvPr id="15" name="Oval 14"/>
          <p:cNvSpPr/>
          <p:nvPr/>
        </p:nvSpPr>
        <p:spPr>
          <a:xfrm>
            <a:off x="6286512" y="3214686"/>
            <a:ext cx="1928826" cy="785818"/>
          </a:xfrm>
          <a:prstGeom prst="ellipse">
            <a:avLst/>
          </a:prstGeom>
          <a:gradFill flip="none" rotWithShape="1">
            <a:gsLst>
              <a:gs pos="0">
                <a:srgbClr val="009900">
                  <a:tint val="66000"/>
                  <a:satMod val="160000"/>
                </a:srgbClr>
              </a:gs>
              <a:gs pos="50000">
                <a:srgbClr val="009900">
                  <a:tint val="44500"/>
                  <a:satMod val="160000"/>
                </a:srgbClr>
              </a:gs>
              <a:gs pos="100000">
                <a:srgbClr val="00990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Calibri (Body)"/>
              </a:rPr>
              <a:t>Network</a:t>
            </a:r>
            <a:endParaRPr lang="en-IN" sz="2200" dirty="0">
              <a:solidFill>
                <a:schemeClr val="tx1"/>
              </a:solidFill>
              <a:latin typeface="Calibri (Body)"/>
            </a:endParaRPr>
          </a:p>
        </p:txBody>
      </p:sp>
      <p:sp>
        <p:nvSpPr>
          <p:cNvPr id="16" name="Oval 15"/>
          <p:cNvSpPr/>
          <p:nvPr/>
        </p:nvSpPr>
        <p:spPr>
          <a:xfrm>
            <a:off x="857224" y="5000636"/>
            <a:ext cx="2000264" cy="785818"/>
          </a:xfrm>
          <a:prstGeom prst="ellipse">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Calibri (Body)"/>
              </a:rPr>
              <a:t>Hardware</a:t>
            </a:r>
            <a:endParaRPr lang="en-IN" sz="2200" dirty="0">
              <a:solidFill>
                <a:schemeClr val="tx1"/>
              </a:solidFill>
              <a:latin typeface="Calibri (Body)"/>
            </a:endParaRPr>
          </a:p>
        </p:txBody>
      </p:sp>
      <p:sp>
        <p:nvSpPr>
          <p:cNvPr id="17" name="Oval 16"/>
          <p:cNvSpPr/>
          <p:nvPr/>
        </p:nvSpPr>
        <p:spPr>
          <a:xfrm>
            <a:off x="5572132" y="4929198"/>
            <a:ext cx="2000264" cy="785818"/>
          </a:xfrm>
          <a:prstGeom prst="ellipse">
            <a:avLst/>
          </a:prstGeom>
          <a:gradFill flip="none" rotWithShape="1">
            <a:gsLst>
              <a:gs pos="0">
                <a:srgbClr val="FF3300">
                  <a:tint val="66000"/>
                  <a:satMod val="160000"/>
                </a:srgbClr>
              </a:gs>
              <a:gs pos="50000">
                <a:srgbClr val="FF3300">
                  <a:tint val="44500"/>
                  <a:satMod val="160000"/>
                </a:srgbClr>
              </a:gs>
              <a:gs pos="100000">
                <a:srgbClr val="FF330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Calibri (Body)"/>
              </a:rPr>
              <a:t>Software</a:t>
            </a:r>
            <a:endParaRPr lang="en-IN" sz="2200" dirty="0">
              <a:solidFill>
                <a:schemeClr val="tx1"/>
              </a:solidFill>
              <a:latin typeface="Calibri (Body)"/>
            </a:endParaRPr>
          </a:p>
        </p:txBody>
      </p:sp>
      <p:cxnSp>
        <p:nvCxnSpPr>
          <p:cNvPr id="18" name="Straight Arrow Connector 17"/>
          <p:cNvCxnSpPr/>
          <p:nvPr/>
        </p:nvCxnSpPr>
        <p:spPr>
          <a:xfrm rot="5400000">
            <a:off x="4001290" y="2570950"/>
            <a:ext cx="571504"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285984" y="3643314"/>
            <a:ext cx="71279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6"/>
            <a:endCxn id="12" idx="2"/>
          </p:cNvCxnSpPr>
          <p:nvPr/>
        </p:nvCxnSpPr>
        <p:spPr>
          <a:xfrm flipV="1">
            <a:off x="2857488" y="4929191"/>
            <a:ext cx="634039" cy="46435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0800000">
            <a:off x="5000628" y="4929198"/>
            <a:ext cx="570883" cy="41911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5" idx="2"/>
            <a:endCxn id="12" idx="5"/>
          </p:cNvCxnSpPr>
          <p:nvPr/>
        </p:nvCxnSpPr>
        <p:spPr>
          <a:xfrm rot="10800000">
            <a:off x="5572130" y="3604663"/>
            <a:ext cx="714383" cy="293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3"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amond(in)">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500" fill="hold"/>
                                        <p:tgtEl>
                                          <p:spTgt spid="18"/>
                                        </p:tgtEl>
                                        <p:attrNameLst>
                                          <p:attrName>ppt_x</p:attrName>
                                        </p:attrNameLst>
                                      </p:cBhvr>
                                      <p:tavLst>
                                        <p:tav tm="0">
                                          <p:val>
                                            <p:strVal val="#ppt_x"/>
                                          </p:val>
                                        </p:tav>
                                        <p:tav tm="100000">
                                          <p:val>
                                            <p:strVal val="#ppt_x"/>
                                          </p:val>
                                        </p:tav>
                                      </p:tavLst>
                                    </p:anim>
                                    <p:anim calcmode="lin" valueType="num">
                                      <p:cBhvr additive="base">
                                        <p:cTn id="17"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additive="base">
                                        <p:cTn id="26" dur="500" fill="hold"/>
                                        <p:tgtEl>
                                          <p:spTgt spid="19"/>
                                        </p:tgtEl>
                                        <p:attrNameLst>
                                          <p:attrName>ppt_x</p:attrName>
                                        </p:attrNameLst>
                                      </p:cBhvr>
                                      <p:tavLst>
                                        <p:tav tm="0">
                                          <p:val>
                                            <p:strVal val="#ppt_x"/>
                                          </p:val>
                                        </p:tav>
                                        <p:tav tm="100000">
                                          <p:val>
                                            <p:strVal val="#ppt_x"/>
                                          </p:val>
                                        </p:tav>
                                      </p:tavLst>
                                    </p:anim>
                                    <p:anim calcmode="lin" valueType="num">
                                      <p:cBhvr additive="base">
                                        <p:cTn id="2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ppt_x"/>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500" fill="hold"/>
                                        <p:tgtEl>
                                          <p:spTgt spid="22"/>
                                        </p:tgtEl>
                                        <p:attrNameLst>
                                          <p:attrName>ppt_x</p:attrName>
                                        </p:attrNameLst>
                                      </p:cBhvr>
                                      <p:tavLst>
                                        <p:tav tm="0">
                                          <p:val>
                                            <p:strVal val="#ppt_x"/>
                                          </p:val>
                                        </p:tav>
                                        <p:tav tm="100000">
                                          <p:val>
                                            <p:strVal val="#ppt_x"/>
                                          </p:val>
                                        </p:tav>
                                      </p:tavLst>
                                    </p:anim>
                                    <p:anim calcmode="lin" valueType="num">
                                      <p:cBhvr additive="base">
                                        <p:cTn id="37"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ppt_x"/>
                                          </p:val>
                                        </p:tav>
                                        <p:tav tm="100000">
                                          <p:val>
                                            <p:strVal val="#ppt_x"/>
                                          </p:val>
                                        </p:tav>
                                      </p:tavLst>
                                    </p:anim>
                                    <p:anim calcmode="lin" valueType="num">
                                      <p:cBhvr additive="base">
                                        <p:cTn id="43" dur="500" fill="hold"/>
                                        <p:tgtEl>
                                          <p:spTgt spid="16"/>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additive="base">
                                        <p:cTn id="46" dur="500" fill="hold"/>
                                        <p:tgtEl>
                                          <p:spTgt spid="20"/>
                                        </p:tgtEl>
                                        <p:attrNameLst>
                                          <p:attrName>ppt_x</p:attrName>
                                        </p:attrNameLst>
                                      </p:cBhvr>
                                      <p:tavLst>
                                        <p:tav tm="0">
                                          <p:val>
                                            <p:strVal val="#ppt_x"/>
                                          </p:val>
                                        </p:tav>
                                        <p:tav tm="100000">
                                          <p:val>
                                            <p:strVal val="#ppt_x"/>
                                          </p:val>
                                        </p:tav>
                                      </p:tavLst>
                                    </p:anim>
                                    <p:anim calcmode="lin" valueType="num">
                                      <p:cBhvr additive="base">
                                        <p:cTn id="47"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500" fill="hold"/>
                                        <p:tgtEl>
                                          <p:spTgt spid="21"/>
                                        </p:tgtEl>
                                        <p:attrNameLst>
                                          <p:attrName>ppt_x</p:attrName>
                                        </p:attrNameLst>
                                      </p:cBhvr>
                                      <p:tavLst>
                                        <p:tav tm="0">
                                          <p:val>
                                            <p:strVal val="#ppt_x"/>
                                          </p:val>
                                        </p:tav>
                                        <p:tav tm="100000">
                                          <p:val>
                                            <p:strVal val="#ppt_x"/>
                                          </p:val>
                                        </p:tav>
                                      </p:tavLst>
                                    </p:anim>
                                    <p:anim calcmode="lin" valueType="num">
                                      <p:cBhvr additive="base">
                                        <p:cTn id="53" dur="500" fill="hold"/>
                                        <p:tgtEl>
                                          <p:spTgt spid="21"/>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fill="hold"/>
                                        <p:tgtEl>
                                          <p:spTgt spid="17"/>
                                        </p:tgtEl>
                                        <p:attrNameLst>
                                          <p:attrName>ppt_x</p:attrName>
                                        </p:attrNameLst>
                                      </p:cBhvr>
                                      <p:tavLst>
                                        <p:tav tm="0">
                                          <p:val>
                                            <p:strVal val="#ppt_x"/>
                                          </p:val>
                                        </p:tav>
                                        <p:tav tm="100000">
                                          <p:val>
                                            <p:strVal val="#ppt_x"/>
                                          </p:val>
                                        </p:tav>
                                      </p:tavLst>
                                    </p:anim>
                                    <p:anim calcmode="lin" valueType="num">
                                      <p:cBhvr additive="base">
                                        <p:cTn id="5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1"/>
            <a:ext cx="8229600" cy="1785934"/>
          </a:xfrm>
        </p:spPr>
        <p:txBody>
          <a:bodyPr>
            <a:normAutofit/>
          </a:bodyPr>
          <a:lstStyle/>
          <a:p>
            <a:pPr algn="just"/>
            <a:endParaRPr lang="en-US" sz="1800" dirty="0">
              <a:latin typeface="Calibri (Body)"/>
            </a:endParaRPr>
          </a:p>
          <a:p>
            <a:pPr algn="just"/>
            <a:r>
              <a:rPr lang="en-IN" sz="2200" dirty="0">
                <a:latin typeface="Calibri (Body)"/>
              </a:rPr>
              <a:t>An Information system contains software, hardware, data, people, and network</a:t>
            </a:r>
            <a:r>
              <a:rPr lang="en-IN" sz="1800" dirty="0">
                <a:latin typeface="Calibri (Body)"/>
              </a:rPr>
              <a:t>.</a:t>
            </a:r>
          </a:p>
          <a:p>
            <a:pPr algn="just">
              <a:buNone/>
            </a:pPr>
            <a:endParaRPr lang="en-US" sz="1800" dirty="0">
              <a:latin typeface="Calibri (Body)"/>
            </a:endParaRPr>
          </a:p>
          <a:p>
            <a:pPr algn="just">
              <a:buNone/>
            </a:pPr>
            <a:endParaRPr lang="en-US" sz="1800" dirty="0">
              <a:latin typeface="Calibri (Body)"/>
            </a:endParaRPr>
          </a:p>
          <a:p>
            <a:pPr algn="just">
              <a:buNone/>
            </a:pPr>
            <a:endParaRPr lang="en-US" sz="1800" dirty="0">
              <a:latin typeface="Calibri (Body)"/>
            </a:endParaRPr>
          </a:p>
          <a:p>
            <a:pPr algn="just">
              <a:buNone/>
            </a:pPr>
            <a:endParaRPr lang="en-IN" sz="1800" dirty="0">
              <a:latin typeface="Calibri (Body)"/>
            </a:endParaRPr>
          </a:p>
        </p:txBody>
      </p:sp>
      <p:sp>
        <p:nvSpPr>
          <p:cNvPr id="4" name="Date Placeholder 3"/>
          <p:cNvSpPr>
            <a:spLocks noGrp="1"/>
          </p:cNvSpPr>
          <p:nvPr>
            <p:ph type="dt" sz="half" idx="10"/>
          </p:nvPr>
        </p:nvSpPr>
        <p:spPr/>
        <p:txBody>
          <a:bodyPr/>
          <a:lstStyle/>
          <a:p>
            <a:fld id="{B71C2188-A7A7-41BB-817C-6263E826107B}" type="datetime1">
              <a:rPr lang="en-US" smtClean="0"/>
              <a:t>9/22/2023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Information Systems Cont…</a:t>
            </a:r>
            <a:endParaRPr lang="en-IN" sz="3000" dirty="0"/>
          </a:p>
        </p:txBody>
      </p:sp>
      <p:sp>
        <p:nvSpPr>
          <p:cNvPr id="9" name="Content Placeholder 2"/>
          <p:cNvSpPr txBox="1">
            <a:spLocks/>
          </p:cNvSpPr>
          <p:nvPr/>
        </p:nvSpPr>
        <p:spPr>
          <a:xfrm>
            <a:off x="571472" y="1928802"/>
            <a:ext cx="8229600" cy="2571767"/>
          </a:xfrm>
          <a:prstGeom prst="rect">
            <a:avLst/>
          </a:prstGeom>
        </p:spPr>
        <p:txBody>
          <a:bodyPr vert="horz" lIns="91440" tIns="45720" rIns="91440" bIns="45720" rtlCol="0">
            <a:normAutofit fontScale="47500" lnSpcReduction="20000"/>
          </a:bodyPr>
          <a:lstStyle/>
          <a:p>
            <a:pPr marR="0" lvl="0" algn="just" defTabSz="914400" rtl="0" eaLnBrk="1" fontAlgn="auto" latinLnBrk="0" hangingPunct="1">
              <a:lnSpc>
                <a:spcPct val="100000"/>
              </a:lnSpc>
              <a:spcBef>
                <a:spcPct val="2000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Calibri (Body)"/>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Calibri (Body)"/>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Calibri (Body)"/>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Calibri (Body)"/>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a:ln>
                <a:noFill/>
              </a:ln>
              <a:solidFill>
                <a:schemeClr val="tx1"/>
              </a:solidFill>
              <a:effectLst/>
              <a:uLnTx/>
              <a:uFillTx/>
              <a:latin typeface="Calibri (Body)"/>
              <a:ea typeface="+mn-ea"/>
              <a:cs typeface="+mn-cs"/>
            </a:endParaRPr>
          </a:p>
          <a:p>
            <a:pPr marL="342900" marR="0" lvl="0" indent="-342900" algn="just" fontAlgn="auto">
              <a:lnSpc>
                <a:spcPct val="100000"/>
              </a:lnSpc>
              <a:spcBef>
                <a:spcPct val="20000"/>
              </a:spcBef>
              <a:spcAft>
                <a:spcPts val="0"/>
              </a:spcAft>
              <a:buClrTx/>
              <a:buSzTx/>
              <a:buFont typeface="Arial" pitchFamily="34" charset="0"/>
              <a:buChar char="•"/>
              <a:tabLst/>
              <a:defRPr/>
            </a:pPr>
            <a:r>
              <a:rPr lang="en-IN" sz="4600" dirty="0">
                <a:latin typeface="Calibri (Body)"/>
              </a:rPr>
              <a:t>Processes and essential system elements are also considered as part of an Information System.</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4600" b="0" i="0" u="none" strike="noStrike" kern="1200" cap="none" spc="0" normalizeH="0" baseline="0" noProof="0" dirty="0">
              <a:ln>
                <a:noFill/>
              </a:ln>
              <a:solidFill>
                <a:schemeClr val="tx1"/>
              </a:solidFill>
              <a:effectLst/>
              <a:uLnTx/>
              <a:uFillTx/>
              <a:latin typeface="Calibri (Body)"/>
              <a:ea typeface="+mn-ea"/>
              <a:cs typeface="+mn-cs"/>
            </a:endParaRPr>
          </a:p>
          <a:p>
            <a:pPr marL="342900" indent="-342900" algn="just">
              <a:spcBef>
                <a:spcPct val="20000"/>
              </a:spcBef>
              <a:buFont typeface="Arial" pitchFamily="34" charset="0"/>
              <a:buChar char="•"/>
            </a:pPr>
            <a:r>
              <a:rPr lang="en-IN" sz="4600" dirty="0">
                <a:latin typeface="Calibri (Body)"/>
              </a:rPr>
              <a:t>An information system (IS) is an organized system for collecting, organizing, storing and communicating with the information.</a:t>
            </a:r>
            <a:endParaRPr lang="en-US" sz="4600" dirty="0">
              <a:latin typeface="Calibri (Body)"/>
            </a:endParaRPr>
          </a:p>
        </p:txBody>
      </p:sp>
      <p:pic>
        <p:nvPicPr>
          <p:cNvPr id="10"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
                                            <p:txEl>
                                              <p:pRg st="5" end="5"/>
                                            </p:txEl>
                                          </p:spTgt>
                                        </p:tgtEl>
                                        <p:attrNameLst>
                                          <p:attrName>style.visibility</p:attrName>
                                        </p:attrNameLst>
                                      </p:cBhvr>
                                      <p:to>
                                        <p:strVal val="visible"/>
                                      </p:to>
                                    </p:set>
                                    <p:animEffect transition="in" filter="box(in)">
                                      <p:cBhvr>
                                        <p:cTn id="12" dur="500"/>
                                        <p:tgtEl>
                                          <p:spTgt spid="9">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animEffect transition="in" filter="box(in)">
                                      <p:cBhvr>
                                        <p:cTn id="17"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1"/>
            <a:ext cx="8229600" cy="4714891"/>
          </a:xfrm>
        </p:spPr>
        <p:txBody>
          <a:bodyPr>
            <a:normAutofit/>
          </a:bodyPr>
          <a:lstStyle/>
          <a:p>
            <a:endParaRPr lang="en-IN" sz="1000" dirty="0"/>
          </a:p>
          <a:p>
            <a:endParaRPr lang="en-IN" sz="1800" dirty="0"/>
          </a:p>
          <a:p>
            <a:pPr algn="just"/>
            <a:r>
              <a:rPr lang="en-IN" sz="2200" dirty="0">
                <a:latin typeface="Calibri (Body)"/>
              </a:rPr>
              <a:t>Capture both internal data and external data of the organization and its environment.</a:t>
            </a:r>
          </a:p>
          <a:p>
            <a:pPr>
              <a:buNone/>
            </a:pPr>
            <a:endParaRPr lang="en-US" sz="2200" dirty="0">
              <a:latin typeface="Calibri (Body)"/>
            </a:endParaRPr>
          </a:p>
          <a:p>
            <a:pPr algn="just"/>
            <a:r>
              <a:rPr lang="en-IN" sz="2200" dirty="0">
                <a:latin typeface="Calibri (Body)"/>
              </a:rPr>
              <a:t>Stores the database items over an extensive period of time.</a:t>
            </a:r>
          </a:p>
          <a:p>
            <a:pPr algn="just">
              <a:buNone/>
            </a:pPr>
            <a:endParaRPr lang="en-US" sz="2200" dirty="0">
              <a:latin typeface="Calibri (Body)"/>
            </a:endParaRPr>
          </a:p>
          <a:p>
            <a:pPr algn="just"/>
            <a:r>
              <a:rPr lang="en-IN" sz="2200" dirty="0">
                <a:latin typeface="Calibri (Body)"/>
              </a:rPr>
              <a:t>Based on the user’s need, specifications are deployed.</a:t>
            </a:r>
          </a:p>
          <a:p>
            <a:pPr algn="just">
              <a:buNone/>
            </a:pPr>
            <a:endParaRPr lang="en-US" sz="2200" dirty="0">
              <a:latin typeface="Calibri (Body)"/>
            </a:endParaRPr>
          </a:p>
          <a:p>
            <a:pPr algn="just"/>
            <a:r>
              <a:rPr lang="en-IN" sz="2200" dirty="0">
                <a:latin typeface="Calibri (Body)"/>
              </a:rPr>
              <a:t>The output of the Information systems varies on its type.</a:t>
            </a:r>
          </a:p>
          <a:p>
            <a:pPr algn="just"/>
            <a:endParaRPr lang="en-IN" sz="2200" dirty="0"/>
          </a:p>
          <a:p>
            <a:endParaRPr lang="en-IN" sz="1800" dirty="0">
              <a:solidFill>
                <a:srgbClr val="000000"/>
              </a:solidFill>
              <a:latin typeface="Calibri (Body)"/>
            </a:endParaRPr>
          </a:p>
        </p:txBody>
      </p:sp>
      <p:sp>
        <p:nvSpPr>
          <p:cNvPr id="4" name="Date Placeholder 3"/>
          <p:cNvSpPr>
            <a:spLocks noGrp="1"/>
          </p:cNvSpPr>
          <p:nvPr>
            <p:ph type="dt" sz="half" idx="10"/>
          </p:nvPr>
        </p:nvSpPr>
        <p:spPr/>
        <p:txBody>
          <a:bodyPr/>
          <a:lstStyle/>
          <a:p>
            <a:fld id="{7A74233A-E2EE-4944-8F9B-E7F834F55562}" type="datetime1">
              <a:rPr lang="en-US" smtClean="0"/>
              <a:t>9/22/2023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dirty="0"/>
          </a:p>
        </p:txBody>
      </p:sp>
      <p:sp>
        <p:nvSpPr>
          <p:cNvPr id="7" name="Title 1"/>
          <p:cNvSpPr txBox="1">
            <a:spLocks/>
          </p:cNvSpPr>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dirty="0">
                <a:latin typeface="Calibri (Body)"/>
              </a:rPr>
              <a:t>Fundamental concepts in Information Systems</a:t>
            </a:r>
          </a:p>
        </p:txBody>
      </p:sp>
      <p:pic>
        <p:nvPicPr>
          <p:cNvPr id="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amond(in)">
                                      <p:cBhvr>
                                        <p:cTn id="7" dur="2000"/>
                                        <p:tgtEl>
                                          <p:spTgt spid="3">
                                            <p:txEl>
                                              <p:pRg st="2" end="2"/>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diamond(in)">
                                      <p:cBhvr>
                                        <p:cTn id="10" dur="20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diamond(in)">
                                      <p:cBhvr>
                                        <p:cTn id="15" dur="2000"/>
                                        <p:tgtEl>
                                          <p:spTgt spid="3">
                                            <p:txEl>
                                              <p:pRg st="6" end="6"/>
                                            </p:txEl>
                                          </p:spTgt>
                                        </p:tgtEl>
                                      </p:cBhvr>
                                    </p:animEffect>
                                  </p:childTnLst>
                                </p:cTn>
                              </p:par>
                              <p:par>
                                <p:cTn id="16" presetID="8" presetClass="entr" presetSubtype="16" fill="hold"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diamond(in)">
                                      <p:cBhvr>
                                        <p:cTn id="18"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1533B12-AB49-4D0D-9AA3-6C64ED00ECFC}" type="datetime1">
              <a:rPr lang="en-US" smtClean="0"/>
              <a:t>9/22/2023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latin typeface="Calibri (Body)"/>
              </a:rPr>
              <a:t>Types of Information System </a:t>
            </a:r>
            <a:r>
              <a:rPr lang="en-US" sz="2400" dirty="0">
                <a:latin typeface="Calibri (Body)"/>
              </a:rPr>
              <a:t>(CO1) </a:t>
            </a:r>
            <a:endParaRPr lang="en-IN" sz="2400" dirty="0">
              <a:latin typeface="Calibri (Body)"/>
            </a:endParaRPr>
          </a:p>
        </p:txBody>
      </p:sp>
      <p:sp>
        <p:nvSpPr>
          <p:cNvPr id="9" name="Content Placeholder 2"/>
          <p:cNvSpPr txBox="1">
            <a:spLocks/>
          </p:cNvSpPr>
          <p:nvPr/>
        </p:nvSpPr>
        <p:spPr>
          <a:xfrm>
            <a:off x="533400" y="1143000"/>
            <a:ext cx="8229600" cy="4525963"/>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Calibri (Body)"/>
              <a:ea typeface="+mn-ea"/>
              <a:cs typeface="+mn-cs"/>
            </a:endParaRPr>
          </a:p>
        </p:txBody>
      </p:sp>
      <p:graphicFrame>
        <p:nvGraphicFramePr>
          <p:cNvPr id="10" name="Diagram 9">
            <a:extLst>
              <a:ext uri="{FF2B5EF4-FFF2-40B4-BE49-F238E27FC236}">
                <a16:creationId xmlns:a16="http://schemas.microsoft.com/office/drawing/2014/main" xmlns="" id="{2B9AFF4F-8E43-4350-BC04-77F37D45DB45}"/>
              </a:ext>
            </a:extLst>
          </p:cNvPr>
          <p:cNvGraphicFramePr/>
          <p:nvPr/>
        </p:nvGraphicFramePr>
        <p:xfrm>
          <a:off x="357158" y="1000109"/>
          <a:ext cx="8523113" cy="4786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4"/>
          <p:cNvPicPr>
            <a:picLocks noChangeAspect="1" noChangeArrowheads="1"/>
          </p:cNvPicPr>
          <p:nvPr/>
        </p:nvPicPr>
        <p:blipFill>
          <a:blip r:embed="rId7"/>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28670"/>
            <a:ext cx="8229600" cy="5500726"/>
          </a:xfrm>
        </p:spPr>
        <p:txBody>
          <a:bodyPr>
            <a:normAutofit fontScale="55000" lnSpcReduction="20000"/>
          </a:bodyPr>
          <a:lstStyle/>
          <a:p>
            <a:pPr algn="just">
              <a:spcAft>
                <a:spcPts val="1200"/>
              </a:spcAft>
              <a:buNone/>
            </a:pPr>
            <a:r>
              <a:rPr lang="en-US" sz="4000" dirty="0">
                <a:latin typeface="Calibri (Body)"/>
              </a:rPr>
              <a:t>    Support various business operations such as accounting and production. </a:t>
            </a:r>
          </a:p>
          <a:p>
            <a:pPr marL="457200" indent="-457200">
              <a:spcAft>
                <a:spcPts val="1200"/>
              </a:spcAft>
              <a:buAutoNum type="alphaUcPeriod"/>
            </a:pPr>
            <a:r>
              <a:rPr lang="en-IN" sz="4000" b="1" dirty="0">
                <a:latin typeface="Calibri (Body)"/>
              </a:rPr>
              <a:t>Transaction processing system(TPS):</a:t>
            </a:r>
          </a:p>
          <a:p>
            <a:pPr marL="457200" indent="-457200" algn="just">
              <a:spcAft>
                <a:spcPts val="1200"/>
              </a:spcAft>
              <a:buNone/>
            </a:pPr>
            <a:r>
              <a:rPr lang="en-US" sz="4000" b="1" dirty="0">
                <a:latin typeface="Calibri (Body)"/>
              </a:rPr>
              <a:t>       </a:t>
            </a:r>
            <a:r>
              <a:rPr lang="en-US" sz="4000" dirty="0">
                <a:latin typeface="Calibri (Body)"/>
              </a:rPr>
              <a:t>Helps in processing various business transactions and retrieving information from them.</a:t>
            </a:r>
          </a:p>
          <a:p>
            <a:pPr marL="457200" indent="-457200" algn="just">
              <a:spcAft>
                <a:spcPts val="1200"/>
              </a:spcAft>
              <a:buNone/>
            </a:pPr>
            <a:r>
              <a:rPr lang="en-US" sz="4000" dirty="0">
                <a:solidFill>
                  <a:srgbClr val="00B0F0"/>
                </a:solidFill>
                <a:latin typeface="Calibri (Body)"/>
              </a:rPr>
              <a:t>Processing a transaction </a:t>
            </a:r>
            <a:r>
              <a:rPr lang="en-US" sz="4000" dirty="0">
                <a:latin typeface="Calibri (Body)"/>
              </a:rPr>
              <a:t>can be done in two ways - </a:t>
            </a:r>
          </a:p>
          <a:p>
            <a:pPr lvl="1" algn="just">
              <a:lnSpc>
                <a:spcPct val="120000"/>
              </a:lnSpc>
              <a:buFont typeface="Wingdings" panose="05000000000000000000" pitchFamily="2" charset="2"/>
              <a:buChar char="ü"/>
            </a:pPr>
            <a:r>
              <a:rPr lang="en-US" sz="4000" dirty="0">
                <a:solidFill>
                  <a:srgbClr val="FF0000"/>
                </a:solidFill>
                <a:latin typeface="Calibri (Body)"/>
              </a:rPr>
              <a:t>Batch Processing</a:t>
            </a:r>
          </a:p>
          <a:p>
            <a:pPr lvl="1" algn="just">
              <a:lnSpc>
                <a:spcPct val="120000"/>
              </a:lnSpc>
              <a:buFont typeface="Wingdings" panose="05000000000000000000" pitchFamily="2" charset="2"/>
              <a:buChar char="ü"/>
            </a:pPr>
            <a:r>
              <a:rPr lang="en-US" sz="4000" dirty="0">
                <a:solidFill>
                  <a:srgbClr val="FF0000"/>
                </a:solidFill>
                <a:latin typeface="Calibri (Body)"/>
              </a:rPr>
              <a:t>Online or Real-time processing</a:t>
            </a:r>
            <a:r>
              <a:rPr lang="en-US" sz="4000" dirty="0">
                <a:latin typeface="Calibri (Body)"/>
              </a:rPr>
              <a:t>.</a:t>
            </a:r>
          </a:p>
          <a:p>
            <a:pPr algn="just">
              <a:lnSpc>
                <a:spcPct val="120000"/>
              </a:lnSpc>
            </a:pPr>
            <a:r>
              <a:rPr lang="en-US" sz="4000" dirty="0">
                <a:solidFill>
                  <a:srgbClr val="FF0000"/>
                </a:solidFill>
                <a:latin typeface="Calibri (Body)"/>
              </a:rPr>
              <a:t>Batch Processing </a:t>
            </a:r>
            <a:r>
              <a:rPr lang="en-US" sz="4000" dirty="0">
                <a:latin typeface="Calibri (Body)"/>
              </a:rPr>
              <a:t>- transactions are stored over a period of time and then processed.</a:t>
            </a:r>
          </a:p>
          <a:p>
            <a:pPr algn="just">
              <a:lnSpc>
                <a:spcPct val="120000"/>
              </a:lnSpc>
            </a:pPr>
            <a:r>
              <a:rPr lang="en-US" sz="4000" dirty="0">
                <a:solidFill>
                  <a:srgbClr val="FF0000"/>
                </a:solidFill>
                <a:latin typeface="Calibri (Body)"/>
              </a:rPr>
              <a:t>Real-Time Processing </a:t>
            </a:r>
            <a:r>
              <a:rPr lang="en-US" sz="4000" dirty="0">
                <a:latin typeface="Calibri (Body)"/>
              </a:rPr>
              <a:t>– transactions are processed during their occurrences. For example, at retail stores, the cash receipts or card payments are registered and processed simultaneously.</a:t>
            </a:r>
          </a:p>
          <a:p>
            <a:pPr marL="457200" indent="-457200" algn="just">
              <a:buNone/>
            </a:pPr>
            <a:endParaRPr lang="en-US" sz="2600" dirty="0">
              <a:latin typeface="Calibri (Body)"/>
            </a:endParaRPr>
          </a:p>
        </p:txBody>
      </p:sp>
      <p:sp>
        <p:nvSpPr>
          <p:cNvPr id="4" name="Date Placeholder 3"/>
          <p:cNvSpPr>
            <a:spLocks noGrp="1"/>
          </p:cNvSpPr>
          <p:nvPr>
            <p:ph type="dt" sz="half" idx="10"/>
          </p:nvPr>
        </p:nvSpPr>
        <p:spPr/>
        <p:txBody>
          <a:bodyPr/>
          <a:lstStyle/>
          <a:p>
            <a:fld id="{7CF37053-1295-43CB-B468-507A2AD36475}" type="datetime1">
              <a:rPr lang="en-US" smtClean="0"/>
              <a:t>9/22/2023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latin typeface="Calibri (Body)"/>
              </a:rPr>
              <a:t>Operations Support Systems (OSS)</a:t>
            </a:r>
            <a:endParaRPr lang="en-IN" sz="3000" dirty="0">
              <a:latin typeface="Calibri (Body)"/>
            </a:endParaRPr>
          </a:p>
        </p:txBody>
      </p:sp>
      <p:sp>
        <p:nvSpPr>
          <p:cNvPr id="9"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pic>
        <p:nvPicPr>
          <p:cNvPr id="10"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ox(in)">
                                      <p:cBhvr>
                                        <p:cTn id="15" dur="500"/>
                                        <p:tgtEl>
                                          <p:spTgt spid="3">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ox(in)">
                                      <p:cBhvr>
                                        <p:cTn id="18" dur="500"/>
                                        <p:tgtEl>
                                          <p:spTgt spid="3">
                                            <p:txEl>
                                              <p:pRg st="3" end="3"/>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ox(in)">
                                      <p:cBhvr>
                                        <p:cTn id="21" dur="500"/>
                                        <p:tgtEl>
                                          <p:spTgt spid="3">
                                            <p:txEl>
                                              <p:pRg st="4" end="4"/>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ox(in)">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ox(in)">
                                      <p:cBhvr>
                                        <p:cTn id="29" dur="500"/>
                                        <p:tgtEl>
                                          <p:spTgt spid="3">
                                            <p:txEl>
                                              <p:pRg st="6" end="6"/>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ox(in)">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00644"/>
          </a:xfrm>
        </p:spPr>
        <p:txBody>
          <a:bodyPr>
            <a:normAutofit/>
          </a:bodyPr>
          <a:lstStyle/>
          <a:p>
            <a:pPr marL="0" indent="0" algn="just">
              <a:buNone/>
            </a:pPr>
            <a:r>
              <a:rPr lang="en-US" sz="2200" b="1" dirty="0">
                <a:latin typeface="Calibri (Body)"/>
              </a:rPr>
              <a:t>B- Process Control System (PCS)</a:t>
            </a:r>
          </a:p>
          <a:p>
            <a:pPr marL="0" indent="0" algn="just">
              <a:buNone/>
            </a:pPr>
            <a:endParaRPr lang="en-US" sz="2000" u="sng" dirty="0">
              <a:latin typeface="Calibri (Body)"/>
            </a:endParaRPr>
          </a:p>
          <a:p>
            <a:pPr lvl="1" algn="just"/>
            <a:r>
              <a:rPr lang="en-US" sz="2200" dirty="0">
                <a:latin typeface="Calibri (Body)"/>
              </a:rPr>
              <a:t>Monitoring and controlling physical processes basically in production Industries.</a:t>
            </a:r>
          </a:p>
          <a:p>
            <a:pPr marL="457200" lvl="1" indent="0" algn="just">
              <a:buNone/>
            </a:pPr>
            <a:r>
              <a:rPr lang="en-US" sz="2200" dirty="0">
                <a:latin typeface="Calibri (Body)"/>
              </a:rPr>
              <a:t>    </a:t>
            </a:r>
          </a:p>
          <a:p>
            <a:pPr marL="457200" lvl="1" indent="0" algn="just">
              <a:buNone/>
            </a:pPr>
            <a:r>
              <a:rPr lang="en-US" sz="2200" dirty="0">
                <a:latin typeface="Calibri (Body)"/>
              </a:rPr>
              <a:t>Example- </a:t>
            </a:r>
          </a:p>
          <a:p>
            <a:pPr lvl="2" algn="just">
              <a:buFont typeface="Wingdings" panose="05000000000000000000" pitchFamily="2" charset="2"/>
              <a:buChar char="ü"/>
            </a:pPr>
            <a:r>
              <a:rPr lang="en-US" sz="2200" dirty="0">
                <a:latin typeface="Calibri (Body)"/>
              </a:rPr>
              <a:t>Making day-to-day decisions </a:t>
            </a:r>
          </a:p>
          <a:p>
            <a:pPr lvl="2" algn="just">
              <a:buFont typeface="Wingdings" panose="05000000000000000000" pitchFamily="2" charset="2"/>
              <a:buChar char="ü"/>
            </a:pPr>
            <a:r>
              <a:rPr lang="en-US" sz="2200" dirty="0">
                <a:latin typeface="Calibri (Body)"/>
              </a:rPr>
              <a:t>Controlling operational processes.</a:t>
            </a:r>
          </a:p>
          <a:p>
            <a:pPr lvl="1" algn="just"/>
            <a:endParaRPr lang="en-US" sz="2200" dirty="0">
              <a:latin typeface="Calibri (Body)"/>
            </a:endParaRPr>
          </a:p>
          <a:p>
            <a:pPr lvl="1" algn="just"/>
            <a:r>
              <a:rPr lang="en-US" sz="2200" dirty="0">
                <a:latin typeface="Calibri (Body)"/>
              </a:rPr>
              <a:t>This system </a:t>
            </a:r>
            <a:r>
              <a:rPr lang="en-US" sz="2200" b="1" dirty="0">
                <a:latin typeface="Calibri (Body)"/>
              </a:rPr>
              <a:t>automates</a:t>
            </a:r>
            <a:r>
              <a:rPr lang="en-US" sz="2200" dirty="0">
                <a:latin typeface="Calibri (Body)"/>
              </a:rPr>
              <a:t> the adjustment of a production process.</a:t>
            </a:r>
          </a:p>
          <a:p>
            <a:pPr algn="just"/>
            <a:endParaRPr lang="en-US" dirty="0"/>
          </a:p>
        </p:txBody>
      </p:sp>
      <p:sp>
        <p:nvSpPr>
          <p:cNvPr id="4" name="Date Placeholder 3"/>
          <p:cNvSpPr>
            <a:spLocks noGrp="1"/>
          </p:cNvSpPr>
          <p:nvPr>
            <p:ph type="dt" sz="half" idx="10"/>
          </p:nvPr>
        </p:nvSpPr>
        <p:spPr/>
        <p:txBody>
          <a:bodyPr/>
          <a:lstStyle/>
          <a:p>
            <a:fld id="{4C7F5B34-B5C0-49F6-85C7-F4EEE3D77FE9}" type="datetime1">
              <a:rPr lang="en-US" smtClean="0"/>
              <a:t>9/22/2023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latin typeface="Calibri (Body)"/>
              </a:rPr>
              <a:t>Operations Support Systems (OSS)</a:t>
            </a:r>
            <a:endParaRPr lang="en-IN" sz="3000" dirty="0">
              <a:latin typeface="Calibri (Body)"/>
            </a:endParaRPr>
          </a:p>
        </p:txBody>
      </p:sp>
      <p:sp>
        <p:nvSpPr>
          <p:cNvPr id="9"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pic>
        <p:nvPicPr>
          <p:cNvPr id="10"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ox(in)">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blinds(horizontal)">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box(in)">
                                      <p:cBhvr>
                                        <p:cTn id="2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just">
              <a:buNone/>
            </a:pPr>
            <a:r>
              <a:rPr lang="en-US" sz="2200" b="1" dirty="0">
                <a:latin typeface="Calibri (Body)"/>
              </a:rPr>
              <a:t>C- Enterprise collaboration system (ECS)</a:t>
            </a:r>
          </a:p>
          <a:p>
            <a:pPr marL="0" indent="0" algn="just">
              <a:buNone/>
            </a:pPr>
            <a:endParaRPr lang="en-US" sz="2200" b="1" u="sng" dirty="0">
              <a:latin typeface="Calibri (Body)"/>
            </a:endParaRPr>
          </a:p>
          <a:p>
            <a:pPr algn="just"/>
            <a:r>
              <a:rPr lang="en-US" sz="2200" dirty="0">
                <a:latin typeface="Calibri (Body)"/>
              </a:rPr>
              <a:t>Helps in </a:t>
            </a:r>
            <a:r>
              <a:rPr lang="en-US" sz="2200" dirty="0">
                <a:solidFill>
                  <a:srgbClr val="00B0F0"/>
                </a:solidFill>
                <a:latin typeface="Calibri (Body)"/>
              </a:rPr>
              <a:t>sharing information </a:t>
            </a:r>
            <a:r>
              <a:rPr lang="en-US" sz="2200" dirty="0">
                <a:latin typeface="Calibri (Body)"/>
              </a:rPr>
              <a:t>among employees. </a:t>
            </a:r>
          </a:p>
          <a:p>
            <a:pPr algn="just"/>
            <a:endParaRPr lang="en-US" sz="2200" dirty="0">
              <a:latin typeface="Calibri (Body)"/>
            </a:endParaRPr>
          </a:p>
          <a:p>
            <a:pPr algn="just"/>
            <a:r>
              <a:rPr lang="en-US" sz="2200" dirty="0">
                <a:latin typeface="Calibri (Body)"/>
              </a:rPr>
              <a:t>A proper flow of information helps in </a:t>
            </a:r>
            <a:r>
              <a:rPr lang="en-US" sz="2200" b="1" dirty="0">
                <a:latin typeface="Calibri (Body)"/>
              </a:rPr>
              <a:t>increasing the productivity </a:t>
            </a:r>
            <a:r>
              <a:rPr lang="en-US" sz="2200" dirty="0">
                <a:latin typeface="Calibri (Body)"/>
              </a:rPr>
              <a:t>of an organization.</a:t>
            </a:r>
            <a:r>
              <a:rPr lang="en-US" sz="2200" u="sng" dirty="0">
                <a:latin typeface="Calibri (Body)"/>
              </a:rPr>
              <a:t> </a:t>
            </a:r>
          </a:p>
          <a:p>
            <a:pPr algn="just"/>
            <a:endParaRPr lang="en-US" sz="2200" u="sng" dirty="0">
              <a:latin typeface="Calibri (Body)"/>
            </a:endParaRPr>
          </a:p>
          <a:p>
            <a:pPr algn="just"/>
            <a:r>
              <a:rPr lang="en-US" sz="2200" dirty="0">
                <a:latin typeface="Calibri (Body)"/>
              </a:rPr>
              <a:t>Example of Tools used in ECS-</a:t>
            </a:r>
            <a:r>
              <a:rPr lang="en-US" sz="2200" u="sng" dirty="0">
                <a:latin typeface="Calibri (Body)"/>
              </a:rPr>
              <a:t> </a:t>
            </a:r>
          </a:p>
          <a:p>
            <a:pPr lvl="1" algn="just">
              <a:buFont typeface="Wingdings" panose="05000000000000000000" pitchFamily="2" charset="2"/>
              <a:buChar char="ü"/>
            </a:pPr>
            <a:r>
              <a:rPr lang="en-US" sz="2200" dirty="0">
                <a:latin typeface="Calibri (Body)"/>
              </a:rPr>
              <a:t>Mails</a:t>
            </a:r>
          </a:p>
          <a:p>
            <a:pPr lvl="1" algn="just">
              <a:buFont typeface="Wingdings" panose="05000000000000000000" pitchFamily="2" charset="2"/>
              <a:buChar char="ü"/>
            </a:pPr>
            <a:r>
              <a:rPr lang="en-US" sz="2200" dirty="0">
                <a:latin typeface="Calibri (Body)"/>
              </a:rPr>
              <a:t>Video Conferencing </a:t>
            </a:r>
          </a:p>
          <a:p>
            <a:pPr lvl="1" algn="just">
              <a:buFont typeface="Wingdings" panose="05000000000000000000" pitchFamily="2" charset="2"/>
              <a:buChar char="ü"/>
            </a:pPr>
            <a:r>
              <a:rPr lang="en-US" sz="2200" dirty="0">
                <a:latin typeface="Calibri (Body)"/>
              </a:rPr>
              <a:t>Group calendars</a:t>
            </a:r>
          </a:p>
          <a:p>
            <a:pPr algn="just"/>
            <a:endParaRPr lang="en-US" dirty="0"/>
          </a:p>
        </p:txBody>
      </p:sp>
      <p:sp>
        <p:nvSpPr>
          <p:cNvPr id="4" name="Date Placeholder 3"/>
          <p:cNvSpPr>
            <a:spLocks noGrp="1"/>
          </p:cNvSpPr>
          <p:nvPr>
            <p:ph type="dt" sz="half" idx="10"/>
          </p:nvPr>
        </p:nvSpPr>
        <p:spPr/>
        <p:txBody>
          <a:bodyPr/>
          <a:lstStyle/>
          <a:p>
            <a:fld id="{3751720D-F809-4FC2-81B5-EDFF707620D8}" type="datetime1">
              <a:rPr lang="en-US" smtClean="0"/>
              <a:t>9/22/2023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latin typeface="Calibri (Body)"/>
              </a:rPr>
              <a:t>Operations Support Systems (OOS)</a:t>
            </a:r>
            <a:endParaRPr lang="en-IN" sz="3000" dirty="0">
              <a:latin typeface="Calibri (Body)"/>
            </a:endParaRPr>
          </a:p>
        </p:txBody>
      </p:sp>
      <p:sp>
        <p:nvSpPr>
          <p:cNvPr id="9"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pic>
        <p:nvPicPr>
          <p:cNvPr id="10"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ox(i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ox(in)">
                                      <p:cBhvr>
                                        <p:cTn id="12" dur="500"/>
                                        <p:tgtEl>
                                          <p:spTgt spid="3">
                                            <p:txEl>
                                              <p:pRg st="4" end="4"/>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box(in)">
                                      <p:cBhvr>
                                        <p:cTn id="15" dur="500"/>
                                        <p:tgtEl>
                                          <p:spTgt spid="3">
                                            <p:txEl>
                                              <p:pRg st="6" end="6"/>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box(in)">
                                      <p:cBhvr>
                                        <p:cTn id="18" dur="500"/>
                                        <p:tgtEl>
                                          <p:spTgt spid="3">
                                            <p:txEl>
                                              <p:pRg st="7" end="7"/>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box(in)">
                                      <p:cBhvr>
                                        <p:cTn id="21" dur="500"/>
                                        <p:tgtEl>
                                          <p:spTgt spid="3">
                                            <p:txEl>
                                              <p:pRg st="8" end="8"/>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box(in)">
                                      <p:cBhvr>
                                        <p:cTn id="2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43000"/>
            <a:ext cx="8439472" cy="5213350"/>
          </a:xfrm>
        </p:spPr>
        <p:txBody>
          <a:bodyPr>
            <a:normAutofit/>
          </a:bodyPr>
          <a:lstStyle/>
          <a:p>
            <a:pPr marL="0" indent="0" algn="just">
              <a:buNone/>
            </a:pPr>
            <a:r>
              <a:rPr lang="en-US" sz="2200" dirty="0">
                <a:latin typeface="Calibri (Body)"/>
              </a:rPr>
              <a:t>Provides information to </a:t>
            </a:r>
            <a:r>
              <a:rPr lang="en-US" sz="2200" b="1" dirty="0">
                <a:latin typeface="Calibri (Body)"/>
              </a:rPr>
              <a:t>users</a:t>
            </a:r>
            <a:r>
              <a:rPr lang="en-US" sz="2200" dirty="0">
                <a:latin typeface="Calibri (Body)"/>
              </a:rPr>
              <a:t> in different business areas when required.</a:t>
            </a:r>
          </a:p>
          <a:p>
            <a:pPr marL="0" indent="0" algn="just">
              <a:buNone/>
            </a:pPr>
            <a:endParaRPr lang="en-US" sz="2200" dirty="0">
              <a:latin typeface="Calibri (Body)"/>
            </a:endParaRPr>
          </a:p>
          <a:p>
            <a:pPr algn="just"/>
            <a:r>
              <a:rPr lang="en-US" sz="2200" b="1" dirty="0">
                <a:latin typeface="Calibri (Body)"/>
              </a:rPr>
              <a:t>Expert system: </a:t>
            </a:r>
            <a:r>
              <a:rPr lang="en-US" sz="2200" dirty="0">
                <a:latin typeface="Calibri (Body)"/>
              </a:rPr>
              <a:t>Provides adequate </a:t>
            </a:r>
            <a:r>
              <a:rPr lang="en-US" sz="2200" b="1" dirty="0">
                <a:latin typeface="Calibri (Body)"/>
              </a:rPr>
              <a:t>knowledge</a:t>
            </a:r>
            <a:r>
              <a:rPr lang="en-US" sz="2200" dirty="0">
                <a:latin typeface="Calibri (Body)"/>
              </a:rPr>
              <a:t> and expert </a:t>
            </a:r>
            <a:r>
              <a:rPr lang="en-US" sz="2200" b="1" dirty="0">
                <a:latin typeface="Calibri (Body)"/>
              </a:rPr>
              <a:t>advice</a:t>
            </a:r>
            <a:r>
              <a:rPr lang="en-US" sz="2200" dirty="0">
                <a:latin typeface="Calibri (Body)"/>
              </a:rPr>
              <a:t> for making various managerial decisions.</a:t>
            </a:r>
          </a:p>
          <a:p>
            <a:pPr marL="0" indent="0" algn="ctr">
              <a:buNone/>
            </a:pPr>
            <a:r>
              <a:rPr lang="en-US" sz="2200" dirty="0">
                <a:latin typeface="Calibri (Body)"/>
              </a:rPr>
              <a:t>     </a:t>
            </a:r>
            <a:r>
              <a:rPr lang="en-US" sz="2400" dirty="0">
                <a:solidFill>
                  <a:schemeClr val="tx2">
                    <a:lumMod val="60000"/>
                    <a:lumOff val="40000"/>
                  </a:schemeClr>
                </a:solidFill>
                <a:latin typeface="Calibri (Body)"/>
              </a:rPr>
              <a:t>Expert System = Knowledge base + Software modules</a:t>
            </a:r>
            <a:endParaRPr lang="en-US" sz="2200" dirty="0">
              <a:latin typeface="Calibri (Body)"/>
            </a:endParaRPr>
          </a:p>
          <a:p>
            <a:pPr algn="just"/>
            <a:r>
              <a:rPr lang="en-US" sz="2200" b="1" dirty="0">
                <a:latin typeface="Calibri (Body)"/>
              </a:rPr>
              <a:t>Knowledge Management System (KMS):  </a:t>
            </a:r>
            <a:r>
              <a:rPr lang="en-US" sz="2200" dirty="0">
                <a:latin typeface="Calibri (Body)"/>
              </a:rPr>
              <a:t>For sharing knowledge, KMS uses a group of collaboration systems, such as the Intranet. Provides two types of knowledge- </a:t>
            </a:r>
          </a:p>
          <a:p>
            <a:pPr marL="1028700" lvl="1" indent="-571500" algn="just">
              <a:buFont typeface="+mj-lt"/>
              <a:buAutoNum type="romanLcPeriod"/>
            </a:pPr>
            <a:r>
              <a:rPr lang="en-US" sz="2200" b="1" dirty="0">
                <a:latin typeface="Calibri (Body)"/>
              </a:rPr>
              <a:t>Explicit knowledge </a:t>
            </a:r>
            <a:r>
              <a:rPr lang="en-US" sz="2200" dirty="0">
                <a:latin typeface="Calibri (Body)"/>
              </a:rPr>
              <a:t>- Information that is documented, stored, and coded with the help of an Information System.</a:t>
            </a:r>
          </a:p>
          <a:p>
            <a:pPr marL="1028700" lvl="1" indent="-571500" algn="just">
              <a:buFont typeface="+mj-lt"/>
              <a:buAutoNum type="romanLcPeriod"/>
            </a:pPr>
            <a:r>
              <a:rPr lang="en-US" sz="2200" b="1" dirty="0">
                <a:latin typeface="Calibri (Body)"/>
              </a:rPr>
              <a:t>Implicit/Tacit knowledge </a:t>
            </a:r>
            <a:r>
              <a:rPr lang="en-US" sz="2200" dirty="0">
                <a:latin typeface="Calibri (Body)"/>
              </a:rPr>
              <a:t>- Information based on processes and procedures stored in the human mind.</a:t>
            </a:r>
          </a:p>
          <a:p>
            <a:pPr algn="just">
              <a:buNone/>
            </a:pPr>
            <a:endParaRPr lang="en-US" dirty="0"/>
          </a:p>
        </p:txBody>
      </p:sp>
      <p:sp>
        <p:nvSpPr>
          <p:cNvPr id="4" name="Date Placeholder 3"/>
          <p:cNvSpPr>
            <a:spLocks noGrp="1"/>
          </p:cNvSpPr>
          <p:nvPr>
            <p:ph type="dt" sz="half" idx="10"/>
          </p:nvPr>
        </p:nvSpPr>
        <p:spPr/>
        <p:txBody>
          <a:bodyPr/>
          <a:lstStyle/>
          <a:p>
            <a:fld id="{70368A91-09EC-449A-9CE4-9747C78DBAE4}" type="datetime1">
              <a:rPr lang="en-US" smtClean="0"/>
              <a:t>9/22/2023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latin typeface="Calibri (Body)"/>
              </a:rPr>
              <a:t>Knowledge-Based Systems</a:t>
            </a:r>
            <a:endParaRPr kumimoji="0" lang="en-US" sz="3000" i="0" u="none" strike="noStrike" kern="1200" cap="none" spc="0" normalizeH="0" baseline="0" noProof="0" dirty="0">
              <a:ln>
                <a:noFill/>
              </a:ln>
              <a:solidFill>
                <a:schemeClr val="dk1"/>
              </a:solidFill>
              <a:effectLst/>
              <a:uLnTx/>
              <a:uFillTx/>
              <a:latin typeface="Calibri (Body)"/>
            </a:endParaRPr>
          </a:p>
        </p:txBody>
      </p:sp>
      <p:sp>
        <p:nvSpPr>
          <p:cNvPr id="9"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pic>
        <p:nvPicPr>
          <p:cNvPr id="10"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ox(in)">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ox(in)">
                                      <p:cBhvr>
                                        <p:cTn id="20" dur="500"/>
                                        <p:tgtEl>
                                          <p:spTgt spid="3">
                                            <p:txEl>
                                              <p:pRg st="4" end="4"/>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ox(in)">
                                      <p:cBhvr>
                                        <p:cTn id="23" dur="500"/>
                                        <p:tgtEl>
                                          <p:spTgt spid="3">
                                            <p:txEl>
                                              <p:pRg st="5" end="5"/>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ox(in)">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124743"/>
            <a:ext cx="8280920" cy="5100243"/>
          </a:xfrm>
        </p:spPr>
        <p:txBody>
          <a:bodyPr>
            <a:noAutofit/>
          </a:bodyPr>
          <a:lstStyle/>
          <a:p>
            <a:pPr marL="0" indent="0" algn="just">
              <a:lnSpc>
                <a:spcPct val="150000"/>
              </a:lnSpc>
              <a:buNone/>
            </a:pPr>
            <a:r>
              <a:rPr lang="en-US" sz="1600" b="1" dirty="0"/>
              <a:t>Introduction:</a:t>
            </a:r>
          </a:p>
          <a:p>
            <a:pPr marL="0" indent="0" algn="just" fontAlgn="t">
              <a:lnSpc>
                <a:spcPct val="150000"/>
              </a:lnSpc>
              <a:spcBef>
                <a:spcPts val="0"/>
              </a:spcBef>
              <a:spcAft>
                <a:spcPts val="1000"/>
              </a:spcAft>
              <a:buSzPts val="1200"/>
              <a:buNone/>
              <a:tabLst>
                <a:tab pos="1533525" algn="l"/>
              </a:tabLst>
            </a:pPr>
            <a:r>
              <a:rPr lang="en-US" sz="1600" dirty="0">
                <a:latin typeface="Times New Roman" panose="02020603050405020304" pitchFamily="18" charset="0"/>
              </a:rPr>
              <a:t>Introduction to Information Systems: Types of Information Systems, Development of Information Systems, Need for Information Security, Threats to Information Systems, Information Assurance, Guidelines for Secure Password and WI-FI Security and social media and Windows Security, Security Risk Analysis and Risk Management.</a:t>
            </a:r>
            <a:endParaRPr lang="en-IN" sz="1600" dirty="0">
              <a:latin typeface="Times New Roman" panose="02020603050405020304" pitchFamily="18" charset="0"/>
            </a:endParaRPr>
          </a:p>
          <a:p>
            <a:pPr algn="just"/>
            <a:endParaRPr lang="en-US" sz="1600" dirty="0"/>
          </a:p>
          <a:p>
            <a:pPr marL="0" indent="0" algn="just">
              <a:buNone/>
            </a:pPr>
            <a:r>
              <a:rPr lang="en-US" sz="1600" b="1" dirty="0"/>
              <a:t>Application Layer Security:</a:t>
            </a:r>
          </a:p>
          <a:p>
            <a:pPr marL="0" indent="0" algn="just" fontAlgn="t">
              <a:lnSpc>
                <a:spcPct val="150000"/>
              </a:lnSpc>
              <a:spcBef>
                <a:spcPts val="0"/>
              </a:spcBef>
              <a:spcAft>
                <a:spcPts val="1000"/>
              </a:spcAft>
              <a:buSzPts val="1200"/>
              <a:buNone/>
              <a:tabLst>
                <a:tab pos="1533525" algn="l"/>
              </a:tabLst>
            </a:pPr>
            <a:r>
              <a:rPr lang="en-US" sz="1600" dirty="0">
                <a:latin typeface="Times New Roman" panose="02020603050405020304" pitchFamily="18" charset="0"/>
              </a:rPr>
              <a:t>Data Security Considerations-Backups, Archival Storage and Disposal of Data, Security Technology-Firewall, Intrusion Detection, Access Control, Security Threats -Viruses, Worms, Trojan Horse, Bombs, Trapdoors, Spoofs, E-mail Viruses, Macro Viruses, Malicious Software, Network and Denial of Services Attack, Security, Threats to E-Commerce: Electronic Payment System, e- Cash, Issues with Credit/Debit Cards.</a:t>
            </a:r>
          </a:p>
          <a:p>
            <a:pPr>
              <a:lnSpc>
                <a:spcPct val="150000"/>
              </a:lnSpc>
              <a:spcBef>
                <a:spcPts val="0"/>
              </a:spcBef>
            </a:pPr>
            <a:endParaRPr lang="en-US" sz="1600" dirty="0">
              <a:latin typeface="Calibri (Body)"/>
            </a:endParaRPr>
          </a:p>
        </p:txBody>
      </p:sp>
      <p:sp>
        <p:nvSpPr>
          <p:cNvPr id="6" name="Date Placeholder 5"/>
          <p:cNvSpPr>
            <a:spLocks noGrp="1"/>
          </p:cNvSpPr>
          <p:nvPr>
            <p:ph type="dt" sz="half" idx="10"/>
          </p:nvPr>
        </p:nvSpPr>
        <p:spPr/>
        <p:txBody>
          <a:bodyPr/>
          <a:lstStyle/>
          <a:p>
            <a:fld id="{31B315F6-DF9C-4339-B66F-991F6026B306}" type="datetime1">
              <a:rPr lang="en-US" smtClean="0"/>
              <a:t>9/22/2023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Syllabus</a:t>
            </a:r>
          </a:p>
        </p:txBody>
      </p:sp>
      <p:sp>
        <p:nvSpPr>
          <p:cNvPr id="11"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pic>
        <p:nvPicPr>
          <p:cNvPr id="10" name="Picture 4">
            <a:extLst>
              <a:ext uri="{FF2B5EF4-FFF2-40B4-BE49-F238E27FC236}">
                <a16:creationId xmlns:a16="http://schemas.microsoft.com/office/drawing/2014/main" xmlns="" id="{833A9A61-441A-4239-97E5-CC8EDEBDC065}"/>
              </a:ext>
            </a:extLst>
          </p:cNvPr>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113917825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DE0509-6164-44B9-8973-6D0AE835D231}" type="datetime1">
              <a:rPr lang="en-US" smtClean="0"/>
              <a:t>9/22/2023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latin typeface="Calibri (Body)"/>
              </a:rPr>
              <a:t>Management Support Systems</a:t>
            </a:r>
          </a:p>
        </p:txBody>
      </p:sp>
      <p:sp>
        <p:nvSpPr>
          <p:cNvPr id="12" name="Content Placeholder 11"/>
          <p:cNvSpPr>
            <a:spLocks noGrp="1"/>
          </p:cNvSpPr>
          <p:nvPr>
            <p:ph idx="1"/>
          </p:nvPr>
        </p:nvSpPr>
        <p:spPr>
          <a:xfrm>
            <a:off x="214282" y="1285860"/>
            <a:ext cx="8572560" cy="4840303"/>
          </a:xfrm>
        </p:spPr>
        <p:txBody>
          <a:bodyPr>
            <a:noAutofit/>
          </a:bodyPr>
          <a:lstStyle/>
          <a:p>
            <a:pPr marL="0" indent="0" algn="just">
              <a:spcAft>
                <a:spcPts val="1200"/>
              </a:spcAft>
              <a:buNone/>
            </a:pPr>
            <a:r>
              <a:rPr lang="en-US" sz="2200" dirty="0">
                <a:latin typeface="Calibri (Body)"/>
              </a:rPr>
              <a:t>MSS provides useful information to </a:t>
            </a:r>
            <a:r>
              <a:rPr lang="en-US" sz="2200" b="1" dirty="0">
                <a:solidFill>
                  <a:schemeClr val="tx2">
                    <a:lumMod val="60000"/>
                    <a:lumOff val="40000"/>
                  </a:schemeClr>
                </a:solidFill>
                <a:latin typeface="Calibri (Body)"/>
              </a:rPr>
              <a:t>managers</a:t>
            </a:r>
            <a:r>
              <a:rPr lang="en-US" sz="2200" dirty="0">
                <a:latin typeface="Calibri (Body)"/>
              </a:rPr>
              <a:t> for </a:t>
            </a:r>
            <a:r>
              <a:rPr lang="en-US" sz="2200" b="1" dirty="0">
                <a:latin typeface="Calibri (Body)"/>
              </a:rPr>
              <a:t>decision making </a:t>
            </a:r>
            <a:r>
              <a:rPr lang="en-US" sz="2200" dirty="0">
                <a:latin typeface="Calibri (Body)"/>
              </a:rPr>
              <a:t>and </a:t>
            </a:r>
            <a:r>
              <a:rPr lang="en-US" sz="2200" b="1" dirty="0">
                <a:latin typeface="Calibri (Body)"/>
              </a:rPr>
              <a:t>control</a:t>
            </a:r>
            <a:r>
              <a:rPr lang="en-US" sz="2200" dirty="0">
                <a:latin typeface="Calibri (Body)"/>
              </a:rPr>
              <a:t>.</a:t>
            </a:r>
          </a:p>
          <a:p>
            <a:pPr marL="514350" indent="-514350" algn="just">
              <a:spcAft>
                <a:spcPts val="1200"/>
              </a:spcAft>
              <a:buFont typeface="+mj-lt"/>
              <a:buAutoNum type="alphaLcParenR"/>
            </a:pPr>
            <a:r>
              <a:rPr lang="en-US" sz="2200" b="1" dirty="0">
                <a:latin typeface="Calibri (Body)"/>
              </a:rPr>
              <a:t>Management Information System (MIS)</a:t>
            </a:r>
            <a:r>
              <a:rPr lang="en-US" sz="2200" dirty="0">
                <a:latin typeface="Calibri (Body)"/>
              </a:rPr>
              <a:t>: It generates information for monitoring performance and maintaining coordination.          </a:t>
            </a:r>
          </a:p>
          <a:p>
            <a:pPr marL="514350" indent="-514350" algn="just">
              <a:spcAft>
                <a:spcPts val="1200"/>
              </a:spcAft>
              <a:buNone/>
            </a:pPr>
            <a:r>
              <a:rPr lang="en-US" sz="2200" dirty="0">
                <a:latin typeface="Calibri (Body)"/>
              </a:rPr>
              <a:t>        Example- Production manager can check the report of cost and time of production.</a:t>
            </a:r>
          </a:p>
        </p:txBody>
      </p:sp>
      <p:sp>
        <p:nvSpPr>
          <p:cNvPr id="9"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pic>
        <p:nvPicPr>
          <p:cNvPr id="10"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ox(in)">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box(in)">
                                      <p:cBhvr>
                                        <p:cTn id="12" dur="500"/>
                                        <p:tgtEl>
                                          <p:spTgt spid="12">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box(in)">
                                      <p:cBhvr>
                                        <p:cTn id="15"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FC7288-A083-4CB2-9D33-3AF9BCFE05F4}" type="datetime1">
              <a:rPr lang="en-US" smtClean="0"/>
              <a:t>9/22/2023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latin typeface="Calibri (Body)"/>
              </a:rPr>
              <a:t>Management Support Systems</a:t>
            </a:r>
          </a:p>
        </p:txBody>
      </p:sp>
      <p:sp>
        <p:nvSpPr>
          <p:cNvPr id="12" name="Content Placeholder 11"/>
          <p:cNvSpPr>
            <a:spLocks noGrp="1"/>
          </p:cNvSpPr>
          <p:nvPr>
            <p:ph idx="1"/>
          </p:nvPr>
        </p:nvSpPr>
        <p:spPr>
          <a:xfrm>
            <a:off x="214282" y="1285860"/>
            <a:ext cx="8572560" cy="4840303"/>
          </a:xfrm>
        </p:spPr>
        <p:txBody>
          <a:bodyPr>
            <a:noAutofit/>
          </a:bodyPr>
          <a:lstStyle/>
          <a:p>
            <a:pPr marL="514350" indent="-514350" algn="just">
              <a:spcAft>
                <a:spcPts val="1200"/>
              </a:spcAft>
              <a:buNone/>
            </a:pPr>
            <a:r>
              <a:rPr lang="en-US" sz="2200" b="1" dirty="0">
                <a:latin typeface="Calibri (Body)"/>
              </a:rPr>
              <a:t>b) Decision Support System (DSS): </a:t>
            </a:r>
          </a:p>
          <a:p>
            <a:pPr marL="514350" indent="-514350">
              <a:spcAft>
                <a:spcPts val="1200"/>
              </a:spcAft>
              <a:buNone/>
            </a:pPr>
            <a:r>
              <a:rPr lang="en-US" sz="2200" dirty="0">
                <a:latin typeface="Calibri (Body)"/>
              </a:rPr>
              <a:t>	Supports managerial decision making.                                                                                            Example -Sales manager can set sales targets for the coming year by considering the existing market conditions.</a:t>
            </a:r>
          </a:p>
          <a:p>
            <a:pPr marL="514350" indent="-514350" algn="just">
              <a:spcAft>
                <a:spcPts val="1200"/>
              </a:spcAft>
              <a:buNone/>
            </a:pPr>
            <a:endParaRPr lang="en-US" sz="2200" dirty="0">
              <a:latin typeface="Calibri (Body)"/>
            </a:endParaRPr>
          </a:p>
          <a:p>
            <a:pPr marL="514350" indent="-514350" algn="just">
              <a:spcAft>
                <a:spcPts val="1200"/>
              </a:spcAft>
              <a:buAutoNum type="alphaLcParenR" startAt="3"/>
            </a:pPr>
            <a:r>
              <a:rPr lang="en-US" sz="2200" b="1" dirty="0">
                <a:latin typeface="Calibri (Body)"/>
              </a:rPr>
              <a:t>Executive Information System (EIS) or Executive Support System (ESS) : </a:t>
            </a:r>
          </a:p>
          <a:p>
            <a:pPr marL="0" indent="0">
              <a:spcAft>
                <a:spcPts val="1200"/>
              </a:spcAft>
              <a:buNone/>
            </a:pPr>
            <a:r>
              <a:rPr lang="en-US" sz="2200" b="1" dirty="0">
                <a:latin typeface="Calibri (Body)"/>
              </a:rPr>
              <a:t>        </a:t>
            </a:r>
            <a:r>
              <a:rPr lang="en-US" sz="2200" dirty="0">
                <a:latin typeface="Calibri (Body)"/>
              </a:rPr>
              <a:t>Provides critical information to the executive and top-level managers        </a:t>
            </a:r>
            <a:r>
              <a:rPr lang="en-US" sz="2200" dirty="0">
                <a:solidFill>
                  <a:schemeClr val="bg1">
                    <a:lumMod val="95000"/>
                  </a:schemeClr>
                </a:solidFill>
                <a:latin typeface="Calibri (Body)"/>
              </a:rPr>
              <a:t>for </a:t>
            </a:r>
            <a:r>
              <a:rPr lang="en-US" sz="2200" dirty="0">
                <a:latin typeface="Calibri (Body)"/>
              </a:rPr>
              <a:t>  </a:t>
            </a:r>
            <a:r>
              <a:rPr lang="en-US" sz="2200" dirty="0" err="1">
                <a:latin typeface="Calibri (Body)"/>
              </a:rPr>
              <a:t>for</a:t>
            </a:r>
            <a:r>
              <a:rPr lang="en-US" sz="2200" dirty="0">
                <a:latin typeface="Calibri (Body)"/>
              </a:rPr>
              <a:t> making strategic decisions.</a:t>
            </a:r>
            <a:endParaRPr lang="en-IN" sz="2200" dirty="0">
              <a:latin typeface="Calibri (Body)"/>
            </a:endParaRPr>
          </a:p>
        </p:txBody>
      </p:sp>
      <p:sp>
        <p:nvSpPr>
          <p:cNvPr id="9"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pic>
        <p:nvPicPr>
          <p:cNvPr id="10"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ox(in)">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box(in)">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animEffect transition="in" filter="box(in)">
                                      <p:cBhvr>
                                        <p:cTn id="17" dur="500"/>
                                        <p:tgtEl>
                                          <p:spTgt spid="1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animEffect transition="in" filter="box(in)">
                                      <p:cBhvr>
                                        <p:cTn id="22"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071546"/>
            <a:ext cx="8229600" cy="5143520"/>
          </a:xfrm>
        </p:spPr>
        <p:txBody>
          <a:bodyPr>
            <a:normAutofit/>
          </a:bodyPr>
          <a:lstStyle/>
          <a:p>
            <a:pPr algn="just">
              <a:buNone/>
            </a:pPr>
            <a:r>
              <a:rPr lang="en-US" sz="2200" dirty="0">
                <a:solidFill>
                  <a:srgbClr val="FF0000"/>
                </a:solidFill>
                <a:latin typeface="Calibri (Body)"/>
              </a:rPr>
              <a:t>Information System: </a:t>
            </a:r>
          </a:p>
          <a:p>
            <a:pPr marL="0" indent="0" algn="just">
              <a:buNone/>
            </a:pPr>
            <a:r>
              <a:rPr lang="en-IN" sz="2200" dirty="0">
                <a:latin typeface="Calibri (Body)"/>
              </a:rPr>
              <a:t>An arrangement that processes data and provides meaningful information.</a:t>
            </a:r>
          </a:p>
          <a:p>
            <a:pPr algn="just">
              <a:buNone/>
            </a:pPr>
            <a:r>
              <a:rPr lang="en-US" sz="2200" dirty="0">
                <a:solidFill>
                  <a:srgbClr val="FF0000"/>
                </a:solidFill>
                <a:latin typeface="Calibri (Body)"/>
              </a:rPr>
              <a:t>Types of Information System</a:t>
            </a:r>
          </a:p>
          <a:p>
            <a:pPr lvl="0" algn="just"/>
            <a:r>
              <a:rPr lang="en-US" sz="2200" dirty="0">
                <a:latin typeface="Calibri (Body)"/>
              </a:rPr>
              <a:t>Operations Support System</a:t>
            </a:r>
          </a:p>
          <a:p>
            <a:pPr lvl="1" algn="just"/>
            <a:r>
              <a:rPr lang="en-US" sz="2200" dirty="0">
                <a:latin typeface="Calibri (Body)"/>
              </a:rPr>
              <a:t>TPS</a:t>
            </a:r>
          </a:p>
          <a:p>
            <a:pPr lvl="1" algn="just"/>
            <a:r>
              <a:rPr lang="en-US" sz="2200" dirty="0">
                <a:latin typeface="Calibri (Body)"/>
              </a:rPr>
              <a:t>PCS</a:t>
            </a:r>
          </a:p>
          <a:p>
            <a:pPr lvl="1" algn="just"/>
            <a:r>
              <a:rPr lang="en-US" sz="2200" dirty="0">
                <a:latin typeface="Calibri (Body)"/>
              </a:rPr>
              <a:t>ECS</a:t>
            </a:r>
          </a:p>
          <a:p>
            <a:pPr lvl="0" algn="just"/>
            <a:r>
              <a:rPr lang="en-US" sz="2200" dirty="0">
                <a:latin typeface="Calibri (Body)"/>
              </a:rPr>
              <a:t>Knowledge Based System</a:t>
            </a:r>
          </a:p>
          <a:p>
            <a:pPr lvl="0" algn="just"/>
            <a:r>
              <a:rPr lang="en-US" sz="2200" dirty="0">
                <a:latin typeface="Calibri (Body)"/>
              </a:rPr>
              <a:t>Management Support System</a:t>
            </a:r>
          </a:p>
          <a:p>
            <a:pPr lvl="1" algn="just"/>
            <a:r>
              <a:rPr lang="en-US" sz="2200" dirty="0">
                <a:latin typeface="Calibri (Body)"/>
              </a:rPr>
              <a:t>MIS</a:t>
            </a:r>
          </a:p>
          <a:p>
            <a:pPr lvl="1" algn="just"/>
            <a:r>
              <a:rPr lang="en-US" sz="2200" dirty="0">
                <a:latin typeface="Calibri (Body)"/>
              </a:rPr>
              <a:t>DSS.</a:t>
            </a:r>
          </a:p>
          <a:p>
            <a:pPr>
              <a:buNone/>
            </a:pPr>
            <a:endParaRPr lang="en-US" dirty="0"/>
          </a:p>
        </p:txBody>
      </p:sp>
      <p:sp>
        <p:nvSpPr>
          <p:cNvPr id="4" name="Date Placeholder 3"/>
          <p:cNvSpPr>
            <a:spLocks noGrp="1"/>
          </p:cNvSpPr>
          <p:nvPr>
            <p:ph type="dt" sz="half" idx="10"/>
          </p:nvPr>
        </p:nvSpPr>
        <p:spPr/>
        <p:txBody>
          <a:bodyPr/>
          <a:lstStyle/>
          <a:p>
            <a:fld id="{F134CC82-29AC-4000-B203-23B95FDC2A71}" type="datetime1">
              <a:rPr lang="en-US" smtClean="0"/>
              <a:t>9/22/2023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latin typeface="Calibri (Body)"/>
              </a:rPr>
              <a:t>Recap</a:t>
            </a:r>
            <a:endParaRPr kumimoji="0" lang="en-US" sz="3000" i="0" u="none" strike="noStrike" kern="1200" cap="none" spc="0" normalizeH="0" baseline="0" noProof="0" dirty="0">
              <a:ln>
                <a:noFill/>
              </a:ln>
              <a:solidFill>
                <a:schemeClr val="dk1"/>
              </a:solidFill>
              <a:effectLst/>
              <a:uLnTx/>
              <a:uFillTx/>
              <a:latin typeface="Calibri (Body)"/>
            </a:endParaRPr>
          </a:p>
        </p:txBody>
      </p:sp>
      <p:sp>
        <p:nvSpPr>
          <p:cNvPr id="9"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pic>
        <p:nvPicPr>
          <p:cNvPr id="10"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500"/>
                                        <p:tgtEl>
                                          <p:spTgt spid="3">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500"/>
                                        <p:tgtEl>
                                          <p:spTgt spid="3">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ox(in)">
                                      <p:cBhvr>
                                        <p:cTn id="19" dur="500"/>
                                        <p:tgtEl>
                                          <p:spTgt spid="3">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ox(in)">
                                      <p:cBhvr>
                                        <p:cTn id="22" dur="500"/>
                                        <p:tgtEl>
                                          <p:spTgt spid="3">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ox(in)">
                                      <p:cBhvr>
                                        <p:cTn id="25" dur="500"/>
                                        <p:tgtEl>
                                          <p:spTgt spid="3">
                                            <p:txEl>
                                              <p:pRg st="6" end="6"/>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ox(in)">
                                      <p:cBhvr>
                                        <p:cTn id="28" dur="500"/>
                                        <p:tgtEl>
                                          <p:spTgt spid="3">
                                            <p:txEl>
                                              <p:pRg st="7" end="7"/>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ox(in)">
                                      <p:cBhvr>
                                        <p:cTn id="31" dur="500"/>
                                        <p:tgtEl>
                                          <p:spTgt spid="3">
                                            <p:txEl>
                                              <p:pRg st="8" end="8"/>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ox(in)">
                                      <p:cBhvr>
                                        <p:cTn id="34" dur="500"/>
                                        <p:tgtEl>
                                          <p:spTgt spid="3">
                                            <p:txEl>
                                              <p:pRg st="9" end="9"/>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ox(in)">
                                      <p:cBhvr>
                                        <p:cTn id="3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just">
              <a:buNone/>
            </a:pPr>
            <a:r>
              <a:rPr lang="en-US" sz="2200" dirty="0">
                <a:latin typeface="Calibri (Body)"/>
              </a:rPr>
              <a:t>Development of IS, similar to the application development procedure.</a:t>
            </a:r>
          </a:p>
          <a:p>
            <a:pPr marL="0" indent="0" algn="just">
              <a:buNone/>
            </a:pPr>
            <a:r>
              <a:rPr lang="en-US" sz="2200" dirty="0">
                <a:latin typeface="Calibri (Body)"/>
              </a:rPr>
              <a:t>The main approaches are listed as follows:</a:t>
            </a:r>
          </a:p>
          <a:p>
            <a:pPr algn="ctr">
              <a:buNone/>
            </a:pPr>
            <a:endParaRPr lang="en-US" sz="2200" dirty="0">
              <a:latin typeface="Calibri (Body)"/>
            </a:endParaRPr>
          </a:p>
          <a:p>
            <a:pPr marL="971550" lvl="1" indent="-514350">
              <a:lnSpc>
                <a:spcPct val="150000"/>
              </a:lnSpc>
              <a:buFont typeface="+mj-lt"/>
              <a:buAutoNum type="arabicPeriod"/>
            </a:pPr>
            <a:r>
              <a:rPr lang="en-US" sz="2200" dirty="0">
                <a:latin typeface="Calibri (Body)"/>
              </a:rPr>
              <a:t>Waterfall model</a:t>
            </a:r>
          </a:p>
          <a:p>
            <a:pPr marL="971550" lvl="1" indent="-514350">
              <a:lnSpc>
                <a:spcPct val="150000"/>
              </a:lnSpc>
              <a:buFont typeface="+mj-lt"/>
              <a:buAutoNum type="arabicPeriod"/>
            </a:pPr>
            <a:r>
              <a:rPr lang="en-US" sz="2200" dirty="0">
                <a:latin typeface="Calibri (Body)"/>
              </a:rPr>
              <a:t>Prototyping model</a:t>
            </a:r>
          </a:p>
          <a:p>
            <a:pPr marL="971550" lvl="1" indent="-514350">
              <a:lnSpc>
                <a:spcPct val="150000"/>
              </a:lnSpc>
              <a:buFont typeface="+mj-lt"/>
              <a:buAutoNum type="arabicPeriod"/>
            </a:pPr>
            <a:r>
              <a:rPr lang="en-US" sz="2200" dirty="0">
                <a:latin typeface="Calibri (Body)"/>
              </a:rPr>
              <a:t>Evolutionary model</a:t>
            </a:r>
          </a:p>
          <a:p>
            <a:pPr marL="971550" lvl="1" indent="-514350">
              <a:lnSpc>
                <a:spcPct val="150000"/>
              </a:lnSpc>
              <a:buFont typeface="+mj-lt"/>
              <a:buAutoNum type="arabicPeriod"/>
            </a:pPr>
            <a:r>
              <a:rPr lang="en-US" sz="2200" dirty="0">
                <a:latin typeface="Calibri (Body)"/>
              </a:rPr>
              <a:t>Spiral model</a:t>
            </a:r>
          </a:p>
          <a:p>
            <a:pPr marL="971550" lvl="1" indent="-514350">
              <a:lnSpc>
                <a:spcPct val="150000"/>
              </a:lnSpc>
              <a:buFont typeface="+mj-lt"/>
              <a:buAutoNum type="arabicPeriod"/>
            </a:pPr>
            <a:r>
              <a:rPr lang="en-US" sz="2200" dirty="0">
                <a:latin typeface="Calibri (Body)"/>
              </a:rPr>
              <a:t>Incremental model</a:t>
            </a:r>
          </a:p>
          <a:p>
            <a:pPr algn="just">
              <a:buNone/>
            </a:pPr>
            <a:endParaRPr lang="en-US" sz="1800" dirty="0">
              <a:latin typeface="Calibri (Body)"/>
            </a:endParaRPr>
          </a:p>
        </p:txBody>
      </p:sp>
      <p:sp>
        <p:nvSpPr>
          <p:cNvPr id="4" name="Date Placeholder 3"/>
          <p:cNvSpPr>
            <a:spLocks noGrp="1"/>
          </p:cNvSpPr>
          <p:nvPr>
            <p:ph type="dt" sz="half" idx="10"/>
          </p:nvPr>
        </p:nvSpPr>
        <p:spPr/>
        <p:txBody>
          <a:bodyPr/>
          <a:lstStyle/>
          <a:p>
            <a:fld id="{6A49110F-F206-48D3-9DA6-A69C387FA3EC}" type="datetime1">
              <a:rPr lang="en-US" smtClean="0"/>
              <a:t>9/22/2023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US" sz="3000" dirty="0">
                <a:latin typeface="Calibri (Body)"/>
              </a:rPr>
              <a:t>Development of IS</a:t>
            </a:r>
            <a:r>
              <a:rPr lang="en-IN" sz="3000" dirty="0">
                <a:latin typeface="Calibri (Body)"/>
              </a:rPr>
              <a:t> </a:t>
            </a:r>
            <a:r>
              <a:rPr lang="en-IN" sz="3000" dirty="0"/>
              <a:t>(CO1)</a:t>
            </a:r>
          </a:p>
        </p:txBody>
      </p:sp>
      <p:pic>
        <p:nvPicPr>
          <p:cNvPr id="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ox(in)">
                                      <p:cBhvr>
                                        <p:cTn id="15" dur="500"/>
                                        <p:tgtEl>
                                          <p:spTgt spid="3">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ox(in)">
                                      <p:cBhvr>
                                        <p:cTn id="18" dur="500"/>
                                        <p:tgtEl>
                                          <p:spTgt spid="3">
                                            <p:txEl>
                                              <p:pRg st="4" end="4"/>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ox(in)">
                                      <p:cBhvr>
                                        <p:cTn id="21" dur="500"/>
                                        <p:tgtEl>
                                          <p:spTgt spid="3">
                                            <p:txEl>
                                              <p:pRg st="5" end="5"/>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ox(in)">
                                      <p:cBhvr>
                                        <p:cTn id="24" dur="500"/>
                                        <p:tgtEl>
                                          <p:spTgt spid="3">
                                            <p:txEl>
                                              <p:pRg st="6" end="6"/>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ox(in)">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1"/>
            <a:ext cx="8229600" cy="571488"/>
          </a:xfrm>
        </p:spPr>
        <p:txBody>
          <a:bodyPr>
            <a:normAutofit/>
          </a:bodyPr>
          <a:lstStyle/>
          <a:p>
            <a:pPr algn="just">
              <a:buNone/>
            </a:pPr>
            <a:r>
              <a:rPr lang="en-US" sz="2200" dirty="0">
                <a:latin typeface="Calibri (Body)"/>
              </a:rPr>
              <a:t>This method is also called linear sequential model</a:t>
            </a:r>
            <a:r>
              <a:rPr lang="en-US" sz="1800" dirty="0">
                <a:latin typeface="Calibri (Body)"/>
              </a:rPr>
              <a:t>.</a:t>
            </a:r>
          </a:p>
          <a:p>
            <a:pPr algn="just">
              <a:buNone/>
            </a:pPr>
            <a:endParaRPr lang="en-US" sz="1800" dirty="0">
              <a:latin typeface="Calibri (Body)"/>
            </a:endParaRPr>
          </a:p>
        </p:txBody>
      </p:sp>
      <p:sp>
        <p:nvSpPr>
          <p:cNvPr id="4" name="Date Placeholder 3"/>
          <p:cNvSpPr>
            <a:spLocks noGrp="1"/>
          </p:cNvSpPr>
          <p:nvPr>
            <p:ph type="dt" sz="half" idx="10"/>
          </p:nvPr>
        </p:nvSpPr>
        <p:spPr/>
        <p:txBody>
          <a:bodyPr/>
          <a:lstStyle/>
          <a:p>
            <a:fld id="{517573E1-2BDC-455D-A028-DB5A3B49D9B5}" type="datetime1">
              <a:rPr lang="en-US" smtClean="0"/>
              <a:t>9/22/2023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US" sz="3000" dirty="0">
                <a:latin typeface="Calibri (Body)"/>
              </a:rPr>
              <a:t>Waterfall model</a:t>
            </a:r>
            <a:endParaRPr lang="en-IN" sz="3000" dirty="0">
              <a:latin typeface="Calibri (Body)"/>
            </a:endParaRPr>
          </a:p>
        </p:txBody>
      </p:sp>
      <p:sp>
        <p:nvSpPr>
          <p:cNvPr id="10" name="Content Placeholder 2"/>
          <p:cNvSpPr txBox="1">
            <a:spLocks/>
          </p:cNvSpPr>
          <p:nvPr/>
        </p:nvSpPr>
        <p:spPr>
          <a:xfrm>
            <a:off x="533400" y="1928802"/>
            <a:ext cx="8229600" cy="3740161"/>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12" name="Group 11"/>
          <p:cNvGrpSpPr/>
          <p:nvPr/>
        </p:nvGrpSpPr>
        <p:grpSpPr>
          <a:xfrm>
            <a:off x="928662" y="1714488"/>
            <a:ext cx="2786081" cy="509477"/>
            <a:chOff x="0" y="72159"/>
            <a:chExt cx="5224159" cy="509477"/>
          </a:xfrm>
        </p:grpSpPr>
        <p:sp>
          <p:nvSpPr>
            <p:cNvPr id="13" name="Rounded Rectangle 12"/>
            <p:cNvSpPr/>
            <p:nvPr/>
          </p:nvSpPr>
          <p:spPr>
            <a:xfrm>
              <a:off x="0" y="72159"/>
              <a:ext cx="5224159" cy="509477"/>
            </a:xfrm>
            <a:prstGeom prst="roundRect">
              <a:avLst>
                <a:gd name="adj" fmla="val 10000"/>
              </a:avLst>
            </a:prstGeom>
            <a:solidFill>
              <a:srgbClr val="00B0F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4" name="Rounded Rectangle 4"/>
            <p:cNvSpPr/>
            <p:nvPr/>
          </p:nvSpPr>
          <p:spPr>
            <a:xfrm>
              <a:off x="14922" y="87081"/>
              <a:ext cx="4450622" cy="4796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t>Feasibility Check</a:t>
              </a:r>
            </a:p>
          </p:txBody>
        </p:sp>
      </p:grpSp>
      <p:grpSp>
        <p:nvGrpSpPr>
          <p:cNvPr id="18" name="Group 17"/>
          <p:cNvGrpSpPr/>
          <p:nvPr/>
        </p:nvGrpSpPr>
        <p:grpSpPr>
          <a:xfrm>
            <a:off x="1214414" y="2428868"/>
            <a:ext cx="3183583" cy="642942"/>
            <a:chOff x="390115" y="744601"/>
            <a:chExt cx="5224159" cy="653796"/>
          </a:xfrm>
        </p:grpSpPr>
        <p:sp>
          <p:nvSpPr>
            <p:cNvPr id="19" name="Rounded Rectangle 18"/>
            <p:cNvSpPr/>
            <p:nvPr/>
          </p:nvSpPr>
          <p:spPr>
            <a:xfrm>
              <a:off x="390115" y="744601"/>
              <a:ext cx="5224159" cy="653796"/>
            </a:xfrm>
            <a:prstGeom prst="roundRect">
              <a:avLst>
                <a:gd name="adj" fmla="val 10000"/>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0" name="Rounded Rectangle 4"/>
            <p:cNvSpPr/>
            <p:nvPr/>
          </p:nvSpPr>
          <p:spPr>
            <a:xfrm>
              <a:off x="409264" y="763750"/>
              <a:ext cx="4370778" cy="6154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t>Requirement Enquiry</a:t>
              </a:r>
            </a:p>
          </p:txBody>
        </p:sp>
      </p:grpSp>
      <p:sp>
        <p:nvSpPr>
          <p:cNvPr id="25" name="Bent Arrow 24"/>
          <p:cNvSpPr/>
          <p:nvPr/>
        </p:nvSpPr>
        <p:spPr>
          <a:xfrm rot="5400000">
            <a:off x="3554007" y="1946662"/>
            <a:ext cx="678661" cy="357190"/>
          </a:xfrm>
          <a:prstGeom prst="bentArrow">
            <a:avLst>
              <a:gd name="adj1" fmla="val 25000"/>
              <a:gd name="adj2" fmla="val 20504"/>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6" name="Bent Arrow 25"/>
          <p:cNvSpPr/>
          <p:nvPr/>
        </p:nvSpPr>
        <p:spPr>
          <a:xfrm rot="5400000">
            <a:off x="4214810" y="2643182"/>
            <a:ext cx="642940" cy="357189"/>
          </a:xfrm>
          <a:prstGeom prst="bentArrow">
            <a:avLst>
              <a:gd name="adj1" fmla="val 25000"/>
              <a:gd name="adj2" fmla="val 25000"/>
              <a:gd name="adj3" fmla="val 25000"/>
              <a:gd name="adj4" fmla="val 414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27" name="Group 26"/>
          <p:cNvGrpSpPr/>
          <p:nvPr/>
        </p:nvGrpSpPr>
        <p:grpSpPr>
          <a:xfrm>
            <a:off x="1857356" y="3214686"/>
            <a:ext cx="3357587" cy="653796"/>
            <a:chOff x="780231" y="1489202"/>
            <a:chExt cx="5224159" cy="653796"/>
          </a:xfrm>
        </p:grpSpPr>
        <p:sp>
          <p:nvSpPr>
            <p:cNvPr id="28" name="Rounded Rectangle 27"/>
            <p:cNvSpPr/>
            <p:nvPr/>
          </p:nvSpPr>
          <p:spPr>
            <a:xfrm>
              <a:off x="780231" y="1489202"/>
              <a:ext cx="5224159" cy="653796"/>
            </a:xfrm>
            <a:prstGeom prst="roundRect">
              <a:avLst>
                <a:gd name="adj" fmla="val 10000"/>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9" name="Rounded Rectangle 4"/>
            <p:cNvSpPr/>
            <p:nvPr/>
          </p:nvSpPr>
          <p:spPr>
            <a:xfrm>
              <a:off x="799380" y="1508351"/>
              <a:ext cx="4370778" cy="6154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t>Design</a:t>
              </a:r>
            </a:p>
          </p:txBody>
        </p:sp>
      </p:grpSp>
      <p:sp>
        <p:nvSpPr>
          <p:cNvPr id="30" name="Bent Arrow 29"/>
          <p:cNvSpPr/>
          <p:nvPr/>
        </p:nvSpPr>
        <p:spPr>
          <a:xfrm rot="5400000">
            <a:off x="5036348" y="3464718"/>
            <a:ext cx="714378" cy="357190"/>
          </a:xfrm>
          <a:prstGeom prst="bentArrow">
            <a:avLst>
              <a:gd name="adj1" fmla="val 25000"/>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31" name="Group 30"/>
          <p:cNvGrpSpPr/>
          <p:nvPr/>
        </p:nvGrpSpPr>
        <p:grpSpPr>
          <a:xfrm>
            <a:off x="2571736" y="4071942"/>
            <a:ext cx="3286148" cy="642942"/>
            <a:chOff x="1170347" y="2233804"/>
            <a:chExt cx="5224159" cy="653796"/>
          </a:xfrm>
        </p:grpSpPr>
        <p:sp>
          <p:nvSpPr>
            <p:cNvPr id="32" name="Rounded Rectangle 31"/>
            <p:cNvSpPr/>
            <p:nvPr/>
          </p:nvSpPr>
          <p:spPr>
            <a:xfrm>
              <a:off x="1170347" y="2233804"/>
              <a:ext cx="5224159" cy="653796"/>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33" name="Rounded Rectangle 4"/>
            <p:cNvSpPr/>
            <p:nvPr/>
          </p:nvSpPr>
          <p:spPr>
            <a:xfrm>
              <a:off x="1189496" y="2252953"/>
              <a:ext cx="4370778" cy="6154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t>Coding</a:t>
              </a:r>
            </a:p>
          </p:txBody>
        </p:sp>
      </p:grpSp>
      <p:sp>
        <p:nvSpPr>
          <p:cNvPr id="34" name="Bent Arrow 33"/>
          <p:cNvSpPr/>
          <p:nvPr/>
        </p:nvSpPr>
        <p:spPr>
          <a:xfrm rot="5400000">
            <a:off x="5661429" y="4339835"/>
            <a:ext cx="750099" cy="357190"/>
          </a:xfrm>
          <a:prstGeom prst="bentArrow">
            <a:avLst>
              <a:gd name="adj1" fmla="val 25000"/>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35" name="Group 34"/>
          <p:cNvGrpSpPr/>
          <p:nvPr/>
        </p:nvGrpSpPr>
        <p:grpSpPr>
          <a:xfrm>
            <a:off x="3071803" y="4929198"/>
            <a:ext cx="3571899" cy="571504"/>
            <a:chOff x="1532200" y="2978405"/>
            <a:chExt cx="5224159" cy="653796"/>
          </a:xfrm>
        </p:grpSpPr>
        <p:sp>
          <p:nvSpPr>
            <p:cNvPr id="36" name="Rounded Rectangle 35"/>
            <p:cNvSpPr/>
            <p:nvPr/>
          </p:nvSpPr>
          <p:spPr>
            <a:xfrm>
              <a:off x="1532200" y="2978405"/>
              <a:ext cx="5224159" cy="653796"/>
            </a:xfrm>
            <a:prstGeom prst="roundRect">
              <a:avLst>
                <a:gd name="adj" fmla="val 10000"/>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37" name="Rounded Rectangle 4"/>
            <p:cNvSpPr/>
            <p:nvPr/>
          </p:nvSpPr>
          <p:spPr>
            <a:xfrm>
              <a:off x="1551349" y="2997554"/>
              <a:ext cx="4370778" cy="6154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t>Testing</a:t>
              </a:r>
            </a:p>
          </p:txBody>
        </p:sp>
      </p:grpSp>
      <p:sp>
        <p:nvSpPr>
          <p:cNvPr id="38" name="Bent Arrow 37"/>
          <p:cNvSpPr/>
          <p:nvPr/>
        </p:nvSpPr>
        <p:spPr>
          <a:xfrm rot="5400000">
            <a:off x="6447247" y="5197090"/>
            <a:ext cx="750099" cy="357190"/>
          </a:xfrm>
          <a:prstGeom prst="bentArrow">
            <a:avLst>
              <a:gd name="adj1" fmla="val 25000"/>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0" name="Rectangle: Rounded Corners 4">
            <a:extLst>
              <a:ext uri="{FF2B5EF4-FFF2-40B4-BE49-F238E27FC236}">
                <a16:creationId xmlns:a16="http://schemas.microsoft.com/office/drawing/2014/main" xmlns="" id="{BF3A31A7-F88A-47AC-AD1D-2A17CDE1E928}"/>
              </a:ext>
            </a:extLst>
          </p:cNvPr>
          <p:cNvSpPr txBox="1"/>
          <p:nvPr/>
        </p:nvSpPr>
        <p:spPr>
          <a:xfrm>
            <a:off x="3857620" y="5715016"/>
            <a:ext cx="3500462" cy="571504"/>
          </a:xfrm>
          <a:prstGeom prst="rect">
            <a:avLst/>
          </a:prstGeom>
          <a:solidFill>
            <a:schemeClr val="tx2"/>
          </a:solid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dirty="0"/>
              <a:t>Maintenance</a:t>
            </a:r>
            <a:endParaRPr lang="en-US" sz="2800" kern="1200" dirty="0"/>
          </a:p>
        </p:txBody>
      </p:sp>
      <p:pic>
        <p:nvPicPr>
          <p:cNvPr id="3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 calcmode="lin" valueType="num">
                                      <p:cBhvr additive="base">
                                        <p:cTn id="16" dur="500" fill="hold"/>
                                        <p:tgtEl>
                                          <p:spTgt spid="25"/>
                                        </p:tgtEl>
                                        <p:attrNameLst>
                                          <p:attrName>ppt_x</p:attrName>
                                        </p:attrNameLst>
                                      </p:cBhvr>
                                      <p:tavLst>
                                        <p:tav tm="0">
                                          <p:val>
                                            <p:strVal val="#ppt_x"/>
                                          </p:val>
                                        </p:tav>
                                        <p:tav tm="100000">
                                          <p:val>
                                            <p:strVal val="#ppt_x"/>
                                          </p:val>
                                        </p:tav>
                                      </p:tavLst>
                                    </p:anim>
                                    <p:anim calcmode="lin" valueType="num">
                                      <p:cBhvr additive="base">
                                        <p:cTn id="1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ppt_x"/>
                                          </p:val>
                                        </p:tav>
                                        <p:tav tm="100000">
                                          <p:val>
                                            <p:strVal val="#ppt_x"/>
                                          </p:val>
                                        </p:tav>
                                      </p:tavLst>
                                    </p:anim>
                                    <p:anim calcmode="lin" valueType="num">
                                      <p:cBhvr additive="base">
                                        <p:cTn id="23" dur="500" fill="hold"/>
                                        <p:tgtEl>
                                          <p:spTgt spid="18"/>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500" fill="hold"/>
                                        <p:tgtEl>
                                          <p:spTgt spid="26"/>
                                        </p:tgtEl>
                                        <p:attrNameLst>
                                          <p:attrName>ppt_x</p:attrName>
                                        </p:attrNameLst>
                                      </p:cBhvr>
                                      <p:tavLst>
                                        <p:tav tm="0">
                                          <p:val>
                                            <p:strVal val="#ppt_x"/>
                                          </p:val>
                                        </p:tav>
                                        <p:tav tm="100000">
                                          <p:val>
                                            <p:strVal val="#ppt_x"/>
                                          </p:val>
                                        </p:tav>
                                      </p:tavLst>
                                    </p:anim>
                                    <p:anim calcmode="lin" valueType="num">
                                      <p:cBhvr additive="base">
                                        <p:cTn id="27"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additive="base">
                                        <p:cTn id="32" dur="500" fill="hold"/>
                                        <p:tgtEl>
                                          <p:spTgt spid="27"/>
                                        </p:tgtEl>
                                        <p:attrNameLst>
                                          <p:attrName>ppt_x</p:attrName>
                                        </p:attrNameLst>
                                      </p:cBhvr>
                                      <p:tavLst>
                                        <p:tav tm="0">
                                          <p:val>
                                            <p:strVal val="#ppt_x"/>
                                          </p:val>
                                        </p:tav>
                                        <p:tav tm="100000">
                                          <p:val>
                                            <p:strVal val="#ppt_x"/>
                                          </p:val>
                                        </p:tav>
                                      </p:tavLst>
                                    </p:anim>
                                    <p:anim calcmode="lin" valueType="num">
                                      <p:cBhvr additive="base">
                                        <p:cTn id="33" dur="500" fill="hold"/>
                                        <p:tgtEl>
                                          <p:spTgt spid="27"/>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anim calcmode="lin" valueType="num">
                                      <p:cBhvr additive="base">
                                        <p:cTn id="36" dur="500" fill="hold"/>
                                        <p:tgtEl>
                                          <p:spTgt spid="30"/>
                                        </p:tgtEl>
                                        <p:attrNameLst>
                                          <p:attrName>ppt_x</p:attrName>
                                        </p:attrNameLst>
                                      </p:cBhvr>
                                      <p:tavLst>
                                        <p:tav tm="0">
                                          <p:val>
                                            <p:strVal val="#ppt_x"/>
                                          </p:val>
                                        </p:tav>
                                        <p:tav tm="100000">
                                          <p:val>
                                            <p:strVal val="#ppt_x"/>
                                          </p:val>
                                        </p:tav>
                                      </p:tavLst>
                                    </p:anim>
                                    <p:anim calcmode="lin" valueType="num">
                                      <p:cBhvr additive="base">
                                        <p:cTn id="37"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 calcmode="lin" valueType="num">
                                      <p:cBhvr additive="base">
                                        <p:cTn id="42" dur="500" fill="hold"/>
                                        <p:tgtEl>
                                          <p:spTgt spid="31"/>
                                        </p:tgtEl>
                                        <p:attrNameLst>
                                          <p:attrName>ppt_x</p:attrName>
                                        </p:attrNameLst>
                                      </p:cBhvr>
                                      <p:tavLst>
                                        <p:tav tm="0">
                                          <p:val>
                                            <p:strVal val="#ppt_x"/>
                                          </p:val>
                                        </p:tav>
                                        <p:tav tm="100000">
                                          <p:val>
                                            <p:strVal val="#ppt_x"/>
                                          </p:val>
                                        </p:tav>
                                      </p:tavLst>
                                    </p:anim>
                                    <p:anim calcmode="lin" valueType="num">
                                      <p:cBhvr additive="base">
                                        <p:cTn id="43" dur="500" fill="hold"/>
                                        <p:tgtEl>
                                          <p:spTgt spid="31"/>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 calcmode="lin" valueType="num">
                                      <p:cBhvr additive="base">
                                        <p:cTn id="46" dur="500" fill="hold"/>
                                        <p:tgtEl>
                                          <p:spTgt spid="34"/>
                                        </p:tgtEl>
                                        <p:attrNameLst>
                                          <p:attrName>ppt_x</p:attrName>
                                        </p:attrNameLst>
                                      </p:cBhvr>
                                      <p:tavLst>
                                        <p:tav tm="0">
                                          <p:val>
                                            <p:strVal val="#ppt_x"/>
                                          </p:val>
                                        </p:tav>
                                        <p:tav tm="100000">
                                          <p:val>
                                            <p:strVal val="#ppt_x"/>
                                          </p:val>
                                        </p:tav>
                                      </p:tavLst>
                                    </p:anim>
                                    <p:anim calcmode="lin" valueType="num">
                                      <p:cBhvr additive="base">
                                        <p:cTn id="47"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35"/>
                                        </p:tgtEl>
                                        <p:attrNameLst>
                                          <p:attrName>style.visibility</p:attrName>
                                        </p:attrNameLst>
                                      </p:cBhvr>
                                      <p:to>
                                        <p:strVal val="visible"/>
                                      </p:to>
                                    </p:set>
                                    <p:anim calcmode="lin" valueType="num">
                                      <p:cBhvr additive="base">
                                        <p:cTn id="52" dur="500" fill="hold"/>
                                        <p:tgtEl>
                                          <p:spTgt spid="35"/>
                                        </p:tgtEl>
                                        <p:attrNameLst>
                                          <p:attrName>ppt_x</p:attrName>
                                        </p:attrNameLst>
                                      </p:cBhvr>
                                      <p:tavLst>
                                        <p:tav tm="0">
                                          <p:val>
                                            <p:strVal val="#ppt_x"/>
                                          </p:val>
                                        </p:tav>
                                        <p:tav tm="100000">
                                          <p:val>
                                            <p:strVal val="#ppt_x"/>
                                          </p:val>
                                        </p:tav>
                                      </p:tavLst>
                                    </p:anim>
                                    <p:anim calcmode="lin" valueType="num">
                                      <p:cBhvr additive="base">
                                        <p:cTn id="53" dur="500" fill="hold"/>
                                        <p:tgtEl>
                                          <p:spTgt spid="35"/>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38"/>
                                        </p:tgtEl>
                                        <p:attrNameLst>
                                          <p:attrName>style.visibility</p:attrName>
                                        </p:attrNameLst>
                                      </p:cBhvr>
                                      <p:to>
                                        <p:strVal val="visible"/>
                                      </p:to>
                                    </p:set>
                                    <p:anim calcmode="lin" valueType="num">
                                      <p:cBhvr additive="base">
                                        <p:cTn id="56" dur="500" fill="hold"/>
                                        <p:tgtEl>
                                          <p:spTgt spid="38"/>
                                        </p:tgtEl>
                                        <p:attrNameLst>
                                          <p:attrName>ppt_x</p:attrName>
                                        </p:attrNameLst>
                                      </p:cBhvr>
                                      <p:tavLst>
                                        <p:tav tm="0">
                                          <p:val>
                                            <p:strVal val="#ppt_x"/>
                                          </p:val>
                                        </p:tav>
                                        <p:tav tm="100000">
                                          <p:val>
                                            <p:strVal val="#ppt_x"/>
                                          </p:val>
                                        </p:tav>
                                      </p:tavLst>
                                    </p:anim>
                                    <p:anim calcmode="lin" valueType="num">
                                      <p:cBhvr additive="base">
                                        <p:cTn id="57"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40"/>
                                        </p:tgtEl>
                                        <p:attrNameLst>
                                          <p:attrName>style.visibility</p:attrName>
                                        </p:attrNameLst>
                                      </p:cBhvr>
                                      <p:to>
                                        <p:strVal val="visible"/>
                                      </p:to>
                                    </p:set>
                                    <p:anim calcmode="lin" valueType="num">
                                      <p:cBhvr additive="base">
                                        <p:cTn id="62" dur="500" fill="hold"/>
                                        <p:tgtEl>
                                          <p:spTgt spid="40"/>
                                        </p:tgtEl>
                                        <p:attrNameLst>
                                          <p:attrName>ppt_x</p:attrName>
                                        </p:attrNameLst>
                                      </p:cBhvr>
                                      <p:tavLst>
                                        <p:tav tm="0">
                                          <p:val>
                                            <p:strVal val="#ppt_x"/>
                                          </p:val>
                                        </p:tav>
                                        <p:tav tm="100000">
                                          <p:val>
                                            <p:strVal val="#ppt_x"/>
                                          </p:val>
                                        </p:tav>
                                      </p:tavLst>
                                    </p:anim>
                                    <p:anim calcmode="lin" valueType="num">
                                      <p:cBhvr additive="base">
                                        <p:cTn id="63"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30" grpId="0" animBg="1"/>
      <p:bldP spid="34" grpId="0" animBg="1"/>
      <p:bldP spid="38" grpId="0" animBg="1"/>
      <p:bldP spid="4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29205"/>
          </a:xfrm>
        </p:spPr>
        <p:txBody>
          <a:bodyPr>
            <a:noAutofit/>
          </a:bodyPr>
          <a:lstStyle/>
          <a:p>
            <a:pPr algn="just">
              <a:spcAft>
                <a:spcPts val="600"/>
              </a:spcAft>
            </a:pPr>
            <a:r>
              <a:rPr lang="en-US" sz="2000" b="1" dirty="0">
                <a:latin typeface="Calibri (Body)"/>
              </a:rPr>
              <a:t>Feasibility check: </a:t>
            </a:r>
            <a:r>
              <a:rPr lang="en-US" sz="2000" dirty="0">
                <a:latin typeface="Calibri (Body)"/>
              </a:rPr>
              <a:t>Technical and financial feasibility check about system development.</a:t>
            </a:r>
          </a:p>
          <a:p>
            <a:pPr algn="just">
              <a:spcAft>
                <a:spcPts val="600"/>
              </a:spcAft>
            </a:pPr>
            <a:r>
              <a:rPr lang="en-US" sz="2000" b="1" dirty="0">
                <a:latin typeface="Calibri (Body)"/>
              </a:rPr>
              <a:t>Requirement and specifications: </a:t>
            </a:r>
            <a:r>
              <a:rPr lang="en-US" sz="2000" dirty="0">
                <a:latin typeface="Calibri (Body)"/>
              </a:rPr>
              <a:t>Gathering knowledge about the required system and developing the specifications needed.</a:t>
            </a:r>
          </a:p>
          <a:p>
            <a:pPr algn="just">
              <a:spcAft>
                <a:spcPts val="600"/>
              </a:spcAft>
            </a:pPr>
            <a:r>
              <a:rPr lang="en-US" sz="2000" b="1" dirty="0">
                <a:latin typeface="Calibri (Body)"/>
              </a:rPr>
              <a:t>Design: </a:t>
            </a:r>
            <a:r>
              <a:rPr lang="en-US" sz="2000" dirty="0">
                <a:latin typeface="Calibri (Body)"/>
              </a:rPr>
              <a:t>Converting the requirements and specifications into a system model.</a:t>
            </a:r>
          </a:p>
          <a:p>
            <a:pPr algn="just">
              <a:spcAft>
                <a:spcPts val="600"/>
              </a:spcAft>
            </a:pPr>
            <a:r>
              <a:rPr lang="en-US" sz="2000" b="1" dirty="0">
                <a:latin typeface="Calibri (Body)"/>
              </a:rPr>
              <a:t>Coding: </a:t>
            </a:r>
            <a:r>
              <a:rPr lang="en-US" sz="2000" dirty="0">
                <a:latin typeface="Calibri (Body)"/>
              </a:rPr>
              <a:t>Coding is the process of designing a bridge between the understanding of the user and the system. This is also called programming.</a:t>
            </a:r>
          </a:p>
          <a:p>
            <a:pPr algn="just">
              <a:spcAft>
                <a:spcPts val="600"/>
              </a:spcAft>
            </a:pPr>
            <a:r>
              <a:rPr lang="en-US" sz="2000" b="1" dirty="0">
                <a:latin typeface="Calibri (Body)"/>
              </a:rPr>
              <a:t>Testing: </a:t>
            </a:r>
            <a:r>
              <a:rPr lang="en-US" sz="2000" dirty="0">
                <a:latin typeface="Calibri (Body)"/>
              </a:rPr>
              <a:t>Ensuring that the system performance is according to the user requirements. This is done after a system is set for use.</a:t>
            </a:r>
          </a:p>
          <a:p>
            <a:pPr algn="just">
              <a:spcAft>
                <a:spcPts val="600"/>
              </a:spcAft>
            </a:pPr>
            <a:r>
              <a:rPr lang="en-US" sz="2000" b="1" dirty="0">
                <a:latin typeface="Calibri (Body)"/>
              </a:rPr>
              <a:t>Maintenance: </a:t>
            </a:r>
            <a:r>
              <a:rPr lang="en-US" sz="2000" dirty="0">
                <a:latin typeface="Calibri (Body)"/>
              </a:rPr>
              <a:t>Changes in the system after testing or use to correct the shortcomings or further requirements.</a:t>
            </a:r>
          </a:p>
        </p:txBody>
      </p:sp>
      <p:sp>
        <p:nvSpPr>
          <p:cNvPr id="4" name="Date Placeholder 3"/>
          <p:cNvSpPr>
            <a:spLocks noGrp="1"/>
          </p:cNvSpPr>
          <p:nvPr>
            <p:ph type="dt" sz="half" idx="10"/>
          </p:nvPr>
        </p:nvSpPr>
        <p:spPr/>
        <p:txBody>
          <a:bodyPr/>
          <a:lstStyle/>
          <a:p>
            <a:fld id="{68FAB921-694B-4E76-B781-2E62A8E5F735}" type="datetime1">
              <a:rPr lang="en-US" smtClean="0"/>
              <a:t>9/22/2023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US" sz="3000" dirty="0">
                <a:latin typeface="Calibri (Body)"/>
              </a:rPr>
              <a:t>Stages of Waterfall Model</a:t>
            </a:r>
            <a:endParaRPr lang="en-IN" sz="3000" dirty="0">
              <a:latin typeface="Calibri (Body)"/>
            </a:endParaRPr>
          </a:p>
        </p:txBody>
      </p:sp>
      <p:pic>
        <p:nvPicPr>
          <p:cNvPr id="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29205"/>
          </a:xfrm>
        </p:spPr>
        <p:txBody>
          <a:bodyPr>
            <a:normAutofit/>
          </a:bodyPr>
          <a:lstStyle/>
          <a:p>
            <a:pPr algn="just">
              <a:spcAft>
                <a:spcPts val="1200"/>
              </a:spcAft>
            </a:pPr>
            <a:r>
              <a:rPr lang="en-US" sz="2200" dirty="0">
                <a:latin typeface="Calibri (Body)"/>
              </a:rPr>
              <a:t>It approaches feasibility analysis before requirement analysis, which is not practical.</a:t>
            </a:r>
          </a:p>
          <a:p>
            <a:pPr algn="just">
              <a:spcAft>
                <a:spcPts val="1200"/>
              </a:spcAft>
            </a:pPr>
            <a:r>
              <a:rPr lang="en-US" sz="2200" dirty="0">
                <a:latin typeface="Calibri (Body)"/>
              </a:rPr>
              <a:t>It tests the system after implementing and designing; therefore, any change required after testing can be hard to be introduced.</a:t>
            </a:r>
          </a:p>
          <a:p>
            <a:pPr algn="just">
              <a:spcAft>
                <a:spcPts val="1200"/>
              </a:spcAft>
            </a:pPr>
            <a:r>
              <a:rPr lang="en-US" sz="2200" dirty="0">
                <a:latin typeface="Calibri (Body)"/>
              </a:rPr>
              <a:t>Any feedback to the previous process has not been approached.</a:t>
            </a:r>
          </a:p>
          <a:p>
            <a:pPr algn="just">
              <a:spcAft>
                <a:spcPts val="1200"/>
              </a:spcAft>
            </a:pPr>
            <a:endParaRPr lang="en-US" sz="1800" dirty="0">
              <a:latin typeface="Calibri (Body)"/>
            </a:endParaRPr>
          </a:p>
        </p:txBody>
      </p:sp>
      <p:sp>
        <p:nvSpPr>
          <p:cNvPr id="4" name="Date Placeholder 3"/>
          <p:cNvSpPr>
            <a:spLocks noGrp="1"/>
          </p:cNvSpPr>
          <p:nvPr>
            <p:ph type="dt" sz="half" idx="10"/>
          </p:nvPr>
        </p:nvSpPr>
        <p:spPr/>
        <p:txBody>
          <a:bodyPr/>
          <a:lstStyle/>
          <a:p>
            <a:fld id="{3CE3A8F6-5919-42FF-BF38-5420955B6CAD}" type="datetime1">
              <a:rPr lang="en-US" smtClean="0"/>
              <a:t>9/22/2023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US" sz="3000" dirty="0">
                <a:latin typeface="Calibri (Body)"/>
              </a:rPr>
              <a:t>Drawbacks of Waterfall Model</a:t>
            </a:r>
            <a:r>
              <a:rPr lang="en-US" sz="3000" b="1" dirty="0"/>
              <a:t> </a:t>
            </a:r>
            <a:endParaRPr lang="en-IN" sz="3000" dirty="0">
              <a:latin typeface="Calibri (Body)"/>
            </a:endParaRPr>
          </a:p>
        </p:txBody>
      </p:sp>
      <p:pic>
        <p:nvPicPr>
          <p:cNvPr id="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3429007"/>
          </a:xfrm>
        </p:spPr>
        <p:txBody>
          <a:bodyPr>
            <a:normAutofit/>
          </a:bodyPr>
          <a:lstStyle/>
          <a:p>
            <a:pPr algn="just">
              <a:spcAft>
                <a:spcPts val="1200"/>
              </a:spcAft>
            </a:pPr>
            <a:r>
              <a:rPr lang="en-IN" sz="2200" dirty="0">
                <a:latin typeface="Calibri (Body)"/>
              </a:rPr>
              <a:t>The prototype may be a usable program but is not suitable as the final software product.</a:t>
            </a:r>
          </a:p>
          <a:p>
            <a:pPr algn="just">
              <a:spcAft>
                <a:spcPts val="1200"/>
              </a:spcAft>
            </a:pPr>
            <a:r>
              <a:rPr lang="en-IN" sz="2200" dirty="0">
                <a:latin typeface="Calibri (Body)"/>
              </a:rPr>
              <a:t>The code for the prototype is thrown away. However, experience gathered helps in developing the actual system.</a:t>
            </a:r>
          </a:p>
          <a:p>
            <a:pPr algn="just">
              <a:spcAft>
                <a:spcPts val="1200"/>
              </a:spcAft>
            </a:pPr>
            <a:r>
              <a:rPr lang="en-IN" sz="2200" dirty="0">
                <a:latin typeface="Calibri (Body)"/>
              </a:rPr>
              <a:t>The development of a prototype might involve extra cost, but overall cost might turnout to be lower than that of an equivalent system developed using the waterfall model.</a:t>
            </a:r>
            <a:endParaRPr lang="en-US" sz="2200" dirty="0">
              <a:latin typeface="Calibri (Body)"/>
            </a:endParaRPr>
          </a:p>
        </p:txBody>
      </p:sp>
      <p:sp>
        <p:nvSpPr>
          <p:cNvPr id="4" name="Date Placeholder 3"/>
          <p:cNvSpPr>
            <a:spLocks noGrp="1"/>
          </p:cNvSpPr>
          <p:nvPr>
            <p:ph type="dt" sz="half" idx="10"/>
          </p:nvPr>
        </p:nvSpPr>
        <p:spPr/>
        <p:txBody>
          <a:bodyPr/>
          <a:lstStyle/>
          <a:p>
            <a:fld id="{C1A4729F-55D2-4C47-9AAE-6B1E68FECBD8}" type="datetime1">
              <a:rPr lang="en-US" smtClean="0"/>
              <a:t>9/22/2023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US" sz="3000" dirty="0">
                <a:latin typeface="Calibri (Body)"/>
              </a:rPr>
              <a:t>Prototyping Model</a:t>
            </a:r>
            <a:endParaRPr lang="en-IN" sz="3000" dirty="0">
              <a:latin typeface="Calibri (Body)"/>
            </a:endParaRPr>
          </a:p>
        </p:txBody>
      </p:sp>
      <p:pic>
        <p:nvPicPr>
          <p:cNvPr id="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8D2B642-7EF5-4E50-A93C-0C3D2C97F547}" type="datetime1">
              <a:rPr lang="en-US" smtClean="0"/>
              <a:t>9/22/2023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US" sz="3000" dirty="0">
                <a:latin typeface="Calibri (Body)"/>
              </a:rPr>
              <a:t>Prototyping Model</a:t>
            </a:r>
            <a:endParaRPr lang="en-IN" sz="3000" dirty="0">
              <a:latin typeface="Calibri (Body)"/>
            </a:endParaRPr>
          </a:p>
        </p:txBody>
      </p:sp>
      <p:sp>
        <p:nvSpPr>
          <p:cNvPr id="10" name="Rectangle 9"/>
          <p:cNvSpPr/>
          <p:nvPr/>
        </p:nvSpPr>
        <p:spPr>
          <a:xfrm>
            <a:off x="285720" y="1214422"/>
            <a:ext cx="2000264" cy="50006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Body)"/>
              </a:rPr>
              <a:t>Rapid Prototype</a:t>
            </a:r>
            <a:endParaRPr lang="en-IN" dirty="0">
              <a:latin typeface="Calibri (Body)"/>
            </a:endParaRPr>
          </a:p>
        </p:txBody>
      </p:sp>
      <p:sp>
        <p:nvSpPr>
          <p:cNvPr id="11" name="Rectangle 10"/>
          <p:cNvSpPr/>
          <p:nvPr/>
        </p:nvSpPr>
        <p:spPr>
          <a:xfrm>
            <a:off x="1500166" y="2071678"/>
            <a:ext cx="2000264" cy="50006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Body)"/>
              </a:rPr>
              <a:t>Analysis</a:t>
            </a:r>
            <a:endParaRPr lang="en-IN" dirty="0">
              <a:latin typeface="Calibri (Body)"/>
            </a:endParaRPr>
          </a:p>
        </p:txBody>
      </p:sp>
      <p:sp>
        <p:nvSpPr>
          <p:cNvPr id="12" name="Rectangle 11"/>
          <p:cNvSpPr/>
          <p:nvPr/>
        </p:nvSpPr>
        <p:spPr>
          <a:xfrm>
            <a:off x="2214546" y="2928934"/>
            <a:ext cx="2000264" cy="50006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Body)"/>
              </a:rPr>
              <a:t>Design</a:t>
            </a:r>
            <a:endParaRPr lang="en-IN" dirty="0">
              <a:latin typeface="Calibri (Body)"/>
            </a:endParaRPr>
          </a:p>
        </p:txBody>
      </p:sp>
      <p:sp>
        <p:nvSpPr>
          <p:cNvPr id="13" name="Rectangle 12"/>
          <p:cNvSpPr/>
          <p:nvPr/>
        </p:nvSpPr>
        <p:spPr>
          <a:xfrm>
            <a:off x="2857488" y="3857628"/>
            <a:ext cx="2000264" cy="50006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Body)"/>
              </a:rPr>
              <a:t>Implementation</a:t>
            </a:r>
            <a:endParaRPr lang="en-IN" dirty="0">
              <a:latin typeface="Calibri (Body)"/>
            </a:endParaRPr>
          </a:p>
        </p:txBody>
      </p:sp>
      <p:sp>
        <p:nvSpPr>
          <p:cNvPr id="14" name="Rectangle 13"/>
          <p:cNvSpPr/>
          <p:nvPr/>
        </p:nvSpPr>
        <p:spPr>
          <a:xfrm>
            <a:off x="4000496" y="4714884"/>
            <a:ext cx="2000264" cy="571504"/>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Calibri (Body)"/>
              </a:rPr>
              <a:t>Postdelivery</a:t>
            </a:r>
            <a:r>
              <a:rPr lang="en-US" dirty="0">
                <a:latin typeface="Calibri (Body)"/>
              </a:rPr>
              <a:t> maintenance</a:t>
            </a:r>
            <a:endParaRPr lang="en-IN" dirty="0">
              <a:latin typeface="Calibri (Body)"/>
            </a:endParaRPr>
          </a:p>
        </p:txBody>
      </p:sp>
      <p:sp>
        <p:nvSpPr>
          <p:cNvPr id="15" name="Rectangle 14"/>
          <p:cNvSpPr/>
          <p:nvPr/>
        </p:nvSpPr>
        <p:spPr>
          <a:xfrm>
            <a:off x="4500562" y="5643578"/>
            <a:ext cx="2000264" cy="50006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Body)"/>
              </a:rPr>
              <a:t>Retirement</a:t>
            </a:r>
            <a:endParaRPr lang="en-IN" dirty="0">
              <a:latin typeface="Calibri (Body)"/>
            </a:endParaRPr>
          </a:p>
        </p:txBody>
      </p:sp>
      <p:cxnSp>
        <p:nvCxnSpPr>
          <p:cNvPr id="17" name="Straight Arrow Connector 16"/>
          <p:cNvCxnSpPr/>
          <p:nvPr/>
        </p:nvCxnSpPr>
        <p:spPr>
          <a:xfrm rot="5400000">
            <a:off x="1893869" y="1892289"/>
            <a:ext cx="357190" cy="1588"/>
          </a:xfrm>
          <a:prstGeom prst="straightConnector1">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0800000">
            <a:off x="5531174" y="1428736"/>
            <a:ext cx="428628" cy="1588"/>
          </a:xfrm>
          <a:prstGeom prst="straightConnector1">
            <a:avLst/>
          </a:prstGeom>
          <a:ln w="28575">
            <a:solidFill>
              <a:schemeClr val="tx2">
                <a:lumMod val="60000"/>
                <a:lumOff val="4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3036877" y="2749545"/>
            <a:ext cx="357190" cy="1588"/>
          </a:xfrm>
          <a:prstGeom prst="straightConnector1">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3679819" y="3606801"/>
            <a:ext cx="357190" cy="1588"/>
          </a:xfrm>
          <a:prstGeom prst="straightConnector1">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a:off x="4179885" y="4535495"/>
            <a:ext cx="357190" cy="1588"/>
          </a:xfrm>
          <a:prstGeom prst="straightConnector1">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5180017" y="5464189"/>
            <a:ext cx="357190" cy="1588"/>
          </a:xfrm>
          <a:prstGeom prst="straightConnector1">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571868" y="1142984"/>
            <a:ext cx="2000264" cy="500066"/>
          </a:xfrm>
          <a:prstGeom prst="rect">
            <a:avLst/>
          </a:prstGeom>
          <a:solidFill>
            <a:schemeClr val="bg1">
              <a:lumMod val="65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Body)"/>
              </a:rPr>
              <a:t>Changed Requirements</a:t>
            </a:r>
            <a:endParaRPr lang="en-IN" dirty="0">
              <a:latin typeface="Calibri (Body)"/>
            </a:endParaRPr>
          </a:p>
        </p:txBody>
      </p:sp>
      <p:cxnSp>
        <p:nvCxnSpPr>
          <p:cNvPr id="28" name="Shape 27"/>
          <p:cNvCxnSpPr>
            <a:stCxn id="26" idx="1"/>
            <a:endCxn id="11" idx="0"/>
          </p:cNvCxnSpPr>
          <p:nvPr/>
        </p:nvCxnSpPr>
        <p:spPr>
          <a:xfrm rot="10800000" flipV="1">
            <a:off x="2500298" y="1393016"/>
            <a:ext cx="1071570" cy="678661"/>
          </a:xfrm>
          <a:prstGeom prst="bentConnector2">
            <a:avLst/>
          </a:prstGeom>
          <a:ln w="28575">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flipH="1" flipV="1">
            <a:off x="4315537" y="3070619"/>
            <a:ext cx="3286942" cy="158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10800000">
            <a:off x="3500430" y="2214554"/>
            <a:ext cx="2286016" cy="1588"/>
          </a:xfrm>
          <a:prstGeom prst="straightConnector1">
            <a:avLst/>
          </a:prstGeom>
          <a:ln w="28575">
            <a:solidFill>
              <a:schemeClr val="accent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flipH="1" flipV="1">
            <a:off x="4571206" y="3429000"/>
            <a:ext cx="2428892" cy="158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rot="10800000">
            <a:off x="4214810" y="3143248"/>
            <a:ext cx="1357322" cy="1588"/>
          </a:xfrm>
          <a:prstGeom prst="straightConnector1">
            <a:avLst/>
          </a:prstGeom>
          <a:ln w="28575">
            <a:solidFill>
              <a:schemeClr val="accent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flipH="1" flipV="1">
            <a:off x="4786314" y="3928272"/>
            <a:ext cx="1571636" cy="158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rot="10800000">
            <a:off x="4857752" y="4071942"/>
            <a:ext cx="500066" cy="1588"/>
          </a:xfrm>
          <a:prstGeom prst="straightConnector1">
            <a:avLst/>
          </a:prstGeom>
          <a:ln w="28575">
            <a:solidFill>
              <a:schemeClr val="accent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5400000" flipH="1" flipV="1">
            <a:off x="5037141" y="4392619"/>
            <a:ext cx="642942" cy="1588"/>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V="1">
            <a:off x="357158" y="4643446"/>
            <a:ext cx="500066" cy="1588"/>
          </a:xfrm>
          <a:prstGeom prst="straightConnector1">
            <a:avLst/>
          </a:prstGeom>
          <a:ln w="28575">
            <a:solidFill>
              <a:schemeClr val="tx2">
                <a:lumMod val="60000"/>
                <a:lumOff val="4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357158" y="4286256"/>
            <a:ext cx="427040" cy="1588"/>
          </a:xfrm>
          <a:prstGeom prst="straightConnector1">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857224" y="4143380"/>
            <a:ext cx="1928826" cy="769441"/>
          </a:xfrm>
          <a:prstGeom prst="rect">
            <a:avLst/>
          </a:prstGeom>
          <a:noFill/>
        </p:spPr>
        <p:txBody>
          <a:bodyPr wrap="square" rtlCol="0">
            <a:spAutoFit/>
          </a:bodyPr>
          <a:lstStyle/>
          <a:p>
            <a:r>
              <a:rPr lang="en-US" sz="2200" dirty="0">
                <a:latin typeface="Calibri (Body)"/>
              </a:rPr>
              <a:t>Development</a:t>
            </a:r>
          </a:p>
          <a:p>
            <a:r>
              <a:rPr lang="en-US" sz="2200" dirty="0">
                <a:latin typeface="Calibri (Body)"/>
              </a:rPr>
              <a:t>Maintenance</a:t>
            </a:r>
            <a:endParaRPr lang="en-IN" sz="2200" dirty="0">
              <a:latin typeface="Calibri (Body)"/>
            </a:endParaRPr>
          </a:p>
        </p:txBody>
      </p:sp>
      <p:pic>
        <p:nvPicPr>
          <p:cNvPr id="31"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ppt_x"/>
                                          </p:val>
                                        </p:tav>
                                        <p:tav tm="100000">
                                          <p:val>
                                            <p:strVal val="#ppt_x"/>
                                          </p:val>
                                        </p:tav>
                                      </p:tavLst>
                                    </p:anim>
                                    <p:anim calcmode="lin" valueType="num">
                                      <p:cBhvr additive="base">
                                        <p:cTn id="1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500" fill="hold"/>
                                        <p:tgtEl>
                                          <p:spTgt spid="22"/>
                                        </p:tgtEl>
                                        <p:attrNameLst>
                                          <p:attrName>ppt_x</p:attrName>
                                        </p:attrNameLst>
                                      </p:cBhvr>
                                      <p:tavLst>
                                        <p:tav tm="0">
                                          <p:val>
                                            <p:strVal val="#ppt_x"/>
                                          </p:val>
                                        </p:tav>
                                        <p:tav tm="100000">
                                          <p:val>
                                            <p:strVal val="#ppt_x"/>
                                          </p:val>
                                        </p:tav>
                                      </p:tavLst>
                                    </p:anim>
                                    <p:anim calcmode="lin" valueType="num">
                                      <p:cBhvr additive="base">
                                        <p:cTn id="23" dur="500" fill="hold"/>
                                        <p:tgtEl>
                                          <p:spTgt spid="22"/>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ppt_x"/>
                                          </p:val>
                                        </p:tav>
                                        <p:tav tm="100000">
                                          <p:val>
                                            <p:strVal val="#ppt_x"/>
                                          </p:val>
                                        </p:tav>
                                      </p:tavLst>
                                    </p:anim>
                                    <p:anim calcmode="lin" valueType="num">
                                      <p:cBhvr additive="base">
                                        <p:cTn id="33" dur="500" fill="hold"/>
                                        <p:tgtEl>
                                          <p:spTgt spid="23"/>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ppt_x"/>
                                          </p:val>
                                        </p:tav>
                                        <p:tav tm="100000">
                                          <p:val>
                                            <p:strVal val="#ppt_x"/>
                                          </p:val>
                                        </p:tav>
                                      </p:tavLst>
                                    </p:anim>
                                    <p:anim calcmode="lin" valueType="num">
                                      <p:cBhvr additive="base">
                                        <p:cTn id="43" dur="500" fill="hold"/>
                                        <p:tgtEl>
                                          <p:spTgt spid="24"/>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500" fill="hold"/>
                                        <p:tgtEl>
                                          <p:spTgt spid="14"/>
                                        </p:tgtEl>
                                        <p:attrNameLst>
                                          <p:attrName>ppt_x</p:attrName>
                                        </p:attrNameLst>
                                      </p:cBhvr>
                                      <p:tavLst>
                                        <p:tav tm="0">
                                          <p:val>
                                            <p:strVal val="#ppt_x"/>
                                          </p:val>
                                        </p:tav>
                                        <p:tav tm="100000">
                                          <p:val>
                                            <p:strVal val="#ppt_x"/>
                                          </p:val>
                                        </p:tav>
                                      </p:tavLst>
                                    </p:anim>
                                    <p:anim calcmode="lin" valueType="num">
                                      <p:cBhvr additive="base">
                                        <p:cTn id="4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500" fill="hold"/>
                                        <p:tgtEl>
                                          <p:spTgt spid="15"/>
                                        </p:tgtEl>
                                        <p:attrNameLst>
                                          <p:attrName>ppt_x</p:attrName>
                                        </p:attrNameLst>
                                      </p:cBhvr>
                                      <p:tavLst>
                                        <p:tav tm="0">
                                          <p:val>
                                            <p:strVal val="#ppt_x"/>
                                          </p:val>
                                        </p:tav>
                                        <p:tav tm="100000">
                                          <p:val>
                                            <p:strVal val="#ppt_x"/>
                                          </p:val>
                                        </p:tav>
                                      </p:tavLst>
                                    </p:anim>
                                    <p:anim calcmode="lin" valueType="num">
                                      <p:cBhvr additive="base">
                                        <p:cTn id="53" dur="500" fill="hold"/>
                                        <p:tgtEl>
                                          <p:spTgt spid="15"/>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25"/>
                                        </p:tgtEl>
                                        <p:attrNameLst>
                                          <p:attrName>style.visibility</p:attrName>
                                        </p:attrNameLst>
                                      </p:cBhvr>
                                      <p:to>
                                        <p:strVal val="visible"/>
                                      </p:to>
                                    </p:set>
                                    <p:anim calcmode="lin" valueType="num">
                                      <p:cBhvr additive="base">
                                        <p:cTn id="56" dur="500" fill="hold"/>
                                        <p:tgtEl>
                                          <p:spTgt spid="25"/>
                                        </p:tgtEl>
                                        <p:attrNameLst>
                                          <p:attrName>ppt_x</p:attrName>
                                        </p:attrNameLst>
                                      </p:cBhvr>
                                      <p:tavLst>
                                        <p:tav tm="0">
                                          <p:val>
                                            <p:strVal val="#ppt_x"/>
                                          </p:val>
                                        </p:tav>
                                        <p:tav tm="100000">
                                          <p:val>
                                            <p:strVal val="#ppt_x"/>
                                          </p:val>
                                        </p:tav>
                                      </p:tavLst>
                                    </p:anim>
                                    <p:anim calcmode="lin" valueType="num">
                                      <p:cBhvr additive="base">
                                        <p:cTn id="5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53"/>
                                        </p:tgtEl>
                                        <p:attrNameLst>
                                          <p:attrName>style.visibility</p:attrName>
                                        </p:attrNameLst>
                                      </p:cBhvr>
                                      <p:to>
                                        <p:strVal val="visible"/>
                                      </p:to>
                                    </p:set>
                                    <p:anim calcmode="lin" valueType="num">
                                      <p:cBhvr additive="base">
                                        <p:cTn id="62" dur="500" fill="hold"/>
                                        <p:tgtEl>
                                          <p:spTgt spid="53"/>
                                        </p:tgtEl>
                                        <p:attrNameLst>
                                          <p:attrName>ppt_x</p:attrName>
                                        </p:attrNameLst>
                                      </p:cBhvr>
                                      <p:tavLst>
                                        <p:tav tm="0">
                                          <p:val>
                                            <p:strVal val="#ppt_x"/>
                                          </p:val>
                                        </p:tav>
                                        <p:tav tm="100000">
                                          <p:val>
                                            <p:strVal val="#ppt_x"/>
                                          </p:val>
                                        </p:tav>
                                      </p:tavLst>
                                    </p:anim>
                                    <p:anim calcmode="lin" valueType="num">
                                      <p:cBhvr additive="base">
                                        <p:cTn id="63" dur="500" fill="hold"/>
                                        <p:tgtEl>
                                          <p:spTgt spid="53"/>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anim calcmode="lin" valueType="num">
                                      <p:cBhvr additive="base">
                                        <p:cTn id="66" dur="500" fill="hold"/>
                                        <p:tgtEl>
                                          <p:spTgt spid="26"/>
                                        </p:tgtEl>
                                        <p:attrNameLst>
                                          <p:attrName>ppt_x</p:attrName>
                                        </p:attrNameLst>
                                      </p:cBhvr>
                                      <p:tavLst>
                                        <p:tav tm="0">
                                          <p:val>
                                            <p:strVal val="#ppt_x"/>
                                          </p:val>
                                        </p:tav>
                                        <p:tav tm="100000">
                                          <p:val>
                                            <p:strVal val="#ppt_x"/>
                                          </p:val>
                                        </p:tav>
                                      </p:tavLst>
                                    </p:anim>
                                    <p:anim calcmode="lin" valueType="num">
                                      <p:cBhvr additive="base">
                                        <p:cTn id="67"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28"/>
                                        </p:tgtEl>
                                        <p:attrNameLst>
                                          <p:attrName>style.visibility</p:attrName>
                                        </p:attrNameLst>
                                      </p:cBhvr>
                                      <p:to>
                                        <p:strVal val="visible"/>
                                      </p:to>
                                    </p:set>
                                    <p:anim calcmode="lin" valueType="num">
                                      <p:cBhvr additive="base">
                                        <p:cTn id="72" dur="500" fill="hold"/>
                                        <p:tgtEl>
                                          <p:spTgt spid="28"/>
                                        </p:tgtEl>
                                        <p:attrNameLst>
                                          <p:attrName>ppt_x</p:attrName>
                                        </p:attrNameLst>
                                      </p:cBhvr>
                                      <p:tavLst>
                                        <p:tav tm="0">
                                          <p:val>
                                            <p:strVal val="#ppt_x"/>
                                          </p:val>
                                        </p:tav>
                                        <p:tav tm="100000">
                                          <p:val>
                                            <p:strVal val="#ppt_x"/>
                                          </p:val>
                                        </p:tav>
                                      </p:tavLst>
                                    </p:anim>
                                    <p:anim calcmode="lin" valueType="num">
                                      <p:cBhvr additive="base">
                                        <p:cTn id="73"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60"/>
                                        </p:tgtEl>
                                        <p:attrNameLst>
                                          <p:attrName>style.visibility</p:attrName>
                                        </p:attrNameLst>
                                      </p:cBhvr>
                                      <p:to>
                                        <p:strVal val="visible"/>
                                      </p:to>
                                    </p:set>
                                    <p:anim calcmode="lin" valueType="num">
                                      <p:cBhvr additive="base">
                                        <p:cTn id="78" dur="500" fill="hold"/>
                                        <p:tgtEl>
                                          <p:spTgt spid="60"/>
                                        </p:tgtEl>
                                        <p:attrNameLst>
                                          <p:attrName>ppt_x</p:attrName>
                                        </p:attrNameLst>
                                      </p:cBhvr>
                                      <p:tavLst>
                                        <p:tav tm="0">
                                          <p:val>
                                            <p:strVal val="#ppt_x"/>
                                          </p:val>
                                        </p:tav>
                                        <p:tav tm="100000">
                                          <p:val>
                                            <p:strVal val="#ppt_x"/>
                                          </p:val>
                                        </p:tav>
                                      </p:tavLst>
                                    </p:anim>
                                    <p:anim calcmode="lin" valueType="num">
                                      <p:cBhvr additive="base">
                                        <p:cTn id="79" dur="500" fill="hold"/>
                                        <p:tgtEl>
                                          <p:spTgt spid="60"/>
                                        </p:tgtEl>
                                        <p:attrNameLst>
                                          <p:attrName>ppt_y</p:attrName>
                                        </p:attrNameLst>
                                      </p:cBhvr>
                                      <p:tavLst>
                                        <p:tav tm="0">
                                          <p:val>
                                            <p:strVal val="1+#ppt_h/2"/>
                                          </p:val>
                                        </p:tav>
                                        <p:tav tm="100000">
                                          <p:val>
                                            <p:strVal val="#ppt_y"/>
                                          </p:val>
                                        </p:tav>
                                      </p:tavLst>
                                    </p:anim>
                                  </p:childTnLst>
                                </p:cTn>
                              </p:par>
                              <p:par>
                                <p:cTn id="80" presetID="2" presetClass="entr" presetSubtype="4" fill="hold" nodeType="withEffect">
                                  <p:stCondLst>
                                    <p:cond delay="0"/>
                                  </p:stCondLst>
                                  <p:childTnLst>
                                    <p:set>
                                      <p:cBhvr>
                                        <p:cTn id="81" dur="1" fill="hold">
                                          <p:stCondLst>
                                            <p:cond delay="0"/>
                                          </p:stCondLst>
                                        </p:cTn>
                                        <p:tgtEl>
                                          <p:spTgt spid="67"/>
                                        </p:tgtEl>
                                        <p:attrNameLst>
                                          <p:attrName>style.visibility</p:attrName>
                                        </p:attrNameLst>
                                      </p:cBhvr>
                                      <p:to>
                                        <p:strVal val="visible"/>
                                      </p:to>
                                    </p:set>
                                    <p:anim calcmode="lin" valueType="num">
                                      <p:cBhvr additive="base">
                                        <p:cTn id="82" dur="500" fill="hold"/>
                                        <p:tgtEl>
                                          <p:spTgt spid="67"/>
                                        </p:tgtEl>
                                        <p:attrNameLst>
                                          <p:attrName>ppt_x</p:attrName>
                                        </p:attrNameLst>
                                      </p:cBhvr>
                                      <p:tavLst>
                                        <p:tav tm="0">
                                          <p:val>
                                            <p:strVal val="#ppt_x"/>
                                          </p:val>
                                        </p:tav>
                                        <p:tav tm="100000">
                                          <p:val>
                                            <p:strVal val="#ppt_x"/>
                                          </p:val>
                                        </p:tav>
                                      </p:tavLst>
                                    </p:anim>
                                    <p:anim calcmode="lin" valueType="num">
                                      <p:cBhvr additive="base">
                                        <p:cTn id="83" dur="500" fill="hold"/>
                                        <p:tgtEl>
                                          <p:spTgt spid="67"/>
                                        </p:tgtEl>
                                        <p:attrNameLst>
                                          <p:attrName>ppt_y</p:attrName>
                                        </p:attrNameLst>
                                      </p:cBhvr>
                                      <p:tavLst>
                                        <p:tav tm="0">
                                          <p:val>
                                            <p:strVal val="1+#ppt_h/2"/>
                                          </p:val>
                                        </p:tav>
                                        <p:tav tm="100000">
                                          <p:val>
                                            <p:strVal val="#ppt_y"/>
                                          </p:val>
                                        </p:tav>
                                      </p:tavLst>
                                    </p:anim>
                                  </p:childTnLst>
                                </p:cTn>
                              </p:par>
                              <p:par>
                                <p:cTn id="84" presetID="2" presetClass="entr" presetSubtype="4" fill="hold" nodeType="withEffect">
                                  <p:stCondLst>
                                    <p:cond delay="0"/>
                                  </p:stCondLst>
                                  <p:childTnLst>
                                    <p:set>
                                      <p:cBhvr>
                                        <p:cTn id="85" dur="1" fill="hold">
                                          <p:stCondLst>
                                            <p:cond delay="0"/>
                                          </p:stCondLst>
                                        </p:cTn>
                                        <p:tgtEl>
                                          <p:spTgt spid="76"/>
                                        </p:tgtEl>
                                        <p:attrNameLst>
                                          <p:attrName>style.visibility</p:attrName>
                                        </p:attrNameLst>
                                      </p:cBhvr>
                                      <p:to>
                                        <p:strVal val="visible"/>
                                      </p:to>
                                    </p:set>
                                    <p:anim calcmode="lin" valueType="num">
                                      <p:cBhvr additive="base">
                                        <p:cTn id="86" dur="500" fill="hold"/>
                                        <p:tgtEl>
                                          <p:spTgt spid="76"/>
                                        </p:tgtEl>
                                        <p:attrNameLst>
                                          <p:attrName>ppt_x</p:attrName>
                                        </p:attrNameLst>
                                      </p:cBhvr>
                                      <p:tavLst>
                                        <p:tav tm="0">
                                          <p:val>
                                            <p:strVal val="#ppt_x"/>
                                          </p:val>
                                        </p:tav>
                                        <p:tav tm="100000">
                                          <p:val>
                                            <p:strVal val="#ppt_x"/>
                                          </p:val>
                                        </p:tav>
                                      </p:tavLst>
                                    </p:anim>
                                    <p:anim calcmode="lin" valueType="num">
                                      <p:cBhvr additive="base">
                                        <p:cTn id="87" dur="500" fill="hold"/>
                                        <p:tgtEl>
                                          <p:spTgt spid="76"/>
                                        </p:tgtEl>
                                        <p:attrNameLst>
                                          <p:attrName>ppt_y</p:attrName>
                                        </p:attrNameLst>
                                      </p:cBhvr>
                                      <p:tavLst>
                                        <p:tav tm="0">
                                          <p:val>
                                            <p:strVal val="1+#ppt_h/2"/>
                                          </p:val>
                                        </p:tav>
                                        <p:tav tm="100000">
                                          <p:val>
                                            <p:strVal val="#ppt_y"/>
                                          </p:val>
                                        </p:tav>
                                      </p:tavLst>
                                    </p:anim>
                                  </p:childTnLst>
                                </p:cTn>
                              </p:par>
                              <p:par>
                                <p:cTn id="88" presetID="2" presetClass="entr" presetSubtype="4" fill="hold" nodeType="withEffect">
                                  <p:stCondLst>
                                    <p:cond delay="0"/>
                                  </p:stCondLst>
                                  <p:childTnLst>
                                    <p:set>
                                      <p:cBhvr>
                                        <p:cTn id="89" dur="1" fill="hold">
                                          <p:stCondLst>
                                            <p:cond delay="0"/>
                                          </p:stCondLst>
                                        </p:cTn>
                                        <p:tgtEl>
                                          <p:spTgt spid="73"/>
                                        </p:tgtEl>
                                        <p:attrNameLst>
                                          <p:attrName>style.visibility</p:attrName>
                                        </p:attrNameLst>
                                      </p:cBhvr>
                                      <p:to>
                                        <p:strVal val="visible"/>
                                      </p:to>
                                    </p:set>
                                    <p:anim calcmode="lin" valueType="num">
                                      <p:cBhvr additive="base">
                                        <p:cTn id="90" dur="500" fill="hold"/>
                                        <p:tgtEl>
                                          <p:spTgt spid="73"/>
                                        </p:tgtEl>
                                        <p:attrNameLst>
                                          <p:attrName>ppt_x</p:attrName>
                                        </p:attrNameLst>
                                      </p:cBhvr>
                                      <p:tavLst>
                                        <p:tav tm="0">
                                          <p:val>
                                            <p:strVal val="#ppt_x"/>
                                          </p:val>
                                        </p:tav>
                                        <p:tav tm="100000">
                                          <p:val>
                                            <p:strVal val="#ppt_x"/>
                                          </p:val>
                                        </p:tav>
                                      </p:tavLst>
                                    </p:anim>
                                    <p:anim calcmode="lin" valueType="num">
                                      <p:cBhvr additive="base">
                                        <p:cTn id="91" dur="500" fill="hold"/>
                                        <p:tgtEl>
                                          <p:spTgt spid="73"/>
                                        </p:tgtEl>
                                        <p:attrNameLst>
                                          <p:attrName>ppt_y</p:attrName>
                                        </p:attrNameLst>
                                      </p:cBhvr>
                                      <p:tavLst>
                                        <p:tav tm="0">
                                          <p:val>
                                            <p:strVal val="1+#ppt_h/2"/>
                                          </p:val>
                                        </p:tav>
                                        <p:tav tm="100000">
                                          <p:val>
                                            <p:strVal val="#ppt_y"/>
                                          </p:val>
                                        </p:tav>
                                      </p:tavLst>
                                    </p:anim>
                                  </p:childTnLst>
                                </p:cTn>
                              </p:par>
                              <p:par>
                                <p:cTn id="92" presetID="2" presetClass="entr" presetSubtype="4" fill="hold" nodeType="withEffect">
                                  <p:stCondLst>
                                    <p:cond delay="0"/>
                                  </p:stCondLst>
                                  <p:childTnLst>
                                    <p:set>
                                      <p:cBhvr>
                                        <p:cTn id="93" dur="1" fill="hold">
                                          <p:stCondLst>
                                            <p:cond delay="0"/>
                                          </p:stCondLst>
                                        </p:cTn>
                                        <p:tgtEl>
                                          <p:spTgt spid="64"/>
                                        </p:tgtEl>
                                        <p:attrNameLst>
                                          <p:attrName>style.visibility</p:attrName>
                                        </p:attrNameLst>
                                      </p:cBhvr>
                                      <p:to>
                                        <p:strVal val="visible"/>
                                      </p:to>
                                    </p:set>
                                    <p:anim calcmode="lin" valueType="num">
                                      <p:cBhvr additive="base">
                                        <p:cTn id="94" dur="500" fill="hold"/>
                                        <p:tgtEl>
                                          <p:spTgt spid="64"/>
                                        </p:tgtEl>
                                        <p:attrNameLst>
                                          <p:attrName>ppt_x</p:attrName>
                                        </p:attrNameLst>
                                      </p:cBhvr>
                                      <p:tavLst>
                                        <p:tav tm="0">
                                          <p:val>
                                            <p:strVal val="#ppt_x"/>
                                          </p:val>
                                        </p:tav>
                                        <p:tav tm="100000">
                                          <p:val>
                                            <p:strVal val="#ppt_x"/>
                                          </p:val>
                                        </p:tav>
                                      </p:tavLst>
                                    </p:anim>
                                    <p:anim calcmode="lin" valueType="num">
                                      <p:cBhvr additive="base">
                                        <p:cTn id="95" dur="500" fill="hold"/>
                                        <p:tgtEl>
                                          <p:spTgt spid="64"/>
                                        </p:tgtEl>
                                        <p:attrNameLst>
                                          <p:attrName>ppt_y</p:attrName>
                                        </p:attrNameLst>
                                      </p:cBhvr>
                                      <p:tavLst>
                                        <p:tav tm="0">
                                          <p:val>
                                            <p:strVal val="1+#ppt_h/2"/>
                                          </p:val>
                                        </p:tav>
                                        <p:tav tm="100000">
                                          <p:val>
                                            <p:strVal val="#ppt_y"/>
                                          </p:val>
                                        </p:tav>
                                      </p:tavLst>
                                    </p:anim>
                                  </p:childTnLst>
                                </p:cTn>
                              </p:par>
                              <p:par>
                                <p:cTn id="96" presetID="2" presetClass="entr" presetSubtype="4" fill="hold" nodeType="withEffect">
                                  <p:stCondLst>
                                    <p:cond delay="0"/>
                                  </p:stCondLst>
                                  <p:childTnLst>
                                    <p:set>
                                      <p:cBhvr>
                                        <p:cTn id="97" dur="1" fill="hold">
                                          <p:stCondLst>
                                            <p:cond delay="0"/>
                                          </p:stCondLst>
                                        </p:cTn>
                                        <p:tgtEl>
                                          <p:spTgt spid="58"/>
                                        </p:tgtEl>
                                        <p:attrNameLst>
                                          <p:attrName>style.visibility</p:attrName>
                                        </p:attrNameLst>
                                      </p:cBhvr>
                                      <p:to>
                                        <p:strVal val="visible"/>
                                      </p:to>
                                    </p:set>
                                    <p:anim calcmode="lin" valueType="num">
                                      <p:cBhvr additive="base">
                                        <p:cTn id="98" dur="500" fill="hold"/>
                                        <p:tgtEl>
                                          <p:spTgt spid="58"/>
                                        </p:tgtEl>
                                        <p:attrNameLst>
                                          <p:attrName>ppt_x</p:attrName>
                                        </p:attrNameLst>
                                      </p:cBhvr>
                                      <p:tavLst>
                                        <p:tav tm="0">
                                          <p:val>
                                            <p:strVal val="#ppt_x"/>
                                          </p:val>
                                        </p:tav>
                                        <p:tav tm="100000">
                                          <p:val>
                                            <p:strVal val="#ppt_x"/>
                                          </p:val>
                                        </p:tav>
                                      </p:tavLst>
                                    </p:anim>
                                    <p:anim calcmode="lin" valueType="num">
                                      <p:cBhvr additive="base">
                                        <p:cTn id="99"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2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643453"/>
          </a:xfrm>
        </p:spPr>
        <p:txBody>
          <a:bodyPr>
            <a:normAutofit/>
          </a:bodyPr>
          <a:lstStyle/>
          <a:p>
            <a:pPr algn="just">
              <a:spcAft>
                <a:spcPts val="1800"/>
              </a:spcAft>
            </a:pPr>
            <a:r>
              <a:rPr lang="en-US" sz="2200" dirty="0">
                <a:latin typeface="Calibri (Body)"/>
              </a:rPr>
              <a:t>Evolutionary model approaches to improve the classic waterfall model by providing scope of feedback and improvement at every stage of the system development.</a:t>
            </a:r>
          </a:p>
          <a:p>
            <a:pPr algn="just">
              <a:spcAft>
                <a:spcPts val="1800"/>
              </a:spcAft>
            </a:pPr>
            <a:r>
              <a:rPr lang="en-US" sz="2200" dirty="0">
                <a:latin typeface="Calibri (Body)"/>
              </a:rPr>
              <a:t>Therefore, every stage should be taken as a separate evolutionary phase.</a:t>
            </a:r>
          </a:p>
          <a:p>
            <a:pPr algn="just">
              <a:spcAft>
                <a:spcPts val="1800"/>
              </a:spcAft>
            </a:pPr>
            <a:r>
              <a:rPr lang="en-IN" sz="2200" dirty="0">
                <a:latin typeface="Calibri (Body)"/>
              </a:rPr>
              <a:t>This model is useful for complex projects where all functionality must be delivered at one time, but the requirements are unstable or not well understood at the beginning.</a:t>
            </a:r>
            <a:endParaRPr lang="en-US" sz="2200" dirty="0">
              <a:latin typeface="Calibri (Body)"/>
            </a:endParaRPr>
          </a:p>
          <a:p>
            <a:pPr algn="just">
              <a:spcAft>
                <a:spcPts val="1200"/>
              </a:spcAft>
            </a:pPr>
            <a:endParaRPr lang="en-US" sz="2200" dirty="0">
              <a:latin typeface="Calibri (Body)"/>
            </a:endParaRPr>
          </a:p>
        </p:txBody>
      </p:sp>
      <p:sp>
        <p:nvSpPr>
          <p:cNvPr id="4" name="Date Placeholder 3"/>
          <p:cNvSpPr>
            <a:spLocks noGrp="1"/>
          </p:cNvSpPr>
          <p:nvPr>
            <p:ph type="dt" sz="half" idx="10"/>
          </p:nvPr>
        </p:nvSpPr>
        <p:spPr/>
        <p:txBody>
          <a:bodyPr/>
          <a:lstStyle/>
          <a:p>
            <a:fld id="{B918AAFD-8BC6-4955-BDDA-FF97FF943D08}" type="datetime1">
              <a:rPr lang="en-US" smtClean="0"/>
              <a:t>9/22/2023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US" sz="3000" dirty="0">
                <a:solidFill>
                  <a:prstClr val="black"/>
                </a:solidFill>
                <a:latin typeface="Calibri(body)"/>
                <a:ea typeface="+mj-ea"/>
                <a:cs typeface="+mj-cs"/>
              </a:rPr>
              <a:t>Evolutionary Model</a:t>
            </a:r>
            <a:endParaRPr lang="en-IN" sz="3000" dirty="0">
              <a:latin typeface="Calibri(body)"/>
            </a:endParaRPr>
          </a:p>
        </p:txBody>
      </p:sp>
      <p:pic>
        <p:nvPicPr>
          <p:cNvPr id="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196751"/>
            <a:ext cx="8280920" cy="5028235"/>
          </a:xfrm>
        </p:spPr>
        <p:txBody>
          <a:bodyPr>
            <a:noAutofit/>
          </a:bodyPr>
          <a:lstStyle/>
          <a:p>
            <a:pPr marL="0" indent="0" algn="just">
              <a:buNone/>
            </a:pPr>
            <a:r>
              <a:rPr lang="en-US" sz="1600" b="1" dirty="0">
                <a:latin typeface="Times New Roman" pitchFamily="18" charset="0"/>
                <a:cs typeface="Times New Roman" pitchFamily="18" charset="0"/>
              </a:rPr>
              <a:t>Secure System Development: </a:t>
            </a:r>
          </a:p>
          <a:p>
            <a:pPr marL="0" indent="0" algn="just" fontAlgn="t">
              <a:lnSpc>
                <a:spcPct val="150000"/>
              </a:lnSpc>
              <a:spcBef>
                <a:spcPts val="0"/>
              </a:spcBef>
              <a:spcAft>
                <a:spcPts val="1000"/>
              </a:spcAft>
              <a:buSzPts val="1200"/>
              <a:buNone/>
              <a:tabLst>
                <a:tab pos="1533525" algn="l"/>
              </a:tabLst>
            </a:pPr>
            <a:r>
              <a:rPr lang="en-US" sz="1600" dirty="0">
                <a:latin typeface="Times New Roman" pitchFamily="18" charset="0"/>
                <a:cs typeface="Times New Roman" pitchFamily="18" charset="0"/>
              </a:rPr>
              <a:t>Application Development Security, Architecture &amp; Design, Security Issues in Hardware: Data Storage and Downloadable Devices, Mobile Protection, Security Threats involving in social media, Physical Security of IT Assets, Access Control, CCTV and Intrusion Detection Systems, Backup Security Measures.</a:t>
            </a:r>
          </a:p>
          <a:p>
            <a:pPr marL="0" indent="0" algn="just">
              <a:buNone/>
            </a:pPr>
            <a:r>
              <a:rPr lang="en-US" sz="1600" b="1" dirty="0">
                <a:latin typeface="Times New Roman" pitchFamily="18" charset="0"/>
                <a:cs typeface="Times New Roman" pitchFamily="18" charset="0"/>
              </a:rPr>
              <a:t>Cryptography and Network Security: </a:t>
            </a:r>
          </a:p>
          <a:p>
            <a:pPr algn="just" fontAlgn="t">
              <a:lnSpc>
                <a:spcPct val="150000"/>
              </a:lnSpc>
              <a:spcBef>
                <a:spcPts val="0"/>
              </a:spcBef>
              <a:spcAft>
                <a:spcPts val="1000"/>
              </a:spcAft>
              <a:buSzPts val="1200"/>
              <a:tabLst>
                <a:tab pos="1533525" algn="l"/>
              </a:tabLst>
            </a:pPr>
            <a:r>
              <a:rPr lang="en-US" sz="1600" dirty="0">
                <a:latin typeface="Times New Roman" pitchFamily="18" charset="0"/>
                <a:cs typeface="Times New Roman" pitchFamily="18" charset="0"/>
              </a:rPr>
              <a:t>Public key cryptography: RSA Public Key Crypto with implementation in Python, Digital Signature Hash Functions, Public Key Distribution.</a:t>
            </a:r>
            <a:endParaRPr lang="en-IN" sz="1600" dirty="0">
              <a:latin typeface="Times New Roman" pitchFamily="18" charset="0"/>
              <a:cs typeface="Times New Roman" pitchFamily="18" charset="0"/>
            </a:endParaRPr>
          </a:p>
          <a:p>
            <a:pPr algn="just" fontAlgn="t">
              <a:lnSpc>
                <a:spcPct val="150000"/>
              </a:lnSpc>
              <a:spcBef>
                <a:spcPts val="0"/>
              </a:spcBef>
              <a:spcAft>
                <a:spcPts val="1000"/>
              </a:spcAft>
              <a:buSzPts val="1200"/>
              <a:tabLst>
                <a:tab pos="1533525" algn="l"/>
              </a:tabLst>
            </a:pPr>
            <a:r>
              <a:rPr lang="en-US" sz="1600" dirty="0">
                <a:latin typeface="Times New Roman" pitchFamily="18" charset="0"/>
                <a:cs typeface="Times New Roman" pitchFamily="18" charset="0"/>
              </a:rPr>
              <a:t>Symmetric key cryptography: DES (Data Encryption Standard), AES (Advanced Encryption Standard), Secure hash algorithm (SHA-1).</a:t>
            </a:r>
            <a:endParaRPr lang="en-IN" sz="1600" dirty="0">
              <a:latin typeface="Times New Roman" pitchFamily="18" charset="0"/>
              <a:cs typeface="Times New Roman" pitchFamily="18" charset="0"/>
            </a:endParaRPr>
          </a:p>
          <a:p>
            <a:pPr algn="just" fontAlgn="t">
              <a:lnSpc>
                <a:spcPct val="150000"/>
              </a:lnSpc>
              <a:spcBef>
                <a:spcPts val="0"/>
              </a:spcBef>
              <a:spcAft>
                <a:spcPts val="1000"/>
              </a:spcAft>
              <a:buSzPts val="1200"/>
              <a:tabLst>
                <a:tab pos="1533525" algn="l"/>
              </a:tabLst>
            </a:pPr>
            <a:r>
              <a:rPr lang="en-US" sz="1600" dirty="0">
                <a:latin typeface="Times New Roman" pitchFamily="18" charset="0"/>
                <a:cs typeface="Times New Roman" pitchFamily="18" charset="0"/>
              </a:rPr>
              <a:t>Real World Protocols: Basic Terminologies, VPN, Email Security Certificates, Transport Layer Security, TLS, IP security, DNS Security.</a:t>
            </a:r>
          </a:p>
          <a:p>
            <a:pPr>
              <a:lnSpc>
                <a:spcPct val="150000"/>
              </a:lnSpc>
              <a:spcBef>
                <a:spcPts val="0"/>
              </a:spcBef>
            </a:pPr>
            <a:endParaRPr lang="en-US" sz="1600" dirty="0">
              <a:latin typeface="Calibri (Body)"/>
            </a:endParaRPr>
          </a:p>
        </p:txBody>
      </p:sp>
      <p:sp>
        <p:nvSpPr>
          <p:cNvPr id="6" name="Date Placeholder 5"/>
          <p:cNvSpPr>
            <a:spLocks noGrp="1"/>
          </p:cNvSpPr>
          <p:nvPr>
            <p:ph type="dt" sz="half" idx="10"/>
          </p:nvPr>
        </p:nvSpPr>
        <p:spPr/>
        <p:txBody>
          <a:bodyPr/>
          <a:lstStyle/>
          <a:p>
            <a:fld id="{196341E5-4BBF-48CC-BE36-2DBE331DE09C}" type="datetime1">
              <a:rPr lang="en-US" smtClean="0"/>
              <a:t>9/22/2023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Syllabus</a:t>
            </a:r>
          </a:p>
        </p:txBody>
      </p:sp>
      <p:sp>
        <p:nvSpPr>
          <p:cNvPr id="11"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pic>
        <p:nvPicPr>
          <p:cNvPr id="10"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1646062054"/>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77C1604-3BA1-4B2C-8B0B-4CFE892108D8}" type="datetime1">
              <a:rPr lang="en-US" smtClean="0"/>
              <a:t>9/22/2023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US" sz="2400" dirty="0">
                <a:solidFill>
                  <a:prstClr val="black"/>
                </a:solidFill>
                <a:latin typeface="Calibri(body)"/>
                <a:ea typeface="+mj-ea"/>
                <a:cs typeface="+mj-cs"/>
              </a:rPr>
              <a:t>Evolutionary Model</a:t>
            </a:r>
            <a:endParaRPr lang="en-IN" sz="2400" dirty="0">
              <a:latin typeface="Calibri(body)"/>
            </a:endParaRPr>
          </a:p>
        </p:txBody>
      </p:sp>
      <p:pic>
        <p:nvPicPr>
          <p:cNvPr id="43010" name="Picture 2"/>
          <p:cNvPicPr>
            <a:picLocks noChangeAspect="1" noChangeArrowheads="1"/>
          </p:cNvPicPr>
          <p:nvPr/>
        </p:nvPicPr>
        <p:blipFill>
          <a:blip r:embed="rId2"/>
          <a:srcRect/>
          <a:stretch>
            <a:fillRect/>
          </a:stretch>
        </p:blipFill>
        <p:spPr bwMode="auto">
          <a:xfrm>
            <a:off x="857224" y="1471112"/>
            <a:ext cx="7286676" cy="3994094"/>
          </a:xfrm>
          <a:prstGeom prst="rect">
            <a:avLst/>
          </a:prstGeom>
          <a:noFill/>
          <a:ln w="9525">
            <a:noFill/>
            <a:miter lim="800000"/>
            <a:headEnd/>
            <a:tailEnd/>
          </a:ln>
          <a:effectLst/>
        </p:spPr>
      </p:pic>
      <p:sp>
        <p:nvSpPr>
          <p:cNvPr id="9" name="TextBox 8"/>
          <p:cNvSpPr txBox="1"/>
          <p:nvPr/>
        </p:nvSpPr>
        <p:spPr>
          <a:xfrm>
            <a:off x="500034" y="5857892"/>
            <a:ext cx="6643734" cy="369332"/>
          </a:xfrm>
          <a:prstGeom prst="rect">
            <a:avLst/>
          </a:prstGeom>
          <a:noFill/>
        </p:spPr>
        <p:txBody>
          <a:bodyPr wrap="square" rtlCol="0">
            <a:spAutoFit/>
          </a:bodyPr>
          <a:lstStyle/>
          <a:p>
            <a:r>
              <a:rPr lang="en-US" dirty="0"/>
              <a:t>Source:  software engineering  k </a:t>
            </a:r>
            <a:r>
              <a:rPr lang="en-US" dirty="0" err="1"/>
              <a:t>k</a:t>
            </a:r>
            <a:r>
              <a:rPr lang="en-US" dirty="0"/>
              <a:t> </a:t>
            </a:r>
            <a:r>
              <a:rPr lang="en-US" dirty="0" err="1"/>
              <a:t>aggarwal</a:t>
            </a:r>
            <a:endParaRPr lang="en-IN" dirty="0"/>
          </a:p>
        </p:txBody>
      </p:sp>
      <p:pic>
        <p:nvPicPr>
          <p:cNvPr id="10"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010"/>
                                        </p:tgtEl>
                                        <p:attrNameLst>
                                          <p:attrName>style.visibility</p:attrName>
                                        </p:attrNameLst>
                                      </p:cBhvr>
                                      <p:to>
                                        <p:strVal val="visible"/>
                                      </p:to>
                                    </p:set>
                                    <p:anim calcmode="lin" valueType="num">
                                      <p:cBhvr additive="base">
                                        <p:cTn id="7" dur="500" fill="hold"/>
                                        <p:tgtEl>
                                          <p:spTgt spid="43010"/>
                                        </p:tgtEl>
                                        <p:attrNameLst>
                                          <p:attrName>ppt_x</p:attrName>
                                        </p:attrNameLst>
                                      </p:cBhvr>
                                      <p:tavLst>
                                        <p:tav tm="0">
                                          <p:val>
                                            <p:strVal val="#ppt_x"/>
                                          </p:val>
                                        </p:tav>
                                        <p:tav tm="100000">
                                          <p:val>
                                            <p:strVal val="#ppt_x"/>
                                          </p:val>
                                        </p:tav>
                                      </p:tavLst>
                                    </p:anim>
                                    <p:anim calcmode="lin" valueType="num">
                                      <p:cBhvr additive="base">
                                        <p:cTn id="8" dur="500" fill="hold"/>
                                        <p:tgtEl>
                                          <p:spTgt spid="430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857232"/>
            <a:ext cx="8229600" cy="1357305"/>
          </a:xfrm>
        </p:spPr>
        <p:txBody>
          <a:bodyPr>
            <a:normAutofit/>
          </a:bodyPr>
          <a:lstStyle/>
          <a:p>
            <a:pPr algn="just"/>
            <a:r>
              <a:rPr lang="en-IN" sz="2200" dirty="0">
                <a:latin typeface="Calibri (Body)"/>
              </a:rPr>
              <a:t>It is a combination of the features of the waterfall and prototype models. </a:t>
            </a:r>
          </a:p>
          <a:p>
            <a:pPr algn="just"/>
            <a:r>
              <a:rPr lang="en-IN" sz="2200" dirty="0">
                <a:latin typeface="Calibri (Body)"/>
              </a:rPr>
              <a:t>This idea was given by Boehm.</a:t>
            </a:r>
          </a:p>
          <a:p>
            <a:pPr algn="just">
              <a:spcAft>
                <a:spcPts val="1200"/>
              </a:spcAft>
            </a:pPr>
            <a:endParaRPr lang="en-US" sz="1800" dirty="0">
              <a:latin typeface="Calibri (Body)"/>
            </a:endParaRPr>
          </a:p>
        </p:txBody>
      </p:sp>
      <p:sp>
        <p:nvSpPr>
          <p:cNvPr id="4" name="Date Placeholder 3"/>
          <p:cNvSpPr>
            <a:spLocks noGrp="1"/>
          </p:cNvSpPr>
          <p:nvPr>
            <p:ph type="dt" sz="half" idx="10"/>
          </p:nvPr>
        </p:nvSpPr>
        <p:spPr/>
        <p:txBody>
          <a:bodyPr/>
          <a:lstStyle/>
          <a:p>
            <a:fld id="{9B809375-EF21-4039-8E5A-2196EC7C2839}" type="datetime1">
              <a:rPr lang="en-US" smtClean="0"/>
              <a:t>9/22/2023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US" sz="3000" dirty="0">
                <a:latin typeface="Calibri (Body)"/>
              </a:rPr>
              <a:t>Spiral Model</a:t>
            </a:r>
            <a:endParaRPr lang="en-IN" sz="3000" dirty="0">
              <a:latin typeface="Calibri (Body)"/>
            </a:endParaRPr>
          </a:p>
        </p:txBody>
      </p:sp>
      <p:pic>
        <p:nvPicPr>
          <p:cNvPr id="64513" name="Picture 1"/>
          <p:cNvPicPr>
            <a:picLocks noChangeAspect="1" noChangeArrowheads="1"/>
          </p:cNvPicPr>
          <p:nvPr/>
        </p:nvPicPr>
        <p:blipFill>
          <a:blip r:embed="rId2"/>
          <a:srcRect/>
          <a:stretch>
            <a:fillRect/>
          </a:stretch>
        </p:blipFill>
        <p:spPr bwMode="auto">
          <a:xfrm>
            <a:off x="1071538" y="2000240"/>
            <a:ext cx="6472262" cy="4155874"/>
          </a:xfrm>
          <a:prstGeom prst="rect">
            <a:avLst/>
          </a:prstGeom>
          <a:noFill/>
          <a:ln w="9525">
            <a:noFill/>
            <a:miter lim="800000"/>
            <a:headEnd/>
            <a:tailEnd/>
          </a:ln>
          <a:effectLst/>
        </p:spPr>
      </p:pic>
      <p:sp>
        <p:nvSpPr>
          <p:cNvPr id="9" name="Rectangle 8"/>
          <p:cNvSpPr/>
          <p:nvPr/>
        </p:nvSpPr>
        <p:spPr>
          <a:xfrm>
            <a:off x="0" y="6072206"/>
            <a:ext cx="4304705" cy="369332"/>
          </a:xfrm>
          <a:prstGeom prst="rect">
            <a:avLst/>
          </a:prstGeom>
        </p:spPr>
        <p:txBody>
          <a:bodyPr wrap="none">
            <a:spAutoFit/>
          </a:bodyPr>
          <a:lstStyle/>
          <a:p>
            <a:r>
              <a:rPr lang="en-US" dirty="0"/>
              <a:t>Source:  Software engineering  K </a:t>
            </a:r>
            <a:r>
              <a:rPr lang="en-US" dirty="0" err="1"/>
              <a:t>K</a:t>
            </a:r>
            <a:r>
              <a:rPr lang="en-US" dirty="0"/>
              <a:t> Aggarwal</a:t>
            </a:r>
            <a:endParaRPr lang="en-IN" dirty="0"/>
          </a:p>
        </p:txBody>
      </p:sp>
      <p:pic>
        <p:nvPicPr>
          <p:cNvPr id="10"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4513"/>
                                        </p:tgtEl>
                                        <p:attrNameLst>
                                          <p:attrName>style.visibility</p:attrName>
                                        </p:attrNameLst>
                                      </p:cBhvr>
                                      <p:to>
                                        <p:strVal val="visible"/>
                                      </p:to>
                                    </p:set>
                                    <p:anim calcmode="lin" valueType="num">
                                      <p:cBhvr additive="base">
                                        <p:cTn id="19" dur="500" fill="hold"/>
                                        <p:tgtEl>
                                          <p:spTgt spid="64513"/>
                                        </p:tgtEl>
                                        <p:attrNameLst>
                                          <p:attrName>ppt_x</p:attrName>
                                        </p:attrNameLst>
                                      </p:cBhvr>
                                      <p:tavLst>
                                        <p:tav tm="0">
                                          <p:val>
                                            <p:strVal val="#ppt_x"/>
                                          </p:val>
                                        </p:tav>
                                        <p:tav tm="100000">
                                          <p:val>
                                            <p:strVal val="#ppt_x"/>
                                          </p:val>
                                        </p:tav>
                                      </p:tavLst>
                                    </p:anim>
                                    <p:anim calcmode="lin" valueType="num">
                                      <p:cBhvr additive="base">
                                        <p:cTn id="20" dur="500" fill="hold"/>
                                        <p:tgtEl>
                                          <p:spTgt spid="645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143520"/>
          </a:xfrm>
        </p:spPr>
        <p:txBody>
          <a:bodyPr>
            <a:normAutofit fontScale="85000" lnSpcReduction="20000"/>
          </a:bodyPr>
          <a:lstStyle/>
          <a:p>
            <a:pPr algn="just">
              <a:spcAft>
                <a:spcPts val="1200"/>
              </a:spcAft>
            </a:pPr>
            <a:r>
              <a:rPr lang="en-US" sz="2400" b="1" dirty="0">
                <a:latin typeface="Calibri (Body)"/>
              </a:rPr>
              <a:t>User/client communication: </a:t>
            </a:r>
            <a:r>
              <a:rPr lang="en-US" sz="2400" dirty="0">
                <a:latin typeface="Calibri (Body)"/>
              </a:rPr>
              <a:t>Interaction with the client or users of the system to identify the requirements and specifications in the system</a:t>
            </a:r>
          </a:p>
          <a:p>
            <a:pPr algn="just">
              <a:spcAft>
                <a:spcPts val="1200"/>
              </a:spcAft>
            </a:pPr>
            <a:r>
              <a:rPr lang="en-US" sz="2400" b="1" dirty="0">
                <a:latin typeface="Calibri (Body)"/>
              </a:rPr>
              <a:t>System planning: </a:t>
            </a:r>
            <a:r>
              <a:rPr lang="en-US" sz="2400" dirty="0">
                <a:latin typeface="Calibri (Body)"/>
              </a:rPr>
              <a:t>Planning the system to be developed and preparing a rough draft and schedule of the development process</a:t>
            </a:r>
          </a:p>
          <a:p>
            <a:pPr algn="just">
              <a:spcAft>
                <a:spcPts val="1200"/>
              </a:spcAft>
            </a:pPr>
            <a:r>
              <a:rPr lang="en-US" sz="2400" b="1" dirty="0">
                <a:latin typeface="Calibri (Body)"/>
              </a:rPr>
              <a:t>Risk analysis: </a:t>
            </a:r>
            <a:r>
              <a:rPr lang="en-US" sz="2400" dirty="0">
                <a:latin typeface="Calibri (Body)"/>
              </a:rPr>
              <a:t>Identifying the problems in the plan and developing solutions to check them</a:t>
            </a:r>
          </a:p>
          <a:p>
            <a:pPr algn="just">
              <a:spcAft>
                <a:spcPts val="1200"/>
              </a:spcAft>
            </a:pPr>
            <a:r>
              <a:rPr lang="en-US" sz="2400" b="1" dirty="0">
                <a:latin typeface="Calibri (Body)"/>
              </a:rPr>
              <a:t>Engineering: </a:t>
            </a:r>
            <a:r>
              <a:rPr lang="en-US" sz="2400" dirty="0">
                <a:latin typeface="Calibri (Body)"/>
              </a:rPr>
              <a:t>Involves system hardware and software design, coding and testing the system</a:t>
            </a:r>
          </a:p>
          <a:p>
            <a:pPr algn="just">
              <a:spcAft>
                <a:spcPts val="1200"/>
              </a:spcAft>
            </a:pPr>
            <a:r>
              <a:rPr lang="en-US" sz="2400" b="1" dirty="0">
                <a:latin typeface="Calibri (Body)"/>
              </a:rPr>
              <a:t>Construction and finalization: </a:t>
            </a:r>
            <a:r>
              <a:rPr lang="en-US" sz="2400" dirty="0">
                <a:latin typeface="Calibri (Body)"/>
              </a:rPr>
              <a:t>Involves system building and testing to release it for use</a:t>
            </a:r>
          </a:p>
          <a:p>
            <a:pPr algn="just">
              <a:spcAft>
                <a:spcPts val="1200"/>
              </a:spcAft>
            </a:pPr>
            <a:r>
              <a:rPr lang="en-US" sz="2400" b="1" dirty="0">
                <a:latin typeface="Calibri (Body)"/>
              </a:rPr>
              <a:t>System evaluation: </a:t>
            </a:r>
            <a:r>
              <a:rPr lang="en-US" sz="2400" dirty="0">
                <a:latin typeface="Calibri (Body)"/>
              </a:rPr>
              <a:t>Evaluation by user or client to use the system.</a:t>
            </a:r>
          </a:p>
          <a:p>
            <a:pPr marL="0" indent="0">
              <a:spcAft>
                <a:spcPts val="1200"/>
              </a:spcAft>
              <a:buNone/>
            </a:pPr>
            <a:r>
              <a:rPr lang="en-US" sz="2400" b="1" dirty="0">
                <a:latin typeface="Calibri (Body)"/>
              </a:rPr>
              <a:t>Note-</a:t>
            </a:r>
            <a:r>
              <a:rPr lang="en-US" sz="2400" dirty="0">
                <a:latin typeface="Calibri (Body)"/>
              </a:rPr>
              <a:t> All these phases are repeated in the process of system development until users approve the system.</a:t>
            </a:r>
          </a:p>
          <a:p>
            <a:pPr algn="just">
              <a:spcAft>
                <a:spcPts val="1200"/>
              </a:spcAft>
              <a:buNone/>
            </a:pPr>
            <a:endParaRPr lang="en-US" sz="1800" dirty="0">
              <a:latin typeface="Calibri (Body)"/>
            </a:endParaRPr>
          </a:p>
        </p:txBody>
      </p:sp>
      <p:sp>
        <p:nvSpPr>
          <p:cNvPr id="4" name="Date Placeholder 3"/>
          <p:cNvSpPr>
            <a:spLocks noGrp="1"/>
          </p:cNvSpPr>
          <p:nvPr>
            <p:ph type="dt" sz="half" idx="10"/>
          </p:nvPr>
        </p:nvSpPr>
        <p:spPr/>
        <p:txBody>
          <a:bodyPr/>
          <a:lstStyle/>
          <a:p>
            <a:fld id="{4F617CFD-D851-4AA1-9214-E72D5DDEA8EC}" type="datetime1">
              <a:rPr lang="en-US" smtClean="0"/>
              <a:t>9/22/2023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US" sz="3000" dirty="0">
                <a:latin typeface="Calibri(body)"/>
              </a:rPr>
              <a:t>Stages of Spiral Model</a:t>
            </a:r>
            <a:endParaRPr lang="en-IN" sz="3000" dirty="0">
              <a:latin typeface="Calibri(body)"/>
            </a:endParaRPr>
          </a:p>
        </p:txBody>
      </p:sp>
      <p:pic>
        <p:nvPicPr>
          <p:cNvPr id="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96752"/>
            <a:ext cx="8153400" cy="4804016"/>
          </a:xfrm>
        </p:spPr>
        <p:txBody>
          <a:bodyPr>
            <a:normAutofit/>
          </a:bodyPr>
          <a:lstStyle/>
          <a:p>
            <a:pPr algn="just">
              <a:spcAft>
                <a:spcPts val="2400"/>
              </a:spcAft>
            </a:pPr>
            <a:r>
              <a:rPr lang="en-US" sz="2200" dirty="0">
                <a:latin typeface="Calibri(body)"/>
              </a:rPr>
              <a:t>Incremental model approaches system development through various incremental steps, where every step tries to add more functions in the system development process. </a:t>
            </a:r>
          </a:p>
          <a:p>
            <a:pPr algn="just">
              <a:spcAft>
                <a:spcPts val="2400"/>
              </a:spcAft>
            </a:pPr>
            <a:r>
              <a:rPr lang="en-US" sz="2200" dirty="0">
                <a:latin typeface="Calibri(body)"/>
              </a:rPr>
              <a:t>Each step of system development is a separate group of activities.</a:t>
            </a:r>
          </a:p>
          <a:p>
            <a:pPr algn="just">
              <a:spcAft>
                <a:spcPts val="2400"/>
              </a:spcAft>
            </a:pPr>
            <a:r>
              <a:rPr lang="en-US" sz="2200" dirty="0">
                <a:latin typeface="Calibri(body)"/>
              </a:rPr>
              <a:t>This model can also be called </a:t>
            </a:r>
            <a:r>
              <a:rPr lang="en-US" sz="2200" dirty="0">
                <a:solidFill>
                  <a:srgbClr val="0070C0"/>
                </a:solidFill>
                <a:latin typeface="Calibri(body)"/>
              </a:rPr>
              <a:t>Continuous Improvement Model.</a:t>
            </a:r>
          </a:p>
          <a:p>
            <a:pPr algn="just">
              <a:spcAft>
                <a:spcPts val="1200"/>
              </a:spcAft>
              <a:buNone/>
            </a:pPr>
            <a:endParaRPr lang="en-US" sz="1800" dirty="0">
              <a:latin typeface="Calibri (Body)"/>
            </a:endParaRPr>
          </a:p>
        </p:txBody>
      </p:sp>
      <p:sp>
        <p:nvSpPr>
          <p:cNvPr id="4" name="Date Placeholder 3"/>
          <p:cNvSpPr>
            <a:spLocks noGrp="1"/>
          </p:cNvSpPr>
          <p:nvPr>
            <p:ph type="dt" sz="half" idx="10"/>
          </p:nvPr>
        </p:nvSpPr>
        <p:spPr/>
        <p:txBody>
          <a:bodyPr/>
          <a:lstStyle/>
          <a:p>
            <a:fld id="{3748A503-D16E-430B-B547-93F30D5A142B}" type="datetime1">
              <a:rPr lang="en-US" smtClean="0"/>
              <a:t>9/22/2023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US" sz="3000" dirty="0">
                <a:latin typeface="Calibri (Body)"/>
              </a:rPr>
              <a:t>Incremental Model</a:t>
            </a:r>
            <a:endParaRPr lang="en-IN" sz="3000" dirty="0">
              <a:latin typeface="Calibri (Body)"/>
            </a:endParaRPr>
          </a:p>
        </p:txBody>
      </p:sp>
      <p:pic>
        <p:nvPicPr>
          <p:cNvPr id="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99D1A8F-FE7E-4817-B8FD-328936FCDF18}" type="datetime1">
              <a:rPr lang="en-US" smtClean="0"/>
              <a:t>9/22/2023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US" sz="3000" dirty="0">
                <a:latin typeface="Calibri (Body)"/>
              </a:rPr>
              <a:t>Incremental Model</a:t>
            </a:r>
            <a:endParaRPr lang="en-IN" sz="3000" dirty="0">
              <a:latin typeface="Calibri (Body)"/>
            </a:endParaRPr>
          </a:p>
        </p:txBody>
      </p:sp>
      <p:pic>
        <p:nvPicPr>
          <p:cNvPr id="9" name="Content Placeholder 3" descr="A screenshot of a cell phone&#10;&#10;Description generated with high confidence">
            <a:extLst>
              <a:ext uri="{FF2B5EF4-FFF2-40B4-BE49-F238E27FC236}">
                <a16:creationId xmlns:a16="http://schemas.microsoft.com/office/drawing/2014/main" xmlns="" id="{36464091-AB37-4BA2-B9C6-674005A630F2}"/>
              </a:ext>
            </a:extLst>
          </p:cNvPr>
          <p:cNvPicPr>
            <a:picLocks noGrp="1" noChangeAspect="1"/>
          </p:cNvPicPr>
          <p:nvPr>
            <p:ph idx="1"/>
          </p:nvPr>
        </p:nvPicPr>
        <p:blipFill>
          <a:blip r:embed="rId2"/>
          <a:stretch>
            <a:fillRect/>
          </a:stretch>
        </p:blipFill>
        <p:spPr>
          <a:xfrm>
            <a:off x="714348" y="857232"/>
            <a:ext cx="7858180" cy="5344412"/>
          </a:xfrm>
          <a:prstGeom prst="rect">
            <a:avLst/>
          </a:prstGeom>
        </p:spPr>
      </p:pic>
      <p:sp>
        <p:nvSpPr>
          <p:cNvPr id="10" name="Rectangle 9"/>
          <p:cNvSpPr/>
          <p:nvPr/>
        </p:nvSpPr>
        <p:spPr>
          <a:xfrm>
            <a:off x="357158" y="6000768"/>
            <a:ext cx="4250202" cy="369332"/>
          </a:xfrm>
          <a:prstGeom prst="rect">
            <a:avLst/>
          </a:prstGeom>
        </p:spPr>
        <p:txBody>
          <a:bodyPr wrap="none">
            <a:spAutoFit/>
          </a:bodyPr>
          <a:lstStyle/>
          <a:p>
            <a:r>
              <a:rPr lang="en-US" dirty="0"/>
              <a:t>Source:  software engineering  k </a:t>
            </a:r>
            <a:r>
              <a:rPr lang="en-US" dirty="0" err="1"/>
              <a:t>k</a:t>
            </a:r>
            <a:r>
              <a:rPr lang="en-US" dirty="0"/>
              <a:t> </a:t>
            </a:r>
            <a:r>
              <a:rPr lang="en-US" dirty="0" err="1"/>
              <a:t>aggarwal</a:t>
            </a:r>
            <a:endParaRPr lang="en-IN" dirty="0"/>
          </a:p>
        </p:txBody>
      </p:sp>
      <p:pic>
        <p:nvPicPr>
          <p:cNvPr id="11"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p:cNvGraphicFramePr>
            <a:graphicFrameLocks noGrp="1"/>
          </p:cNvGraphicFramePr>
          <p:nvPr>
            <p:ph idx="1"/>
          </p:nvPr>
        </p:nvGraphicFramePr>
        <p:xfrm>
          <a:off x="533400" y="1285876"/>
          <a:ext cx="8229600" cy="48577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BB0BB83A-62C5-493A-A950-83308BD92932}" type="datetime1">
              <a:rPr lang="en-US" smtClean="0"/>
              <a:t>9/22/2023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US" sz="3000" dirty="0">
                <a:latin typeface="Calibri (Body)"/>
              </a:rPr>
              <a:t>Recap</a:t>
            </a:r>
            <a:endParaRPr lang="en-IN" sz="2400" dirty="0">
              <a:latin typeface="Calibri (Body)"/>
            </a:endParaRPr>
          </a:p>
        </p:txBody>
      </p:sp>
      <p:sp>
        <p:nvSpPr>
          <p:cNvPr id="12" name="Rectangle 11"/>
          <p:cNvSpPr/>
          <p:nvPr/>
        </p:nvSpPr>
        <p:spPr>
          <a:xfrm>
            <a:off x="214282" y="1000108"/>
            <a:ext cx="4753224" cy="430887"/>
          </a:xfrm>
          <a:prstGeom prst="rect">
            <a:avLst/>
          </a:prstGeom>
        </p:spPr>
        <p:txBody>
          <a:bodyPr wrap="none">
            <a:spAutoFit/>
          </a:bodyPr>
          <a:lstStyle/>
          <a:p>
            <a:pPr>
              <a:buNone/>
            </a:pPr>
            <a:r>
              <a:rPr lang="en-US" sz="2200" dirty="0">
                <a:solidFill>
                  <a:srgbClr val="FF0000"/>
                </a:solidFill>
                <a:latin typeface="Calibri (Body)"/>
              </a:rPr>
              <a:t>Development of Information System:</a:t>
            </a:r>
          </a:p>
        </p:txBody>
      </p:sp>
      <p:pic>
        <p:nvPicPr>
          <p:cNvPr id="9" name="Picture 4"/>
          <p:cNvPicPr>
            <a:picLocks noChangeAspect="1" noChangeArrowheads="1"/>
          </p:cNvPicPr>
          <p:nvPr/>
        </p:nvPicPr>
        <p:blipFill>
          <a:blip r:embed="rId7"/>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57768"/>
          </a:xfrm>
        </p:spPr>
        <p:txBody>
          <a:bodyPr>
            <a:normAutofit lnSpcReduction="10000"/>
          </a:bodyPr>
          <a:lstStyle/>
          <a:p>
            <a:pPr algn="just">
              <a:spcAft>
                <a:spcPts val="1200"/>
              </a:spcAft>
            </a:pPr>
            <a:r>
              <a:rPr lang="en-IN" sz="2200" dirty="0">
                <a:latin typeface="Calibri (Body)"/>
              </a:rPr>
              <a:t>Information security refers to the protection of information.</a:t>
            </a:r>
          </a:p>
          <a:p>
            <a:pPr algn="just">
              <a:spcAft>
                <a:spcPts val="1200"/>
              </a:spcAft>
            </a:pPr>
            <a:r>
              <a:rPr lang="en-IN" sz="2200" dirty="0">
                <a:latin typeface="Calibri (Body)"/>
              </a:rPr>
              <a:t>It is the process of securing, protecting, and safeguarding the information from an unauthorized access, use, and modification.</a:t>
            </a:r>
          </a:p>
          <a:p>
            <a:pPr algn="just">
              <a:spcAft>
                <a:spcPts val="1200"/>
              </a:spcAft>
            </a:pPr>
            <a:r>
              <a:rPr lang="en-US" sz="2200" dirty="0">
                <a:latin typeface="Calibri (Body)"/>
              </a:rPr>
              <a:t>Information is an important part of an organization or a business that requires more attention to preserve its integrity, privacy, and availability.</a:t>
            </a:r>
          </a:p>
          <a:p>
            <a:pPr algn="just"/>
            <a:endParaRPr lang="en-US" sz="1800" dirty="0"/>
          </a:p>
          <a:p>
            <a:pPr marL="0" indent="0">
              <a:buNone/>
            </a:pPr>
            <a:r>
              <a:rPr lang="en-US" sz="2200" b="1" dirty="0">
                <a:latin typeface="Calibri(body)"/>
              </a:rPr>
              <a:t>Goals of information security -  </a:t>
            </a:r>
          </a:p>
          <a:p>
            <a:pPr marL="971550" lvl="1" indent="-514350">
              <a:buFont typeface="+mj-lt"/>
              <a:buAutoNum type="arabicPeriod"/>
            </a:pPr>
            <a:r>
              <a:rPr lang="en-US" sz="2200" dirty="0">
                <a:latin typeface="Calibri(body)"/>
              </a:rPr>
              <a:t>Confidentiality</a:t>
            </a:r>
          </a:p>
          <a:p>
            <a:pPr marL="971550" lvl="1" indent="-514350">
              <a:buFont typeface="+mj-lt"/>
              <a:buAutoNum type="arabicPeriod"/>
            </a:pPr>
            <a:r>
              <a:rPr lang="en-US" sz="2200" dirty="0">
                <a:latin typeface="Calibri(body)"/>
              </a:rPr>
              <a:t>Integrity</a:t>
            </a:r>
          </a:p>
          <a:p>
            <a:pPr marL="971550" lvl="1" indent="-514350">
              <a:buFont typeface="+mj-lt"/>
              <a:buAutoNum type="arabicPeriod"/>
            </a:pPr>
            <a:r>
              <a:rPr lang="en-US" sz="2200" dirty="0">
                <a:latin typeface="Calibri(body)"/>
              </a:rPr>
              <a:t>Availability</a:t>
            </a:r>
          </a:p>
          <a:p>
            <a:pPr algn="just"/>
            <a:endParaRPr lang="en-US" sz="1800" dirty="0">
              <a:latin typeface="Calibri (Body)"/>
            </a:endParaRPr>
          </a:p>
        </p:txBody>
      </p:sp>
      <p:sp>
        <p:nvSpPr>
          <p:cNvPr id="4" name="Date Placeholder 3"/>
          <p:cNvSpPr>
            <a:spLocks noGrp="1"/>
          </p:cNvSpPr>
          <p:nvPr>
            <p:ph type="dt" sz="half" idx="10"/>
          </p:nvPr>
        </p:nvSpPr>
        <p:spPr/>
        <p:txBody>
          <a:bodyPr/>
          <a:lstStyle/>
          <a:p>
            <a:fld id="{B5180006-E8D1-41B6-A36B-B8CB3193F5C6}" type="datetime1">
              <a:rPr lang="en-US" smtClean="0"/>
              <a:t>9/22/2023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US" sz="3000" dirty="0">
                <a:latin typeface="Calibri (Body)"/>
              </a:rPr>
              <a:t>Introduction to Information Security </a:t>
            </a:r>
            <a:r>
              <a:rPr lang="en-US" sz="2400" dirty="0">
                <a:latin typeface="Calibri (Body)"/>
              </a:rPr>
              <a:t>(CO1)</a:t>
            </a:r>
            <a:endParaRPr lang="en-IN" sz="2400" dirty="0">
              <a:latin typeface="Calibri (Body)"/>
            </a:endParaRPr>
          </a:p>
        </p:txBody>
      </p:sp>
      <p:pic>
        <p:nvPicPr>
          <p:cNvPr id="60417" name="Picture 1"/>
          <p:cNvPicPr>
            <a:picLocks noChangeAspect="1" noChangeArrowheads="1"/>
          </p:cNvPicPr>
          <p:nvPr/>
        </p:nvPicPr>
        <p:blipFill>
          <a:blip r:embed="rId2"/>
          <a:srcRect/>
          <a:stretch>
            <a:fillRect/>
          </a:stretch>
        </p:blipFill>
        <p:spPr bwMode="auto">
          <a:xfrm>
            <a:off x="5715008" y="3571876"/>
            <a:ext cx="2714644" cy="2484250"/>
          </a:xfrm>
          <a:prstGeom prst="rect">
            <a:avLst/>
          </a:prstGeom>
          <a:noFill/>
          <a:ln w="9525">
            <a:noFill/>
            <a:miter lim="800000"/>
            <a:headEnd/>
            <a:tailEnd/>
          </a:ln>
          <a:effectLst/>
        </p:spPr>
      </p:pic>
      <p:sp>
        <p:nvSpPr>
          <p:cNvPr id="9" name="Rectangle 8"/>
          <p:cNvSpPr/>
          <p:nvPr/>
        </p:nvSpPr>
        <p:spPr>
          <a:xfrm>
            <a:off x="6215074" y="6072206"/>
            <a:ext cx="1760803" cy="369332"/>
          </a:xfrm>
          <a:prstGeom prst="rect">
            <a:avLst/>
          </a:prstGeom>
        </p:spPr>
        <p:txBody>
          <a:bodyPr wrap="none">
            <a:spAutoFit/>
          </a:bodyPr>
          <a:lstStyle/>
          <a:p>
            <a:r>
              <a:rPr lang="en-US" dirty="0">
                <a:solidFill>
                  <a:schemeClr val="bg1">
                    <a:lumMod val="50000"/>
                  </a:schemeClr>
                </a:solidFill>
              </a:rPr>
              <a:t>Source: Swayam </a:t>
            </a:r>
            <a:endParaRPr lang="en-IN" dirty="0">
              <a:solidFill>
                <a:schemeClr val="bg1">
                  <a:lumMod val="50000"/>
                </a:schemeClr>
              </a:solidFill>
            </a:endParaRPr>
          </a:p>
        </p:txBody>
      </p:sp>
      <p:pic>
        <p:nvPicPr>
          <p:cNvPr id="10"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857232"/>
            <a:ext cx="3929090" cy="642942"/>
          </a:xfrm>
        </p:spPr>
        <p:txBody>
          <a:bodyPr>
            <a:normAutofit fontScale="85000" lnSpcReduction="10000"/>
          </a:bodyPr>
          <a:lstStyle/>
          <a:p>
            <a:pPr algn="just"/>
            <a:r>
              <a:rPr lang="en-US" sz="2200" dirty="0">
                <a:latin typeface="Calibri (Body)"/>
              </a:rPr>
              <a:t>Process of securing information from unauthorized access</a:t>
            </a:r>
          </a:p>
          <a:p>
            <a:pPr algn="just"/>
            <a:endParaRPr lang="en-US" sz="1800" dirty="0">
              <a:latin typeface="Calibri (Body)"/>
            </a:endParaRPr>
          </a:p>
        </p:txBody>
      </p:sp>
      <p:sp>
        <p:nvSpPr>
          <p:cNvPr id="4" name="Date Placeholder 3"/>
          <p:cNvSpPr>
            <a:spLocks noGrp="1"/>
          </p:cNvSpPr>
          <p:nvPr>
            <p:ph type="dt" sz="half" idx="10"/>
          </p:nvPr>
        </p:nvSpPr>
        <p:spPr/>
        <p:txBody>
          <a:bodyPr/>
          <a:lstStyle/>
          <a:p>
            <a:fld id="{D637B6CE-3757-463B-A246-AD12F1F87D62}" type="datetime1">
              <a:rPr lang="en-US" smtClean="0"/>
              <a:t>9/22/2023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sp>
        <p:nvSpPr>
          <p:cNvPr id="6" name="Slide Number Placeholder 5"/>
          <p:cNvSpPr>
            <a:spLocks noGrp="1"/>
          </p:cNvSpPr>
          <p:nvPr>
            <p:ph type="sldNum" sz="quarter" idx="12"/>
          </p:nvPr>
        </p:nvSpPr>
        <p:spPr>
          <a:xfrm>
            <a:off x="6786578" y="6492875"/>
            <a:ext cx="2133600" cy="365125"/>
          </a:xfrm>
        </p:spPr>
        <p:txBody>
          <a:bodyPr/>
          <a:lstStyle/>
          <a:p>
            <a:fld id="{B6F15528-21DE-4FAA-801E-634DDDAF4B2B}" type="slidenum">
              <a:rPr lang="en-US" smtClean="0"/>
              <a:pPr/>
              <a:t>47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US" sz="3000" dirty="0">
                <a:latin typeface="Calibri (Body)"/>
              </a:rPr>
              <a:t>Introduction to Information Security</a:t>
            </a:r>
            <a:endParaRPr lang="en-IN" sz="3000" dirty="0">
              <a:latin typeface="Calibri (Body)"/>
            </a:endParaRPr>
          </a:p>
        </p:txBody>
      </p:sp>
      <p:sp>
        <p:nvSpPr>
          <p:cNvPr id="11" name="Rounded Rectangle 4"/>
          <p:cNvSpPr/>
          <p:nvPr/>
        </p:nvSpPr>
        <p:spPr>
          <a:xfrm>
            <a:off x="3222072" y="1078940"/>
            <a:ext cx="2326773" cy="14572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a:t>Integrity</a:t>
            </a:r>
          </a:p>
        </p:txBody>
      </p:sp>
      <p:sp>
        <p:nvSpPr>
          <p:cNvPr id="18" name="Oval 17"/>
          <p:cNvSpPr/>
          <p:nvPr/>
        </p:nvSpPr>
        <p:spPr>
          <a:xfrm>
            <a:off x="2500298" y="1721882"/>
            <a:ext cx="1927686" cy="706986"/>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latin typeface="Calibri (Body)"/>
              </a:rPr>
              <a:t>Confidentiality </a:t>
            </a:r>
            <a:endParaRPr lang="en-IN" sz="1500" dirty="0">
              <a:latin typeface="Calibri (Body)"/>
            </a:endParaRPr>
          </a:p>
        </p:txBody>
      </p:sp>
      <p:sp>
        <p:nvSpPr>
          <p:cNvPr id="19" name="Oval 18"/>
          <p:cNvSpPr/>
          <p:nvPr/>
        </p:nvSpPr>
        <p:spPr>
          <a:xfrm>
            <a:off x="1187624" y="3429000"/>
            <a:ext cx="1741302" cy="777406"/>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latin typeface="Calibri (Body)"/>
              </a:rPr>
              <a:t>Integrity </a:t>
            </a:r>
            <a:endParaRPr lang="en-IN" sz="1500" dirty="0">
              <a:latin typeface="Calibri (Body)"/>
            </a:endParaRPr>
          </a:p>
        </p:txBody>
      </p:sp>
      <p:sp>
        <p:nvSpPr>
          <p:cNvPr id="20" name="Oval 19"/>
          <p:cNvSpPr/>
          <p:nvPr/>
        </p:nvSpPr>
        <p:spPr>
          <a:xfrm>
            <a:off x="3929058" y="3501008"/>
            <a:ext cx="1741302" cy="682623"/>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dirty="0">
                <a:latin typeface="Calibri(body)"/>
              </a:rPr>
              <a:t>    </a:t>
            </a:r>
            <a:r>
              <a:rPr lang="en-US" sz="1500" dirty="0">
                <a:latin typeface="Calibri(body)"/>
              </a:rPr>
              <a:t>Availability</a:t>
            </a:r>
          </a:p>
        </p:txBody>
      </p:sp>
      <p:cxnSp>
        <p:nvCxnSpPr>
          <p:cNvPr id="22" name="Straight Arrow Connector 21"/>
          <p:cNvCxnSpPr>
            <a:cxnSpLocks/>
            <a:endCxn id="18" idx="3"/>
          </p:cNvCxnSpPr>
          <p:nvPr/>
        </p:nvCxnSpPr>
        <p:spPr>
          <a:xfrm flipV="1">
            <a:off x="2123728" y="2325332"/>
            <a:ext cx="658873" cy="1103668"/>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949135" y="3817703"/>
            <a:ext cx="1000132" cy="1588"/>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endCxn id="18" idx="5"/>
          </p:cNvCxnSpPr>
          <p:nvPr/>
        </p:nvCxnSpPr>
        <p:spPr>
          <a:xfrm flipH="1" flipV="1">
            <a:off x="4145681" y="2325332"/>
            <a:ext cx="570337" cy="1175676"/>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1295401" y="5385137"/>
            <a:ext cx="3043230" cy="1015663"/>
          </a:xfrm>
          <a:prstGeom prst="rect">
            <a:avLst/>
          </a:prstGeom>
        </p:spPr>
        <p:txBody>
          <a:bodyPr wrap="square">
            <a:spAutoFit/>
          </a:bodyPr>
          <a:lstStyle/>
          <a:p>
            <a:r>
              <a:rPr lang="en-US" sz="2000" dirty="0">
                <a:latin typeface="Calibri (Body)"/>
              </a:rPr>
              <a:t>Securing the information from unauthorized modification.</a:t>
            </a:r>
          </a:p>
        </p:txBody>
      </p:sp>
      <p:sp>
        <p:nvSpPr>
          <p:cNvPr id="45" name="Rectangle 44"/>
          <p:cNvSpPr/>
          <p:nvPr/>
        </p:nvSpPr>
        <p:spPr>
          <a:xfrm>
            <a:off x="5886983" y="1078940"/>
            <a:ext cx="2861481" cy="4093428"/>
          </a:xfrm>
          <a:prstGeom prst="rect">
            <a:avLst/>
          </a:prstGeom>
        </p:spPr>
        <p:txBody>
          <a:bodyPr wrap="square">
            <a:spAutoFit/>
          </a:bodyPr>
          <a:lstStyle/>
          <a:p>
            <a:pPr marL="285750" indent="-285750" algn="just">
              <a:spcAft>
                <a:spcPts val="600"/>
              </a:spcAft>
              <a:buFont typeface="Arial" panose="020B0604020202020204" pitchFamily="34" charset="0"/>
              <a:buChar char="•"/>
            </a:pPr>
            <a:r>
              <a:rPr lang="en-US" sz="2000" dirty="0">
                <a:latin typeface="Calibri (Body)"/>
              </a:rPr>
              <a:t>On time</a:t>
            </a:r>
          </a:p>
          <a:p>
            <a:pPr marL="285750" indent="-285750" algn="just">
              <a:spcAft>
                <a:spcPts val="600"/>
              </a:spcAft>
              <a:buFont typeface="Arial" panose="020B0604020202020204" pitchFamily="34" charset="0"/>
              <a:buChar char="•"/>
            </a:pPr>
            <a:r>
              <a:rPr lang="en-US" sz="2000" dirty="0">
                <a:latin typeface="Calibri (Body)"/>
              </a:rPr>
              <a:t>Fault tolerance exists in the computer system or network</a:t>
            </a:r>
          </a:p>
          <a:p>
            <a:pPr marL="285750" indent="-285750" algn="just">
              <a:spcAft>
                <a:spcPts val="600"/>
              </a:spcAft>
              <a:buFont typeface="Arial" panose="020B0604020202020204" pitchFamily="34" charset="0"/>
              <a:buChar char="•"/>
            </a:pPr>
            <a:r>
              <a:rPr lang="en-US" sz="2000" dirty="0">
                <a:latin typeface="Calibri (Body)"/>
              </a:rPr>
              <a:t>Fair allocation of resources over the network</a:t>
            </a:r>
          </a:p>
          <a:p>
            <a:pPr marL="285750" indent="-285750" algn="just">
              <a:spcAft>
                <a:spcPts val="600"/>
              </a:spcAft>
              <a:buFont typeface="Arial" panose="020B0604020202020204" pitchFamily="34" charset="0"/>
              <a:buChar char="•"/>
            </a:pPr>
            <a:r>
              <a:rPr lang="en-US" sz="2000" dirty="0">
                <a:latin typeface="Calibri (Body)"/>
              </a:rPr>
              <a:t>Concurrency control management in database</a:t>
            </a:r>
          </a:p>
          <a:p>
            <a:pPr marL="285750" indent="-285750" algn="just">
              <a:spcAft>
                <a:spcPts val="600"/>
              </a:spcAft>
              <a:buFont typeface="Arial" panose="020B0604020202020204" pitchFamily="34" charset="0"/>
              <a:buChar char="•"/>
            </a:pPr>
            <a:r>
              <a:rPr lang="en-US" sz="2000" dirty="0">
                <a:latin typeface="Calibri (Body)"/>
              </a:rPr>
              <a:t>Deadlock management in database</a:t>
            </a:r>
          </a:p>
        </p:txBody>
      </p:sp>
      <p:pic>
        <p:nvPicPr>
          <p:cNvPr id="17"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diamond(in)">
                                      <p:cBhvr>
                                        <p:cTn id="17" dur="2000"/>
                                        <p:tgtEl>
                                          <p:spTgt spid="22"/>
                                        </p:tgtEl>
                                      </p:cBhvr>
                                    </p:animEffect>
                                  </p:childTnLst>
                                </p:cTn>
                              </p:par>
                              <p:par>
                                <p:cTn id="18" presetID="8" presetClass="entr" presetSubtype="16"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diamond(in)">
                                      <p:cBhvr>
                                        <p:cTn id="20" dur="2000"/>
                                        <p:tgtEl>
                                          <p:spTgt spid="19"/>
                                        </p:tgtEl>
                                      </p:cBhvr>
                                    </p:animEffect>
                                  </p:childTnLst>
                                </p:cTn>
                              </p:par>
                              <p:par>
                                <p:cTn id="21" presetID="8" presetClass="entr" presetSubtype="16"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diamond(in)">
                                      <p:cBhvr>
                                        <p:cTn id="23" dur="2000"/>
                                        <p:tgtEl>
                                          <p:spTgt spid="35"/>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diamond(in)">
                                      <p:cBhvr>
                                        <p:cTn id="28" dur="2000"/>
                                        <p:tgtEl>
                                          <p:spTgt spid="23"/>
                                        </p:tgtEl>
                                      </p:cBhvr>
                                    </p:animEffect>
                                  </p:childTnLst>
                                </p:cTn>
                              </p:par>
                              <p:par>
                                <p:cTn id="29" presetID="8" presetClass="entr" presetSubtype="16"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diamond(in)">
                                      <p:cBhvr>
                                        <p:cTn id="31" dur="2000"/>
                                        <p:tgtEl>
                                          <p:spTgt spid="20"/>
                                        </p:tgtEl>
                                      </p:cBhvr>
                                    </p:animEffect>
                                  </p:childTnLst>
                                </p:cTn>
                              </p:par>
                              <p:par>
                                <p:cTn id="32" presetID="8" presetClass="entr" presetSubtype="16" fill="hold"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diamond(in)">
                                      <p:cBhvr>
                                        <p:cTn id="34" dur="2000"/>
                                        <p:tgtEl>
                                          <p:spTgt spid="27"/>
                                        </p:tgtEl>
                                      </p:cBhvr>
                                    </p:animEffect>
                                  </p:childTnLst>
                                </p:cTn>
                              </p:par>
                              <p:par>
                                <p:cTn id="35" presetID="8" presetClass="entr" presetSubtype="16"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diamond(in)">
                                      <p:cBhvr>
                                        <p:cTn id="37" dur="2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8" grpId="0" animBg="1"/>
      <p:bldP spid="19" grpId="0" animBg="1"/>
      <p:bldP spid="20" grpId="0" animBg="1"/>
      <p:bldP spid="35" grpId="0"/>
      <p:bldP spid="4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57768"/>
          </a:xfrm>
        </p:spPr>
        <p:txBody>
          <a:bodyPr>
            <a:normAutofit/>
          </a:bodyPr>
          <a:lstStyle/>
          <a:p>
            <a:pPr algn="just">
              <a:spcAft>
                <a:spcPts val="2400"/>
              </a:spcAft>
            </a:pPr>
            <a:r>
              <a:rPr lang="en-IN" sz="2200" dirty="0">
                <a:latin typeface="Calibri (Body)"/>
              </a:rPr>
              <a:t>To maintain proper security of information in an organization, we need to apply certain measures, policies, and procedures so that no harm is caused to the confidentiality, integrity, and availability of organizational information</a:t>
            </a:r>
            <a:r>
              <a:rPr lang="en-IN" sz="1800" dirty="0">
                <a:latin typeface="Calibri (Body)"/>
              </a:rPr>
              <a:t>.</a:t>
            </a:r>
          </a:p>
          <a:p>
            <a:pPr algn="just">
              <a:spcAft>
                <a:spcPts val="1200"/>
              </a:spcAft>
            </a:pPr>
            <a:r>
              <a:rPr lang="en-US" sz="2200" dirty="0">
                <a:latin typeface="Calibri (Body)"/>
              </a:rPr>
              <a:t>Data breaches are become common</a:t>
            </a:r>
          </a:p>
          <a:p>
            <a:pPr algn="just">
              <a:spcAft>
                <a:spcPts val="1200"/>
              </a:spcAft>
            </a:pPr>
            <a:r>
              <a:rPr lang="en-US" sz="2200" dirty="0">
                <a:latin typeface="Calibri (Body)"/>
              </a:rPr>
              <a:t>Shrinking time from exposure to attack</a:t>
            </a:r>
          </a:p>
          <a:p>
            <a:pPr algn="just">
              <a:spcAft>
                <a:spcPts val="1200"/>
              </a:spcAft>
            </a:pPr>
            <a:r>
              <a:rPr lang="en-US" sz="2200" dirty="0">
                <a:latin typeface="Calibri (Body)"/>
              </a:rPr>
              <a:t>Epidemic of security vulnerabilities</a:t>
            </a:r>
          </a:p>
          <a:p>
            <a:pPr algn="just">
              <a:spcAft>
                <a:spcPts val="1200"/>
              </a:spcAft>
            </a:pPr>
            <a:r>
              <a:rPr lang="en-US" sz="2200" dirty="0">
                <a:latin typeface="Calibri (Body)"/>
              </a:rPr>
              <a:t>Phishing and spamming </a:t>
            </a:r>
          </a:p>
          <a:p>
            <a:pPr algn="just">
              <a:spcAft>
                <a:spcPts val="1200"/>
              </a:spcAft>
            </a:pPr>
            <a:r>
              <a:rPr lang="en-US" sz="2200" dirty="0">
                <a:latin typeface="Calibri (Body)"/>
              </a:rPr>
              <a:t>Zero day attack</a:t>
            </a:r>
          </a:p>
          <a:p>
            <a:pPr algn="just"/>
            <a:endParaRPr lang="en-US" sz="1800" dirty="0">
              <a:latin typeface="Calibri (Body)"/>
            </a:endParaRPr>
          </a:p>
        </p:txBody>
      </p:sp>
      <p:sp>
        <p:nvSpPr>
          <p:cNvPr id="4" name="Date Placeholder 3"/>
          <p:cNvSpPr>
            <a:spLocks noGrp="1"/>
          </p:cNvSpPr>
          <p:nvPr>
            <p:ph type="dt" sz="half" idx="10"/>
          </p:nvPr>
        </p:nvSpPr>
        <p:spPr/>
        <p:txBody>
          <a:bodyPr/>
          <a:lstStyle/>
          <a:p>
            <a:fld id="{12355E13-1534-4599-9483-C7658A72F4DD}" type="datetime1">
              <a:rPr lang="en-US" smtClean="0"/>
              <a:t>9/22/2023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Need for Information Security </a:t>
            </a:r>
            <a:r>
              <a:rPr lang="en-IN" sz="2400" dirty="0">
                <a:latin typeface="Calibri (Body)"/>
              </a:rPr>
              <a:t>(CO1)</a:t>
            </a:r>
          </a:p>
        </p:txBody>
      </p:sp>
      <p:pic>
        <p:nvPicPr>
          <p:cNvPr id="44036" name="Picture 4"/>
          <p:cNvPicPr>
            <a:picLocks noChangeAspect="1" noChangeArrowheads="1"/>
          </p:cNvPicPr>
          <p:nvPr/>
        </p:nvPicPr>
        <p:blipFill>
          <a:blip r:embed="rId2"/>
          <a:srcRect/>
          <a:stretch>
            <a:fillRect/>
          </a:stretch>
        </p:blipFill>
        <p:spPr bwMode="auto">
          <a:xfrm>
            <a:off x="5786446" y="3042845"/>
            <a:ext cx="2853923" cy="2042339"/>
          </a:xfrm>
          <a:prstGeom prst="rect">
            <a:avLst/>
          </a:prstGeom>
          <a:noFill/>
          <a:ln w="9525">
            <a:noFill/>
            <a:miter lim="800000"/>
            <a:headEnd/>
            <a:tailEnd/>
          </a:ln>
          <a:effectLst/>
        </p:spPr>
      </p:pic>
      <p:sp>
        <p:nvSpPr>
          <p:cNvPr id="9" name="Rectangle 8"/>
          <p:cNvSpPr/>
          <p:nvPr/>
        </p:nvSpPr>
        <p:spPr>
          <a:xfrm>
            <a:off x="6643702" y="5143512"/>
            <a:ext cx="1760803" cy="369332"/>
          </a:xfrm>
          <a:prstGeom prst="rect">
            <a:avLst/>
          </a:prstGeom>
        </p:spPr>
        <p:txBody>
          <a:bodyPr wrap="none">
            <a:spAutoFit/>
          </a:bodyPr>
          <a:lstStyle/>
          <a:p>
            <a:r>
              <a:rPr lang="en-US" dirty="0">
                <a:solidFill>
                  <a:schemeClr val="bg1">
                    <a:lumMod val="50000"/>
                  </a:schemeClr>
                </a:solidFill>
              </a:rPr>
              <a:t>Source: Swayam </a:t>
            </a:r>
            <a:endParaRPr lang="en-IN" dirty="0">
              <a:solidFill>
                <a:schemeClr val="bg1">
                  <a:lumMod val="50000"/>
                </a:schemeClr>
              </a:solidFill>
            </a:endParaRPr>
          </a:p>
        </p:txBody>
      </p:sp>
      <p:pic>
        <p:nvPicPr>
          <p:cNvPr id="10"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57768"/>
          </a:xfrm>
        </p:spPr>
        <p:txBody>
          <a:bodyPr>
            <a:normAutofit/>
          </a:bodyPr>
          <a:lstStyle/>
          <a:p>
            <a:pPr marL="0" indent="0" algn="just">
              <a:spcAft>
                <a:spcPts val="1200"/>
              </a:spcAft>
              <a:buNone/>
            </a:pPr>
            <a:endParaRPr lang="en-US" sz="2200" dirty="0">
              <a:latin typeface="Calibri (Body)"/>
            </a:endParaRPr>
          </a:p>
          <a:p>
            <a:pPr algn="just">
              <a:spcAft>
                <a:spcPts val="1200"/>
              </a:spcAft>
            </a:pPr>
            <a:r>
              <a:rPr lang="en-US" sz="2200" b="1" dirty="0">
                <a:latin typeface="Calibri (Body)"/>
              </a:rPr>
              <a:t>Zero day attack</a:t>
            </a:r>
          </a:p>
          <a:p>
            <a:pPr marL="0" indent="0" algn="just">
              <a:buNone/>
            </a:pPr>
            <a:r>
              <a:rPr lang="en-US" sz="2200" dirty="0"/>
              <a:t>A zero-day attack is a software-related attack that exploits a weakness that a vendor or developer was unaware of. The name comes from the number of days a software developer has known about the problem. The solution to fixing a zero-day attack is known as a software patch.</a:t>
            </a:r>
            <a:endParaRPr lang="en-US" sz="2200" dirty="0">
              <a:latin typeface="Calibri (Body)"/>
            </a:endParaRPr>
          </a:p>
        </p:txBody>
      </p:sp>
      <p:sp>
        <p:nvSpPr>
          <p:cNvPr id="4" name="Date Placeholder 3"/>
          <p:cNvSpPr>
            <a:spLocks noGrp="1"/>
          </p:cNvSpPr>
          <p:nvPr>
            <p:ph type="dt" sz="half" idx="10"/>
          </p:nvPr>
        </p:nvSpPr>
        <p:spPr/>
        <p:txBody>
          <a:bodyPr/>
          <a:lstStyle/>
          <a:p>
            <a:fld id="{C8602FC2-4AD7-454C-846D-447AD1C9CAEA}" type="datetime1">
              <a:rPr lang="en-US" smtClean="0"/>
              <a:t>9/22/2023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US" sz="3000" dirty="0">
                <a:latin typeface="Calibri (Body)"/>
              </a:rPr>
              <a:t>T</a:t>
            </a:r>
            <a:r>
              <a:rPr lang="en-IN" sz="3000" dirty="0">
                <a:latin typeface="Calibri (Body)"/>
              </a:rPr>
              <a:t>ask to do </a:t>
            </a:r>
            <a:endParaRPr lang="en-IN" sz="2400" dirty="0">
              <a:latin typeface="Calibri (Body)"/>
            </a:endParaRPr>
          </a:p>
        </p:txBody>
      </p:sp>
      <p:pic>
        <p:nvPicPr>
          <p:cNvPr id="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227472045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484783"/>
            <a:ext cx="8280920" cy="4740203"/>
          </a:xfrm>
        </p:spPr>
        <p:txBody>
          <a:bodyPr>
            <a:noAutofit/>
          </a:bodyPr>
          <a:lstStyle/>
          <a:p>
            <a:pPr marL="0" indent="0" algn="just">
              <a:buNone/>
            </a:pPr>
            <a:r>
              <a:rPr lang="en-US" sz="1600" b="1" dirty="0"/>
              <a:t>Security Policy: </a:t>
            </a:r>
          </a:p>
          <a:p>
            <a:pPr algn="just" fontAlgn="t">
              <a:lnSpc>
                <a:spcPct val="150000"/>
              </a:lnSpc>
              <a:spcBef>
                <a:spcPts val="0"/>
              </a:spcBef>
              <a:spcAft>
                <a:spcPts val="1000"/>
              </a:spcAft>
              <a:buSzPts val="1200"/>
              <a:tabLst>
                <a:tab pos="1533525" algn="l"/>
              </a:tabLst>
            </a:pPr>
            <a:r>
              <a:rPr lang="en-US" sz="1600" dirty="0">
                <a:latin typeface="Times New Roman" panose="02020603050405020304" pitchFamily="18" charset="0"/>
              </a:rPr>
              <a:t>Policy design Task, WWW Policies, Email based Policies, Policy Revaluation Process-Corporate Policies-Sample Security Policies, Publishing and Notification Requirement of the updated and new Policies.</a:t>
            </a:r>
            <a:endParaRPr lang="en-IN" sz="1600" dirty="0">
              <a:latin typeface="Times New Roman" panose="02020603050405020304" pitchFamily="18" charset="0"/>
            </a:endParaRPr>
          </a:p>
          <a:p>
            <a:pPr algn="just" fontAlgn="t">
              <a:lnSpc>
                <a:spcPct val="150000"/>
              </a:lnSpc>
              <a:spcBef>
                <a:spcPts val="0"/>
              </a:spcBef>
              <a:spcAft>
                <a:spcPts val="1000"/>
              </a:spcAft>
              <a:buSzPts val="1200"/>
              <a:tabLst>
                <a:tab pos="1533525" algn="l"/>
              </a:tabLst>
            </a:pPr>
            <a:r>
              <a:rPr lang="en-US" sz="1600" dirty="0">
                <a:latin typeface="Times New Roman" panose="02020603050405020304" pitchFamily="18" charset="0"/>
              </a:rPr>
              <a:t>Recent trends in security.</a:t>
            </a:r>
            <a:endParaRPr lang="en-IN" sz="1600" dirty="0">
              <a:latin typeface="Times New Roman" panose="02020603050405020304" pitchFamily="18" charset="0"/>
            </a:endParaRPr>
          </a:p>
          <a:p>
            <a:pPr marL="0" indent="0" algn="just">
              <a:buNone/>
            </a:pPr>
            <a:endParaRPr lang="en-US" sz="1600" dirty="0"/>
          </a:p>
          <a:p>
            <a:pPr>
              <a:lnSpc>
                <a:spcPct val="150000"/>
              </a:lnSpc>
              <a:spcBef>
                <a:spcPts val="0"/>
              </a:spcBef>
            </a:pPr>
            <a:endParaRPr lang="en-US" sz="1600" dirty="0">
              <a:latin typeface="Calibri (Body)"/>
            </a:endParaRPr>
          </a:p>
        </p:txBody>
      </p:sp>
      <p:sp>
        <p:nvSpPr>
          <p:cNvPr id="6" name="Date Placeholder 5"/>
          <p:cNvSpPr>
            <a:spLocks noGrp="1"/>
          </p:cNvSpPr>
          <p:nvPr>
            <p:ph type="dt" sz="half" idx="10"/>
          </p:nvPr>
        </p:nvSpPr>
        <p:spPr/>
        <p:txBody>
          <a:bodyPr/>
          <a:lstStyle/>
          <a:p>
            <a:fld id="{0EBC91CB-16FE-457B-95A2-D5BFE437DC4F}" type="datetime1">
              <a:rPr lang="en-US" smtClean="0"/>
              <a:t>9/22/2023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Syllabus</a:t>
            </a:r>
          </a:p>
        </p:txBody>
      </p:sp>
      <p:sp>
        <p:nvSpPr>
          <p:cNvPr id="11"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pic>
        <p:nvPicPr>
          <p:cNvPr id="10"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3327811979"/>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57768"/>
          </a:xfrm>
        </p:spPr>
        <p:txBody>
          <a:bodyPr>
            <a:normAutofit/>
          </a:bodyPr>
          <a:lstStyle/>
          <a:p>
            <a:pPr algn="just"/>
            <a:r>
              <a:rPr lang="en-US" sz="2100" dirty="0">
                <a:solidFill>
                  <a:srgbClr val="00B0F0"/>
                </a:solidFill>
                <a:latin typeface="Calibri (Body)"/>
              </a:rPr>
              <a:t>A threat </a:t>
            </a:r>
            <a:r>
              <a:rPr lang="en-US" sz="2100" dirty="0">
                <a:latin typeface="Calibri (Body)"/>
              </a:rPr>
              <a:t>is an illegal activity that can cause damages such as loss of information and data corruption to the network of an organization.</a:t>
            </a:r>
          </a:p>
          <a:p>
            <a:pPr algn="just"/>
            <a:r>
              <a:rPr lang="en-IN" sz="2100" dirty="0">
                <a:latin typeface="Calibri (Body)"/>
              </a:rPr>
              <a:t>The hardware and software components of a computer system are highly vulnerable to many threats</a:t>
            </a:r>
            <a:r>
              <a:rPr lang="en-IN" sz="1800" dirty="0">
                <a:latin typeface="Calibri (Body)"/>
              </a:rPr>
              <a:t>.</a:t>
            </a:r>
          </a:p>
        </p:txBody>
      </p:sp>
      <p:sp>
        <p:nvSpPr>
          <p:cNvPr id="4" name="Date Placeholder 3"/>
          <p:cNvSpPr>
            <a:spLocks noGrp="1"/>
          </p:cNvSpPr>
          <p:nvPr>
            <p:ph type="dt" sz="half" idx="10"/>
          </p:nvPr>
        </p:nvSpPr>
        <p:spPr/>
        <p:txBody>
          <a:bodyPr/>
          <a:lstStyle/>
          <a:p>
            <a:fld id="{8E193EC1-37E1-4545-B2D0-013F4E76F46C}" type="datetime1">
              <a:rPr lang="en-US" smtClean="0"/>
              <a:t>9/22/2023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pPr>
            <a:endParaRPr lang="en-IN" sz="2400" dirty="0">
              <a:latin typeface="Calibri (Body)"/>
            </a:endParaRPr>
          </a:p>
          <a:p>
            <a:pPr algn="ctr">
              <a:lnSpc>
                <a:spcPct val="150000"/>
              </a:lnSpc>
            </a:pPr>
            <a:r>
              <a:rPr lang="en-IN" sz="3000" dirty="0">
                <a:latin typeface="Calibri (Body)"/>
              </a:rPr>
              <a:t>Threats to Information Systems </a:t>
            </a:r>
            <a:r>
              <a:rPr lang="en-IN" sz="2400" dirty="0">
                <a:latin typeface="Calibri (Body)"/>
              </a:rPr>
              <a:t>(CO1)</a:t>
            </a:r>
          </a:p>
          <a:p>
            <a:pPr algn="ctr">
              <a:lnSpc>
                <a:spcPct val="150000"/>
              </a:lnSpc>
              <a:spcBef>
                <a:spcPts val="0"/>
              </a:spcBef>
            </a:pPr>
            <a:endParaRPr lang="en-IN" sz="2400" dirty="0">
              <a:latin typeface="Calibri (Body)"/>
            </a:endParaRPr>
          </a:p>
        </p:txBody>
      </p:sp>
      <p:graphicFrame>
        <p:nvGraphicFramePr>
          <p:cNvPr id="9" name="Diagram 8"/>
          <p:cNvGraphicFramePr/>
          <p:nvPr/>
        </p:nvGraphicFramePr>
        <p:xfrm>
          <a:off x="1071538" y="3000372"/>
          <a:ext cx="7643866" cy="32861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4"/>
          <p:cNvPicPr>
            <a:picLocks noChangeAspect="1" noChangeArrowheads="1"/>
          </p:cNvPicPr>
          <p:nvPr/>
        </p:nvPicPr>
        <p:blipFill>
          <a:blip r:embed="rId7"/>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57768"/>
          </a:xfrm>
        </p:spPr>
        <p:txBody>
          <a:bodyPr>
            <a:normAutofit/>
          </a:bodyPr>
          <a:lstStyle/>
          <a:p>
            <a:pPr algn="just"/>
            <a:r>
              <a:rPr lang="en-IN" sz="2200" dirty="0">
                <a:latin typeface="Calibri (Body)"/>
              </a:rPr>
              <a:t>Attacks on the network can breach the security of data and resources over the network.</a:t>
            </a:r>
          </a:p>
          <a:p>
            <a:pPr algn="just"/>
            <a:endParaRPr lang="en-US" sz="1800" kern="0" dirty="0">
              <a:solidFill>
                <a:sysClr val="windowText" lastClr="000000"/>
              </a:solidFill>
              <a:latin typeface="Calibri (Body)"/>
            </a:endParaRPr>
          </a:p>
          <a:p>
            <a:pPr algn="just"/>
            <a:endParaRPr lang="en-US" sz="1800" kern="0" dirty="0">
              <a:solidFill>
                <a:sysClr val="windowText" lastClr="000000"/>
              </a:solidFill>
            </a:endParaRPr>
          </a:p>
          <a:p>
            <a:pPr algn="just"/>
            <a:endParaRPr lang="en-IN" sz="1800" dirty="0">
              <a:latin typeface="Calibri (Body)"/>
            </a:endParaRPr>
          </a:p>
        </p:txBody>
      </p:sp>
      <p:sp>
        <p:nvSpPr>
          <p:cNvPr id="4" name="Date Placeholder 3"/>
          <p:cNvSpPr>
            <a:spLocks noGrp="1"/>
          </p:cNvSpPr>
          <p:nvPr>
            <p:ph type="dt" sz="half" idx="10"/>
          </p:nvPr>
        </p:nvSpPr>
        <p:spPr/>
        <p:txBody>
          <a:bodyPr/>
          <a:lstStyle/>
          <a:p>
            <a:fld id="{04CC757F-096E-43B9-856B-E07656D7752A}" type="datetime1">
              <a:rPr lang="en-US" smtClean="0"/>
              <a:t>9/22/2023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Harsha Gupta             Cyber security ANC0301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pPr>
            <a:r>
              <a:rPr lang="en-US" sz="3000" dirty="0">
                <a:latin typeface="Calibri (Body)"/>
              </a:rPr>
              <a:t>Attacks on the Network</a:t>
            </a:r>
            <a:endParaRPr lang="en-IN" sz="3000" dirty="0">
              <a:latin typeface="Calibri (Body)"/>
            </a:endParaRPr>
          </a:p>
        </p:txBody>
      </p:sp>
      <p:graphicFrame>
        <p:nvGraphicFramePr>
          <p:cNvPr id="11" name="Diagram 10">
            <a:extLst>
              <a:ext uri="{FF2B5EF4-FFF2-40B4-BE49-F238E27FC236}">
                <a16:creationId xmlns:a16="http://schemas.microsoft.com/office/drawing/2014/main" xmlns="" id="{6C3A2538-F4E3-4742-A7EA-791183E22470}"/>
              </a:ext>
            </a:extLst>
          </p:cNvPr>
          <p:cNvGraphicFramePr/>
          <p:nvPr/>
        </p:nvGraphicFramePr>
        <p:xfrm>
          <a:off x="357158" y="1500174"/>
          <a:ext cx="8501122" cy="56912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4"/>
          <p:cNvPicPr>
            <a:picLocks noChangeAspect="1" noChangeArrowheads="1"/>
          </p:cNvPicPr>
          <p:nvPr/>
        </p:nvPicPr>
        <p:blipFill>
          <a:blip r:embed="rId7"/>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57768"/>
          </a:xfrm>
        </p:spPr>
        <p:txBody>
          <a:bodyPr>
            <a:normAutofit/>
          </a:bodyPr>
          <a:lstStyle/>
          <a:p>
            <a:pPr algn="just"/>
            <a:r>
              <a:rPr lang="en-IN" sz="2200" dirty="0">
                <a:latin typeface="Calibri (Body)"/>
              </a:rPr>
              <a:t>The attacker does not intend to cause any harm to the network.</a:t>
            </a:r>
          </a:p>
          <a:p>
            <a:pPr algn="just"/>
            <a:endParaRPr lang="en-IN" sz="2200" dirty="0">
              <a:latin typeface="Calibri (Body)"/>
            </a:endParaRPr>
          </a:p>
          <a:p>
            <a:pPr algn="just">
              <a:buNone/>
            </a:pPr>
            <a:endParaRPr lang="en-IN" sz="2200" dirty="0">
              <a:latin typeface="Calibri (Body)"/>
            </a:endParaRPr>
          </a:p>
          <a:p>
            <a:pPr algn="just"/>
            <a:r>
              <a:rPr lang="en-IN" sz="2200" dirty="0">
                <a:latin typeface="Calibri (Body)"/>
              </a:rPr>
              <a:t>The attacker observes the information for which he/she does not have access rights.</a:t>
            </a:r>
          </a:p>
          <a:p>
            <a:pPr algn="just">
              <a:buNone/>
            </a:pPr>
            <a:endParaRPr lang="en-US" sz="2200" dirty="0">
              <a:latin typeface="Calibri (Body)"/>
            </a:endParaRPr>
          </a:p>
          <a:p>
            <a:pPr algn="just"/>
            <a:endParaRPr lang="en-IN" sz="2200" dirty="0">
              <a:latin typeface="Calibri (Body)"/>
            </a:endParaRPr>
          </a:p>
          <a:p>
            <a:pPr algn="just"/>
            <a:r>
              <a:rPr lang="en-IN" sz="2200" dirty="0">
                <a:latin typeface="Calibri (Body)"/>
              </a:rPr>
              <a:t>Only Monitors, analyzes, or observes the information available over the network.</a:t>
            </a:r>
          </a:p>
          <a:p>
            <a:pPr algn="just"/>
            <a:endParaRPr lang="en-US" sz="1800" kern="0" dirty="0">
              <a:solidFill>
                <a:sysClr val="windowText" lastClr="000000"/>
              </a:solidFill>
              <a:latin typeface="Calibri (Body)"/>
            </a:endParaRPr>
          </a:p>
          <a:p>
            <a:pPr algn="just"/>
            <a:endParaRPr lang="en-US" sz="1800" kern="0" dirty="0">
              <a:solidFill>
                <a:sysClr val="windowText" lastClr="000000"/>
              </a:solidFill>
            </a:endParaRPr>
          </a:p>
          <a:p>
            <a:pPr algn="just"/>
            <a:endParaRPr lang="en-IN" sz="1800" dirty="0">
              <a:latin typeface="Calibri (Body)"/>
            </a:endParaRPr>
          </a:p>
        </p:txBody>
      </p:sp>
      <p:sp>
        <p:nvSpPr>
          <p:cNvPr id="4" name="Date Placeholder 3"/>
          <p:cNvSpPr>
            <a:spLocks noGrp="1"/>
          </p:cNvSpPr>
          <p:nvPr>
            <p:ph type="dt" sz="half" idx="10"/>
          </p:nvPr>
        </p:nvSpPr>
        <p:spPr/>
        <p:txBody>
          <a:bodyPr/>
          <a:lstStyle/>
          <a:p>
            <a:fld id="{8D2D2311-CA19-46C2-BA9F-41656F4FE101}" type="datetime1">
              <a:rPr lang="en-US" smtClean="0"/>
              <a:t>9/22/2023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pPr>
            <a:r>
              <a:rPr lang="en-US" sz="3000" dirty="0">
                <a:latin typeface="Calibri (Body)"/>
              </a:rPr>
              <a:t>Passive Attack</a:t>
            </a:r>
            <a:endParaRPr lang="en-IN" sz="3000" dirty="0">
              <a:latin typeface="Calibri (Body)"/>
            </a:endParaRPr>
          </a:p>
        </p:txBody>
      </p:sp>
      <p:pic>
        <p:nvPicPr>
          <p:cNvPr id="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28612"/>
          </a:xfrm>
        </p:spPr>
        <p:txBody>
          <a:bodyPr>
            <a:normAutofit/>
          </a:bodyPr>
          <a:lstStyle/>
          <a:p>
            <a:pPr algn="just"/>
            <a:r>
              <a:rPr lang="en-IN" sz="2200" b="1" kern="0" dirty="0">
                <a:solidFill>
                  <a:sysClr val="windowText" lastClr="000000"/>
                </a:solidFill>
                <a:latin typeface="Calibri (Body)"/>
              </a:rPr>
              <a:t>Release of the message Content</a:t>
            </a:r>
          </a:p>
          <a:p>
            <a:pPr algn="just"/>
            <a:endParaRPr lang="en-US" sz="1800" kern="0" dirty="0">
              <a:solidFill>
                <a:sysClr val="windowText" lastClr="000000"/>
              </a:solidFill>
              <a:latin typeface="Calibri (Body)"/>
            </a:endParaRPr>
          </a:p>
          <a:p>
            <a:pPr algn="just"/>
            <a:endParaRPr lang="en-US" sz="1800" kern="0" dirty="0">
              <a:solidFill>
                <a:sysClr val="windowText" lastClr="000000"/>
              </a:solidFill>
            </a:endParaRPr>
          </a:p>
          <a:p>
            <a:pPr algn="just">
              <a:buNone/>
            </a:pPr>
            <a:endParaRPr lang="en-IN" sz="1800" dirty="0">
              <a:latin typeface="Calibri (Body)"/>
            </a:endParaRPr>
          </a:p>
        </p:txBody>
      </p:sp>
      <p:sp>
        <p:nvSpPr>
          <p:cNvPr id="4" name="Date Placeholder 3"/>
          <p:cNvSpPr>
            <a:spLocks noGrp="1"/>
          </p:cNvSpPr>
          <p:nvPr>
            <p:ph type="dt" sz="half" idx="10"/>
          </p:nvPr>
        </p:nvSpPr>
        <p:spPr/>
        <p:txBody>
          <a:bodyPr/>
          <a:lstStyle/>
          <a:p>
            <a:fld id="{F20B3DF6-6F7A-43F5-A8CE-E381CAE7491C}" type="datetime1">
              <a:rPr lang="en-US" smtClean="0"/>
              <a:t>9/22/2023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pPr>
            <a:r>
              <a:rPr lang="en-US" sz="3000" dirty="0">
                <a:latin typeface="Calibri (Body)"/>
              </a:rPr>
              <a:t>Passive Attack</a:t>
            </a:r>
            <a:endParaRPr lang="en-IN" sz="3000" dirty="0">
              <a:latin typeface="Calibri (Body)"/>
            </a:endParaRPr>
          </a:p>
        </p:txBody>
      </p:sp>
      <p:pic>
        <p:nvPicPr>
          <p:cNvPr id="9" name="Picture 8"/>
          <p:cNvPicPr/>
          <p:nvPr/>
        </p:nvPicPr>
        <p:blipFill>
          <a:blip r:embed="rId2"/>
          <a:srcRect/>
          <a:stretch>
            <a:fillRect/>
          </a:stretch>
        </p:blipFill>
        <p:spPr bwMode="auto">
          <a:xfrm>
            <a:off x="6155992" y="3559651"/>
            <a:ext cx="1710690" cy="1409065"/>
          </a:xfrm>
          <a:prstGeom prst="rect">
            <a:avLst/>
          </a:prstGeom>
          <a:noFill/>
          <a:ln w="9525">
            <a:noFill/>
            <a:miter lim="800000"/>
            <a:headEnd/>
            <a:tailEnd/>
          </a:ln>
        </p:spPr>
      </p:pic>
      <p:pic>
        <p:nvPicPr>
          <p:cNvPr id="10" name="Picture 9"/>
          <p:cNvPicPr/>
          <p:nvPr/>
        </p:nvPicPr>
        <p:blipFill>
          <a:blip r:embed="rId3"/>
          <a:srcRect/>
          <a:stretch>
            <a:fillRect/>
          </a:stretch>
        </p:blipFill>
        <p:spPr bwMode="auto">
          <a:xfrm>
            <a:off x="807170" y="3385894"/>
            <a:ext cx="1538605" cy="1506220"/>
          </a:xfrm>
          <a:prstGeom prst="rect">
            <a:avLst/>
          </a:prstGeom>
          <a:noFill/>
          <a:ln w="9525">
            <a:noFill/>
            <a:miter lim="800000"/>
            <a:headEnd/>
            <a:tailEnd/>
          </a:ln>
        </p:spPr>
      </p:pic>
      <p:pic>
        <p:nvPicPr>
          <p:cNvPr id="45058" name="Picture 2"/>
          <p:cNvPicPr>
            <a:picLocks noChangeAspect="1" noChangeArrowheads="1"/>
          </p:cNvPicPr>
          <p:nvPr/>
        </p:nvPicPr>
        <p:blipFill>
          <a:blip r:embed="rId4"/>
          <a:srcRect/>
          <a:stretch>
            <a:fillRect/>
          </a:stretch>
        </p:blipFill>
        <p:spPr bwMode="auto">
          <a:xfrm>
            <a:off x="2500298" y="1556838"/>
            <a:ext cx="3500462" cy="3658112"/>
          </a:xfrm>
          <a:prstGeom prst="rect">
            <a:avLst/>
          </a:prstGeom>
          <a:noFill/>
          <a:ln w="9525">
            <a:noFill/>
            <a:miter lim="800000"/>
            <a:headEnd/>
            <a:tailEnd/>
          </a:ln>
          <a:effectLst/>
        </p:spPr>
      </p:pic>
      <p:sp>
        <p:nvSpPr>
          <p:cNvPr id="11" name="Rectangle 10"/>
          <p:cNvSpPr/>
          <p:nvPr/>
        </p:nvSpPr>
        <p:spPr>
          <a:xfrm>
            <a:off x="785786" y="5857892"/>
            <a:ext cx="7000924" cy="369332"/>
          </a:xfrm>
          <a:prstGeom prst="rect">
            <a:avLst/>
          </a:prstGeom>
        </p:spPr>
        <p:txBody>
          <a:bodyPr wrap="square">
            <a:spAutoFit/>
          </a:bodyPr>
          <a:lstStyle/>
          <a:p>
            <a:r>
              <a:rPr lang="en-IN" dirty="0"/>
              <a:t>Source: cryptography and network security  </a:t>
            </a:r>
            <a:r>
              <a:rPr lang="en-IN" dirty="0" err="1"/>
              <a:t>william</a:t>
            </a:r>
            <a:r>
              <a:rPr lang="en-IN" dirty="0"/>
              <a:t> </a:t>
            </a:r>
            <a:r>
              <a:rPr lang="en-IN" dirty="0" err="1"/>
              <a:t>stallings</a:t>
            </a:r>
            <a:endParaRPr lang="en-IN" dirty="0"/>
          </a:p>
        </p:txBody>
      </p:sp>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xmlns="" id="{D28B9D78-2CA9-4FC8-9FCC-C3C658FBCF9C}"/>
                  </a:ext>
                </a:extLst>
              </p14:cNvPr>
              <p14:cNvContentPartPr/>
              <p14:nvPr/>
            </p14:nvContentPartPr>
            <p14:xfrm>
              <a:off x="5448262" y="3261452"/>
              <a:ext cx="360" cy="360"/>
            </p14:xfrm>
          </p:contentPart>
        </mc:Choice>
        <mc:Fallback xmlns="">
          <p:pic>
            <p:nvPicPr>
              <p:cNvPr id="2" name="Ink 1">
                <a:extLst>
                  <a:ext uri="{FF2B5EF4-FFF2-40B4-BE49-F238E27FC236}">
                    <a16:creationId xmlns:p14="http://schemas.microsoft.com/office/powerpoint/2010/main" xmlns="" xmlns:a16="http://schemas.microsoft.com/office/drawing/2014/main" id="{D28B9D78-2CA9-4FC8-9FCC-C3C658FBCF9C}"/>
                  </a:ext>
                </a:extLst>
              </p:cNvPr>
              <p:cNvPicPr/>
              <p:nvPr/>
            </p:nvPicPr>
            <p:blipFill>
              <a:blip r:embed="rId7"/>
              <a:stretch>
                <a:fillRect/>
              </a:stretch>
            </p:blipFill>
            <p:spPr>
              <a:xfrm>
                <a:off x="5443942" y="3257132"/>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xmlns="" id="{F0350FED-191F-4419-B042-C440C958E40E}"/>
                  </a:ext>
                </a:extLst>
              </p14:cNvPr>
              <p14:cNvContentPartPr/>
              <p14:nvPr/>
            </p14:nvContentPartPr>
            <p14:xfrm>
              <a:off x="5344582" y="3222212"/>
              <a:ext cx="274680" cy="97920"/>
            </p14:xfrm>
          </p:contentPart>
        </mc:Choice>
        <mc:Fallback xmlns="">
          <p:pic>
            <p:nvPicPr>
              <p:cNvPr id="12" name="Ink 11">
                <a:extLst>
                  <a:ext uri="{FF2B5EF4-FFF2-40B4-BE49-F238E27FC236}">
                    <a16:creationId xmlns:p14="http://schemas.microsoft.com/office/powerpoint/2010/main" xmlns="" xmlns:a16="http://schemas.microsoft.com/office/drawing/2014/main" id="{F0350FED-191F-4419-B042-C440C958E40E}"/>
                  </a:ext>
                </a:extLst>
              </p:cNvPr>
              <p:cNvPicPr/>
              <p:nvPr/>
            </p:nvPicPr>
            <p:blipFill>
              <a:blip r:embed="rId9"/>
              <a:stretch>
                <a:fillRect/>
              </a:stretch>
            </p:blipFill>
            <p:spPr>
              <a:xfrm>
                <a:off x="5340262" y="3217892"/>
                <a:ext cx="28332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xmlns="" id="{EB81131A-FECD-46E3-9FAA-065F30E27C9B}"/>
                  </a:ext>
                </a:extLst>
              </p14:cNvPr>
              <p14:cNvContentPartPr/>
              <p14:nvPr/>
            </p14:nvContentPartPr>
            <p14:xfrm>
              <a:off x="4345222" y="3402212"/>
              <a:ext cx="86040" cy="63360"/>
            </p14:xfrm>
          </p:contentPart>
        </mc:Choice>
        <mc:Fallback xmlns="">
          <p:pic>
            <p:nvPicPr>
              <p:cNvPr id="13" name="Ink 12">
                <a:extLst>
                  <a:ext uri="{FF2B5EF4-FFF2-40B4-BE49-F238E27FC236}">
                    <a16:creationId xmlns:p14="http://schemas.microsoft.com/office/powerpoint/2010/main" xmlns="" xmlns:a16="http://schemas.microsoft.com/office/drawing/2014/main" id="{EB81131A-FECD-46E3-9FAA-065F30E27C9B}"/>
                  </a:ext>
                </a:extLst>
              </p:cNvPr>
              <p:cNvPicPr/>
              <p:nvPr/>
            </p:nvPicPr>
            <p:blipFill>
              <a:blip r:embed="rId11"/>
              <a:stretch>
                <a:fillRect/>
              </a:stretch>
            </p:blipFill>
            <p:spPr>
              <a:xfrm>
                <a:off x="4340902" y="3397892"/>
                <a:ext cx="94680" cy="72000"/>
              </a:xfrm>
              <a:prstGeom prst="rect">
                <a:avLst/>
              </a:prstGeom>
            </p:spPr>
          </p:pic>
        </mc:Fallback>
      </mc:AlternateContent>
      <p:grpSp>
        <p:nvGrpSpPr>
          <p:cNvPr id="23" name="Group 22">
            <a:extLst>
              <a:ext uri="{FF2B5EF4-FFF2-40B4-BE49-F238E27FC236}">
                <a16:creationId xmlns:a16="http://schemas.microsoft.com/office/drawing/2014/main" xmlns="" id="{FA47B923-3912-4CB3-AC01-2936D0A5DCBB}"/>
              </a:ext>
            </a:extLst>
          </p:cNvPr>
          <p:cNvGrpSpPr/>
          <p:nvPr/>
        </p:nvGrpSpPr>
        <p:grpSpPr>
          <a:xfrm>
            <a:off x="4920502" y="3355412"/>
            <a:ext cx="554400" cy="247320"/>
            <a:chOff x="4920502" y="3355412"/>
            <a:chExt cx="554400" cy="247320"/>
          </a:xfrm>
        </p:grpSpPr>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xmlns="" id="{2B77729E-E40A-4339-AF95-18F5A08CC3D5}"/>
                    </a:ext>
                  </a:extLst>
                </p14:cNvPr>
                <p14:cNvContentPartPr/>
                <p14:nvPr/>
              </p14:nvContentPartPr>
              <p14:xfrm>
                <a:off x="4947862" y="3365132"/>
                <a:ext cx="59040" cy="141120"/>
              </p14:xfrm>
            </p:contentPart>
          </mc:Choice>
          <mc:Fallback xmlns="">
            <p:pic>
              <p:nvPicPr>
                <p:cNvPr id="14" name="Ink 13">
                  <a:extLst>
                    <a:ext uri="{FF2B5EF4-FFF2-40B4-BE49-F238E27FC236}">
                      <a16:creationId xmlns:p14="http://schemas.microsoft.com/office/powerpoint/2010/main" xmlns="" xmlns:a16="http://schemas.microsoft.com/office/drawing/2014/main" id="{2B77729E-E40A-4339-AF95-18F5A08CC3D5}"/>
                    </a:ext>
                  </a:extLst>
                </p:cNvPr>
                <p:cNvPicPr/>
                <p:nvPr/>
              </p:nvPicPr>
              <p:blipFill>
                <a:blip r:embed="rId13"/>
                <a:stretch>
                  <a:fillRect/>
                </a:stretch>
              </p:blipFill>
              <p:spPr>
                <a:xfrm>
                  <a:off x="4943542" y="3360812"/>
                  <a:ext cx="6768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xmlns="" id="{2A9ACD3A-FC58-4467-913B-4CD5C9DC95F8}"/>
                    </a:ext>
                  </a:extLst>
                </p14:cNvPr>
                <p14:cNvContentPartPr/>
                <p14:nvPr/>
              </p14:nvContentPartPr>
              <p14:xfrm>
                <a:off x="4920502" y="3393212"/>
                <a:ext cx="56160" cy="47520"/>
              </p14:xfrm>
            </p:contentPart>
          </mc:Choice>
          <mc:Fallback xmlns="">
            <p:pic>
              <p:nvPicPr>
                <p:cNvPr id="15" name="Ink 14">
                  <a:extLst>
                    <a:ext uri="{FF2B5EF4-FFF2-40B4-BE49-F238E27FC236}">
                      <a16:creationId xmlns:p14="http://schemas.microsoft.com/office/powerpoint/2010/main" xmlns="" xmlns:a16="http://schemas.microsoft.com/office/drawing/2014/main" id="{2A9ACD3A-FC58-4467-913B-4CD5C9DC95F8}"/>
                    </a:ext>
                  </a:extLst>
                </p:cNvPr>
                <p:cNvPicPr/>
                <p:nvPr/>
              </p:nvPicPr>
              <p:blipFill>
                <a:blip r:embed="rId15"/>
                <a:stretch>
                  <a:fillRect/>
                </a:stretch>
              </p:blipFill>
              <p:spPr>
                <a:xfrm>
                  <a:off x="4916182" y="3388892"/>
                  <a:ext cx="6480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xmlns="" id="{33BCA2E7-D905-4456-B741-C38B64055DBD}"/>
                    </a:ext>
                  </a:extLst>
                </p14:cNvPr>
                <p14:cNvContentPartPr/>
                <p14:nvPr/>
              </p14:nvContentPartPr>
              <p14:xfrm>
                <a:off x="5013382" y="3393932"/>
                <a:ext cx="67680" cy="103320"/>
              </p14:xfrm>
            </p:contentPart>
          </mc:Choice>
          <mc:Fallback xmlns="">
            <p:pic>
              <p:nvPicPr>
                <p:cNvPr id="16" name="Ink 15">
                  <a:extLst>
                    <a:ext uri="{FF2B5EF4-FFF2-40B4-BE49-F238E27FC236}">
                      <a16:creationId xmlns:p14="http://schemas.microsoft.com/office/powerpoint/2010/main" xmlns="" xmlns:a16="http://schemas.microsoft.com/office/drawing/2014/main" id="{33BCA2E7-D905-4456-B741-C38B64055DBD}"/>
                    </a:ext>
                  </a:extLst>
                </p:cNvPr>
                <p:cNvPicPr/>
                <p:nvPr/>
              </p:nvPicPr>
              <p:blipFill>
                <a:blip r:embed="rId17"/>
                <a:stretch>
                  <a:fillRect/>
                </a:stretch>
              </p:blipFill>
              <p:spPr>
                <a:xfrm>
                  <a:off x="5009062" y="3389612"/>
                  <a:ext cx="7632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xmlns="" id="{0182E048-8E2A-4E9F-91CE-E8660299A8D8}"/>
                    </a:ext>
                  </a:extLst>
                </p14:cNvPr>
                <p14:cNvContentPartPr/>
                <p14:nvPr/>
              </p14:nvContentPartPr>
              <p14:xfrm>
                <a:off x="5174662" y="3383852"/>
                <a:ext cx="360" cy="93240"/>
              </p14:xfrm>
            </p:contentPart>
          </mc:Choice>
          <mc:Fallback xmlns="">
            <p:pic>
              <p:nvPicPr>
                <p:cNvPr id="18" name="Ink 17">
                  <a:extLst>
                    <a:ext uri="{FF2B5EF4-FFF2-40B4-BE49-F238E27FC236}">
                      <a16:creationId xmlns:p14="http://schemas.microsoft.com/office/powerpoint/2010/main" xmlns="" xmlns:a16="http://schemas.microsoft.com/office/drawing/2014/main" id="{0182E048-8E2A-4E9F-91CE-E8660299A8D8}"/>
                    </a:ext>
                  </a:extLst>
                </p:cNvPr>
                <p:cNvPicPr/>
                <p:nvPr/>
              </p:nvPicPr>
              <p:blipFill>
                <a:blip r:embed="rId19"/>
                <a:stretch>
                  <a:fillRect/>
                </a:stretch>
              </p:blipFill>
              <p:spPr>
                <a:xfrm>
                  <a:off x="5170342" y="3379532"/>
                  <a:ext cx="900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xmlns="" id="{A5468BFF-B52A-4428-B303-7DC3A3A87C2F}"/>
                    </a:ext>
                  </a:extLst>
                </p14:cNvPr>
                <p14:cNvContentPartPr/>
                <p14:nvPr/>
              </p14:nvContentPartPr>
              <p14:xfrm>
                <a:off x="5127502" y="3355412"/>
                <a:ext cx="158400" cy="247320"/>
              </p14:xfrm>
            </p:contentPart>
          </mc:Choice>
          <mc:Fallback xmlns="">
            <p:pic>
              <p:nvPicPr>
                <p:cNvPr id="20" name="Ink 19">
                  <a:extLst>
                    <a:ext uri="{FF2B5EF4-FFF2-40B4-BE49-F238E27FC236}">
                      <a16:creationId xmlns:p14="http://schemas.microsoft.com/office/powerpoint/2010/main" xmlns="" xmlns:a16="http://schemas.microsoft.com/office/drawing/2014/main" id="{A5468BFF-B52A-4428-B303-7DC3A3A87C2F}"/>
                    </a:ext>
                  </a:extLst>
                </p:cNvPr>
                <p:cNvPicPr/>
                <p:nvPr/>
              </p:nvPicPr>
              <p:blipFill>
                <a:blip r:embed="rId21"/>
                <a:stretch>
                  <a:fillRect/>
                </a:stretch>
              </p:blipFill>
              <p:spPr>
                <a:xfrm>
                  <a:off x="5123182" y="3351092"/>
                  <a:ext cx="167040"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1" name="Ink 20">
                  <a:extLst>
                    <a:ext uri="{FF2B5EF4-FFF2-40B4-BE49-F238E27FC236}">
                      <a16:creationId xmlns:a16="http://schemas.microsoft.com/office/drawing/2014/main" xmlns="" id="{7BDE5E3D-A1C5-4F0F-B325-83623A0E3D0F}"/>
                    </a:ext>
                  </a:extLst>
                </p14:cNvPr>
                <p14:cNvContentPartPr/>
                <p14:nvPr/>
              </p14:nvContentPartPr>
              <p14:xfrm>
                <a:off x="5289142" y="3480332"/>
                <a:ext cx="65520" cy="90360"/>
              </p14:xfrm>
            </p:contentPart>
          </mc:Choice>
          <mc:Fallback xmlns="">
            <p:pic>
              <p:nvPicPr>
                <p:cNvPr id="21" name="Ink 20">
                  <a:extLst>
                    <a:ext uri="{FF2B5EF4-FFF2-40B4-BE49-F238E27FC236}">
                      <a16:creationId xmlns:p14="http://schemas.microsoft.com/office/powerpoint/2010/main" xmlns="" xmlns:a16="http://schemas.microsoft.com/office/drawing/2014/main" id="{7BDE5E3D-A1C5-4F0F-B325-83623A0E3D0F}"/>
                    </a:ext>
                  </a:extLst>
                </p:cNvPr>
                <p:cNvPicPr/>
                <p:nvPr/>
              </p:nvPicPr>
              <p:blipFill>
                <a:blip r:embed="rId23"/>
                <a:stretch>
                  <a:fillRect/>
                </a:stretch>
              </p:blipFill>
              <p:spPr>
                <a:xfrm>
                  <a:off x="5284822" y="3476012"/>
                  <a:ext cx="7416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2" name="Ink 21">
                  <a:extLst>
                    <a:ext uri="{FF2B5EF4-FFF2-40B4-BE49-F238E27FC236}">
                      <a16:creationId xmlns:a16="http://schemas.microsoft.com/office/drawing/2014/main" xmlns="" id="{74A31AC8-6193-434E-A96A-44DE9C1CE4C1}"/>
                    </a:ext>
                  </a:extLst>
                </p14:cNvPr>
                <p14:cNvContentPartPr/>
                <p14:nvPr/>
              </p14:nvContentPartPr>
              <p14:xfrm>
                <a:off x="5373022" y="3374492"/>
                <a:ext cx="101880" cy="213840"/>
              </p14:xfrm>
            </p:contentPart>
          </mc:Choice>
          <mc:Fallback xmlns="">
            <p:pic>
              <p:nvPicPr>
                <p:cNvPr id="22" name="Ink 21">
                  <a:extLst>
                    <a:ext uri="{FF2B5EF4-FFF2-40B4-BE49-F238E27FC236}">
                      <a16:creationId xmlns:p14="http://schemas.microsoft.com/office/powerpoint/2010/main" xmlns="" xmlns:a16="http://schemas.microsoft.com/office/drawing/2014/main" id="{74A31AC8-6193-434E-A96A-44DE9C1CE4C1}"/>
                    </a:ext>
                  </a:extLst>
                </p:cNvPr>
                <p:cNvPicPr/>
                <p:nvPr/>
              </p:nvPicPr>
              <p:blipFill>
                <a:blip r:embed="rId25"/>
                <a:stretch>
                  <a:fillRect/>
                </a:stretch>
              </p:blipFill>
              <p:spPr>
                <a:xfrm>
                  <a:off x="5368702" y="3370172"/>
                  <a:ext cx="110520" cy="222480"/>
                </a:xfrm>
                <a:prstGeom prst="rect">
                  <a:avLst/>
                </a:prstGeom>
              </p:spPr>
            </p:pic>
          </mc:Fallback>
        </mc:AlternateContent>
      </p:grpSp>
      <p:pic>
        <p:nvPicPr>
          <p:cNvPr id="24" name="Picture 4"/>
          <p:cNvPicPr>
            <a:picLocks noChangeAspect="1" noChangeArrowheads="1"/>
          </p:cNvPicPr>
          <p:nvPr/>
        </p:nvPicPr>
        <p:blipFill>
          <a:blip r:embed="rId26"/>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5058"/>
                                        </p:tgtEl>
                                        <p:attrNameLst>
                                          <p:attrName>style.visibility</p:attrName>
                                        </p:attrNameLst>
                                      </p:cBhvr>
                                      <p:to>
                                        <p:strVal val="visible"/>
                                      </p:to>
                                    </p:set>
                                    <p:animEffect transition="in" filter="box(in)">
                                      <p:cBhvr>
                                        <p:cTn id="17" dur="500"/>
                                        <p:tgtEl>
                                          <p:spTgt spid="45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28612"/>
          </a:xfrm>
        </p:spPr>
        <p:txBody>
          <a:bodyPr>
            <a:normAutofit/>
          </a:bodyPr>
          <a:lstStyle/>
          <a:p>
            <a:pPr algn="just"/>
            <a:r>
              <a:rPr lang="en-IN" sz="2200" b="1" kern="0" dirty="0">
                <a:solidFill>
                  <a:sysClr val="windowText" lastClr="000000"/>
                </a:solidFill>
                <a:latin typeface="Calibri (Body)"/>
              </a:rPr>
              <a:t>Traffic Analysis</a:t>
            </a:r>
          </a:p>
          <a:p>
            <a:pPr algn="just"/>
            <a:endParaRPr lang="en-US" sz="1800" kern="0" dirty="0">
              <a:solidFill>
                <a:sysClr val="windowText" lastClr="000000"/>
              </a:solidFill>
              <a:latin typeface="Calibri (Body)"/>
            </a:endParaRPr>
          </a:p>
          <a:p>
            <a:pPr algn="just"/>
            <a:endParaRPr lang="en-US" sz="1800" kern="0" dirty="0">
              <a:solidFill>
                <a:sysClr val="windowText" lastClr="000000"/>
              </a:solidFill>
            </a:endParaRPr>
          </a:p>
          <a:p>
            <a:pPr algn="just">
              <a:buNone/>
            </a:pPr>
            <a:endParaRPr lang="en-IN" sz="1800" dirty="0">
              <a:latin typeface="Calibri (Body)"/>
            </a:endParaRPr>
          </a:p>
        </p:txBody>
      </p:sp>
      <p:sp>
        <p:nvSpPr>
          <p:cNvPr id="4" name="Date Placeholder 3"/>
          <p:cNvSpPr>
            <a:spLocks noGrp="1"/>
          </p:cNvSpPr>
          <p:nvPr>
            <p:ph type="dt" sz="half" idx="10"/>
          </p:nvPr>
        </p:nvSpPr>
        <p:spPr/>
        <p:txBody>
          <a:bodyPr/>
          <a:lstStyle/>
          <a:p>
            <a:fld id="{7F7A803F-0801-4515-8669-934EBE05F560}" type="datetime1">
              <a:rPr lang="en-US" smtClean="0"/>
              <a:t>9/22/2023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pPr>
            <a:r>
              <a:rPr lang="en-US" sz="3000" dirty="0">
                <a:latin typeface="Calibri (Body)"/>
              </a:rPr>
              <a:t>Passive Attack</a:t>
            </a:r>
            <a:endParaRPr lang="en-IN" sz="3000" dirty="0">
              <a:latin typeface="Calibri (Body)"/>
            </a:endParaRPr>
          </a:p>
        </p:txBody>
      </p:sp>
      <p:pic>
        <p:nvPicPr>
          <p:cNvPr id="9" name="Picture 8"/>
          <p:cNvPicPr/>
          <p:nvPr/>
        </p:nvPicPr>
        <p:blipFill>
          <a:blip r:embed="rId2"/>
          <a:srcRect/>
          <a:stretch>
            <a:fillRect/>
          </a:stretch>
        </p:blipFill>
        <p:spPr bwMode="auto">
          <a:xfrm>
            <a:off x="6024267" y="3519046"/>
            <a:ext cx="1710690" cy="1409065"/>
          </a:xfrm>
          <a:prstGeom prst="rect">
            <a:avLst/>
          </a:prstGeom>
          <a:noFill/>
          <a:ln w="9525">
            <a:noFill/>
            <a:miter lim="800000"/>
            <a:headEnd/>
            <a:tailEnd/>
          </a:ln>
        </p:spPr>
      </p:pic>
      <p:pic>
        <p:nvPicPr>
          <p:cNvPr id="10" name="Picture 9"/>
          <p:cNvPicPr/>
          <p:nvPr/>
        </p:nvPicPr>
        <p:blipFill>
          <a:blip r:embed="rId3"/>
          <a:srcRect/>
          <a:stretch>
            <a:fillRect/>
          </a:stretch>
        </p:blipFill>
        <p:spPr bwMode="auto">
          <a:xfrm>
            <a:off x="1052195" y="3519046"/>
            <a:ext cx="1538605" cy="1506220"/>
          </a:xfrm>
          <a:prstGeom prst="rect">
            <a:avLst/>
          </a:prstGeom>
          <a:noFill/>
          <a:ln w="9525">
            <a:noFill/>
            <a:miter lim="800000"/>
            <a:headEnd/>
            <a:tailEnd/>
          </a:ln>
        </p:spPr>
      </p:pic>
      <p:pic>
        <p:nvPicPr>
          <p:cNvPr id="46082" name="Picture 2"/>
          <p:cNvPicPr>
            <a:picLocks noChangeAspect="1" noChangeArrowheads="1"/>
          </p:cNvPicPr>
          <p:nvPr/>
        </p:nvPicPr>
        <p:blipFill>
          <a:blip r:embed="rId4"/>
          <a:srcRect/>
          <a:stretch>
            <a:fillRect/>
          </a:stretch>
        </p:blipFill>
        <p:spPr bwMode="auto">
          <a:xfrm>
            <a:off x="2571736" y="1571612"/>
            <a:ext cx="3429024" cy="3579623"/>
          </a:xfrm>
          <a:prstGeom prst="rect">
            <a:avLst/>
          </a:prstGeom>
          <a:noFill/>
          <a:ln w="9525">
            <a:noFill/>
            <a:miter lim="800000"/>
            <a:headEnd/>
            <a:tailEnd/>
          </a:ln>
          <a:effectLst/>
        </p:spPr>
      </p:pic>
      <p:sp>
        <p:nvSpPr>
          <p:cNvPr id="11" name="Rectangle 10"/>
          <p:cNvSpPr/>
          <p:nvPr/>
        </p:nvSpPr>
        <p:spPr>
          <a:xfrm>
            <a:off x="785786" y="5857892"/>
            <a:ext cx="7000924" cy="369332"/>
          </a:xfrm>
          <a:prstGeom prst="rect">
            <a:avLst/>
          </a:prstGeom>
        </p:spPr>
        <p:txBody>
          <a:bodyPr wrap="square">
            <a:spAutoFit/>
          </a:bodyPr>
          <a:lstStyle/>
          <a:p>
            <a:r>
              <a:rPr lang="en-IN" dirty="0"/>
              <a:t>Source: cryptography and network security  </a:t>
            </a:r>
            <a:r>
              <a:rPr lang="en-IN" dirty="0" err="1"/>
              <a:t>william</a:t>
            </a:r>
            <a:r>
              <a:rPr lang="en-IN" dirty="0"/>
              <a:t> </a:t>
            </a:r>
            <a:r>
              <a:rPr lang="en-IN" dirty="0" err="1"/>
              <a:t>stallings</a:t>
            </a:r>
            <a:endParaRPr lang="en-IN" dirty="0"/>
          </a:p>
        </p:txBody>
      </p:sp>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xmlns="" id="{841A9319-82EE-4F26-8462-2D0028995B66}"/>
                  </a:ext>
                </a:extLst>
              </p14:cNvPr>
              <p14:cNvContentPartPr/>
              <p14:nvPr/>
            </p14:nvContentPartPr>
            <p14:xfrm>
              <a:off x="5395702" y="3143012"/>
              <a:ext cx="191880" cy="106200"/>
            </p14:xfrm>
          </p:contentPart>
        </mc:Choice>
        <mc:Fallback xmlns="">
          <p:pic>
            <p:nvPicPr>
              <p:cNvPr id="2" name="Ink 1">
                <a:extLst>
                  <a:ext uri="{FF2B5EF4-FFF2-40B4-BE49-F238E27FC236}">
                    <a16:creationId xmlns:p14="http://schemas.microsoft.com/office/powerpoint/2010/main" xmlns="" xmlns:a16="http://schemas.microsoft.com/office/drawing/2014/main" id="{841A9319-82EE-4F26-8462-2D0028995B66}"/>
                  </a:ext>
                </a:extLst>
              </p:cNvPr>
              <p:cNvPicPr/>
              <p:nvPr/>
            </p:nvPicPr>
            <p:blipFill>
              <a:blip r:embed="rId7"/>
              <a:stretch>
                <a:fillRect/>
              </a:stretch>
            </p:blipFill>
            <p:spPr>
              <a:xfrm>
                <a:off x="5391382" y="3138692"/>
                <a:ext cx="200520" cy="114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xmlns="" id="{85449053-064D-4E28-8D68-73BBE13B3743}"/>
                  </a:ext>
                </a:extLst>
              </p14:cNvPr>
              <p14:cNvContentPartPr/>
              <p14:nvPr/>
            </p14:nvContentPartPr>
            <p14:xfrm>
              <a:off x="4382662" y="3368372"/>
              <a:ext cx="101520" cy="72000"/>
            </p14:xfrm>
          </p:contentPart>
        </mc:Choice>
        <mc:Fallback xmlns="">
          <p:pic>
            <p:nvPicPr>
              <p:cNvPr id="12" name="Ink 11">
                <a:extLst>
                  <a:ext uri="{FF2B5EF4-FFF2-40B4-BE49-F238E27FC236}">
                    <a16:creationId xmlns:p14="http://schemas.microsoft.com/office/powerpoint/2010/main" xmlns="" xmlns:a16="http://schemas.microsoft.com/office/drawing/2014/main" id="{85449053-064D-4E28-8D68-73BBE13B3743}"/>
                  </a:ext>
                </a:extLst>
              </p:cNvPr>
              <p:cNvPicPr/>
              <p:nvPr/>
            </p:nvPicPr>
            <p:blipFill>
              <a:blip r:embed="rId9"/>
              <a:stretch>
                <a:fillRect/>
              </a:stretch>
            </p:blipFill>
            <p:spPr>
              <a:xfrm>
                <a:off x="4378342" y="3364052"/>
                <a:ext cx="110160" cy="80640"/>
              </a:xfrm>
              <a:prstGeom prst="rect">
                <a:avLst/>
              </a:prstGeom>
            </p:spPr>
          </p:pic>
        </mc:Fallback>
      </mc:AlternateContent>
      <p:grpSp>
        <p:nvGrpSpPr>
          <p:cNvPr id="19" name="Group 18">
            <a:extLst>
              <a:ext uri="{FF2B5EF4-FFF2-40B4-BE49-F238E27FC236}">
                <a16:creationId xmlns:a16="http://schemas.microsoft.com/office/drawing/2014/main" xmlns="" id="{EAB5D2BC-9C5F-4C90-9103-E2933E94415C}"/>
              </a:ext>
            </a:extLst>
          </p:cNvPr>
          <p:cNvGrpSpPr/>
          <p:nvPr/>
        </p:nvGrpSpPr>
        <p:grpSpPr>
          <a:xfrm>
            <a:off x="4940302" y="3270812"/>
            <a:ext cx="509760" cy="218520"/>
            <a:chOff x="4940302" y="3270812"/>
            <a:chExt cx="509760" cy="218520"/>
          </a:xfrm>
        </p:grpSpPr>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xmlns="" id="{E31FEA33-F931-4196-A9DD-946CEBC723B7}"/>
                    </a:ext>
                  </a:extLst>
                </p14:cNvPr>
                <p14:cNvContentPartPr/>
                <p14:nvPr/>
              </p14:nvContentPartPr>
              <p14:xfrm>
                <a:off x="4940302" y="3327332"/>
                <a:ext cx="73080" cy="162000"/>
              </p14:xfrm>
            </p:contentPart>
          </mc:Choice>
          <mc:Fallback xmlns="">
            <p:pic>
              <p:nvPicPr>
                <p:cNvPr id="13" name="Ink 12">
                  <a:extLst>
                    <a:ext uri="{FF2B5EF4-FFF2-40B4-BE49-F238E27FC236}">
                      <a16:creationId xmlns:p14="http://schemas.microsoft.com/office/powerpoint/2010/main" xmlns="" xmlns:a16="http://schemas.microsoft.com/office/drawing/2014/main" id="{E31FEA33-F931-4196-A9DD-946CEBC723B7}"/>
                    </a:ext>
                  </a:extLst>
                </p:cNvPr>
                <p:cNvPicPr/>
                <p:nvPr/>
              </p:nvPicPr>
              <p:blipFill>
                <a:blip r:embed="rId11"/>
                <a:stretch>
                  <a:fillRect/>
                </a:stretch>
              </p:blipFill>
              <p:spPr>
                <a:xfrm>
                  <a:off x="4935982" y="3323012"/>
                  <a:ext cx="8172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xmlns="" id="{D1C6464E-5145-44CC-88E0-A856D497BF5E}"/>
                    </a:ext>
                  </a:extLst>
                </p14:cNvPr>
                <p14:cNvContentPartPr/>
                <p14:nvPr/>
              </p14:nvContentPartPr>
              <p14:xfrm>
                <a:off x="4948582" y="3380612"/>
                <a:ext cx="23040" cy="22320"/>
              </p14:xfrm>
            </p:contentPart>
          </mc:Choice>
          <mc:Fallback xmlns="">
            <p:pic>
              <p:nvPicPr>
                <p:cNvPr id="14" name="Ink 13">
                  <a:extLst>
                    <a:ext uri="{FF2B5EF4-FFF2-40B4-BE49-F238E27FC236}">
                      <a16:creationId xmlns:p14="http://schemas.microsoft.com/office/powerpoint/2010/main" xmlns="" xmlns:a16="http://schemas.microsoft.com/office/drawing/2014/main" id="{D1C6464E-5145-44CC-88E0-A856D497BF5E}"/>
                    </a:ext>
                  </a:extLst>
                </p:cNvPr>
                <p:cNvPicPr/>
                <p:nvPr/>
              </p:nvPicPr>
              <p:blipFill>
                <a:blip r:embed="rId13"/>
                <a:stretch>
                  <a:fillRect/>
                </a:stretch>
              </p:blipFill>
              <p:spPr>
                <a:xfrm>
                  <a:off x="4944262" y="3376292"/>
                  <a:ext cx="3168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xmlns="" id="{8AB162BF-10A6-4A8E-95BC-2F2A2B79DC7B}"/>
                    </a:ext>
                  </a:extLst>
                </p14:cNvPr>
                <p14:cNvContentPartPr/>
                <p14:nvPr/>
              </p14:nvContentPartPr>
              <p14:xfrm>
                <a:off x="5015542" y="3374492"/>
                <a:ext cx="81000" cy="84600"/>
              </p14:xfrm>
            </p:contentPart>
          </mc:Choice>
          <mc:Fallback xmlns="">
            <p:pic>
              <p:nvPicPr>
                <p:cNvPr id="15" name="Ink 14">
                  <a:extLst>
                    <a:ext uri="{FF2B5EF4-FFF2-40B4-BE49-F238E27FC236}">
                      <a16:creationId xmlns:p14="http://schemas.microsoft.com/office/powerpoint/2010/main" xmlns="" xmlns:a16="http://schemas.microsoft.com/office/drawing/2014/main" id="{8AB162BF-10A6-4A8E-95BC-2F2A2B79DC7B}"/>
                    </a:ext>
                  </a:extLst>
                </p:cNvPr>
                <p:cNvPicPr/>
                <p:nvPr/>
              </p:nvPicPr>
              <p:blipFill>
                <a:blip r:embed="rId15"/>
                <a:stretch>
                  <a:fillRect/>
                </a:stretch>
              </p:blipFill>
              <p:spPr>
                <a:xfrm>
                  <a:off x="5011222" y="3370172"/>
                  <a:ext cx="8964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xmlns="" id="{1BAFAFB2-F679-4F65-8D7C-B947F354C78E}"/>
                    </a:ext>
                  </a:extLst>
                </p14:cNvPr>
                <p14:cNvContentPartPr/>
                <p14:nvPr/>
              </p14:nvContentPartPr>
              <p14:xfrm>
                <a:off x="5184022" y="3270812"/>
                <a:ext cx="61200" cy="177840"/>
              </p14:xfrm>
            </p:contentPart>
          </mc:Choice>
          <mc:Fallback xmlns="">
            <p:pic>
              <p:nvPicPr>
                <p:cNvPr id="16" name="Ink 15">
                  <a:extLst>
                    <a:ext uri="{FF2B5EF4-FFF2-40B4-BE49-F238E27FC236}">
                      <a16:creationId xmlns:p14="http://schemas.microsoft.com/office/powerpoint/2010/main" xmlns="" xmlns:a16="http://schemas.microsoft.com/office/drawing/2014/main" id="{1BAFAFB2-F679-4F65-8D7C-B947F354C78E}"/>
                    </a:ext>
                  </a:extLst>
                </p:cNvPr>
                <p:cNvPicPr/>
                <p:nvPr/>
              </p:nvPicPr>
              <p:blipFill>
                <a:blip r:embed="rId17"/>
                <a:stretch>
                  <a:fillRect/>
                </a:stretch>
              </p:blipFill>
              <p:spPr>
                <a:xfrm>
                  <a:off x="5179702" y="3266492"/>
                  <a:ext cx="6984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xmlns="" id="{E0D19162-6E61-4E3A-9416-7EB1BFEE2E03}"/>
                    </a:ext>
                  </a:extLst>
                </p14:cNvPr>
                <p14:cNvContentPartPr/>
                <p14:nvPr/>
              </p14:nvContentPartPr>
              <p14:xfrm>
                <a:off x="5267182" y="3357572"/>
                <a:ext cx="68400" cy="88560"/>
              </p14:xfrm>
            </p:contentPart>
          </mc:Choice>
          <mc:Fallback xmlns="">
            <p:pic>
              <p:nvPicPr>
                <p:cNvPr id="17" name="Ink 16">
                  <a:extLst>
                    <a:ext uri="{FF2B5EF4-FFF2-40B4-BE49-F238E27FC236}">
                      <a16:creationId xmlns:p14="http://schemas.microsoft.com/office/powerpoint/2010/main" xmlns="" xmlns:a16="http://schemas.microsoft.com/office/drawing/2014/main" id="{E0D19162-6E61-4E3A-9416-7EB1BFEE2E03}"/>
                    </a:ext>
                  </a:extLst>
                </p:cNvPr>
                <p:cNvPicPr/>
                <p:nvPr/>
              </p:nvPicPr>
              <p:blipFill>
                <a:blip r:embed="rId19"/>
                <a:stretch>
                  <a:fillRect/>
                </a:stretch>
              </p:blipFill>
              <p:spPr>
                <a:xfrm>
                  <a:off x="5262862" y="3353252"/>
                  <a:ext cx="7704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xmlns="" id="{942EB1B8-A41C-46B6-8E52-82E829AC5D9B}"/>
                    </a:ext>
                  </a:extLst>
                </p14:cNvPr>
                <p14:cNvContentPartPr/>
                <p14:nvPr/>
              </p14:nvContentPartPr>
              <p14:xfrm>
                <a:off x="5344582" y="3289532"/>
                <a:ext cx="105480" cy="156600"/>
              </p14:xfrm>
            </p:contentPart>
          </mc:Choice>
          <mc:Fallback xmlns="">
            <p:pic>
              <p:nvPicPr>
                <p:cNvPr id="18" name="Ink 17">
                  <a:extLst>
                    <a:ext uri="{FF2B5EF4-FFF2-40B4-BE49-F238E27FC236}">
                      <a16:creationId xmlns:p14="http://schemas.microsoft.com/office/powerpoint/2010/main" xmlns="" xmlns:a16="http://schemas.microsoft.com/office/drawing/2014/main" id="{942EB1B8-A41C-46B6-8E52-82E829AC5D9B}"/>
                    </a:ext>
                  </a:extLst>
                </p:cNvPr>
                <p:cNvPicPr/>
                <p:nvPr/>
              </p:nvPicPr>
              <p:blipFill>
                <a:blip r:embed="rId21"/>
                <a:stretch>
                  <a:fillRect/>
                </a:stretch>
              </p:blipFill>
              <p:spPr>
                <a:xfrm>
                  <a:off x="5340262" y="3285212"/>
                  <a:ext cx="114120" cy="165240"/>
                </a:xfrm>
                <a:prstGeom prst="rect">
                  <a:avLst/>
                </a:prstGeom>
              </p:spPr>
            </p:pic>
          </mc:Fallback>
        </mc:AlternateContent>
      </p:grpSp>
      <p:pic>
        <p:nvPicPr>
          <p:cNvPr id="21" name="Picture 4"/>
          <p:cNvPicPr>
            <a:picLocks noChangeAspect="1" noChangeArrowheads="1"/>
          </p:cNvPicPr>
          <p:nvPr/>
        </p:nvPicPr>
        <p:blipFill>
          <a:blip r:embed="rId2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6082"/>
                                        </p:tgtEl>
                                        <p:attrNameLst>
                                          <p:attrName>style.visibility</p:attrName>
                                        </p:attrNameLst>
                                      </p:cBhvr>
                                      <p:to>
                                        <p:strVal val="visible"/>
                                      </p:to>
                                    </p:set>
                                    <p:animEffect transition="in" filter="box(in)">
                                      <p:cBhvr>
                                        <p:cTn id="17" dur="500"/>
                                        <p:tgtEl>
                                          <p:spTgt spid="46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2286000"/>
          </a:xfrm>
        </p:spPr>
        <p:txBody>
          <a:bodyPr>
            <a:normAutofit/>
          </a:bodyPr>
          <a:lstStyle/>
          <a:p>
            <a:pPr>
              <a:spcAft>
                <a:spcPts val="2400"/>
              </a:spcAft>
            </a:pPr>
            <a:r>
              <a:rPr lang="en-US" sz="2200" dirty="0">
                <a:latin typeface="Calibri (Body)"/>
              </a:rPr>
              <a:t>Intentions can be wrong. </a:t>
            </a:r>
          </a:p>
          <a:p>
            <a:pPr>
              <a:spcAft>
                <a:spcPts val="2400"/>
              </a:spcAft>
            </a:pPr>
            <a:r>
              <a:rPr lang="en-US" sz="2200" dirty="0">
                <a:latin typeface="Calibri (Body)"/>
              </a:rPr>
              <a:t>The attacker tries to steal information from the network. </a:t>
            </a:r>
          </a:p>
          <a:p>
            <a:pPr>
              <a:spcAft>
                <a:spcPts val="2400"/>
              </a:spcAft>
            </a:pPr>
            <a:r>
              <a:rPr lang="en-US" sz="2200" dirty="0">
                <a:latin typeface="Calibri (Body)"/>
              </a:rPr>
              <a:t>Attacker can create, delete, modify, and replace a message.</a:t>
            </a:r>
          </a:p>
          <a:p>
            <a:pPr algn="just">
              <a:spcAft>
                <a:spcPts val="2400"/>
              </a:spcAft>
            </a:pPr>
            <a:endParaRPr lang="en-US" sz="1800" kern="0" dirty="0">
              <a:solidFill>
                <a:sysClr val="windowText" lastClr="000000"/>
              </a:solidFill>
              <a:latin typeface="Calibri (Body)"/>
            </a:endParaRPr>
          </a:p>
          <a:p>
            <a:pPr algn="just"/>
            <a:endParaRPr lang="en-US" sz="1800" kern="0" dirty="0">
              <a:solidFill>
                <a:sysClr val="windowText" lastClr="000000"/>
              </a:solidFill>
            </a:endParaRPr>
          </a:p>
          <a:p>
            <a:pPr algn="just">
              <a:buNone/>
            </a:pPr>
            <a:endParaRPr lang="en-IN" sz="1800" dirty="0">
              <a:latin typeface="Calibri (Body)"/>
            </a:endParaRPr>
          </a:p>
        </p:txBody>
      </p:sp>
      <p:sp>
        <p:nvSpPr>
          <p:cNvPr id="4" name="Date Placeholder 3"/>
          <p:cNvSpPr>
            <a:spLocks noGrp="1"/>
          </p:cNvSpPr>
          <p:nvPr>
            <p:ph type="dt" sz="half" idx="10"/>
          </p:nvPr>
        </p:nvSpPr>
        <p:spPr/>
        <p:txBody>
          <a:bodyPr/>
          <a:lstStyle/>
          <a:p>
            <a:fld id="{D2CE4FF5-D0DF-4C84-934E-75A453A64935}" type="datetime1">
              <a:rPr lang="en-US" smtClean="0"/>
              <a:t>9/22/2023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pPr>
            <a:r>
              <a:rPr lang="en-US" sz="3000" dirty="0">
                <a:latin typeface="Calibri (Body)"/>
              </a:rPr>
              <a:t>Active Attack</a:t>
            </a:r>
            <a:endParaRPr lang="en-IN" sz="3000" dirty="0">
              <a:latin typeface="Calibri (Body)"/>
            </a:endParaRPr>
          </a:p>
        </p:txBody>
      </p:sp>
      <p:pic>
        <p:nvPicPr>
          <p:cNvPr id="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928670"/>
            <a:ext cx="8229600" cy="571488"/>
          </a:xfrm>
        </p:spPr>
        <p:txBody>
          <a:bodyPr>
            <a:normAutofit/>
          </a:bodyPr>
          <a:lstStyle/>
          <a:p>
            <a:pPr algn="just"/>
            <a:r>
              <a:rPr lang="en-US" sz="2200" b="1" kern="0" dirty="0">
                <a:solidFill>
                  <a:sysClr val="windowText" lastClr="000000"/>
                </a:solidFill>
                <a:latin typeface="Calibri (Body)"/>
              </a:rPr>
              <a:t>Masquerade</a:t>
            </a:r>
          </a:p>
          <a:p>
            <a:pPr algn="just"/>
            <a:endParaRPr lang="en-US" sz="1800" kern="0" dirty="0">
              <a:solidFill>
                <a:sysClr val="windowText" lastClr="000000"/>
              </a:solidFill>
            </a:endParaRPr>
          </a:p>
          <a:p>
            <a:pPr algn="just">
              <a:buNone/>
            </a:pPr>
            <a:endParaRPr lang="en-IN" sz="1800" dirty="0">
              <a:latin typeface="Calibri (Body)"/>
            </a:endParaRPr>
          </a:p>
        </p:txBody>
      </p:sp>
      <p:sp>
        <p:nvSpPr>
          <p:cNvPr id="4" name="Date Placeholder 3"/>
          <p:cNvSpPr>
            <a:spLocks noGrp="1"/>
          </p:cNvSpPr>
          <p:nvPr>
            <p:ph type="dt" sz="half" idx="10"/>
          </p:nvPr>
        </p:nvSpPr>
        <p:spPr/>
        <p:txBody>
          <a:bodyPr/>
          <a:lstStyle/>
          <a:p>
            <a:fld id="{52252468-25AF-4EBA-8764-4A646E66D3EB}" type="datetime1">
              <a:rPr lang="en-US" smtClean="0"/>
              <a:t>9/22/2023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pPr>
            <a:r>
              <a:rPr lang="en-US" sz="3000" dirty="0">
                <a:latin typeface="Calibri (Body)"/>
              </a:rPr>
              <a:t>Active Attack</a:t>
            </a:r>
            <a:endParaRPr lang="en-IN" sz="3000" dirty="0">
              <a:latin typeface="Calibri (Body)"/>
            </a:endParaRPr>
          </a:p>
        </p:txBody>
      </p:sp>
      <p:pic>
        <p:nvPicPr>
          <p:cNvPr id="9" name="Picture 8"/>
          <p:cNvPicPr/>
          <p:nvPr/>
        </p:nvPicPr>
        <p:blipFill>
          <a:blip r:embed="rId2"/>
          <a:srcRect/>
          <a:stretch>
            <a:fillRect/>
          </a:stretch>
        </p:blipFill>
        <p:spPr bwMode="auto">
          <a:xfrm>
            <a:off x="6076020" y="3679732"/>
            <a:ext cx="1710690" cy="1409065"/>
          </a:xfrm>
          <a:prstGeom prst="rect">
            <a:avLst/>
          </a:prstGeom>
          <a:noFill/>
          <a:ln w="9525">
            <a:noFill/>
            <a:miter lim="800000"/>
            <a:headEnd/>
            <a:tailEnd/>
          </a:ln>
        </p:spPr>
      </p:pic>
      <p:pic>
        <p:nvPicPr>
          <p:cNvPr id="10" name="Picture 9"/>
          <p:cNvPicPr/>
          <p:nvPr/>
        </p:nvPicPr>
        <p:blipFill>
          <a:blip r:embed="rId3"/>
          <a:srcRect/>
          <a:stretch>
            <a:fillRect/>
          </a:stretch>
        </p:blipFill>
        <p:spPr bwMode="auto">
          <a:xfrm>
            <a:off x="899592" y="3679732"/>
            <a:ext cx="1538605" cy="1506220"/>
          </a:xfrm>
          <a:prstGeom prst="rect">
            <a:avLst/>
          </a:prstGeom>
          <a:noFill/>
          <a:ln w="9525">
            <a:noFill/>
            <a:miter lim="800000"/>
            <a:headEnd/>
            <a:tailEnd/>
          </a:ln>
        </p:spPr>
      </p:pic>
      <p:pic>
        <p:nvPicPr>
          <p:cNvPr id="47106" name="Picture 2"/>
          <p:cNvPicPr>
            <a:picLocks noChangeAspect="1" noChangeArrowheads="1"/>
          </p:cNvPicPr>
          <p:nvPr/>
        </p:nvPicPr>
        <p:blipFill>
          <a:blip r:embed="rId4"/>
          <a:srcRect/>
          <a:stretch>
            <a:fillRect/>
          </a:stretch>
        </p:blipFill>
        <p:spPr bwMode="auto">
          <a:xfrm>
            <a:off x="2285984" y="1251408"/>
            <a:ext cx="3857652" cy="4199643"/>
          </a:xfrm>
          <a:prstGeom prst="rect">
            <a:avLst/>
          </a:prstGeom>
          <a:noFill/>
          <a:ln w="9525">
            <a:noFill/>
            <a:miter lim="800000"/>
            <a:headEnd/>
            <a:tailEnd/>
          </a:ln>
          <a:effectLst/>
        </p:spPr>
      </p:pic>
      <p:sp>
        <p:nvSpPr>
          <p:cNvPr id="11" name="Rectangle 10"/>
          <p:cNvSpPr/>
          <p:nvPr/>
        </p:nvSpPr>
        <p:spPr>
          <a:xfrm>
            <a:off x="785786" y="5857892"/>
            <a:ext cx="7000924" cy="369332"/>
          </a:xfrm>
          <a:prstGeom prst="rect">
            <a:avLst/>
          </a:prstGeom>
        </p:spPr>
        <p:txBody>
          <a:bodyPr wrap="square">
            <a:spAutoFit/>
          </a:bodyPr>
          <a:lstStyle/>
          <a:p>
            <a:r>
              <a:rPr lang="en-IN" dirty="0"/>
              <a:t>Source: cryptography and network security  </a:t>
            </a:r>
            <a:r>
              <a:rPr lang="en-IN" dirty="0" err="1"/>
              <a:t>william</a:t>
            </a:r>
            <a:r>
              <a:rPr lang="en-IN" dirty="0"/>
              <a:t> </a:t>
            </a:r>
            <a:r>
              <a:rPr lang="en-IN" dirty="0" err="1"/>
              <a:t>stallings</a:t>
            </a:r>
            <a:endParaRPr lang="en-IN" dirty="0"/>
          </a:p>
        </p:txBody>
      </p:sp>
      <p:grpSp>
        <p:nvGrpSpPr>
          <p:cNvPr id="14" name="Group 13">
            <a:extLst>
              <a:ext uri="{FF2B5EF4-FFF2-40B4-BE49-F238E27FC236}">
                <a16:creationId xmlns:a16="http://schemas.microsoft.com/office/drawing/2014/main" xmlns="" id="{FA8EED04-83CA-47ED-B7A1-715513E66E1F}"/>
              </a:ext>
            </a:extLst>
          </p:cNvPr>
          <p:cNvGrpSpPr/>
          <p:nvPr/>
        </p:nvGrpSpPr>
        <p:grpSpPr>
          <a:xfrm>
            <a:off x="4656262" y="3250652"/>
            <a:ext cx="270720" cy="114840"/>
            <a:chOff x="4656262" y="3250652"/>
            <a:chExt cx="270720" cy="114840"/>
          </a:xfrm>
        </p:grpSpPr>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xmlns="" id="{AC91BF13-8BCE-4A8D-9EE5-3256CD441834}"/>
                    </a:ext>
                  </a:extLst>
                </p14:cNvPr>
                <p14:cNvContentPartPr/>
                <p14:nvPr/>
              </p14:nvContentPartPr>
              <p14:xfrm>
                <a:off x="4835542" y="3361532"/>
                <a:ext cx="360" cy="3960"/>
              </p14:xfrm>
            </p:contentPart>
          </mc:Choice>
          <mc:Fallback xmlns="">
            <p:pic>
              <p:nvPicPr>
                <p:cNvPr id="2" name="Ink 1">
                  <a:extLst>
                    <a:ext uri="{FF2B5EF4-FFF2-40B4-BE49-F238E27FC236}">
                      <a16:creationId xmlns:p14="http://schemas.microsoft.com/office/powerpoint/2010/main" xmlns="" xmlns:a16="http://schemas.microsoft.com/office/drawing/2014/main" id="{AC91BF13-8BCE-4A8D-9EE5-3256CD441834}"/>
                    </a:ext>
                  </a:extLst>
                </p:cNvPr>
                <p:cNvPicPr/>
                <p:nvPr/>
              </p:nvPicPr>
              <p:blipFill>
                <a:blip r:embed="rId7"/>
                <a:stretch>
                  <a:fillRect/>
                </a:stretch>
              </p:blipFill>
              <p:spPr>
                <a:xfrm>
                  <a:off x="4831222" y="3357212"/>
                  <a:ext cx="90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xmlns="" id="{5212FCFB-FA1B-4BC0-AE28-2881FE53FA61}"/>
                    </a:ext>
                  </a:extLst>
                </p14:cNvPr>
                <p14:cNvContentPartPr/>
                <p14:nvPr/>
              </p14:nvContentPartPr>
              <p14:xfrm>
                <a:off x="4722502" y="3308612"/>
                <a:ext cx="360" cy="360"/>
              </p14:xfrm>
            </p:contentPart>
          </mc:Choice>
          <mc:Fallback xmlns="">
            <p:pic>
              <p:nvPicPr>
                <p:cNvPr id="12" name="Ink 11">
                  <a:extLst>
                    <a:ext uri="{FF2B5EF4-FFF2-40B4-BE49-F238E27FC236}">
                      <a16:creationId xmlns:p14="http://schemas.microsoft.com/office/powerpoint/2010/main" xmlns="" xmlns:a16="http://schemas.microsoft.com/office/drawing/2014/main" id="{5212FCFB-FA1B-4BC0-AE28-2881FE53FA61}"/>
                    </a:ext>
                  </a:extLst>
                </p:cNvPr>
                <p:cNvPicPr/>
                <p:nvPr/>
              </p:nvPicPr>
              <p:blipFill>
                <a:blip r:embed="rId9"/>
                <a:stretch>
                  <a:fillRect/>
                </a:stretch>
              </p:blipFill>
              <p:spPr>
                <a:xfrm>
                  <a:off x="4718182" y="3304292"/>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xmlns="" id="{B5B72CD7-AAA2-4997-8D14-33452DEADCC2}"/>
                    </a:ext>
                  </a:extLst>
                </p14:cNvPr>
                <p14:cNvContentPartPr/>
                <p14:nvPr/>
              </p14:nvContentPartPr>
              <p14:xfrm>
                <a:off x="4656262" y="3250652"/>
                <a:ext cx="270720" cy="107280"/>
              </p14:xfrm>
            </p:contentPart>
          </mc:Choice>
          <mc:Fallback xmlns="">
            <p:pic>
              <p:nvPicPr>
                <p:cNvPr id="13" name="Ink 12">
                  <a:extLst>
                    <a:ext uri="{FF2B5EF4-FFF2-40B4-BE49-F238E27FC236}">
                      <a16:creationId xmlns:p14="http://schemas.microsoft.com/office/powerpoint/2010/main" xmlns="" xmlns:a16="http://schemas.microsoft.com/office/drawing/2014/main" id="{B5B72CD7-AAA2-4997-8D14-33452DEADCC2}"/>
                    </a:ext>
                  </a:extLst>
                </p:cNvPr>
                <p:cNvPicPr/>
                <p:nvPr/>
              </p:nvPicPr>
              <p:blipFill>
                <a:blip r:embed="rId11"/>
                <a:stretch>
                  <a:fillRect/>
                </a:stretch>
              </p:blipFill>
              <p:spPr>
                <a:xfrm>
                  <a:off x="4651942" y="3246332"/>
                  <a:ext cx="279360" cy="115920"/>
                </a:xfrm>
                <a:prstGeom prst="rect">
                  <a:avLst/>
                </a:prstGeom>
              </p:spPr>
            </p:pic>
          </mc:Fallback>
        </mc:AlternateContent>
      </p:grpSp>
      <p:grpSp>
        <p:nvGrpSpPr>
          <p:cNvPr id="26" name="Group 25">
            <a:extLst>
              <a:ext uri="{FF2B5EF4-FFF2-40B4-BE49-F238E27FC236}">
                <a16:creationId xmlns:a16="http://schemas.microsoft.com/office/drawing/2014/main" xmlns="" id="{C12786D8-39DE-45AC-8DA5-576D2CAA4519}"/>
              </a:ext>
            </a:extLst>
          </p:cNvPr>
          <p:cNvGrpSpPr/>
          <p:nvPr/>
        </p:nvGrpSpPr>
        <p:grpSpPr>
          <a:xfrm>
            <a:off x="4995382" y="3197012"/>
            <a:ext cx="470520" cy="207000"/>
            <a:chOff x="4995382" y="3197012"/>
            <a:chExt cx="470520" cy="207000"/>
          </a:xfrm>
        </p:grpSpPr>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xmlns="" id="{F0621442-BFD9-4015-8D57-9065C1608FBF}"/>
                    </a:ext>
                  </a:extLst>
                </p14:cNvPr>
                <p14:cNvContentPartPr/>
                <p14:nvPr/>
              </p14:nvContentPartPr>
              <p14:xfrm>
                <a:off x="4995382" y="3207812"/>
                <a:ext cx="120240" cy="188280"/>
              </p14:xfrm>
            </p:contentPart>
          </mc:Choice>
          <mc:Fallback xmlns="">
            <p:pic>
              <p:nvPicPr>
                <p:cNvPr id="15" name="Ink 14">
                  <a:extLst>
                    <a:ext uri="{FF2B5EF4-FFF2-40B4-BE49-F238E27FC236}">
                      <a16:creationId xmlns:p14="http://schemas.microsoft.com/office/powerpoint/2010/main" xmlns="" xmlns:a16="http://schemas.microsoft.com/office/drawing/2014/main" id="{F0621442-BFD9-4015-8D57-9065C1608FBF}"/>
                    </a:ext>
                  </a:extLst>
                </p:cNvPr>
                <p:cNvPicPr/>
                <p:nvPr/>
              </p:nvPicPr>
              <p:blipFill>
                <a:blip r:embed="rId13"/>
                <a:stretch>
                  <a:fillRect/>
                </a:stretch>
              </p:blipFill>
              <p:spPr>
                <a:xfrm>
                  <a:off x="4991062" y="3203492"/>
                  <a:ext cx="12888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xmlns="" id="{B89F8202-0687-4B1B-979E-CDCFB9500243}"/>
                    </a:ext>
                  </a:extLst>
                </p14:cNvPr>
                <p14:cNvContentPartPr/>
                <p14:nvPr/>
              </p14:nvContentPartPr>
              <p14:xfrm>
                <a:off x="5061622" y="3265772"/>
                <a:ext cx="28080" cy="42840"/>
              </p14:xfrm>
            </p:contentPart>
          </mc:Choice>
          <mc:Fallback xmlns="">
            <p:pic>
              <p:nvPicPr>
                <p:cNvPr id="16" name="Ink 15">
                  <a:extLst>
                    <a:ext uri="{FF2B5EF4-FFF2-40B4-BE49-F238E27FC236}">
                      <a16:creationId xmlns:p14="http://schemas.microsoft.com/office/powerpoint/2010/main" xmlns="" xmlns:a16="http://schemas.microsoft.com/office/drawing/2014/main" id="{B89F8202-0687-4B1B-979E-CDCFB9500243}"/>
                    </a:ext>
                  </a:extLst>
                </p:cNvPr>
                <p:cNvPicPr/>
                <p:nvPr/>
              </p:nvPicPr>
              <p:blipFill>
                <a:blip r:embed="rId15"/>
                <a:stretch>
                  <a:fillRect/>
                </a:stretch>
              </p:blipFill>
              <p:spPr>
                <a:xfrm>
                  <a:off x="5057302" y="3261452"/>
                  <a:ext cx="3672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 name="Ink 16">
                  <a:extLst>
                    <a:ext uri="{FF2B5EF4-FFF2-40B4-BE49-F238E27FC236}">
                      <a16:creationId xmlns:a16="http://schemas.microsoft.com/office/drawing/2014/main" xmlns="" id="{74C6DFFD-822D-4AE9-A08E-F88AA1BEC935}"/>
                    </a:ext>
                  </a:extLst>
                </p14:cNvPr>
                <p14:cNvContentPartPr/>
                <p14:nvPr/>
              </p14:nvContentPartPr>
              <p14:xfrm>
                <a:off x="5156302" y="3233012"/>
                <a:ext cx="360" cy="141480"/>
              </p14:xfrm>
            </p:contentPart>
          </mc:Choice>
          <mc:Fallback xmlns="">
            <p:pic>
              <p:nvPicPr>
                <p:cNvPr id="17" name="Ink 16">
                  <a:extLst>
                    <a:ext uri="{FF2B5EF4-FFF2-40B4-BE49-F238E27FC236}">
                      <a16:creationId xmlns:p14="http://schemas.microsoft.com/office/powerpoint/2010/main" xmlns="" xmlns:a16="http://schemas.microsoft.com/office/drawing/2014/main" id="{74C6DFFD-822D-4AE9-A08E-F88AA1BEC935}"/>
                    </a:ext>
                  </a:extLst>
                </p:cNvPr>
                <p:cNvPicPr/>
                <p:nvPr/>
              </p:nvPicPr>
              <p:blipFill>
                <a:blip r:embed="rId17"/>
                <a:stretch>
                  <a:fillRect/>
                </a:stretch>
              </p:blipFill>
              <p:spPr>
                <a:xfrm>
                  <a:off x="5151982" y="3228692"/>
                  <a:ext cx="900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9" name="Ink 18">
                  <a:extLst>
                    <a:ext uri="{FF2B5EF4-FFF2-40B4-BE49-F238E27FC236}">
                      <a16:creationId xmlns:a16="http://schemas.microsoft.com/office/drawing/2014/main" xmlns="" id="{9922FE4D-B758-4AF3-B59C-8B782B162690}"/>
                    </a:ext>
                  </a:extLst>
                </p14:cNvPr>
                <p14:cNvContentPartPr/>
                <p14:nvPr/>
              </p14:nvContentPartPr>
              <p14:xfrm>
                <a:off x="5212822" y="3299252"/>
                <a:ext cx="360" cy="74160"/>
              </p14:xfrm>
            </p:contentPart>
          </mc:Choice>
          <mc:Fallback xmlns="">
            <p:pic>
              <p:nvPicPr>
                <p:cNvPr id="19" name="Ink 18">
                  <a:extLst>
                    <a:ext uri="{FF2B5EF4-FFF2-40B4-BE49-F238E27FC236}">
                      <a16:creationId xmlns:p14="http://schemas.microsoft.com/office/powerpoint/2010/main" xmlns="" xmlns:a16="http://schemas.microsoft.com/office/drawing/2014/main" id="{9922FE4D-B758-4AF3-B59C-8B782B162690}"/>
                    </a:ext>
                  </a:extLst>
                </p:cNvPr>
                <p:cNvPicPr/>
                <p:nvPr/>
              </p:nvPicPr>
              <p:blipFill>
                <a:blip r:embed="rId19"/>
                <a:stretch>
                  <a:fillRect/>
                </a:stretch>
              </p:blipFill>
              <p:spPr>
                <a:xfrm>
                  <a:off x="5208502" y="3294932"/>
                  <a:ext cx="900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xmlns="" id="{73A5114F-B10C-4951-B666-BAD1FA5BC30C}"/>
                    </a:ext>
                  </a:extLst>
                </p14:cNvPr>
                <p14:cNvContentPartPr/>
                <p14:nvPr/>
              </p14:nvContentPartPr>
              <p14:xfrm>
                <a:off x="5208862" y="3252092"/>
                <a:ext cx="3960" cy="360"/>
              </p14:xfrm>
            </p:contentPart>
          </mc:Choice>
          <mc:Fallback xmlns="">
            <p:pic>
              <p:nvPicPr>
                <p:cNvPr id="20" name="Ink 19">
                  <a:extLst>
                    <a:ext uri="{FF2B5EF4-FFF2-40B4-BE49-F238E27FC236}">
                      <a16:creationId xmlns:p14="http://schemas.microsoft.com/office/powerpoint/2010/main" xmlns="" xmlns:a16="http://schemas.microsoft.com/office/drawing/2014/main" id="{73A5114F-B10C-4951-B666-BAD1FA5BC30C}"/>
                    </a:ext>
                  </a:extLst>
                </p:cNvPr>
                <p:cNvPicPr/>
                <p:nvPr/>
              </p:nvPicPr>
              <p:blipFill>
                <a:blip r:embed="rId21"/>
                <a:stretch>
                  <a:fillRect/>
                </a:stretch>
              </p:blipFill>
              <p:spPr>
                <a:xfrm>
                  <a:off x="5204542" y="3247772"/>
                  <a:ext cx="126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1" name="Ink 20">
                  <a:extLst>
                    <a:ext uri="{FF2B5EF4-FFF2-40B4-BE49-F238E27FC236}">
                      <a16:creationId xmlns:a16="http://schemas.microsoft.com/office/drawing/2014/main" xmlns="" id="{1B0B359C-A4B3-4316-9AAA-0F5DFD3D3632}"/>
                    </a:ext>
                  </a:extLst>
                </p14:cNvPr>
                <p14:cNvContentPartPr/>
                <p14:nvPr/>
              </p14:nvContentPartPr>
              <p14:xfrm>
                <a:off x="5281942" y="3299252"/>
                <a:ext cx="88560" cy="77400"/>
              </p14:xfrm>
            </p:contentPart>
          </mc:Choice>
          <mc:Fallback xmlns="">
            <p:pic>
              <p:nvPicPr>
                <p:cNvPr id="21" name="Ink 20">
                  <a:extLst>
                    <a:ext uri="{FF2B5EF4-FFF2-40B4-BE49-F238E27FC236}">
                      <a16:creationId xmlns:p14="http://schemas.microsoft.com/office/powerpoint/2010/main" xmlns="" xmlns:a16="http://schemas.microsoft.com/office/drawing/2014/main" id="{1B0B359C-A4B3-4316-9AAA-0F5DFD3D3632}"/>
                    </a:ext>
                  </a:extLst>
                </p:cNvPr>
                <p:cNvPicPr/>
                <p:nvPr/>
              </p:nvPicPr>
              <p:blipFill>
                <a:blip r:embed="rId23"/>
                <a:stretch>
                  <a:fillRect/>
                </a:stretch>
              </p:blipFill>
              <p:spPr>
                <a:xfrm>
                  <a:off x="5277622" y="3294932"/>
                  <a:ext cx="9720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3" name="Ink 22">
                  <a:extLst>
                    <a:ext uri="{FF2B5EF4-FFF2-40B4-BE49-F238E27FC236}">
                      <a16:creationId xmlns:a16="http://schemas.microsoft.com/office/drawing/2014/main" xmlns="" id="{C99D5A2E-167E-4DE7-AB6A-BB3F406F4922}"/>
                    </a:ext>
                  </a:extLst>
                </p14:cNvPr>
                <p14:cNvContentPartPr/>
                <p14:nvPr/>
              </p14:nvContentPartPr>
              <p14:xfrm>
                <a:off x="5399302" y="3247052"/>
                <a:ext cx="66600" cy="156960"/>
              </p14:xfrm>
            </p:contentPart>
          </mc:Choice>
          <mc:Fallback xmlns="">
            <p:pic>
              <p:nvPicPr>
                <p:cNvPr id="23" name="Ink 22">
                  <a:extLst>
                    <a:ext uri="{FF2B5EF4-FFF2-40B4-BE49-F238E27FC236}">
                      <a16:creationId xmlns:p14="http://schemas.microsoft.com/office/powerpoint/2010/main" xmlns="" xmlns:a16="http://schemas.microsoft.com/office/drawing/2014/main" id="{C99D5A2E-167E-4DE7-AB6A-BB3F406F4922}"/>
                    </a:ext>
                  </a:extLst>
                </p:cNvPr>
                <p:cNvPicPr/>
                <p:nvPr/>
              </p:nvPicPr>
              <p:blipFill>
                <a:blip r:embed="rId25"/>
                <a:stretch>
                  <a:fillRect/>
                </a:stretch>
              </p:blipFill>
              <p:spPr>
                <a:xfrm>
                  <a:off x="5394982" y="3242732"/>
                  <a:ext cx="7524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5" name="Ink 24">
                  <a:extLst>
                    <a:ext uri="{FF2B5EF4-FFF2-40B4-BE49-F238E27FC236}">
                      <a16:creationId xmlns:a16="http://schemas.microsoft.com/office/drawing/2014/main" xmlns="" id="{DF878862-04DE-4D2B-9806-3AFEAB3FC9BD}"/>
                    </a:ext>
                  </a:extLst>
                </p14:cNvPr>
                <p14:cNvContentPartPr/>
                <p14:nvPr/>
              </p14:nvContentPartPr>
              <p14:xfrm>
                <a:off x="5231542" y="3197012"/>
                <a:ext cx="360" cy="55440"/>
              </p14:xfrm>
            </p:contentPart>
          </mc:Choice>
          <mc:Fallback xmlns="">
            <p:pic>
              <p:nvPicPr>
                <p:cNvPr id="25" name="Ink 24">
                  <a:extLst>
                    <a:ext uri="{FF2B5EF4-FFF2-40B4-BE49-F238E27FC236}">
                      <a16:creationId xmlns:p14="http://schemas.microsoft.com/office/powerpoint/2010/main" xmlns="" xmlns:a16="http://schemas.microsoft.com/office/drawing/2014/main" id="{DF878862-04DE-4D2B-9806-3AFEAB3FC9BD}"/>
                    </a:ext>
                  </a:extLst>
                </p:cNvPr>
                <p:cNvPicPr/>
                <p:nvPr/>
              </p:nvPicPr>
              <p:blipFill>
                <a:blip r:embed="rId27"/>
                <a:stretch>
                  <a:fillRect/>
                </a:stretch>
              </p:blipFill>
              <p:spPr>
                <a:xfrm>
                  <a:off x="5227222" y="3192692"/>
                  <a:ext cx="9000" cy="64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27" name="Ink 26">
                <a:extLst>
                  <a:ext uri="{FF2B5EF4-FFF2-40B4-BE49-F238E27FC236}">
                    <a16:creationId xmlns:a16="http://schemas.microsoft.com/office/drawing/2014/main" xmlns="" id="{2191D296-8843-4CB4-AB3B-60DAB971C144}"/>
                  </a:ext>
                </a:extLst>
              </p14:cNvPr>
              <p14:cNvContentPartPr/>
              <p14:nvPr/>
            </p14:nvContentPartPr>
            <p14:xfrm>
              <a:off x="1423102" y="4330292"/>
              <a:ext cx="3960" cy="6120"/>
            </p14:xfrm>
          </p:contentPart>
        </mc:Choice>
        <mc:Fallback xmlns="">
          <p:pic>
            <p:nvPicPr>
              <p:cNvPr id="27" name="Ink 26">
                <a:extLst>
                  <a:ext uri="{FF2B5EF4-FFF2-40B4-BE49-F238E27FC236}">
                    <a16:creationId xmlns:p14="http://schemas.microsoft.com/office/powerpoint/2010/main" xmlns="" xmlns:a16="http://schemas.microsoft.com/office/drawing/2014/main" id="{2191D296-8843-4CB4-AB3B-60DAB971C144}"/>
                  </a:ext>
                </a:extLst>
              </p:cNvPr>
              <p:cNvPicPr/>
              <p:nvPr/>
            </p:nvPicPr>
            <p:blipFill>
              <a:blip r:embed="rId29"/>
              <a:stretch>
                <a:fillRect/>
              </a:stretch>
            </p:blipFill>
            <p:spPr>
              <a:xfrm>
                <a:off x="1418782" y="4325972"/>
                <a:ext cx="12600" cy="147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9" name="Ink 28">
                <a:extLst>
                  <a:ext uri="{FF2B5EF4-FFF2-40B4-BE49-F238E27FC236}">
                    <a16:creationId xmlns:a16="http://schemas.microsoft.com/office/drawing/2014/main" xmlns="" id="{A05259D6-EC65-4270-B583-AE2DF29C97E4}"/>
                  </a:ext>
                </a:extLst>
              </p14:cNvPr>
              <p14:cNvContentPartPr/>
              <p14:nvPr/>
            </p14:nvContentPartPr>
            <p14:xfrm>
              <a:off x="1875622" y="4223012"/>
              <a:ext cx="360" cy="360"/>
            </p14:xfrm>
          </p:contentPart>
        </mc:Choice>
        <mc:Fallback xmlns="">
          <p:pic>
            <p:nvPicPr>
              <p:cNvPr id="29" name="Ink 28">
                <a:extLst>
                  <a:ext uri="{FF2B5EF4-FFF2-40B4-BE49-F238E27FC236}">
                    <a16:creationId xmlns:p14="http://schemas.microsoft.com/office/powerpoint/2010/main" xmlns="" xmlns:a16="http://schemas.microsoft.com/office/drawing/2014/main" id="{A05259D6-EC65-4270-B583-AE2DF29C97E4}"/>
                  </a:ext>
                </a:extLst>
              </p:cNvPr>
              <p:cNvPicPr/>
              <p:nvPr/>
            </p:nvPicPr>
            <p:blipFill>
              <a:blip r:embed="rId9"/>
              <a:stretch>
                <a:fillRect/>
              </a:stretch>
            </p:blipFill>
            <p:spPr>
              <a:xfrm>
                <a:off x="1871302" y="4218692"/>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0" name="Ink 29">
                <a:extLst>
                  <a:ext uri="{FF2B5EF4-FFF2-40B4-BE49-F238E27FC236}">
                    <a16:creationId xmlns:a16="http://schemas.microsoft.com/office/drawing/2014/main" xmlns="" id="{E17EAA61-072D-471F-A84A-D2281EDE2F41}"/>
                  </a:ext>
                </a:extLst>
              </p14:cNvPr>
              <p14:cNvContentPartPr/>
              <p14:nvPr/>
            </p14:nvContentPartPr>
            <p14:xfrm>
              <a:off x="1611382" y="4336052"/>
              <a:ext cx="360" cy="360"/>
            </p14:xfrm>
          </p:contentPart>
        </mc:Choice>
        <mc:Fallback xmlns="">
          <p:pic>
            <p:nvPicPr>
              <p:cNvPr id="30" name="Ink 29">
                <a:extLst>
                  <a:ext uri="{FF2B5EF4-FFF2-40B4-BE49-F238E27FC236}">
                    <a16:creationId xmlns:p14="http://schemas.microsoft.com/office/powerpoint/2010/main" xmlns="" xmlns:a16="http://schemas.microsoft.com/office/drawing/2014/main" id="{E17EAA61-072D-471F-A84A-D2281EDE2F41}"/>
                  </a:ext>
                </a:extLst>
              </p:cNvPr>
              <p:cNvPicPr/>
              <p:nvPr/>
            </p:nvPicPr>
            <p:blipFill>
              <a:blip r:embed="rId9"/>
              <a:stretch>
                <a:fillRect/>
              </a:stretch>
            </p:blipFill>
            <p:spPr>
              <a:xfrm>
                <a:off x="1607062" y="4331732"/>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1" name="Ink 30">
                <a:extLst>
                  <a:ext uri="{FF2B5EF4-FFF2-40B4-BE49-F238E27FC236}">
                    <a16:creationId xmlns:a16="http://schemas.microsoft.com/office/drawing/2014/main" xmlns="" id="{0461AF7E-FF19-4652-B218-3A8C3B402876}"/>
                  </a:ext>
                </a:extLst>
              </p14:cNvPr>
              <p14:cNvContentPartPr/>
              <p14:nvPr/>
            </p14:nvContentPartPr>
            <p14:xfrm>
              <a:off x="1611382" y="4166492"/>
              <a:ext cx="3960" cy="360"/>
            </p14:xfrm>
          </p:contentPart>
        </mc:Choice>
        <mc:Fallback xmlns="">
          <p:pic>
            <p:nvPicPr>
              <p:cNvPr id="31" name="Ink 30">
                <a:extLst>
                  <a:ext uri="{FF2B5EF4-FFF2-40B4-BE49-F238E27FC236}">
                    <a16:creationId xmlns:p14="http://schemas.microsoft.com/office/powerpoint/2010/main" xmlns="" xmlns:a16="http://schemas.microsoft.com/office/drawing/2014/main" id="{0461AF7E-FF19-4652-B218-3A8C3B402876}"/>
                  </a:ext>
                </a:extLst>
              </p:cNvPr>
              <p:cNvPicPr/>
              <p:nvPr/>
            </p:nvPicPr>
            <p:blipFill>
              <a:blip r:embed="rId33"/>
              <a:stretch>
                <a:fillRect/>
              </a:stretch>
            </p:blipFill>
            <p:spPr>
              <a:xfrm>
                <a:off x="1607062" y="4162172"/>
                <a:ext cx="126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3" name="Ink 32">
                <a:extLst>
                  <a:ext uri="{FF2B5EF4-FFF2-40B4-BE49-F238E27FC236}">
                    <a16:creationId xmlns:a16="http://schemas.microsoft.com/office/drawing/2014/main" xmlns="" id="{482E9E2B-612C-479D-A159-9C78FE1176E4}"/>
                  </a:ext>
                </a:extLst>
              </p14:cNvPr>
              <p14:cNvContentPartPr/>
              <p14:nvPr/>
            </p14:nvContentPartPr>
            <p14:xfrm>
              <a:off x="4090702" y="4213652"/>
              <a:ext cx="360" cy="360"/>
            </p14:xfrm>
          </p:contentPart>
        </mc:Choice>
        <mc:Fallback xmlns="">
          <p:pic>
            <p:nvPicPr>
              <p:cNvPr id="33" name="Ink 32">
                <a:extLst>
                  <a:ext uri="{FF2B5EF4-FFF2-40B4-BE49-F238E27FC236}">
                    <a16:creationId xmlns:p14="http://schemas.microsoft.com/office/powerpoint/2010/main" xmlns="" xmlns:a16="http://schemas.microsoft.com/office/drawing/2014/main" id="{482E9E2B-612C-479D-A159-9C78FE1176E4}"/>
                  </a:ext>
                </a:extLst>
              </p:cNvPr>
              <p:cNvPicPr/>
              <p:nvPr/>
            </p:nvPicPr>
            <p:blipFill>
              <a:blip r:embed="rId9"/>
              <a:stretch>
                <a:fillRect/>
              </a:stretch>
            </p:blipFill>
            <p:spPr>
              <a:xfrm>
                <a:off x="4086382" y="4209332"/>
                <a:ext cx="9000" cy="9000"/>
              </a:xfrm>
              <a:prstGeom prst="rect">
                <a:avLst/>
              </a:prstGeom>
            </p:spPr>
          </p:pic>
        </mc:Fallback>
      </mc:AlternateContent>
      <p:pic>
        <p:nvPicPr>
          <p:cNvPr id="32" name="Picture 4"/>
          <p:cNvPicPr>
            <a:picLocks noChangeAspect="1" noChangeArrowheads="1"/>
          </p:cNvPicPr>
          <p:nvPr/>
        </p:nvPicPr>
        <p:blipFill>
          <a:blip r:embed="rId35"/>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7106"/>
                                        </p:tgtEl>
                                        <p:attrNameLst>
                                          <p:attrName>style.visibility</p:attrName>
                                        </p:attrNameLst>
                                      </p:cBhvr>
                                      <p:to>
                                        <p:strVal val="visible"/>
                                      </p:to>
                                    </p:set>
                                    <p:animEffect transition="in" filter="box(in)">
                                      <p:cBhvr>
                                        <p:cTn id="17" dur="500"/>
                                        <p:tgtEl>
                                          <p:spTgt spid="47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71488"/>
          </a:xfrm>
        </p:spPr>
        <p:txBody>
          <a:bodyPr>
            <a:normAutofit/>
          </a:bodyPr>
          <a:lstStyle/>
          <a:p>
            <a:pPr algn="just"/>
            <a:r>
              <a:rPr lang="en-US" sz="2200" b="1" kern="0" dirty="0">
                <a:solidFill>
                  <a:sysClr val="windowText" lastClr="000000"/>
                </a:solidFill>
                <a:latin typeface="Calibri (Body)"/>
              </a:rPr>
              <a:t>Replay</a:t>
            </a:r>
            <a:endParaRPr lang="en-US" sz="2200" kern="0" dirty="0">
              <a:solidFill>
                <a:sysClr val="windowText" lastClr="000000"/>
              </a:solidFill>
            </a:endParaRPr>
          </a:p>
          <a:p>
            <a:pPr algn="just">
              <a:buNone/>
            </a:pPr>
            <a:endParaRPr lang="en-IN" sz="1800" dirty="0">
              <a:latin typeface="Calibri (Body)"/>
            </a:endParaRPr>
          </a:p>
        </p:txBody>
      </p:sp>
      <p:sp>
        <p:nvSpPr>
          <p:cNvPr id="4" name="Date Placeholder 3"/>
          <p:cNvSpPr>
            <a:spLocks noGrp="1"/>
          </p:cNvSpPr>
          <p:nvPr>
            <p:ph type="dt" sz="half" idx="10"/>
          </p:nvPr>
        </p:nvSpPr>
        <p:spPr/>
        <p:txBody>
          <a:bodyPr/>
          <a:lstStyle/>
          <a:p>
            <a:fld id="{EAA36E54-E7E6-4667-8D80-58C9832EEE04}" type="datetime1">
              <a:rPr lang="en-US" smtClean="0"/>
              <a:t>9/22/2023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pPr>
            <a:r>
              <a:rPr lang="en-US" sz="3000" dirty="0">
                <a:latin typeface="Calibri (Body)"/>
              </a:rPr>
              <a:t>Active Attack</a:t>
            </a:r>
            <a:endParaRPr lang="en-IN" sz="3000" dirty="0">
              <a:latin typeface="Calibri (Body)"/>
            </a:endParaRPr>
          </a:p>
        </p:txBody>
      </p:sp>
      <p:pic>
        <p:nvPicPr>
          <p:cNvPr id="9" name="Picture 8"/>
          <p:cNvPicPr/>
          <p:nvPr/>
        </p:nvPicPr>
        <p:blipFill>
          <a:blip r:embed="rId2"/>
          <a:srcRect/>
          <a:stretch>
            <a:fillRect/>
          </a:stretch>
        </p:blipFill>
        <p:spPr bwMode="auto">
          <a:xfrm>
            <a:off x="6090592" y="3656144"/>
            <a:ext cx="1710690" cy="1409065"/>
          </a:xfrm>
          <a:prstGeom prst="rect">
            <a:avLst/>
          </a:prstGeom>
          <a:noFill/>
          <a:ln w="9525">
            <a:noFill/>
            <a:miter lim="800000"/>
            <a:headEnd/>
            <a:tailEnd/>
          </a:ln>
        </p:spPr>
      </p:pic>
      <p:pic>
        <p:nvPicPr>
          <p:cNvPr id="10" name="Picture 9"/>
          <p:cNvPicPr/>
          <p:nvPr/>
        </p:nvPicPr>
        <p:blipFill>
          <a:blip r:embed="rId3"/>
          <a:srcRect/>
          <a:stretch>
            <a:fillRect/>
          </a:stretch>
        </p:blipFill>
        <p:spPr bwMode="auto">
          <a:xfrm>
            <a:off x="899592" y="3504600"/>
            <a:ext cx="1538605" cy="1506220"/>
          </a:xfrm>
          <a:prstGeom prst="rect">
            <a:avLst/>
          </a:prstGeom>
          <a:noFill/>
          <a:ln w="9525">
            <a:noFill/>
            <a:miter lim="800000"/>
            <a:headEnd/>
            <a:tailEnd/>
          </a:ln>
        </p:spPr>
      </p:pic>
      <p:pic>
        <p:nvPicPr>
          <p:cNvPr id="48130" name="Picture 2"/>
          <p:cNvPicPr>
            <a:picLocks noChangeAspect="1" noChangeArrowheads="1"/>
          </p:cNvPicPr>
          <p:nvPr/>
        </p:nvPicPr>
        <p:blipFill>
          <a:blip r:embed="rId4"/>
          <a:srcRect/>
          <a:stretch>
            <a:fillRect/>
          </a:stretch>
        </p:blipFill>
        <p:spPr bwMode="auto">
          <a:xfrm>
            <a:off x="2500298" y="994510"/>
            <a:ext cx="3857651" cy="4220440"/>
          </a:xfrm>
          <a:prstGeom prst="rect">
            <a:avLst/>
          </a:prstGeom>
          <a:noFill/>
          <a:ln w="9525">
            <a:noFill/>
            <a:miter lim="800000"/>
            <a:headEnd/>
            <a:tailEnd/>
          </a:ln>
          <a:effectLst/>
        </p:spPr>
      </p:pic>
      <p:sp>
        <p:nvSpPr>
          <p:cNvPr id="11" name="Rectangle 10"/>
          <p:cNvSpPr/>
          <p:nvPr/>
        </p:nvSpPr>
        <p:spPr>
          <a:xfrm>
            <a:off x="785786" y="5857892"/>
            <a:ext cx="7000924" cy="369332"/>
          </a:xfrm>
          <a:prstGeom prst="rect">
            <a:avLst/>
          </a:prstGeom>
        </p:spPr>
        <p:txBody>
          <a:bodyPr wrap="square">
            <a:spAutoFit/>
          </a:bodyPr>
          <a:lstStyle/>
          <a:p>
            <a:r>
              <a:rPr lang="en-IN" dirty="0"/>
              <a:t>Source: cryptography and network security  </a:t>
            </a:r>
            <a:r>
              <a:rPr lang="en-IN" dirty="0" err="1"/>
              <a:t>william</a:t>
            </a:r>
            <a:r>
              <a:rPr lang="en-IN" dirty="0"/>
              <a:t> </a:t>
            </a:r>
            <a:r>
              <a:rPr lang="en-IN" dirty="0" err="1"/>
              <a:t>stallings</a:t>
            </a:r>
            <a:endParaRPr lang="en-IN" dirty="0"/>
          </a:p>
        </p:txBody>
      </p:sp>
      <p:grpSp>
        <p:nvGrpSpPr>
          <p:cNvPr id="15" name="Group 14">
            <a:extLst>
              <a:ext uri="{FF2B5EF4-FFF2-40B4-BE49-F238E27FC236}">
                <a16:creationId xmlns:a16="http://schemas.microsoft.com/office/drawing/2014/main" xmlns="" id="{C8B95D64-BFD9-488C-B9A6-FEA2AF5F523A}"/>
              </a:ext>
            </a:extLst>
          </p:cNvPr>
          <p:cNvGrpSpPr/>
          <p:nvPr/>
        </p:nvGrpSpPr>
        <p:grpSpPr>
          <a:xfrm>
            <a:off x="5907622" y="2846732"/>
            <a:ext cx="815400" cy="358560"/>
            <a:chOff x="5907622" y="2846732"/>
            <a:chExt cx="815400" cy="358560"/>
          </a:xfrm>
        </p:grpSpPr>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xmlns="" id="{276D6A57-B24C-4DB8-8758-BC18457BD8EB}"/>
                    </a:ext>
                  </a:extLst>
                </p14:cNvPr>
                <p14:cNvContentPartPr/>
                <p14:nvPr/>
              </p14:nvContentPartPr>
              <p14:xfrm>
                <a:off x="5907622" y="2988212"/>
                <a:ext cx="384840" cy="217080"/>
              </p14:xfrm>
            </p:contentPart>
          </mc:Choice>
          <mc:Fallback xmlns="">
            <p:pic>
              <p:nvPicPr>
                <p:cNvPr id="2" name="Ink 1">
                  <a:extLst>
                    <a:ext uri="{FF2B5EF4-FFF2-40B4-BE49-F238E27FC236}">
                      <a16:creationId xmlns:p14="http://schemas.microsoft.com/office/powerpoint/2010/main" xmlns="" xmlns:a16="http://schemas.microsoft.com/office/drawing/2014/main" id="{276D6A57-B24C-4DB8-8758-BC18457BD8EB}"/>
                    </a:ext>
                  </a:extLst>
                </p:cNvPr>
                <p:cNvPicPr/>
                <p:nvPr/>
              </p:nvPicPr>
              <p:blipFill>
                <a:blip r:embed="rId7"/>
                <a:stretch>
                  <a:fillRect/>
                </a:stretch>
              </p:blipFill>
              <p:spPr>
                <a:xfrm>
                  <a:off x="5903302" y="2983892"/>
                  <a:ext cx="39348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xmlns="" id="{AF9488A2-84F0-46FB-89C5-FCBC33570DFD}"/>
                    </a:ext>
                  </a:extLst>
                </p14:cNvPr>
                <p14:cNvContentPartPr/>
                <p14:nvPr/>
              </p14:nvContentPartPr>
              <p14:xfrm>
                <a:off x="6362302" y="2978492"/>
                <a:ext cx="80640" cy="205560"/>
              </p14:xfrm>
            </p:contentPart>
          </mc:Choice>
          <mc:Fallback xmlns="">
            <p:pic>
              <p:nvPicPr>
                <p:cNvPr id="12" name="Ink 11">
                  <a:extLst>
                    <a:ext uri="{FF2B5EF4-FFF2-40B4-BE49-F238E27FC236}">
                      <a16:creationId xmlns:p14="http://schemas.microsoft.com/office/powerpoint/2010/main" xmlns="" xmlns:a16="http://schemas.microsoft.com/office/drawing/2014/main" id="{AF9488A2-84F0-46FB-89C5-FCBC33570DFD}"/>
                    </a:ext>
                  </a:extLst>
                </p:cNvPr>
                <p:cNvPicPr/>
                <p:nvPr/>
              </p:nvPicPr>
              <p:blipFill>
                <a:blip r:embed="rId9"/>
                <a:stretch>
                  <a:fillRect/>
                </a:stretch>
              </p:blipFill>
              <p:spPr>
                <a:xfrm>
                  <a:off x="6357982" y="2974172"/>
                  <a:ext cx="8928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xmlns="" id="{9A1E6A18-6814-453B-8A6D-062CAD99539B}"/>
                    </a:ext>
                  </a:extLst>
                </p14:cNvPr>
                <p14:cNvContentPartPr/>
                <p14:nvPr/>
              </p14:nvContentPartPr>
              <p14:xfrm>
                <a:off x="6471022" y="3063092"/>
                <a:ext cx="108720" cy="77040"/>
              </p14:xfrm>
            </p:contentPart>
          </mc:Choice>
          <mc:Fallback xmlns="">
            <p:pic>
              <p:nvPicPr>
                <p:cNvPr id="13" name="Ink 12">
                  <a:extLst>
                    <a:ext uri="{FF2B5EF4-FFF2-40B4-BE49-F238E27FC236}">
                      <a16:creationId xmlns:p14="http://schemas.microsoft.com/office/powerpoint/2010/main" xmlns="" xmlns:a16="http://schemas.microsoft.com/office/drawing/2014/main" id="{9A1E6A18-6814-453B-8A6D-062CAD99539B}"/>
                    </a:ext>
                  </a:extLst>
                </p:cNvPr>
                <p:cNvPicPr/>
                <p:nvPr/>
              </p:nvPicPr>
              <p:blipFill>
                <a:blip r:embed="rId11"/>
                <a:stretch>
                  <a:fillRect/>
                </a:stretch>
              </p:blipFill>
              <p:spPr>
                <a:xfrm>
                  <a:off x="6466702" y="3058772"/>
                  <a:ext cx="11736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xmlns="" id="{DEF83EBC-52B8-4ED8-AA51-827C1FCD7312}"/>
                    </a:ext>
                  </a:extLst>
                </p14:cNvPr>
                <p14:cNvContentPartPr/>
                <p14:nvPr/>
              </p14:nvContentPartPr>
              <p14:xfrm>
                <a:off x="6654622" y="2846732"/>
                <a:ext cx="68400" cy="319680"/>
              </p14:xfrm>
            </p:contentPart>
          </mc:Choice>
          <mc:Fallback xmlns="">
            <p:pic>
              <p:nvPicPr>
                <p:cNvPr id="14" name="Ink 13">
                  <a:extLst>
                    <a:ext uri="{FF2B5EF4-FFF2-40B4-BE49-F238E27FC236}">
                      <a16:creationId xmlns:p14="http://schemas.microsoft.com/office/powerpoint/2010/main" xmlns="" xmlns:a16="http://schemas.microsoft.com/office/drawing/2014/main" id="{DEF83EBC-52B8-4ED8-AA51-827C1FCD7312}"/>
                    </a:ext>
                  </a:extLst>
                </p:cNvPr>
                <p:cNvPicPr/>
                <p:nvPr/>
              </p:nvPicPr>
              <p:blipFill>
                <a:blip r:embed="rId13"/>
                <a:stretch>
                  <a:fillRect/>
                </a:stretch>
              </p:blipFill>
              <p:spPr>
                <a:xfrm>
                  <a:off x="6650302" y="2842412"/>
                  <a:ext cx="77040" cy="328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xmlns="" id="{70A89EBE-C812-4BFF-9911-F32CCCB0CAC5}"/>
                  </a:ext>
                </a:extLst>
              </p14:cNvPr>
              <p14:cNvContentPartPr/>
              <p14:nvPr/>
            </p14:nvContentPartPr>
            <p14:xfrm>
              <a:off x="4534222" y="2809292"/>
              <a:ext cx="408600" cy="211320"/>
            </p14:xfrm>
          </p:contentPart>
        </mc:Choice>
        <mc:Fallback xmlns="">
          <p:pic>
            <p:nvPicPr>
              <p:cNvPr id="16" name="Ink 15">
                <a:extLst>
                  <a:ext uri="{FF2B5EF4-FFF2-40B4-BE49-F238E27FC236}">
                    <a16:creationId xmlns:p14="http://schemas.microsoft.com/office/powerpoint/2010/main" xmlns="" xmlns:a16="http://schemas.microsoft.com/office/drawing/2014/main" id="{70A89EBE-C812-4BFF-9911-F32CCCB0CAC5}"/>
                  </a:ext>
                </a:extLst>
              </p:cNvPr>
              <p:cNvPicPr/>
              <p:nvPr/>
            </p:nvPicPr>
            <p:blipFill>
              <a:blip r:embed="rId15"/>
              <a:stretch>
                <a:fillRect/>
              </a:stretch>
            </p:blipFill>
            <p:spPr>
              <a:xfrm>
                <a:off x="4529902" y="2804972"/>
                <a:ext cx="41724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 name="Ink 16">
                <a:extLst>
                  <a:ext uri="{FF2B5EF4-FFF2-40B4-BE49-F238E27FC236}">
                    <a16:creationId xmlns:a16="http://schemas.microsoft.com/office/drawing/2014/main" xmlns="" id="{04E236A6-7BCC-4D4D-9D0B-5C913669745B}"/>
                  </a:ext>
                </a:extLst>
              </p14:cNvPr>
              <p14:cNvContentPartPr/>
              <p14:nvPr/>
            </p14:nvContentPartPr>
            <p14:xfrm>
              <a:off x="5033542" y="2803532"/>
              <a:ext cx="768600" cy="186120"/>
            </p14:xfrm>
          </p:contentPart>
        </mc:Choice>
        <mc:Fallback xmlns="">
          <p:pic>
            <p:nvPicPr>
              <p:cNvPr id="17" name="Ink 16">
                <a:extLst>
                  <a:ext uri="{FF2B5EF4-FFF2-40B4-BE49-F238E27FC236}">
                    <a16:creationId xmlns:p14="http://schemas.microsoft.com/office/powerpoint/2010/main" xmlns="" xmlns:a16="http://schemas.microsoft.com/office/drawing/2014/main" id="{04E236A6-7BCC-4D4D-9D0B-5C913669745B}"/>
                  </a:ext>
                </a:extLst>
              </p:cNvPr>
              <p:cNvPicPr/>
              <p:nvPr/>
            </p:nvPicPr>
            <p:blipFill>
              <a:blip r:embed="rId17"/>
              <a:stretch>
                <a:fillRect/>
              </a:stretch>
            </p:blipFill>
            <p:spPr>
              <a:xfrm>
                <a:off x="5029222" y="2799212"/>
                <a:ext cx="777240" cy="194760"/>
              </a:xfrm>
              <a:prstGeom prst="rect">
                <a:avLst/>
              </a:prstGeom>
            </p:spPr>
          </p:pic>
        </mc:Fallback>
      </mc:AlternateContent>
      <p:grpSp>
        <p:nvGrpSpPr>
          <p:cNvPr id="27" name="Group 26">
            <a:extLst>
              <a:ext uri="{FF2B5EF4-FFF2-40B4-BE49-F238E27FC236}">
                <a16:creationId xmlns:a16="http://schemas.microsoft.com/office/drawing/2014/main" xmlns="" id="{D4F4EB5A-51A2-4B7D-8A6A-E41825E323B4}"/>
              </a:ext>
            </a:extLst>
          </p:cNvPr>
          <p:cNvGrpSpPr/>
          <p:nvPr/>
        </p:nvGrpSpPr>
        <p:grpSpPr>
          <a:xfrm>
            <a:off x="6285622" y="2488172"/>
            <a:ext cx="490680" cy="358560"/>
            <a:chOff x="6285622" y="2488172"/>
            <a:chExt cx="490680" cy="358560"/>
          </a:xfrm>
        </p:grpSpPr>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xmlns="" id="{03E62FFA-96DE-411E-933C-ED01F9B826D1}"/>
                    </a:ext>
                  </a:extLst>
                </p14:cNvPr>
                <p14:cNvContentPartPr/>
                <p14:nvPr/>
              </p14:nvContentPartPr>
              <p14:xfrm>
                <a:off x="6285622" y="2515532"/>
                <a:ext cx="97200" cy="331200"/>
              </p14:xfrm>
            </p:contentPart>
          </mc:Choice>
          <mc:Fallback xmlns="">
            <p:pic>
              <p:nvPicPr>
                <p:cNvPr id="18" name="Ink 17">
                  <a:extLst>
                    <a:ext uri="{FF2B5EF4-FFF2-40B4-BE49-F238E27FC236}">
                      <a16:creationId xmlns:p14="http://schemas.microsoft.com/office/powerpoint/2010/main" xmlns="" xmlns:a16="http://schemas.microsoft.com/office/drawing/2014/main" id="{03E62FFA-96DE-411E-933C-ED01F9B826D1}"/>
                    </a:ext>
                  </a:extLst>
                </p:cNvPr>
                <p:cNvPicPr/>
                <p:nvPr/>
              </p:nvPicPr>
              <p:blipFill>
                <a:blip r:embed="rId19"/>
                <a:stretch>
                  <a:fillRect/>
                </a:stretch>
              </p:blipFill>
              <p:spPr>
                <a:xfrm>
                  <a:off x="6281302" y="2511212"/>
                  <a:ext cx="105840" cy="3398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 name="Ink 18">
                  <a:extLst>
                    <a:ext uri="{FF2B5EF4-FFF2-40B4-BE49-F238E27FC236}">
                      <a16:creationId xmlns:a16="http://schemas.microsoft.com/office/drawing/2014/main" xmlns="" id="{54D7EB7F-A205-4CA7-91A2-32EFD3AAEE04}"/>
                    </a:ext>
                  </a:extLst>
                </p14:cNvPr>
                <p14:cNvContentPartPr/>
                <p14:nvPr/>
              </p14:nvContentPartPr>
              <p14:xfrm>
                <a:off x="6287422" y="2638292"/>
                <a:ext cx="118080" cy="29520"/>
              </p14:xfrm>
            </p:contentPart>
          </mc:Choice>
          <mc:Fallback xmlns="">
            <p:pic>
              <p:nvPicPr>
                <p:cNvPr id="19" name="Ink 18">
                  <a:extLst>
                    <a:ext uri="{FF2B5EF4-FFF2-40B4-BE49-F238E27FC236}">
                      <a16:creationId xmlns:p14="http://schemas.microsoft.com/office/powerpoint/2010/main" xmlns="" xmlns:a16="http://schemas.microsoft.com/office/drawing/2014/main" id="{54D7EB7F-A205-4CA7-91A2-32EFD3AAEE04}"/>
                    </a:ext>
                  </a:extLst>
                </p:cNvPr>
                <p:cNvPicPr/>
                <p:nvPr/>
              </p:nvPicPr>
              <p:blipFill>
                <a:blip r:embed="rId21"/>
                <a:stretch>
                  <a:fillRect/>
                </a:stretch>
              </p:blipFill>
              <p:spPr>
                <a:xfrm>
                  <a:off x="6283102" y="2633972"/>
                  <a:ext cx="12672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0" name="Ink 19">
                  <a:extLst>
                    <a:ext uri="{FF2B5EF4-FFF2-40B4-BE49-F238E27FC236}">
                      <a16:creationId xmlns:a16="http://schemas.microsoft.com/office/drawing/2014/main" xmlns="" id="{33FF6643-57F8-49C7-A38F-2D3D4290490F}"/>
                    </a:ext>
                  </a:extLst>
                </p14:cNvPr>
                <p14:cNvContentPartPr/>
                <p14:nvPr/>
              </p14:nvContentPartPr>
              <p14:xfrm>
                <a:off x="6437902" y="2488172"/>
                <a:ext cx="10800" cy="235440"/>
              </p14:xfrm>
            </p:contentPart>
          </mc:Choice>
          <mc:Fallback xmlns="">
            <p:pic>
              <p:nvPicPr>
                <p:cNvPr id="20" name="Ink 19">
                  <a:extLst>
                    <a:ext uri="{FF2B5EF4-FFF2-40B4-BE49-F238E27FC236}">
                      <a16:creationId xmlns:p14="http://schemas.microsoft.com/office/powerpoint/2010/main" xmlns="" xmlns:a16="http://schemas.microsoft.com/office/drawing/2014/main" id="{33FF6643-57F8-49C7-A38F-2D3D4290490F}"/>
                    </a:ext>
                  </a:extLst>
                </p:cNvPr>
                <p:cNvPicPr/>
                <p:nvPr/>
              </p:nvPicPr>
              <p:blipFill>
                <a:blip r:embed="rId23"/>
                <a:stretch>
                  <a:fillRect/>
                </a:stretch>
              </p:blipFill>
              <p:spPr>
                <a:xfrm>
                  <a:off x="6433582" y="2483852"/>
                  <a:ext cx="1944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1" name="Ink 20">
                  <a:extLst>
                    <a:ext uri="{FF2B5EF4-FFF2-40B4-BE49-F238E27FC236}">
                      <a16:creationId xmlns:a16="http://schemas.microsoft.com/office/drawing/2014/main" xmlns="" id="{E2C7AA3E-AE3F-4F11-9E81-15EC5A604742}"/>
                    </a:ext>
                  </a:extLst>
                </p14:cNvPr>
                <p14:cNvContentPartPr/>
                <p14:nvPr/>
              </p14:nvContentPartPr>
              <p14:xfrm>
                <a:off x="6494782" y="2620652"/>
                <a:ext cx="19800" cy="102960"/>
              </p14:xfrm>
            </p:contentPart>
          </mc:Choice>
          <mc:Fallback xmlns="">
            <p:pic>
              <p:nvPicPr>
                <p:cNvPr id="21" name="Ink 20">
                  <a:extLst>
                    <a:ext uri="{FF2B5EF4-FFF2-40B4-BE49-F238E27FC236}">
                      <a16:creationId xmlns:p14="http://schemas.microsoft.com/office/powerpoint/2010/main" xmlns="" xmlns:a16="http://schemas.microsoft.com/office/drawing/2014/main" id="{E2C7AA3E-AE3F-4F11-9E81-15EC5A604742}"/>
                    </a:ext>
                  </a:extLst>
                </p:cNvPr>
                <p:cNvPicPr/>
                <p:nvPr/>
              </p:nvPicPr>
              <p:blipFill>
                <a:blip r:embed="rId25"/>
                <a:stretch>
                  <a:fillRect/>
                </a:stretch>
              </p:blipFill>
              <p:spPr>
                <a:xfrm>
                  <a:off x="6490462" y="2615972"/>
                  <a:ext cx="2844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2" name="Ink 21">
                  <a:extLst>
                    <a:ext uri="{FF2B5EF4-FFF2-40B4-BE49-F238E27FC236}">
                      <a16:creationId xmlns:a16="http://schemas.microsoft.com/office/drawing/2014/main" xmlns="" id="{835445E2-950F-4227-ADE5-AC9FB2F0A2F9}"/>
                    </a:ext>
                  </a:extLst>
                </p14:cNvPr>
                <p14:cNvContentPartPr/>
                <p14:nvPr/>
              </p14:nvContentPartPr>
              <p14:xfrm>
                <a:off x="6513502" y="2525972"/>
                <a:ext cx="360" cy="360"/>
              </p14:xfrm>
            </p:contentPart>
          </mc:Choice>
          <mc:Fallback xmlns="">
            <p:pic>
              <p:nvPicPr>
                <p:cNvPr id="22" name="Ink 21">
                  <a:extLst>
                    <a:ext uri="{FF2B5EF4-FFF2-40B4-BE49-F238E27FC236}">
                      <a16:creationId xmlns:p14="http://schemas.microsoft.com/office/powerpoint/2010/main" xmlns="" xmlns:a16="http://schemas.microsoft.com/office/drawing/2014/main" id="{835445E2-950F-4227-ADE5-AC9FB2F0A2F9}"/>
                    </a:ext>
                  </a:extLst>
                </p:cNvPr>
                <p:cNvPicPr/>
                <p:nvPr/>
              </p:nvPicPr>
              <p:blipFill>
                <a:blip r:embed="rId27"/>
                <a:stretch>
                  <a:fillRect/>
                </a:stretch>
              </p:blipFill>
              <p:spPr>
                <a:xfrm>
                  <a:off x="6509182" y="2521652"/>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xmlns="" id="{D23D12C5-FB74-42B9-81D9-58724C4B8CAD}"/>
                    </a:ext>
                  </a:extLst>
                </p14:cNvPr>
                <p14:cNvContentPartPr/>
                <p14:nvPr/>
              </p14:nvContentPartPr>
              <p14:xfrm>
                <a:off x="6568942" y="2610572"/>
                <a:ext cx="85320" cy="124920"/>
              </p14:xfrm>
            </p:contentPart>
          </mc:Choice>
          <mc:Fallback xmlns="">
            <p:pic>
              <p:nvPicPr>
                <p:cNvPr id="23" name="Ink 22">
                  <a:extLst>
                    <a:ext uri="{FF2B5EF4-FFF2-40B4-BE49-F238E27FC236}">
                      <a16:creationId xmlns:p14="http://schemas.microsoft.com/office/powerpoint/2010/main" xmlns="" xmlns:a16="http://schemas.microsoft.com/office/drawing/2014/main" id="{D23D12C5-FB74-42B9-81D9-58724C4B8CAD}"/>
                    </a:ext>
                  </a:extLst>
                </p:cNvPr>
                <p:cNvPicPr/>
                <p:nvPr/>
              </p:nvPicPr>
              <p:blipFill>
                <a:blip r:embed="rId29"/>
                <a:stretch>
                  <a:fillRect/>
                </a:stretch>
              </p:blipFill>
              <p:spPr>
                <a:xfrm>
                  <a:off x="6564622" y="2606252"/>
                  <a:ext cx="9396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4" name="Ink 23">
                  <a:extLst>
                    <a:ext uri="{FF2B5EF4-FFF2-40B4-BE49-F238E27FC236}">
                      <a16:creationId xmlns:a16="http://schemas.microsoft.com/office/drawing/2014/main" xmlns="" id="{1D38E1FA-0397-400C-B35D-CAA94F909525}"/>
                    </a:ext>
                  </a:extLst>
                </p14:cNvPr>
                <p14:cNvContentPartPr/>
                <p14:nvPr/>
              </p14:nvContentPartPr>
              <p14:xfrm>
                <a:off x="6683422" y="2629292"/>
                <a:ext cx="92880" cy="122760"/>
              </p14:xfrm>
            </p:contentPart>
          </mc:Choice>
          <mc:Fallback xmlns="">
            <p:pic>
              <p:nvPicPr>
                <p:cNvPr id="24" name="Ink 23">
                  <a:extLst>
                    <a:ext uri="{FF2B5EF4-FFF2-40B4-BE49-F238E27FC236}">
                      <a16:creationId xmlns:p14="http://schemas.microsoft.com/office/powerpoint/2010/main" xmlns="" xmlns:a16="http://schemas.microsoft.com/office/drawing/2014/main" id="{1D38E1FA-0397-400C-B35D-CAA94F909525}"/>
                    </a:ext>
                  </a:extLst>
                </p:cNvPr>
                <p:cNvPicPr/>
                <p:nvPr/>
              </p:nvPicPr>
              <p:blipFill>
                <a:blip r:embed="rId31"/>
                <a:stretch>
                  <a:fillRect/>
                </a:stretch>
              </p:blipFill>
              <p:spPr>
                <a:xfrm>
                  <a:off x="6679102" y="2624972"/>
                  <a:ext cx="10152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6" name="Ink 25">
                  <a:extLst>
                    <a:ext uri="{FF2B5EF4-FFF2-40B4-BE49-F238E27FC236}">
                      <a16:creationId xmlns:a16="http://schemas.microsoft.com/office/drawing/2014/main" xmlns="" id="{14010DFB-116F-41B6-ABE1-AB23666C3C82}"/>
                    </a:ext>
                  </a:extLst>
                </p14:cNvPr>
                <p14:cNvContentPartPr/>
                <p14:nvPr/>
              </p14:nvContentPartPr>
              <p14:xfrm>
                <a:off x="6707542" y="2601212"/>
                <a:ext cx="42120" cy="71280"/>
              </p14:xfrm>
            </p:contentPart>
          </mc:Choice>
          <mc:Fallback xmlns="">
            <p:pic>
              <p:nvPicPr>
                <p:cNvPr id="26" name="Ink 25">
                  <a:extLst>
                    <a:ext uri="{FF2B5EF4-FFF2-40B4-BE49-F238E27FC236}">
                      <a16:creationId xmlns:p14="http://schemas.microsoft.com/office/powerpoint/2010/main" xmlns="" xmlns:a16="http://schemas.microsoft.com/office/drawing/2014/main" id="{14010DFB-116F-41B6-ABE1-AB23666C3C82}"/>
                    </a:ext>
                  </a:extLst>
                </p:cNvPr>
                <p:cNvPicPr/>
                <p:nvPr/>
              </p:nvPicPr>
              <p:blipFill>
                <a:blip r:embed="rId33"/>
                <a:stretch>
                  <a:fillRect/>
                </a:stretch>
              </p:blipFill>
              <p:spPr>
                <a:xfrm>
                  <a:off x="6703222" y="2596892"/>
                  <a:ext cx="50760" cy="79920"/>
                </a:xfrm>
                <a:prstGeom prst="rect">
                  <a:avLst/>
                </a:prstGeom>
              </p:spPr>
            </p:pic>
          </mc:Fallback>
        </mc:AlternateContent>
      </p:grpSp>
      <p:pic>
        <p:nvPicPr>
          <p:cNvPr id="28" name="Picture 4"/>
          <p:cNvPicPr>
            <a:picLocks noChangeAspect="1" noChangeArrowheads="1"/>
          </p:cNvPicPr>
          <p:nvPr/>
        </p:nvPicPr>
        <p:blipFill>
          <a:blip r:embed="rId34"/>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8130"/>
                                        </p:tgtEl>
                                        <p:attrNameLst>
                                          <p:attrName>style.visibility</p:attrName>
                                        </p:attrNameLst>
                                      </p:cBhvr>
                                      <p:to>
                                        <p:strVal val="visible"/>
                                      </p:to>
                                    </p:set>
                                    <p:animEffect transition="in" filter="box(in)">
                                      <p:cBhvr>
                                        <p:cTn id="17" dur="500"/>
                                        <p:tgtEl>
                                          <p:spTgt spid="48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71488"/>
          </a:xfrm>
        </p:spPr>
        <p:txBody>
          <a:bodyPr>
            <a:normAutofit/>
          </a:bodyPr>
          <a:lstStyle/>
          <a:p>
            <a:pPr lvl="0"/>
            <a:r>
              <a:rPr lang="en-US" sz="2200" b="1" dirty="0"/>
              <a:t>Modification of Message</a:t>
            </a:r>
          </a:p>
          <a:p>
            <a:pPr algn="just">
              <a:buNone/>
            </a:pPr>
            <a:endParaRPr lang="en-IN" sz="1800" dirty="0">
              <a:latin typeface="Calibri (Body)"/>
            </a:endParaRPr>
          </a:p>
        </p:txBody>
      </p:sp>
      <p:sp>
        <p:nvSpPr>
          <p:cNvPr id="4" name="Date Placeholder 3"/>
          <p:cNvSpPr>
            <a:spLocks noGrp="1"/>
          </p:cNvSpPr>
          <p:nvPr>
            <p:ph type="dt" sz="half" idx="10"/>
          </p:nvPr>
        </p:nvSpPr>
        <p:spPr/>
        <p:txBody>
          <a:bodyPr/>
          <a:lstStyle/>
          <a:p>
            <a:fld id="{4A7EA8D7-483E-4526-A818-AC946404CAF0}" type="datetime1">
              <a:rPr lang="en-US" smtClean="0"/>
              <a:t>9/22/2023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pPr>
            <a:r>
              <a:rPr lang="en-US" sz="3000" dirty="0">
                <a:latin typeface="Calibri (Body)"/>
              </a:rPr>
              <a:t>Active Attack</a:t>
            </a:r>
            <a:endParaRPr lang="en-IN" sz="3000" dirty="0">
              <a:latin typeface="Calibri (Body)"/>
            </a:endParaRPr>
          </a:p>
        </p:txBody>
      </p:sp>
      <p:pic>
        <p:nvPicPr>
          <p:cNvPr id="9" name="Picture 8"/>
          <p:cNvPicPr/>
          <p:nvPr/>
        </p:nvPicPr>
        <p:blipFill>
          <a:blip r:embed="rId2"/>
          <a:srcRect/>
          <a:stretch>
            <a:fillRect/>
          </a:stretch>
        </p:blipFill>
        <p:spPr bwMode="auto">
          <a:xfrm>
            <a:off x="6228236" y="3918596"/>
            <a:ext cx="1710690" cy="1409065"/>
          </a:xfrm>
          <a:prstGeom prst="rect">
            <a:avLst/>
          </a:prstGeom>
          <a:noFill/>
          <a:ln w="9525">
            <a:noFill/>
            <a:miter lim="800000"/>
            <a:headEnd/>
            <a:tailEnd/>
          </a:ln>
        </p:spPr>
      </p:pic>
      <p:pic>
        <p:nvPicPr>
          <p:cNvPr id="10" name="Picture 9"/>
          <p:cNvPicPr/>
          <p:nvPr/>
        </p:nvPicPr>
        <p:blipFill>
          <a:blip r:embed="rId3"/>
          <a:srcRect/>
          <a:stretch>
            <a:fillRect/>
          </a:stretch>
        </p:blipFill>
        <p:spPr bwMode="auto">
          <a:xfrm>
            <a:off x="969099" y="3890615"/>
            <a:ext cx="1538605" cy="1506220"/>
          </a:xfrm>
          <a:prstGeom prst="rect">
            <a:avLst/>
          </a:prstGeom>
          <a:noFill/>
          <a:ln w="9525">
            <a:noFill/>
            <a:miter lim="800000"/>
            <a:headEnd/>
            <a:tailEnd/>
          </a:ln>
        </p:spPr>
      </p:pic>
      <p:pic>
        <p:nvPicPr>
          <p:cNvPr id="49154" name="Picture 2"/>
          <p:cNvPicPr>
            <a:picLocks noChangeAspect="1" noChangeArrowheads="1"/>
          </p:cNvPicPr>
          <p:nvPr/>
        </p:nvPicPr>
        <p:blipFill>
          <a:blip r:embed="rId4"/>
          <a:srcRect/>
          <a:stretch>
            <a:fillRect/>
          </a:stretch>
        </p:blipFill>
        <p:spPr bwMode="auto">
          <a:xfrm>
            <a:off x="2413044" y="1474492"/>
            <a:ext cx="3659154" cy="4097648"/>
          </a:xfrm>
          <a:prstGeom prst="rect">
            <a:avLst/>
          </a:prstGeom>
          <a:noFill/>
          <a:ln w="9525">
            <a:noFill/>
            <a:miter lim="800000"/>
            <a:headEnd/>
            <a:tailEnd/>
          </a:ln>
          <a:effectLst/>
        </p:spPr>
      </p:pic>
      <p:sp>
        <p:nvSpPr>
          <p:cNvPr id="11" name="Rectangle 10"/>
          <p:cNvSpPr/>
          <p:nvPr/>
        </p:nvSpPr>
        <p:spPr>
          <a:xfrm>
            <a:off x="785786" y="5857892"/>
            <a:ext cx="7000924" cy="369332"/>
          </a:xfrm>
          <a:prstGeom prst="rect">
            <a:avLst/>
          </a:prstGeom>
        </p:spPr>
        <p:txBody>
          <a:bodyPr wrap="square">
            <a:spAutoFit/>
          </a:bodyPr>
          <a:lstStyle/>
          <a:p>
            <a:r>
              <a:rPr lang="en-IN" dirty="0"/>
              <a:t>Source: cryptography and network security  </a:t>
            </a:r>
            <a:r>
              <a:rPr lang="en-IN" dirty="0" err="1"/>
              <a:t>william</a:t>
            </a:r>
            <a:r>
              <a:rPr lang="en-IN" dirty="0"/>
              <a:t> </a:t>
            </a:r>
            <a:r>
              <a:rPr lang="en-IN" dirty="0" err="1"/>
              <a:t>stallings</a:t>
            </a:r>
            <a:endParaRPr lang="en-IN" dirty="0"/>
          </a:p>
        </p:txBody>
      </p:sp>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xmlns="" id="{22AA7DAA-7285-40AD-A8A1-32965BFD3491}"/>
                  </a:ext>
                </a:extLst>
              </p14:cNvPr>
              <p14:cNvContentPartPr/>
              <p14:nvPr/>
            </p14:nvContentPartPr>
            <p14:xfrm>
              <a:off x="5287702" y="3217172"/>
              <a:ext cx="204120" cy="197640"/>
            </p14:xfrm>
          </p:contentPart>
        </mc:Choice>
        <mc:Fallback xmlns="">
          <p:pic>
            <p:nvPicPr>
              <p:cNvPr id="2" name="Ink 1">
                <a:extLst>
                  <a:ext uri="{FF2B5EF4-FFF2-40B4-BE49-F238E27FC236}">
                    <a16:creationId xmlns:p14="http://schemas.microsoft.com/office/powerpoint/2010/main" xmlns="" xmlns:a16="http://schemas.microsoft.com/office/drawing/2014/main" id="{22AA7DAA-7285-40AD-A8A1-32965BFD3491}"/>
                  </a:ext>
                </a:extLst>
              </p:cNvPr>
              <p:cNvPicPr/>
              <p:nvPr/>
            </p:nvPicPr>
            <p:blipFill>
              <a:blip r:embed="rId7"/>
              <a:stretch>
                <a:fillRect/>
              </a:stretch>
            </p:blipFill>
            <p:spPr>
              <a:xfrm>
                <a:off x="5283382" y="3212852"/>
                <a:ext cx="21276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xmlns="" id="{594F01BF-5439-4610-B869-3DD99BC2518A}"/>
                  </a:ext>
                </a:extLst>
              </p14:cNvPr>
              <p14:cNvContentPartPr/>
              <p14:nvPr/>
            </p14:nvContentPartPr>
            <p14:xfrm>
              <a:off x="4165942" y="3506972"/>
              <a:ext cx="161640" cy="126720"/>
            </p14:xfrm>
          </p:contentPart>
        </mc:Choice>
        <mc:Fallback xmlns="">
          <p:pic>
            <p:nvPicPr>
              <p:cNvPr id="12" name="Ink 11">
                <a:extLst>
                  <a:ext uri="{FF2B5EF4-FFF2-40B4-BE49-F238E27FC236}">
                    <a16:creationId xmlns:p14="http://schemas.microsoft.com/office/powerpoint/2010/main" xmlns="" xmlns:a16="http://schemas.microsoft.com/office/drawing/2014/main" id="{594F01BF-5439-4610-B869-3DD99BC2518A}"/>
                  </a:ext>
                </a:extLst>
              </p:cNvPr>
              <p:cNvPicPr/>
              <p:nvPr/>
            </p:nvPicPr>
            <p:blipFill>
              <a:blip r:embed="rId9"/>
              <a:stretch>
                <a:fillRect/>
              </a:stretch>
            </p:blipFill>
            <p:spPr>
              <a:xfrm>
                <a:off x="4161622" y="3502652"/>
                <a:ext cx="170280" cy="135360"/>
              </a:xfrm>
              <a:prstGeom prst="rect">
                <a:avLst/>
              </a:prstGeom>
            </p:spPr>
          </p:pic>
        </mc:Fallback>
      </mc:AlternateContent>
      <p:grpSp>
        <p:nvGrpSpPr>
          <p:cNvPr id="18" name="Group 17">
            <a:extLst>
              <a:ext uri="{FF2B5EF4-FFF2-40B4-BE49-F238E27FC236}">
                <a16:creationId xmlns:a16="http://schemas.microsoft.com/office/drawing/2014/main" xmlns="" id="{EA91A916-D43C-462E-B185-276051E8399B}"/>
              </a:ext>
            </a:extLst>
          </p:cNvPr>
          <p:cNvGrpSpPr/>
          <p:nvPr/>
        </p:nvGrpSpPr>
        <p:grpSpPr>
          <a:xfrm>
            <a:off x="4835542" y="3487532"/>
            <a:ext cx="293400" cy="254880"/>
            <a:chOff x="4835542" y="3487532"/>
            <a:chExt cx="293400" cy="254880"/>
          </a:xfrm>
        </p:grpSpPr>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xmlns="" id="{15736704-2106-44D8-A5FD-04F838D1B3EE}"/>
                    </a:ext>
                  </a:extLst>
                </p14:cNvPr>
                <p14:cNvContentPartPr/>
                <p14:nvPr/>
              </p14:nvContentPartPr>
              <p14:xfrm>
                <a:off x="4835542" y="3534692"/>
                <a:ext cx="101880" cy="207720"/>
              </p14:xfrm>
            </p:contentPart>
          </mc:Choice>
          <mc:Fallback xmlns="">
            <p:pic>
              <p:nvPicPr>
                <p:cNvPr id="13" name="Ink 12">
                  <a:extLst>
                    <a:ext uri="{FF2B5EF4-FFF2-40B4-BE49-F238E27FC236}">
                      <a16:creationId xmlns:p14="http://schemas.microsoft.com/office/powerpoint/2010/main" xmlns="" xmlns:a16="http://schemas.microsoft.com/office/drawing/2014/main" id="{15736704-2106-44D8-A5FD-04F838D1B3EE}"/>
                    </a:ext>
                  </a:extLst>
                </p:cNvPr>
                <p:cNvPicPr/>
                <p:nvPr/>
              </p:nvPicPr>
              <p:blipFill>
                <a:blip r:embed="rId11"/>
                <a:stretch>
                  <a:fillRect/>
                </a:stretch>
              </p:blipFill>
              <p:spPr>
                <a:xfrm>
                  <a:off x="4831222" y="3530372"/>
                  <a:ext cx="11052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xmlns="" id="{304B6407-452D-40DD-9339-BE37761AC416}"/>
                    </a:ext>
                  </a:extLst>
                </p14:cNvPr>
                <p14:cNvContentPartPr/>
                <p14:nvPr/>
              </p14:nvContentPartPr>
              <p14:xfrm>
                <a:off x="4835542" y="3572492"/>
                <a:ext cx="90000" cy="28800"/>
              </p14:xfrm>
            </p:contentPart>
          </mc:Choice>
          <mc:Fallback xmlns="">
            <p:pic>
              <p:nvPicPr>
                <p:cNvPr id="14" name="Ink 13">
                  <a:extLst>
                    <a:ext uri="{FF2B5EF4-FFF2-40B4-BE49-F238E27FC236}">
                      <a16:creationId xmlns:p14="http://schemas.microsoft.com/office/powerpoint/2010/main" xmlns="" xmlns:a16="http://schemas.microsoft.com/office/drawing/2014/main" id="{304B6407-452D-40DD-9339-BE37761AC416}"/>
                    </a:ext>
                  </a:extLst>
                </p:cNvPr>
                <p:cNvPicPr/>
                <p:nvPr/>
              </p:nvPicPr>
              <p:blipFill>
                <a:blip r:embed="rId13"/>
                <a:stretch>
                  <a:fillRect/>
                </a:stretch>
              </p:blipFill>
              <p:spPr>
                <a:xfrm>
                  <a:off x="4831222" y="3568172"/>
                  <a:ext cx="9864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xmlns="" id="{37B0DF16-BB63-4CEE-BD72-DD2DF3C3C0DA}"/>
                    </a:ext>
                  </a:extLst>
                </p14:cNvPr>
                <p14:cNvContentPartPr/>
                <p14:nvPr/>
              </p14:nvContentPartPr>
              <p14:xfrm>
                <a:off x="4978102" y="3544052"/>
                <a:ext cx="150840" cy="162720"/>
              </p14:xfrm>
            </p:contentPart>
          </mc:Choice>
          <mc:Fallback xmlns="">
            <p:pic>
              <p:nvPicPr>
                <p:cNvPr id="15" name="Ink 14">
                  <a:extLst>
                    <a:ext uri="{FF2B5EF4-FFF2-40B4-BE49-F238E27FC236}">
                      <a16:creationId xmlns:p14="http://schemas.microsoft.com/office/powerpoint/2010/main" xmlns="" xmlns:a16="http://schemas.microsoft.com/office/drawing/2014/main" id="{37B0DF16-BB63-4CEE-BD72-DD2DF3C3C0DA}"/>
                    </a:ext>
                  </a:extLst>
                </p:cNvPr>
                <p:cNvPicPr/>
                <p:nvPr/>
              </p:nvPicPr>
              <p:blipFill>
                <a:blip r:embed="rId15"/>
                <a:stretch>
                  <a:fillRect/>
                </a:stretch>
              </p:blipFill>
              <p:spPr>
                <a:xfrm>
                  <a:off x="4973782" y="3539732"/>
                  <a:ext cx="15948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 name="Ink 16">
                  <a:extLst>
                    <a:ext uri="{FF2B5EF4-FFF2-40B4-BE49-F238E27FC236}">
                      <a16:creationId xmlns:a16="http://schemas.microsoft.com/office/drawing/2014/main" xmlns="" id="{238C8AFA-2509-4ECE-818C-8C2C978CD6C9}"/>
                    </a:ext>
                  </a:extLst>
                </p14:cNvPr>
                <p14:cNvContentPartPr/>
                <p14:nvPr/>
              </p14:nvContentPartPr>
              <p14:xfrm>
                <a:off x="4840942" y="3487532"/>
                <a:ext cx="14400" cy="99360"/>
              </p14:xfrm>
            </p:contentPart>
          </mc:Choice>
          <mc:Fallback xmlns="">
            <p:pic>
              <p:nvPicPr>
                <p:cNvPr id="17" name="Ink 16">
                  <a:extLst>
                    <a:ext uri="{FF2B5EF4-FFF2-40B4-BE49-F238E27FC236}">
                      <a16:creationId xmlns:p14="http://schemas.microsoft.com/office/powerpoint/2010/main" xmlns="" xmlns:a16="http://schemas.microsoft.com/office/drawing/2014/main" id="{238C8AFA-2509-4ECE-818C-8C2C978CD6C9}"/>
                    </a:ext>
                  </a:extLst>
                </p:cNvPr>
                <p:cNvPicPr/>
                <p:nvPr/>
              </p:nvPicPr>
              <p:blipFill>
                <a:blip r:embed="rId17"/>
                <a:stretch>
                  <a:fillRect/>
                </a:stretch>
              </p:blipFill>
              <p:spPr>
                <a:xfrm>
                  <a:off x="4836622" y="3483212"/>
                  <a:ext cx="23040" cy="108000"/>
                </a:xfrm>
                <a:prstGeom prst="rect">
                  <a:avLst/>
                </a:prstGeom>
              </p:spPr>
            </p:pic>
          </mc:Fallback>
        </mc:AlternateContent>
      </p:grpSp>
      <p:grpSp>
        <p:nvGrpSpPr>
          <p:cNvPr id="25" name="Group 24">
            <a:extLst>
              <a:ext uri="{FF2B5EF4-FFF2-40B4-BE49-F238E27FC236}">
                <a16:creationId xmlns:a16="http://schemas.microsoft.com/office/drawing/2014/main" xmlns="" id="{A3E78E91-169D-47B4-98FE-F14DE59958BE}"/>
              </a:ext>
            </a:extLst>
          </p:cNvPr>
          <p:cNvGrpSpPr/>
          <p:nvPr/>
        </p:nvGrpSpPr>
        <p:grpSpPr>
          <a:xfrm>
            <a:off x="5259982" y="3502652"/>
            <a:ext cx="434880" cy="288360"/>
            <a:chOff x="5259982" y="3502652"/>
            <a:chExt cx="434880" cy="288360"/>
          </a:xfrm>
        </p:grpSpPr>
        <mc:AlternateContent xmlns:mc="http://schemas.openxmlformats.org/markup-compatibility/2006" xmlns:p14="http://schemas.microsoft.com/office/powerpoint/2010/main">
          <mc:Choice Requires="p14">
            <p:contentPart p14:bwMode="auto" r:id="rId18">
              <p14:nvContentPartPr>
                <p14:cNvPr id="19" name="Ink 18">
                  <a:extLst>
                    <a:ext uri="{FF2B5EF4-FFF2-40B4-BE49-F238E27FC236}">
                      <a16:creationId xmlns:a16="http://schemas.microsoft.com/office/drawing/2014/main" xmlns="" id="{47C0D122-3B45-4214-AC1A-4BABB6B27EB2}"/>
                    </a:ext>
                  </a:extLst>
                </p14:cNvPr>
                <p14:cNvContentPartPr/>
                <p14:nvPr/>
              </p14:nvContentPartPr>
              <p14:xfrm>
                <a:off x="5259982" y="3525332"/>
                <a:ext cx="45720" cy="197640"/>
              </p14:xfrm>
            </p:contentPart>
          </mc:Choice>
          <mc:Fallback xmlns="">
            <p:pic>
              <p:nvPicPr>
                <p:cNvPr id="19" name="Ink 18">
                  <a:extLst>
                    <a:ext uri="{FF2B5EF4-FFF2-40B4-BE49-F238E27FC236}">
                      <a16:creationId xmlns:p14="http://schemas.microsoft.com/office/powerpoint/2010/main" xmlns="" xmlns:a16="http://schemas.microsoft.com/office/drawing/2014/main" id="{47C0D122-3B45-4214-AC1A-4BABB6B27EB2}"/>
                    </a:ext>
                  </a:extLst>
                </p:cNvPr>
                <p:cNvPicPr/>
                <p:nvPr/>
              </p:nvPicPr>
              <p:blipFill>
                <a:blip r:embed="rId19"/>
                <a:stretch>
                  <a:fillRect/>
                </a:stretch>
              </p:blipFill>
              <p:spPr>
                <a:xfrm>
                  <a:off x="5255662" y="3521012"/>
                  <a:ext cx="5436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xmlns="" id="{6BB652DF-3C75-44B3-91B9-E5A77B3A336B}"/>
                    </a:ext>
                  </a:extLst>
                </p14:cNvPr>
                <p14:cNvContentPartPr/>
                <p14:nvPr/>
              </p14:nvContentPartPr>
              <p14:xfrm>
                <a:off x="5269342" y="3502652"/>
                <a:ext cx="110880" cy="142200"/>
              </p14:xfrm>
            </p:contentPart>
          </mc:Choice>
          <mc:Fallback xmlns="">
            <p:pic>
              <p:nvPicPr>
                <p:cNvPr id="20" name="Ink 19">
                  <a:extLst>
                    <a:ext uri="{FF2B5EF4-FFF2-40B4-BE49-F238E27FC236}">
                      <a16:creationId xmlns:p14="http://schemas.microsoft.com/office/powerpoint/2010/main" xmlns="" xmlns:a16="http://schemas.microsoft.com/office/drawing/2014/main" id="{6BB652DF-3C75-44B3-91B9-E5A77B3A336B}"/>
                    </a:ext>
                  </a:extLst>
                </p:cNvPr>
                <p:cNvPicPr/>
                <p:nvPr/>
              </p:nvPicPr>
              <p:blipFill>
                <a:blip r:embed="rId21"/>
                <a:stretch>
                  <a:fillRect/>
                </a:stretch>
              </p:blipFill>
              <p:spPr>
                <a:xfrm>
                  <a:off x="5265022" y="3498332"/>
                  <a:ext cx="11952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xmlns="" id="{4C651DB2-AAEA-477C-A4F2-262D3B1B0618}"/>
                    </a:ext>
                  </a:extLst>
                </p14:cNvPr>
                <p14:cNvContentPartPr/>
                <p14:nvPr/>
              </p14:nvContentPartPr>
              <p14:xfrm>
                <a:off x="5308942" y="3618932"/>
                <a:ext cx="138960" cy="172080"/>
              </p14:xfrm>
            </p:contentPart>
          </mc:Choice>
          <mc:Fallback xmlns="">
            <p:pic>
              <p:nvPicPr>
                <p:cNvPr id="22" name="Ink 21">
                  <a:extLst>
                    <a:ext uri="{FF2B5EF4-FFF2-40B4-BE49-F238E27FC236}">
                      <a16:creationId xmlns:p14="http://schemas.microsoft.com/office/powerpoint/2010/main" xmlns="" xmlns:a16="http://schemas.microsoft.com/office/drawing/2014/main" id="{4C651DB2-AAEA-477C-A4F2-262D3B1B0618}"/>
                    </a:ext>
                  </a:extLst>
                </p:cNvPr>
                <p:cNvPicPr/>
                <p:nvPr/>
              </p:nvPicPr>
              <p:blipFill>
                <a:blip r:embed="rId23"/>
                <a:stretch>
                  <a:fillRect/>
                </a:stretch>
              </p:blipFill>
              <p:spPr>
                <a:xfrm>
                  <a:off x="5304622" y="3614612"/>
                  <a:ext cx="14760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3" name="Ink 22">
                  <a:extLst>
                    <a:ext uri="{FF2B5EF4-FFF2-40B4-BE49-F238E27FC236}">
                      <a16:creationId xmlns:a16="http://schemas.microsoft.com/office/drawing/2014/main" xmlns="" id="{5833B486-6C63-4D34-BBDA-91CBC0A79AB0}"/>
                    </a:ext>
                  </a:extLst>
                </p14:cNvPr>
                <p14:cNvContentPartPr/>
                <p14:nvPr/>
              </p14:nvContentPartPr>
              <p14:xfrm>
                <a:off x="5474902" y="3592292"/>
                <a:ext cx="61200" cy="151200"/>
              </p14:xfrm>
            </p:contentPart>
          </mc:Choice>
          <mc:Fallback xmlns="">
            <p:pic>
              <p:nvPicPr>
                <p:cNvPr id="23" name="Ink 22">
                  <a:extLst>
                    <a:ext uri="{FF2B5EF4-FFF2-40B4-BE49-F238E27FC236}">
                      <a16:creationId xmlns:p14="http://schemas.microsoft.com/office/powerpoint/2010/main" xmlns="" xmlns:a16="http://schemas.microsoft.com/office/drawing/2014/main" id="{5833B486-6C63-4D34-BBDA-91CBC0A79AB0}"/>
                    </a:ext>
                  </a:extLst>
                </p:cNvPr>
                <p:cNvPicPr/>
                <p:nvPr/>
              </p:nvPicPr>
              <p:blipFill>
                <a:blip r:embed="rId25"/>
                <a:stretch>
                  <a:fillRect/>
                </a:stretch>
              </p:blipFill>
              <p:spPr>
                <a:xfrm>
                  <a:off x="5470582" y="3587972"/>
                  <a:ext cx="6984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4" name="Ink 23">
                  <a:extLst>
                    <a:ext uri="{FF2B5EF4-FFF2-40B4-BE49-F238E27FC236}">
                      <a16:creationId xmlns:a16="http://schemas.microsoft.com/office/drawing/2014/main" xmlns="" id="{65E7A42C-7329-4185-8D9D-2C0178ADABB6}"/>
                    </a:ext>
                  </a:extLst>
                </p14:cNvPr>
                <p14:cNvContentPartPr/>
                <p14:nvPr/>
              </p14:nvContentPartPr>
              <p14:xfrm>
                <a:off x="5589742" y="3515612"/>
                <a:ext cx="105120" cy="227520"/>
              </p14:xfrm>
            </p:contentPart>
          </mc:Choice>
          <mc:Fallback xmlns="">
            <p:pic>
              <p:nvPicPr>
                <p:cNvPr id="24" name="Ink 23">
                  <a:extLst>
                    <a:ext uri="{FF2B5EF4-FFF2-40B4-BE49-F238E27FC236}">
                      <a16:creationId xmlns:p14="http://schemas.microsoft.com/office/powerpoint/2010/main" xmlns="" xmlns:a16="http://schemas.microsoft.com/office/drawing/2014/main" id="{65E7A42C-7329-4185-8D9D-2C0178ADABB6}"/>
                    </a:ext>
                  </a:extLst>
                </p:cNvPr>
                <p:cNvPicPr/>
                <p:nvPr/>
              </p:nvPicPr>
              <p:blipFill>
                <a:blip r:embed="rId27"/>
                <a:stretch>
                  <a:fillRect/>
                </a:stretch>
              </p:blipFill>
              <p:spPr>
                <a:xfrm>
                  <a:off x="5585422" y="3511292"/>
                  <a:ext cx="113760" cy="236160"/>
                </a:xfrm>
                <a:prstGeom prst="rect">
                  <a:avLst/>
                </a:prstGeom>
              </p:spPr>
            </p:pic>
          </mc:Fallback>
        </mc:AlternateContent>
      </p:grpSp>
      <p:pic>
        <p:nvPicPr>
          <p:cNvPr id="26" name="Picture 4"/>
          <p:cNvPicPr>
            <a:picLocks noChangeAspect="1" noChangeArrowheads="1"/>
          </p:cNvPicPr>
          <p:nvPr/>
        </p:nvPicPr>
        <p:blipFill>
          <a:blip r:embed="rId28"/>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9154"/>
                                        </p:tgtEl>
                                        <p:attrNameLst>
                                          <p:attrName>style.visibility</p:attrName>
                                        </p:attrNameLst>
                                      </p:cBhvr>
                                      <p:to>
                                        <p:strVal val="visible"/>
                                      </p:to>
                                    </p:set>
                                    <p:animEffect transition="in" filter="box(in)">
                                      <p:cBhvr>
                                        <p:cTn id="17" dur="500"/>
                                        <p:tgtEl>
                                          <p:spTgt spid="49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71488"/>
          </a:xfrm>
        </p:spPr>
        <p:txBody>
          <a:bodyPr>
            <a:normAutofit/>
          </a:bodyPr>
          <a:lstStyle/>
          <a:p>
            <a:pPr lvl="0"/>
            <a:r>
              <a:rPr lang="en-US" sz="2200" b="1" dirty="0"/>
              <a:t>Denial of Service</a:t>
            </a:r>
          </a:p>
          <a:p>
            <a:pPr algn="just">
              <a:buNone/>
            </a:pPr>
            <a:endParaRPr lang="en-IN" sz="1800" dirty="0">
              <a:latin typeface="Calibri (Body)"/>
            </a:endParaRPr>
          </a:p>
        </p:txBody>
      </p:sp>
      <p:sp>
        <p:nvSpPr>
          <p:cNvPr id="4" name="Date Placeholder 3"/>
          <p:cNvSpPr>
            <a:spLocks noGrp="1"/>
          </p:cNvSpPr>
          <p:nvPr>
            <p:ph type="dt" sz="half" idx="10"/>
          </p:nvPr>
        </p:nvSpPr>
        <p:spPr/>
        <p:txBody>
          <a:bodyPr/>
          <a:lstStyle/>
          <a:p>
            <a:fld id="{1D252A56-9EA9-4EE6-9DB2-2F7F43BE9ECA}" type="datetime1">
              <a:rPr lang="en-US" smtClean="0"/>
              <a:t>9/22/2023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pPr>
            <a:r>
              <a:rPr lang="en-US" sz="3000" dirty="0">
                <a:latin typeface="Calibri (Body)"/>
              </a:rPr>
              <a:t>Active Attack</a:t>
            </a:r>
            <a:endParaRPr lang="en-IN" sz="3000" dirty="0">
              <a:latin typeface="Calibri (Body)"/>
            </a:endParaRPr>
          </a:p>
        </p:txBody>
      </p:sp>
      <p:pic>
        <p:nvPicPr>
          <p:cNvPr id="50178" name="Picture 2"/>
          <p:cNvPicPr>
            <a:picLocks noChangeAspect="1" noChangeArrowheads="1"/>
          </p:cNvPicPr>
          <p:nvPr/>
        </p:nvPicPr>
        <p:blipFill>
          <a:blip r:embed="rId2"/>
          <a:srcRect/>
          <a:stretch>
            <a:fillRect/>
          </a:stretch>
        </p:blipFill>
        <p:spPr bwMode="auto">
          <a:xfrm>
            <a:off x="3714744" y="1357298"/>
            <a:ext cx="1071570" cy="931245"/>
          </a:xfrm>
          <a:prstGeom prst="rect">
            <a:avLst/>
          </a:prstGeom>
          <a:noFill/>
          <a:ln w="9525">
            <a:noFill/>
            <a:miter lim="800000"/>
            <a:headEnd/>
            <a:tailEnd/>
          </a:ln>
          <a:effectLst/>
        </p:spPr>
      </p:pic>
      <p:pic>
        <p:nvPicPr>
          <p:cNvPr id="12" name="Picture 2"/>
          <p:cNvPicPr>
            <a:picLocks noChangeAspect="1" noChangeArrowheads="1"/>
          </p:cNvPicPr>
          <p:nvPr/>
        </p:nvPicPr>
        <p:blipFill>
          <a:blip r:embed="rId2"/>
          <a:srcRect/>
          <a:stretch>
            <a:fillRect/>
          </a:stretch>
        </p:blipFill>
        <p:spPr bwMode="auto">
          <a:xfrm>
            <a:off x="1000100" y="2500306"/>
            <a:ext cx="1071570" cy="931245"/>
          </a:xfrm>
          <a:prstGeom prst="rect">
            <a:avLst/>
          </a:prstGeom>
          <a:noFill/>
          <a:ln w="9525">
            <a:noFill/>
            <a:miter lim="800000"/>
            <a:headEnd/>
            <a:tailEnd/>
          </a:ln>
          <a:effectLst/>
        </p:spPr>
      </p:pic>
      <p:pic>
        <p:nvPicPr>
          <p:cNvPr id="13" name="Picture 2"/>
          <p:cNvPicPr>
            <a:picLocks noChangeAspect="1" noChangeArrowheads="1"/>
          </p:cNvPicPr>
          <p:nvPr/>
        </p:nvPicPr>
        <p:blipFill>
          <a:blip r:embed="rId2"/>
          <a:srcRect/>
          <a:stretch>
            <a:fillRect/>
          </a:stretch>
        </p:blipFill>
        <p:spPr bwMode="auto">
          <a:xfrm>
            <a:off x="3643306" y="2500306"/>
            <a:ext cx="1071570" cy="931245"/>
          </a:xfrm>
          <a:prstGeom prst="rect">
            <a:avLst/>
          </a:prstGeom>
          <a:noFill/>
          <a:ln w="9525">
            <a:noFill/>
            <a:miter lim="800000"/>
            <a:headEnd/>
            <a:tailEnd/>
          </a:ln>
          <a:effectLst/>
        </p:spPr>
      </p:pic>
      <p:pic>
        <p:nvPicPr>
          <p:cNvPr id="14" name="Picture 2"/>
          <p:cNvPicPr>
            <a:picLocks noChangeAspect="1" noChangeArrowheads="1"/>
          </p:cNvPicPr>
          <p:nvPr/>
        </p:nvPicPr>
        <p:blipFill>
          <a:blip r:embed="rId2"/>
          <a:srcRect/>
          <a:stretch>
            <a:fillRect/>
          </a:stretch>
        </p:blipFill>
        <p:spPr bwMode="auto">
          <a:xfrm>
            <a:off x="6500826" y="2428868"/>
            <a:ext cx="1071570" cy="931245"/>
          </a:xfrm>
          <a:prstGeom prst="rect">
            <a:avLst/>
          </a:prstGeom>
          <a:noFill/>
          <a:ln w="9525">
            <a:noFill/>
            <a:miter lim="800000"/>
            <a:headEnd/>
            <a:tailEnd/>
          </a:ln>
          <a:effectLst/>
        </p:spPr>
      </p:pic>
      <p:pic>
        <p:nvPicPr>
          <p:cNvPr id="15" name="Picture 2"/>
          <p:cNvPicPr>
            <a:picLocks noChangeAspect="1" noChangeArrowheads="1"/>
          </p:cNvPicPr>
          <p:nvPr/>
        </p:nvPicPr>
        <p:blipFill>
          <a:blip r:embed="rId2"/>
          <a:srcRect/>
          <a:stretch>
            <a:fillRect/>
          </a:stretch>
        </p:blipFill>
        <p:spPr bwMode="auto">
          <a:xfrm>
            <a:off x="571472" y="3786190"/>
            <a:ext cx="1071570" cy="931245"/>
          </a:xfrm>
          <a:prstGeom prst="rect">
            <a:avLst/>
          </a:prstGeom>
          <a:noFill/>
          <a:ln w="9525">
            <a:noFill/>
            <a:miter lim="800000"/>
            <a:headEnd/>
            <a:tailEnd/>
          </a:ln>
          <a:effectLst/>
        </p:spPr>
      </p:pic>
      <p:pic>
        <p:nvPicPr>
          <p:cNvPr id="16" name="Picture 2"/>
          <p:cNvPicPr>
            <a:picLocks noChangeAspect="1" noChangeArrowheads="1"/>
          </p:cNvPicPr>
          <p:nvPr/>
        </p:nvPicPr>
        <p:blipFill>
          <a:blip r:embed="rId2"/>
          <a:srcRect/>
          <a:stretch>
            <a:fillRect/>
          </a:stretch>
        </p:blipFill>
        <p:spPr bwMode="auto">
          <a:xfrm>
            <a:off x="1785918" y="3786190"/>
            <a:ext cx="1071570" cy="931245"/>
          </a:xfrm>
          <a:prstGeom prst="rect">
            <a:avLst/>
          </a:prstGeom>
          <a:noFill/>
          <a:ln w="9525">
            <a:noFill/>
            <a:miter lim="800000"/>
            <a:headEnd/>
            <a:tailEnd/>
          </a:ln>
          <a:effectLst/>
        </p:spPr>
      </p:pic>
      <p:pic>
        <p:nvPicPr>
          <p:cNvPr id="17" name="Picture 2"/>
          <p:cNvPicPr>
            <a:picLocks noChangeAspect="1" noChangeArrowheads="1"/>
          </p:cNvPicPr>
          <p:nvPr/>
        </p:nvPicPr>
        <p:blipFill>
          <a:blip r:embed="rId2"/>
          <a:srcRect/>
          <a:stretch>
            <a:fillRect/>
          </a:stretch>
        </p:blipFill>
        <p:spPr bwMode="auto">
          <a:xfrm>
            <a:off x="3143240" y="3786190"/>
            <a:ext cx="1071570" cy="931245"/>
          </a:xfrm>
          <a:prstGeom prst="rect">
            <a:avLst/>
          </a:prstGeom>
          <a:noFill/>
          <a:ln w="9525">
            <a:noFill/>
            <a:miter lim="800000"/>
            <a:headEnd/>
            <a:tailEnd/>
          </a:ln>
          <a:effectLst/>
        </p:spPr>
      </p:pic>
      <p:pic>
        <p:nvPicPr>
          <p:cNvPr id="18" name="Picture 2"/>
          <p:cNvPicPr>
            <a:picLocks noChangeAspect="1" noChangeArrowheads="1"/>
          </p:cNvPicPr>
          <p:nvPr/>
        </p:nvPicPr>
        <p:blipFill>
          <a:blip r:embed="rId2"/>
          <a:srcRect/>
          <a:stretch>
            <a:fillRect/>
          </a:stretch>
        </p:blipFill>
        <p:spPr bwMode="auto">
          <a:xfrm>
            <a:off x="4286248" y="3786190"/>
            <a:ext cx="1071570" cy="931245"/>
          </a:xfrm>
          <a:prstGeom prst="rect">
            <a:avLst/>
          </a:prstGeom>
          <a:noFill/>
          <a:ln w="9525">
            <a:noFill/>
            <a:miter lim="800000"/>
            <a:headEnd/>
            <a:tailEnd/>
          </a:ln>
          <a:effectLst/>
        </p:spPr>
      </p:pic>
      <p:pic>
        <p:nvPicPr>
          <p:cNvPr id="19" name="Picture 2"/>
          <p:cNvPicPr>
            <a:picLocks noChangeAspect="1" noChangeArrowheads="1"/>
          </p:cNvPicPr>
          <p:nvPr/>
        </p:nvPicPr>
        <p:blipFill>
          <a:blip r:embed="rId2"/>
          <a:srcRect/>
          <a:stretch>
            <a:fillRect/>
          </a:stretch>
        </p:blipFill>
        <p:spPr bwMode="auto">
          <a:xfrm>
            <a:off x="5643570" y="3786190"/>
            <a:ext cx="1071570" cy="931245"/>
          </a:xfrm>
          <a:prstGeom prst="rect">
            <a:avLst/>
          </a:prstGeom>
          <a:noFill/>
          <a:ln w="9525">
            <a:noFill/>
            <a:miter lim="800000"/>
            <a:headEnd/>
            <a:tailEnd/>
          </a:ln>
          <a:effectLst/>
        </p:spPr>
      </p:pic>
      <p:pic>
        <p:nvPicPr>
          <p:cNvPr id="20" name="Picture 2"/>
          <p:cNvPicPr>
            <a:picLocks noChangeAspect="1" noChangeArrowheads="1"/>
          </p:cNvPicPr>
          <p:nvPr/>
        </p:nvPicPr>
        <p:blipFill>
          <a:blip r:embed="rId2"/>
          <a:srcRect/>
          <a:stretch>
            <a:fillRect/>
          </a:stretch>
        </p:blipFill>
        <p:spPr bwMode="auto">
          <a:xfrm>
            <a:off x="6929454" y="3786190"/>
            <a:ext cx="1071570" cy="931245"/>
          </a:xfrm>
          <a:prstGeom prst="rect">
            <a:avLst/>
          </a:prstGeom>
          <a:noFill/>
          <a:ln w="9525">
            <a:noFill/>
            <a:miter lim="800000"/>
            <a:headEnd/>
            <a:tailEnd/>
          </a:ln>
          <a:effectLst/>
        </p:spPr>
      </p:pic>
      <p:pic>
        <p:nvPicPr>
          <p:cNvPr id="21" name="Picture 2"/>
          <p:cNvPicPr>
            <a:picLocks noChangeAspect="1" noChangeArrowheads="1"/>
          </p:cNvPicPr>
          <p:nvPr/>
        </p:nvPicPr>
        <p:blipFill>
          <a:blip r:embed="rId2"/>
          <a:srcRect/>
          <a:stretch>
            <a:fillRect/>
          </a:stretch>
        </p:blipFill>
        <p:spPr bwMode="auto">
          <a:xfrm>
            <a:off x="3643306" y="5000636"/>
            <a:ext cx="1071570" cy="931245"/>
          </a:xfrm>
          <a:prstGeom prst="rect">
            <a:avLst/>
          </a:prstGeom>
          <a:noFill/>
          <a:ln w="9525">
            <a:noFill/>
            <a:miter lim="800000"/>
            <a:headEnd/>
            <a:tailEnd/>
          </a:ln>
          <a:effectLst/>
        </p:spPr>
      </p:pic>
      <p:sp>
        <p:nvSpPr>
          <p:cNvPr id="22" name="Rectangle 21"/>
          <p:cNvSpPr/>
          <p:nvPr/>
        </p:nvSpPr>
        <p:spPr>
          <a:xfrm>
            <a:off x="5143504" y="1500174"/>
            <a:ext cx="1143008" cy="369332"/>
          </a:xfrm>
          <a:prstGeom prst="rect">
            <a:avLst/>
          </a:prstGeom>
        </p:spPr>
        <p:txBody>
          <a:bodyPr wrap="square">
            <a:spAutoFit/>
          </a:bodyPr>
          <a:lstStyle/>
          <a:p>
            <a:pPr lvl="0"/>
            <a:r>
              <a:rPr lang="en-US" dirty="0"/>
              <a:t>Controller </a:t>
            </a:r>
          </a:p>
        </p:txBody>
      </p:sp>
      <p:cxnSp>
        <p:nvCxnSpPr>
          <p:cNvPr id="24" name="Straight Arrow Connector 23"/>
          <p:cNvCxnSpPr/>
          <p:nvPr/>
        </p:nvCxnSpPr>
        <p:spPr>
          <a:xfrm rot="10800000" flipV="1">
            <a:off x="1357290" y="1857364"/>
            <a:ext cx="2286016" cy="64294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4" idx="0"/>
          </p:cNvCxnSpPr>
          <p:nvPr/>
        </p:nvCxnSpPr>
        <p:spPr>
          <a:xfrm>
            <a:off x="4714876" y="1928802"/>
            <a:ext cx="2321735" cy="50006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50178" idx="2"/>
            <a:endCxn id="13" idx="0"/>
          </p:cNvCxnSpPr>
          <p:nvPr/>
        </p:nvCxnSpPr>
        <p:spPr>
          <a:xfrm rot="5400000">
            <a:off x="4108929" y="2358705"/>
            <a:ext cx="211763" cy="7143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7500958" y="2571744"/>
            <a:ext cx="1143008" cy="369332"/>
          </a:xfrm>
          <a:prstGeom prst="rect">
            <a:avLst/>
          </a:prstGeom>
        </p:spPr>
        <p:txBody>
          <a:bodyPr wrap="square">
            <a:spAutoFit/>
          </a:bodyPr>
          <a:lstStyle/>
          <a:p>
            <a:pPr lvl="0"/>
            <a:r>
              <a:rPr lang="en-US" dirty="0"/>
              <a:t>Handlers</a:t>
            </a:r>
          </a:p>
        </p:txBody>
      </p:sp>
      <p:cxnSp>
        <p:nvCxnSpPr>
          <p:cNvPr id="35" name="Straight Arrow Connector 34"/>
          <p:cNvCxnSpPr/>
          <p:nvPr/>
        </p:nvCxnSpPr>
        <p:spPr>
          <a:xfrm rot="5400000">
            <a:off x="750067" y="3536157"/>
            <a:ext cx="428628" cy="21431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16200000" flipH="1">
            <a:off x="1750199" y="3464719"/>
            <a:ext cx="357190" cy="2857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3464711" y="3536157"/>
            <a:ext cx="428628" cy="21431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16200000" flipH="1">
            <a:off x="4179091" y="3464719"/>
            <a:ext cx="357190" cy="2857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16200000" flipH="1">
            <a:off x="7036611" y="3464719"/>
            <a:ext cx="357190" cy="2857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5400000">
            <a:off x="6393669" y="3464719"/>
            <a:ext cx="428628" cy="21431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1142976" y="4714884"/>
            <a:ext cx="2571768" cy="9286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2214546" y="4643446"/>
            <a:ext cx="1428760" cy="57150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10800000" flipV="1">
            <a:off x="4714880" y="4643446"/>
            <a:ext cx="2643203" cy="106901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rot="10800000" flipV="1">
            <a:off x="4714876" y="4643446"/>
            <a:ext cx="1357322" cy="64294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5400000">
            <a:off x="4357686" y="4643446"/>
            <a:ext cx="357190" cy="35719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16200000" flipH="1">
            <a:off x="3536149" y="4679165"/>
            <a:ext cx="357190" cy="2857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7786710" y="4786322"/>
            <a:ext cx="1143008" cy="646331"/>
          </a:xfrm>
          <a:prstGeom prst="rect">
            <a:avLst/>
          </a:prstGeom>
        </p:spPr>
        <p:txBody>
          <a:bodyPr wrap="square">
            <a:spAutoFit/>
          </a:bodyPr>
          <a:lstStyle/>
          <a:p>
            <a:pPr lvl="0"/>
            <a:r>
              <a:rPr lang="en-US" dirty="0"/>
              <a:t>Attack Bots</a:t>
            </a:r>
          </a:p>
        </p:txBody>
      </p:sp>
      <p:sp>
        <p:nvSpPr>
          <p:cNvPr id="65" name="Rectangle 64"/>
          <p:cNvSpPr/>
          <p:nvPr/>
        </p:nvSpPr>
        <p:spPr>
          <a:xfrm>
            <a:off x="5286380" y="5643578"/>
            <a:ext cx="1143008" cy="369332"/>
          </a:xfrm>
          <a:prstGeom prst="rect">
            <a:avLst/>
          </a:prstGeom>
        </p:spPr>
        <p:txBody>
          <a:bodyPr wrap="square">
            <a:spAutoFit/>
          </a:bodyPr>
          <a:lstStyle/>
          <a:p>
            <a:pPr lvl="0"/>
            <a:r>
              <a:rPr lang="en-US" dirty="0"/>
              <a:t>Target</a:t>
            </a:r>
          </a:p>
        </p:txBody>
      </p:sp>
      <p:pic>
        <p:nvPicPr>
          <p:cNvPr id="39"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178"/>
                                        </p:tgtEl>
                                        <p:attrNameLst>
                                          <p:attrName>style.visibility</p:attrName>
                                        </p:attrNameLst>
                                      </p:cBhvr>
                                      <p:to>
                                        <p:strVal val="visible"/>
                                      </p:to>
                                    </p:set>
                                    <p:anim calcmode="lin" valueType="num">
                                      <p:cBhvr additive="base">
                                        <p:cTn id="7" dur="500" fill="hold"/>
                                        <p:tgtEl>
                                          <p:spTgt spid="50178"/>
                                        </p:tgtEl>
                                        <p:attrNameLst>
                                          <p:attrName>ppt_x</p:attrName>
                                        </p:attrNameLst>
                                      </p:cBhvr>
                                      <p:tavLst>
                                        <p:tav tm="0">
                                          <p:val>
                                            <p:strVal val="#ppt_x"/>
                                          </p:val>
                                        </p:tav>
                                        <p:tav tm="100000">
                                          <p:val>
                                            <p:strVal val="#ppt_x"/>
                                          </p:val>
                                        </p:tav>
                                      </p:tavLst>
                                    </p:anim>
                                    <p:anim calcmode="lin" valueType="num">
                                      <p:cBhvr additive="base">
                                        <p:cTn id="8" dur="500" fill="hold"/>
                                        <p:tgtEl>
                                          <p:spTgt spid="5017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ppt_x"/>
                                          </p:val>
                                        </p:tav>
                                        <p:tav tm="100000">
                                          <p:val>
                                            <p:strVal val="#ppt_x"/>
                                          </p:val>
                                        </p:tav>
                                      </p:tavLst>
                                    </p:anim>
                                    <p:anim calcmode="lin" valueType="num">
                                      <p:cBhvr additive="base">
                                        <p:cTn id="18" dur="500" fill="hold"/>
                                        <p:tgtEl>
                                          <p:spTgt spid="2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500" fill="hold"/>
                                        <p:tgtEl>
                                          <p:spTgt spid="28"/>
                                        </p:tgtEl>
                                        <p:attrNameLst>
                                          <p:attrName>ppt_x</p:attrName>
                                        </p:attrNameLst>
                                      </p:cBhvr>
                                      <p:tavLst>
                                        <p:tav tm="0">
                                          <p:val>
                                            <p:strVal val="#ppt_x"/>
                                          </p:val>
                                        </p:tav>
                                        <p:tav tm="100000">
                                          <p:val>
                                            <p:strVal val="#ppt_x"/>
                                          </p:val>
                                        </p:tav>
                                      </p:tavLst>
                                    </p:anim>
                                    <p:anim calcmode="lin" valueType="num">
                                      <p:cBhvr additive="base">
                                        <p:cTn id="30" dur="500" fill="hold"/>
                                        <p:tgtEl>
                                          <p:spTgt spid="28"/>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additive="base">
                                        <p:cTn id="33" dur="500" fill="hold"/>
                                        <p:tgtEl>
                                          <p:spTgt spid="26"/>
                                        </p:tgtEl>
                                        <p:attrNameLst>
                                          <p:attrName>ppt_x</p:attrName>
                                        </p:attrNameLst>
                                      </p:cBhvr>
                                      <p:tavLst>
                                        <p:tav tm="0">
                                          <p:val>
                                            <p:strVal val="#ppt_x"/>
                                          </p:val>
                                        </p:tav>
                                        <p:tav tm="100000">
                                          <p:val>
                                            <p:strVal val="#ppt_x"/>
                                          </p:val>
                                        </p:tav>
                                      </p:tavLst>
                                    </p:anim>
                                    <p:anim calcmode="lin" valueType="num">
                                      <p:cBhvr additive="base">
                                        <p:cTn id="34" dur="500" fill="hold"/>
                                        <p:tgtEl>
                                          <p:spTgt spid="26"/>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ppt_x"/>
                                          </p:val>
                                        </p:tav>
                                        <p:tav tm="100000">
                                          <p:val>
                                            <p:strVal val="#ppt_x"/>
                                          </p:val>
                                        </p:tav>
                                      </p:tavLst>
                                    </p:anim>
                                    <p:anim calcmode="lin" valueType="num">
                                      <p:cBhvr additive="base">
                                        <p:cTn id="4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5"/>
                                        </p:tgtEl>
                                        <p:attrNameLst>
                                          <p:attrName>style.visibility</p:attrName>
                                        </p:attrNameLst>
                                      </p:cBhvr>
                                      <p:to>
                                        <p:strVal val="visible"/>
                                      </p:to>
                                    </p:set>
                                    <p:anim calcmode="lin" valueType="num">
                                      <p:cBhvr additive="base">
                                        <p:cTn id="47" dur="500" fill="hold"/>
                                        <p:tgtEl>
                                          <p:spTgt spid="35"/>
                                        </p:tgtEl>
                                        <p:attrNameLst>
                                          <p:attrName>ppt_x</p:attrName>
                                        </p:attrNameLst>
                                      </p:cBhvr>
                                      <p:tavLst>
                                        <p:tav tm="0">
                                          <p:val>
                                            <p:strVal val="#ppt_x"/>
                                          </p:val>
                                        </p:tav>
                                        <p:tav tm="100000">
                                          <p:val>
                                            <p:strVal val="#ppt_x"/>
                                          </p:val>
                                        </p:tav>
                                      </p:tavLst>
                                    </p:anim>
                                    <p:anim calcmode="lin" valueType="num">
                                      <p:cBhvr additive="base">
                                        <p:cTn id="48" dur="500" fill="hold"/>
                                        <p:tgtEl>
                                          <p:spTgt spid="3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anim calcmode="lin" valueType="num">
                                      <p:cBhvr additive="base">
                                        <p:cTn id="51" dur="500" fill="hold"/>
                                        <p:tgtEl>
                                          <p:spTgt spid="38"/>
                                        </p:tgtEl>
                                        <p:attrNameLst>
                                          <p:attrName>ppt_x</p:attrName>
                                        </p:attrNameLst>
                                      </p:cBhvr>
                                      <p:tavLst>
                                        <p:tav tm="0">
                                          <p:val>
                                            <p:strVal val="#ppt_x"/>
                                          </p:val>
                                        </p:tav>
                                        <p:tav tm="100000">
                                          <p:val>
                                            <p:strVal val="#ppt_x"/>
                                          </p:val>
                                        </p:tav>
                                      </p:tavLst>
                                    </p:anim>
                                    <p:anim calcmode="lin" valueType="num">
                                      <p:cBhvr additive="base">
                                        <p:cTn id="52" dur="500" fill="hold"/>
                                        <p:tgtEl>
                                          <p:spTgt spid="38"/>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ppt_x"/>
                                          </p:val>
                                        </p:tav>
                                        <p:tav tm="100000">
                                          <p:val>
                                            <p:strVal val="#ppt_x"/>
                                          </p:val>
                                        </p:tav>
                                      </p:tavLst>
                                    </p:anim>
                                    <p:anim calcmode="lin" valueType="num">
                                      <p:cBhvr additive="base">
                                        <p:cTn id="56" dur="500" fill="hold"/>
                                        <p:tgtEl>
                                          <p:spTgt spid="15"/>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ppt_x"/>
                                          </p:val>
                                        </p:tav>
                                        <p:tav tm="100000">
                                          <p:val>
                                            <p:strVal val="#ppt_x"/>
                                          </p:val>
                                        </p:tav>
                                      </p:tavLst>
                                    </p:anim>
                                    <p:anim calcmode="lin" valueType="num">
                                      <p:cBhvr additive="base">
                                        <p:cTn id="60" dur="5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anim calcmode="lin" valueType="num">
                                      <p:cBhvr additive="base">
                                        <p:cTn id="63" dur="500" fill="hold"/>
                                        <p:tgtEl>
                                          <p:spTgt spid="43"/>
                                        </p:tgtEl>
                                        <p:attrNameLst>
                                          <p:attrName>ppt_x</p:attrName>
                                        </p:attrNameLst>
                                      </p:cBhvr>
                                      <p:tavLst>
                                        <p:tav tm="0">
                                          <p:val>
                                            <p:strVal val="#ppt_x"/>
                                          </p:val>
                                        </p:tav>
                                        <p:tav tm="100000">
                                          <p:val>
                                            <p:strVal val="#ppt_x"/>
                                          </p:val>
                                        </p:tav>
                                      </p:tavLst>
                                    </p:anim>
                                    <p:anim calcmode="lin" valueType="num">
                                      <p:cBhvr additive="base">
                                        <p:cTn id="64" dur="500" fill="hold"/>
                                        <p:tgtEl>
                                          <p:spTgt spid="43"/>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ppt_x"/>
                                          </p:val>
                                        </p:tav>
                                        <p:tav tm="100000">
                                          <p:val>
                                            <p:strVal val="#ppt_x"/>
                                          </p:val>
                                        </p:tav>
                                      </p:tavLst>
                                    </p:anim>
                                    <p:anim calcmode="lin" valueType="num">
                                      <p:cBhvr additive="base">
                                        <p:cTn id="68" dur="500" fill="hold"/>
                                        <p:tgtEl>
                                          <p:spTgt spid="17"/>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44"/>
                                        </p:tgtEl>
                                        <p:attrNameLst>
                                          <p:attrName>style.visibility</p:attrName>
                                        </p:attrNameLst>
                                      </p:cBhvr>
                                      <p:to>
                                        <p:strVal val="visible"/>
                                      </p:to>
                                    </p:set>
                                    <p:anim calcmode="lin" valueType="num">
                                      <p:cBhvr additive="base">
                                        <p:cTn id="71" dur="500" fill="hold"/>
                                        <p:tgtEl>
                                          <p:spTgt spid="44"/>
                                        </p:tgtEl>
                                        <p:attrNameLst>
                                          <p:attrName>ppt_x</p:attrName>
                                        </p:attrNameLst>
                                      </p:cBhvr>
                                      <p:tavLst>
                                        <p:tav tm="0">
                                          <p:val>
                                            <p:strVal val="#ppt_x"/>
                                          </p:val>
                                        </p:tav>
                                        <p:tav tm="100000">
                                          <p:val>
                                            <p:strVal val="#ppt_x"/>
                                          </p:val>
                                        </p:tav>
                                      </p:tavLst>
                                    </p:anim>
                                    <p:anim calcmode="lin" valueType="num">
                                      <p:cBhvr additive="base">
                                        <p:cTn id="72" dur="500" fill="hold"/>
                                        <p:tgtEl>
                                          <p:spTgt spid="44"/>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anim calcmode="lin" valueType="num">
                                      <p:cBhvr additive="base">
                                        <p:cTn id="75" dur="500" fill="hold"/>
                                        <p:tgtEl>
                                          <p:spTgt spid="18"/>
                                        </p:tgtEl>
                                        <p:attrNameLst>
                                          <p:attrName>ppt_x</p:attrName>
                                        </p:attrNameLst>
                                      </p:cBhvr>
                                      <p:tavLst>
                                        <p:tav tm="0">
                                          <p:val>
                                            <p:strVal val="#ppt_x"/>
                                          </p:val>
                                        </p:tav>
                                        <p:tav tm="100000">
                                          <p:val>
                                            <p:strVal val="#ppt_x"/>
                                          </p:val>
                                        </p:tav>
                                      </p:tavLst>
                                    </p:anim>
                                    <p:anim calcmode="lin" valueType="num">
                                      <p:cBhvr additive="base">
                                        <p:cTn id="76" dur="500" fill="hold"/>
                                        <p:tgtEl>
                                          <p:spTgt spid="18"/>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46"/>
                                        </p:tgtEl>
                                        <p:attrNameLst>
                                          <p:attrName>style.visibility</p:attrName>
                                        </p:attrNameLst>
                                      </p:cBhvr>
                                      <p:to>
                                        <p:strVal val="visible"/>
                                      </p:to>
                                    </p:set>
                                    <p:anim calcmode="lin" valueType="num">
                                      <p:cBhvr additive="base">
                                        <p:cTn id="79" dur="500" fill="hold"/>
                                        <p:tgtEl>
                                          <p:spTgt spid="46"/>
                                        </p:tgtEl>
                                        <p:attrNameLst>
                                          <p:attrName>ppt_x</p:attrName>
                                        </p:attrNameLst>
                                      </p:cBhvr>
                                      <p:tavLst>
                                        <p:tav tm="0">
                                          <p:val>
                                            <p:strVal val="#ppt_x"/>
                                          </p:val>
                                        </p:tav>
                                        <p:tav tm="100000">
                                          <p:val>
                                            <p:strVal val="#ppt_x"/>
                                          </p:val>
                                        </p:tav>
                                      </p:tavLst>
                                    </p:anim>
                                    <p:anim calcmode="lin" valueType="num">
                                      <p:cBhvr additive="base">
                                        <p:cTn id="80" dur="500" fill="hold"/>
                                        <p:tgtEl>
                                          <p:spTgt spid="46"/>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additive="base">
                                        <p:cTn id="83" dur="500" fill="hold"/>
                                        <p:tgtEl>
                                          <p:spTgt spid="19"/>
                                        </p:tgtEl>
                                        <p:attrNameLst>
                                          <p:attrName>ppt_x</p:attrName>
                                        </p:attrNameLst>
                                      </p:cBhvr>
                                      <p:tavLst>
                                        <p:tav tm="0">
                                          <p:val>
                                            <p:strVal val="#ppt_x"/>
                                          </p:val>
                                        </p:tav>
                                        <p:tav tm="100000">
                                          <p:val>
                                            <p:strVal val="#ppt_x"/>
                                          </p:val>
                                        </p:tav>
                                      </p:tavLst>
                                    </p:anim>
                                    <p:anim calcmode="lin" valueType="num">
                                      <p:cBhvr additive="base">
                                        <p:cTn id="84" dur="500" fill="hold"/>
                                        <p:tgtEl>
                                          <p:spTgt spid="19"/>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45"/>
                                        </p:tgtEl>
                                        <p:attrNameLst>
                                          <p:attrName>style.visibility</p:attrName>
                                        </p:attrNameLst>
                                      </p:cBhvr>
                                      <p:to>
                                        <p:strVal val="visible"/>
                                      </p:to>
                                    </p:set>
                                    <p:anim calcmode="lin" valueType="num">
                                      <p:cBhvr additive="base">
                                        <p:cTn id="87" dur="500" fill="hold"/>
                                        <p:tgtEl>
                                          <p:spTgt spid="45"/>
                                        </p:tgtEl>
                                        <p:attrNameLst>
                                          <p:attrName>ppt_x</p:attrName>
                                        </p:attrNameLst>
                                      </p:cBhvr>
                                      <p:tavLst>
                                        <p:tav tm="0">
                                          <p:val>
                                            <p:strVal val="#ppt_x"/>
                                          </p:val>
                                        </p:tav>
                                        <p:tav tm="100000">
                                          <p:val>
                                            <p:strVal val="#ppt_x"/>
                                          </p:val>
                                        </p:tav>
                                      </p:tavLst>
                                    </p:anim>
                                    <p:anim calcmode="lin" valueType="num">
                                      <p:cBhvr additive="base">
                                        <p:cTn id="88" dur="500" fill="hold"/>
                                        <p:tgtEl>
                                          <p:spTgt spid="45"/>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0"/>
                                        </p:tgtEl>
                                        <p:attrNameLst>
                                          <p:attrName>style.visibility</p:attrName>
                                        </p:attrNameLst>
                                      </p:cBhvr>
                                      <p:to>
                                        <p:strVal val="visible"/>
                                      </p:to>
                                    </p:set>
                                    <p:anim calcmode="lin" valueType="num">
                                      <p:cBhvr additive="base">
                                        <p:cTn id="91" dur="500" fill="hold"/>
                                        <p:tgtEl>
                                          <p:spTgt spid="20"/>
                                        </p:tgtEl>
                                        <p:attrNameLst>
                                          <p:attrName>ppt_x</p:attrName>
                                        </p:attrNameLst>
                                      </p:cBhvr>
                                      <p:tavLst>
                                        <p:tav tm="0">
                                          <p:val>
                                            <p:strVal val="#ppt_x"/>
                                          </p:val>
                                        </p:tav>
                                        <p:tav tm="100000">
                                          <p:val>
                                            <p:strVal val="#ppt_x"/>
                                          </p:val>
                                        </p:tav>
                                      </p:tavLst>
                                    </p:anim>
                                    <p:anim calcmode="lin" valueType="num">
                                      <p:cBhvr additive="base">
                                        <p:cTn id="92" dur="500" fill="hold"/>
                                        <p:tgtEl>
                                          <p:spTgt spid="20"/>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64"/>
                                        </p:tgtEl>
                                        <p:attrNameLst>
                                          <p:attrName>style.visibility</p:attrName>
                                        </p:attrNameLst>
                                      </p:cBhvr>
                                      <p:to>
                                        <p:strVal val="visible"/>
                                      </p:to>
                                    </p:set>
                                    <p:anim calcmode="lin" valueType="num">
                                      <p:cBhvr additive="base">
                                        <p:cTn id="95" dur="500" fill="hold"/>
                                        <p:tgtEl>
                                          <p:spTgt spid="64"/>
                                        </p:tgtEl>
                                        <p:attrNameLst>
                                          <p:attrName>ppt_x</p:attrName>
                                        </p:attrNameLst>
                                      </p:cBhvr>
                                      <p:tavLst>
                                        <p:tav tm="0">
                                          <p:val>
                                            <p:strVal val="#ppt_x"/>
                                          </p:val>
                                        </p:tav>
                                        <p:tav tm="100000">
                                          <p:val>
                                            <p:strVal val="#ppt_x"/>
                                          </p:val>
                                        </p:tav>
                                      </p:tavLst>
                                    </p:anim>
                                    <p:anim calcmode="lin" valueType="num">
                                      <p:cBhvr additive="base">
                                        <p:cTn id="96"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47"/>
                                        </p:tgtEl>
                                        <p:attrNameLst>
                                          <p:attrName>style.visibility</p:attrName>
                                        </p:attrNameLst>
                                      </p:cBhvr>
                                      <p:to>
                                        <p:strVal val="visible"/>
                                      </p:to>
                                    </p:set>
                                    <p:anim calcmode="lin" valueType="num">
                                      <p:cBhvr additive="base">
                                        <p:cTn id="101" dur="500" fill="hold"/>
                                        <p:tgtEl>
                                          <p:spTgt spid="47"/>
                                        </p:tgtEl>
                                        <p:attrNameLst>
                                          <p:attrName>ppt_x</p:attrName>
                                        </p:attrNameLst>
                                      </p:cBhvr>
                                      <p:tavLst>
                                        <p:tav tm="0">
                                          <p:val>
                                            <p:strVal val="#ppt_x"/>
                                          </p:val>
                                        </p:tav>
                                        <p:tav tm="100000">
                                          <p:val>
                                            <p:strVal val="#ppt_x"/>
                                          </p:val>
                                        </p:tav>
                                      </p:tavLst>
                                    </p:anim>
                                    <p:anim calcmode="lin" valueType="num">
                                      <p:cBhvr additive="base">
                                        <p:cTn id="102" dur="500" fill="hold"/>
                                        <p:tgtEl>
                                          <p:spTgt spid="47"/>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49"/>
                                        </p:tgtEl>
                                        <p:attrNameLst>
                                          <p:attrName>style.visibility</p:attrName>
                                        </p:attrNameLst>
                                      </p:cBhvr>
                                      <p:to>
                                        <p:strVal val="visible"/>
                                      </p:to>
                                    </p:set>
                                    <p:anim calcmode="lin" valueType="num">
                                      <p:cBhvr additive="base">
                                        <p:cTn id="105" dur="500" fill="hold"/>
                                        <p:tgtEl>
                                          <p:spTgt spid="49"/>
                                        </p:tgtEl>
                                        <p:attrNameLst>
                                          <p:attrName>ppt_x</p:attrName>
                                        </p:attrNameLst>
                                      </p:cBhvr>
                                      <p:tavLst>
                                        <p:tav tm="0">
                                          <p:val>
                                            <p:strVal val="#ppt_x"/>
                                          </p:val>
                                        </p:tav>
                                        <p:tav tm="100000">
                                          <p:val>
                                            <p:strVal val="#ppt_x"/>
                                          </p:val>
                                        </p:tav>
                                      </p:tavLst>
                                    </p:anim>
                                    <p:anim calcmode="lin" valueType="num">
                                      <p:cBhvr additive="base">
                                        <p:cTn id="106" dur="500" fill="hold"/>
                                        <p:tgtEl>
                                          <p:spTgt spid="49"/>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60"/>
                                        </p:tgtEl>
                                        <p:attrNameLst>
                                          <p:attrName>style.visibility</p:attrName>
                                        </p:attrNameLst>
                                      </p:cBhvr>
                                      <p:to>
                                        <p:strVal val="visible"/>
                                      </p:to>
                                    </p:set>
                                    <p:anim calcmode="lin" valueType="num">
                                      <p:cBhvr additive="base">
                                        <p:cTn id="109" dur="500" fill="hold"/>
                                        <p:tgtEl>
                                          <p:spTgt spid="60"/>
                                        </p:tgtEl>
                                        <p:attrNameLst>
                                          <p:attrName>ppt_x</p:attrName>
                                        </p:attrNameLst>
                                      </p:cBhvr>
                                      <p:tavLst>
                                        <p:tav tm="0">
                                          <p:val>
                                            <p:strVal val="#ppt_x"/>
                                          </p:val>
                                        </p:tav>
                                        <p:tav tm="100000">
                                          <p:val>
                                            <p:strVal val="#ppt_x"/>
                                          </p:val>
                                        </p:tav>
                                      </p:tavLst>
                                    </p:anim>
                                    <p:anim calcmode="lin" valueType="num">
                                      <p:cBhvr additive="base">
                                        <p:cTn id="110" dur="500" fill="hold"/>
                                        <p:tgtEl>
                                          <p:spTgt spid="60"/>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59"/>
                                        </p:tgtEl>
                                        <p:attrNameLst>
                                          <p:attrName>style.visibility</p:attrName>
                                        </p:attrNameLst>
                                      </p:cBhvr>
                                      <p:to>
                                        <p:strVal val="visible"/>
                                      </p:to>
                                    </p:set>
                                    <p:anim calcmode="lin" valueType="num">
                                      <p:cBhvr additive="base">
                                        <p:cTn id="113" dur="500" fill="hold"/>
                                        <p:tgtEl>
                                          <p:spTgt spid="59"/>
                                        </p:tgtEl>
                                        <p:attrNameLst>
                                          <p:attrName>ppt_x</p:attrName>
                                        </p:attrNameLst>
                                      </p:cBhvr>
                                      <p:tavLst>
                                        <p:tav tm="0">
                                          <p:val>
                                            <p:strVal val="#ppt_x"/>
                                          </p:val>
                                        </p:tav>
                                        <p:tav tm="100000">
                                          <p:val>
                                            <p:strVal val="#ppt_x"/>
                                          </p:val>
                                        </p:tav>
                                      </p:tavLst>
                                    </p:anim>
                                    <p:anim calcmode="lin" valueType="num">
                                      <p:cBhvr additive="base">
                                        <p:cTn id="114" dur="500" fill="hold"/>
                                        <p:tgtEl>
                                          <p:spTgt spid="59"/>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56"/>
                                        </p:tgtEl>
                                        <p:attrNameLst>
                                          <p:attrName>style.visibility</p:attrName>
                                        </p:attrNameLst>
                                      </p:cBhvr>
                                      <p:to>
                                        <p:strVal val="visible"/>
                                      </p:to>
                                    </p:set>
                                    <p:anim calcmode="lin" valueType="num">
                                      <p:cBhvr additive="base">
                                        <p:cTn id="117" dur="500" fill="hold"/>
                                        <p:tgtEl>
                                          <p:spTgt spid="56"/>
                                        </p:tgtEl>
                                        <p:attrNameLst>
                                          <p:attrName>ppt_x</p:attrName>
                                        </p:attrNameLst>
                                      </p:cBhvr>
                                      <p:tavLst>
                                        <p:tav tm="0">
                                          <p:val>
                                            <p:strVal val="#ppt_x"/>
                                          </p:val>
                                        </p:tav>
                                        <p:tav tm="100000">
                                          <p:val>
                                            <p:strVal val="#ppt_x"/>
                                          </p:val>
                                        </p:tav>
                                      </p:tavLst>
                                    </p:anim>
                                    <p:anim calcmode="lin" valueType="num">
                                      <p:cBhvr additive="base">
                                        <p:cTn id="118" dur="500" fill="hold"/>
                                        <p:tgtEl>
                                          <p:spTgt spid="56"/>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52"/>
                                        </p:tgtEl>
                                        <p:attrNameLst>
                                          <p:attrName>style.visibility</p:attrName>
                                        </p:attrNameLst>
                                      </p:cBhvr>
                                      <p:to>
                                        <p:strVal val="visible"/>
                                      </p:to>
                                    </p:set>
                                    <p:anim calcmode="lin" valueType="num">
                                      <p:cBhvr additive="base">
                                        <p:cTn id="121" dur="500" fill="hold"/>
                                        <p:tgtEl>
                                          <p:spTgt spid="52"/>
                                        </p:tgtEl>
                                        <p:attrNameLst>
                                          <p:attrName>ppt_x</p:attrName>
                                        </p:attrNameLst>
                                      </p:cBhvr>
                                      <p:tavLst>
                                        <p:tav tm="0">
                                          <p:val>
                                            <p:strVal val="#ppt_x"/>
                                          </p:val>
                                        </p:tav>
                                        <p:tav tm="100000">
                                          <p:val>
                                            <p:strVal val="#ppt_x"/>
                                          </p:val>
                                        </p:tav>
                                      </p:tavLst>
                                    </p:anim>
                                    <p:anim calcmode="lin" valueType="num">
                                      <p:cBhvr additive="base">
                                        <p:cTn id="122" dur="500" fill="hold"/>
                                        <p:tgtEl>
                                          <p:spTgt spid="52"/>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21"/>
                                        </p:tgtEl>
                                        <p:attrNameLst>
                                          <p:attrName>style.visibility</p:attrName>
                                        </p:attrNameLst>
                                      </p:cBhvr>
                                      <p:to>
                                        <p:strVal val="visible"/>
                                      </p:to>
                                    </p:set>
                                    <p:anim calcmode="lin" valueType="num">
                                      <p:cBhvr additive="base">
                                        <p:cTn id="125" dur="500" fill="hold"/>
                                        <p:tgtEl>
                                          <p:spTgt spid="21"/>
                                        </p:tgtEl>
                                        <p:attrNameLst>
                                          <p:attrName>ppt_x</p:attrName>
                                        </p:attrNameLst>
                                      </p:cBhvr>
                                      <p:tavLst>
                                        <p:tav tm="0">
                                          <p:val>
                                            <p:strVal val="#ppt_x"/>
                                          </p:val>
                                        </p:tav>
                                        <p:tav tm="100000">
                                          <p:val>
                                            <p:strVal val="#ppt_x"/>
                                          </p:val>
                                        </p:tav>
                                      </p:tavLst>
                                    </p:anim>
                                    <p:anim calcmode="lin" valueType="num">
                                      <p:cBhvr additive="base">
                                        <p:cTn id="126" dur="500" fill="hold"/>
                                        <p:tgtEl>
                                          <p:spTgt spid="21"/>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65"/>
                                        </p:tgtEl>
                                        <p:attrNameLst>
                                          <p:attrName>style.visibility</p:attrName>
                                        </p:attrNameLst>
                                      </p:cBhvr>
                                      <p:to>
                                        <p:strVal val="visible"/>
                                      </p:to>
                                    </p:set>
                                    <p:anim calcmode="lin" valueType="num">
                                      <p:cBhvr additive="base">
                                        <p:cTn id="129" dur="500" fill="hold"/>
                                        <p:tgtEl>
                                          <p:spTgt spid="65"/>
                                        </p:tgtEl>
                                        <p:attrNameLst>
                                          <p:attrName>ppt_x</p:attrName>
                                        </p:attrNameLst>
                                      </p:cBhvr>
                                      <p:tavLst>
                                        <p:tav tm="0">
                                          <p:val>
                                            <p:strVal val="#ppt_x"/>
                                          </p:val>
                                        </p:tav>
                                        <p:tav tm="100000">
                                          <p:val>
                                            <p:strVal val="#ppt_x"/>
                                          </p:val>
                                        </p:tav>
                                      </p:tavLst>
                                    </p:anim>
                                    <p:anim calcmode="lin" valueType="num">
                                      <p:cBhvr additive="base">
                                        <p:cTn id="13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4" grpId="0"/>
      <p:bldP spid="64" grpId="0"/>
      <p:bldP spid="6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610600" cy="4777187"/>
          </a:xfrm>
        </p:spPr>
        <p:txBody>
          <a:bodyPr>
            <a:noAutofit/>
          </a:bodyPr>
          <a:lstStyle/>
          <a:p>
            <a:pPr marL="0" indent="0">
              <a:spcBef>
                <a:spcPts val="0"/>
              </a:spcBef>
              <a:buNone/>
            </a:pPr>
            <a:endParaRPr lang="en-US" sz="1800" dirty="0">
              <a:latin typeface="Calibri (Body)"/>
            </a:endParaRPr>
          </a:p>
          <a:p>
            <a:pPr marL="457200" lvl="0" indent="-457200">
              <a:spcBef>
                <a:spcPts val="0"/>
              </a:spcBef>
              <a:buNone/>
            </a:pPr>
            <a:endParaRPr lang="en-US" sz="2000" dirty="0">
              <a:latin typeface="Times New Roman" pitchFamily="18" charset="0"/>
              <a:cs typeface="Times New Roman" pitchFamily="18" charset="0"/>
            </a:endParaRPr>
          </a:p>
          <a:p>
            <a:pPr algn="just" fontAlgn="t">
              <a:lnSpc>
                <a:spcPct val="150000"/>
              </a:lnSpc>
              <a:spcBef>
                <a:spcPts val="0"/>
              </a:spcBef>
              <a:spcAft>
                <a:spcPts val="1000"/>
              </a:spcAft>
              <a:buSzPts val="1200"/>
              <a:tabLst>
                <a:tab pos="1533525" algn="l"/>
              </a:tabLst>
            </a:pPr>
            <a:r>
              <a:rPr lang="en-GB" sz="2000" dirty="0">
                <a:latin typeface="Times New Roman" pitchFamily="18" charset="0"/>
                <a:cs typeface="Times New Roman" pitchFamily="18" charset="0"/>
              </a:rPr>
              <a:t> </a:t>
            </a:r>
            <a:r>
              <a:rPr lang="en-US" sz="1800" dirty="0">
                <a:solidFill>
                  <a:schemeClr val="dk1"/>
                </a:solidFill>
              </a:rPr>
              <a:t>There are many cyber security real-life examples where financial organizations like banks and social organizations, weather channels etc. have faced cyber-attacks and have lost valuable information and resources. To fix these problems, you'll need comprehensive cyber security awareness.</a:t>
            </a:r>
          </a:p>
          <a:p>
            <a:pPr algn="just" fontAlgn="t">
              <a:lnSpc>
                <a:spcPct val="150000"/>
              </a:lnSpc>
              <a:spcBef>
                <a:spcPts val="0"/>
              </a:spcBef>
              <a:spcAft>
                <a:spcPts val="1000"/>
              </a:spcAft>
              <a:buSzPts val="1200"/>
              <a:tabLst>
                <a:tab pos="1533525" algn="l"/>
              </a:tabLst>
            </a:pPr>
            <a:endParaRPr lang="en-US" sz="1800" dirty="0">
              <a:solidFill>
                <a:schemeClr val="dk1"/>
              </a:solidFill>
            </a:endParaRPr>
          </a:p>
          <a:p>
            <a:pPr algn="just" fontAlgn="t">
              <a:lnSpc>
                <a:spcPct val="150000"/>
              </a:lnSpc>
              <a:spcBef>
                <a:spcPts val="0"/>
              </a:spcBef>
              <a:spcAft>
                <a:spcPts val="1000"/>
              </a:spcAft>
              <a:buSzPts val="1200"/>
              <a:tabLst>
                <a:tab pos="1533525" algn="l"/>
              </a:tabLst>
            </a:pPr>
            <a:r>
              <a:rPr lang="en-US" sz="1800" dirty="0">
                <a:solidFill>
                  <a:schemeClr val="dk1"/>
                </a:solidFill>
              </a:rPr>
              <a:t>According to KPMG, the annual compensation for cyber security heads ranges from 2 Cr to 4 Cr annually. The industry also reports a satisfaction level of 68%, making it a mentally and financially satisfying career for most.</a:t>
            </a:r>
          </a:p>
          <a:p>
            <a:pPr marL="457200" indent="-457200">
              <a:spcBef>
                <a:spcPts val="0"/>
              </a:spcBef>
              <a:buNone/>
            </a:pPr>
            <a:endParaRPr lang="en-GB" sz="1800" dirty="0">
              <a:latin typeface="Times New Roman" pitchFamily="18" charset="0"/>
              <a:cs typeface="Times New Roman" pitchFamily="18" charset="0"/>
            </a:endParaRPr>
          </a:p>
          <a:p>
            <a:pPr lvl="0">
              <a:lnSpc>
                <a:spcPct val="150000"/>
              </a:lnSpc>
              <a:spcBef>
                <a:spcPts val="0"/>
              </a:spcBef>
            </a:pPr>
            <a:endParaRPr lang="en-US" sz="1800" dirty="0">
              <a:solidFill>
                <a:schemeClr val="dk1"/>
              </a:solidFill>
              <a:latin typeface="Calibri (Body)"/>
            </a:endParaRPr>
          </a:p>
          <a:p>
            <a:pPr>
              <a:lnSpc>
                <a:spcPct val="150000"/>
              </a:lnSpc>
              <a:spcBef>
                <a:spcPts val="0"/>
              </a:spcBef>
            </a:pPr>
            <a:endParaRPr lang="en-US" sz="1800" dirty="0">
              <a:latin typeface="Calibri (Body)"/>
            </a:endParaRPr>
          </a:p>
          <a:p>
            <a:pPr>
              <a:lnSpc>
                <a:spcPct val="150000"/>
              </a:lnSpc>
              <a:spcBef>
                <a:spcPts val="0"/>
              </a:spcBef>
            </a:pPr>
            <a:endParaRPr lang="en-US" sz="1800" dirty="0">
              <a:latin typeface="Calibri (Body)"/>
            </a:endParaRPr>
          </a:p>
        </p:txBody>
      </p:sp>
      <p:sp>
        <p:nvSpPr>
          <p:cNvPr id="6" name="Date Placeholder 5"/>
          <p:cNvSpPr>
            <a:spLocks noGrp="1"/>
          </p:cNvSpPr>
          <p:nvPr>
            <p:ph type="dt" sz="half" idx="10"/>
          </p:nvPr>
        </p:nvSpPr>
        <p:spPr/>
        <p:txBody>
          <a:bodyPr/>
          <a:lstStyle/>
          <a:p>
            <a:fld id="{CB0DD3E1-8425-4F58-B9B9-CF3D02B15597}" type="datetime1">
              <a:rPr lang="en-US" smtClean="0"/>
              <a:t>9/22/2023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Branch wise Applications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pic>
        <p:nvPicPr>
          <p:cNvPr id="10"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57768"/>
          </a:xfrm>
        </p:spPr>
        <p:txBody>
          <a:bodyPr>
            <a:normAutofit/>
          </a:bodyPr>
          <a:lstStyle/>
          <a:p>
            <a:pPr>
              <a:buNone/>
            </a:pPr>
            <a:r>
              <a:rPr lang="en-US" sz="2000" b="1" dirty="0">
                <a:solidFill>
                  <a:srgbClr val="FF0000"/>
                </a:solidFill>
                <a:latin typeface="Times New Roman" panose="02020603050405020304" pitchFamily="18" charset="0"/>
                <a:cs typeface="Times New Roman" panose="02020603050405020304" pitchFamily="18" charset="0"/>
              </a:rPr>
              <a:t>Information Security:</a:t>
            </a:r>
          </a:p>
          <a:p>
            <a:r>
              <a:rPr lang="en-US" sz="2000" dirty="0">
                <a:latin typeface="Times New Roman" panose="02020603050405020304" pitchFamily="18" charset="0"/>
                <a:cs typeface="Times New Roman" panose="02020603050405020304" pitchFamily="18" charset="0"/>
              </a:rPr>
              <a:t>Confidentiality</a:t>
            </a:r>
          </a:p>
          <a:p>
            <a:r>
              <a:rPr lang="en-US" sz="2000" dirty="0">
                <a:latin typeface="Times New Roman" panose="02020603050405020304" pitchFamily="18" charset="0"/>
                <a:cs typeface="Times New Roman" panose="02020603050405020304" pitchFamily="18" charset="0"/>
              </a:rPr>
              <a:t>Integrity </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Availability</a:t>
            </a:r>
          </a:p>
          <a:p>
            <a:pPr lvl="0"/>
            <a:r>
              <a:rPr lang="en-US" sz="2000" b="1" dirty="0">
                <a:solidFill>
                  <a:srgbClr val="FF0000"/>
                </a:solidFill>
                <a:latin typeface="Times New Roman" pitchFamily="18" charset="0"/>
                <a:cs typeface="Times New Roman" pitchFamily="18" charset="0"/>
              </a:rPr>
              <a:t>Attacks</a:t>
            </a:r>
          </a:p>
          <a:p>
            <a:pPr lvl="1"/>
            <a:r>
              <a:rPr lang="en-US" sz="2000" dirty="0">
                <a:latin typeface="Times New Roman" pitchFamily="18" charset="0"/>
                <a:cs typeface="Times New Roman" pitchFamily="18" charset="0"/>
              </a:rPr>
              <a:t>Passive</a:t>
            </a:r>
          </a:p>
          <a:p>
            <a:pPr lvl="2"/>
            <a:r>
              <a:rPr lang="en-US" sz="2000" dirty="0">
                <a:latin typeface="Times New Roman" pitchFamily="18" charset="0"/>
                <a:cs typeface="Times New Roman" pitchFamily="18" charset="0"/>
              </a:rPr>
              <a:t>Release of the message Content</a:t>
            </a:r>
          </a:p>
          <a:p>
            <a:pPr lvl="2"/>
            <a:r>
              <a:rPr lang="en-US" sz="2000" dirty="0">
                <a:latin typeface="Times New Roman" pitchFamily="18" charset="0"/>
                <a:cs typeface="Times New Roman" pitchFamily="18" charset="0"/>
              </a:rPr>
              <a:t>Traffic Analysis</a:t>
            </a:r>
          </a:p>
          <a:p>
            <a:pPr lvl="1"/>
            <a:r>
              <a:rPr lang="en-US" sz="2000" dirty="0">
                <a:latin typeface="Times New Roman" pitchFamily="18" charset="0"/>
                <a:cs typeface="Times New Roman" pitchFamily="18" charset="0"/>
              </a:rPr>
              <a:t>Active</a:t>
            </a:r>
          </a:p>
          <a:p>
            <a:pPr lvl="2"/>
            <a:r>
              <a:rPr lang="en-US" sz="2000" dirty="0">
                <a:latin typeface="Times New Roman" pitchFamily="18" charset="0"/>
                <a:cs typeface="Times New Roman" pitchFamily="18" charset="0"/>
              </a:rPr>
              <a:t>Masquerade</a:t>
            </a:r>
          </a:p>
          <a:p>
            <a:pPr lvl="2"/>
            <a:r>
              <a:rPr lang="en-US" sz="2000" dirty="0">
                <a:latin typeface="Times New Roman" pitchFamily="18" charset="0"/>
                <a:cs typeface="Times New Roman" pitchFamily="18" charset="0"/>
              </a:rPr>
              <a:t>Replay</a:t>
            </a:r>
          </a:p>
          <a:p>
            <a:pPr lvl="2"/>
            <a:r>
              <a:rPr lang="en-US" sz="2000" dirty="0">
                <a:latin typeface="Times New Roman" pitchFamily="18" charset="0"/>
                <a:cs typeface="Times New Roman" pitchFamily="18" charset="0"/>
              </a:rPr>
              <a:t>Modification of Message</a:t>
            </a:r>
          </a:p>
          <a:p>
            <a:pPr lvl="2"/>
            <a:r>
              <a:rPr lang="en-US" sz="2000" dirty="0">
                <a:latin typeface="Times New Roman" pitchFamily="18" charset="0"/>
                <a:cs typeface="Times New Roman" pitchFamily="18" charset="0"/>
              </a:rPr>
              <a:t>Denial of Service</a:t>
            </a:r>
            <a:endParaRPr lang="en-IN" sz="2000" dirty="0">
              <a:latin typeface="Times New Roman" pitchFamily="18" charset="0"/>
              <a:cs typeface="Times New Roman" pitchFamily="18" charset="0"/>
            </a:endParaRPr>
          </a:p>
          <a:p>
            <a:pPr>
              <a:buNone/>
            </a:pPr>
            <a:endParaRPr lang="en-IN" sz="2000" dirty="0">
              <a:solidFill>
                <a:srgbClr val="00B050"/>
              </a:solidFill>
              <a:latin typeface="Times New Roman" panose="02020603050405020304" pitchFamily="18" charset="0"/>
              <a:cs typeface="Times New Roman" panose="02020603050405020304" pitchFamily="18" charset="0"/>
            </a:endParaRPr>
          </a:p>
          <a:p>
            <a:pPr algn="just">
              <a:buNone/>
            </a:pPr>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1094432-DABC-4E66-AD46-BF4BA8974FA6}" type="datetime1">
              <a:rPr lang="en-US" smtClean="0"/>
              <a:t>9/22/2023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pPr>
            <a:r>
              <a:rPr lang="en-US" sz="3000" dirty="0">
                <a:latin typeface="Calibri (Body)"/>
              </a:rPr>
              <a:t>Recap</a:t>
            </a:r>
          </a:p>
        </p:txBody>
      </p:sp>
      <p:pic>
        <p:nvPicPr>
          <p:cNvPr id="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57768"/>
          </a:xfrm>
        </p:spPr>
        <p:txBody>
          <a:bodyPr>
            <a:normAutofit/>
          </a:bodyPr>
          <a:lstStyle/>
          <a:p>
            <a:pPr algn="just"/>
            <a:r>
              <a:rPr lang="en-IN" sz="2200" dirty="0">
                <a:latin typeface="Calibri(body)"/>
              </a:rPr>
              <a:t>IA is defined as the set of measures applied to protect information systems and the information of an organization.</a:t>
            </a:r>
          </a:p>
          <a:p>
            <a:pPr algn="just"/>
            <a:endParaRPr lang="en-IN" sz="1800" dirty="0">
              <a:latin typeface="Calibri(body)"/>
            </a:endParaRPr>
          </a:p>
          <a:p>
            <a:pPr algn="just"/>
            <a:r>
              <a:rPr lang="en-IN" sz="2200" dirty="0">
                <a:latin typeface="Calibri(body)"/>
              </a:rPr>
              <a:t>It ensures availability, integrity, authentication, confidentiality, and non-repudiation of an organization’s information and IS.</a:t>
            </a:r>
          </a:p>
          <a:p>
            <a:pPr algn="just"/>
            <a:endParaRPr lang="en-IN" sz="1800" dirty="0">
              <a:latin typeface="Calibri(body)"/>
            </a:endParaRPr>
          </a:p>
          <a:p>
            <a:pPr algn="just">
              <a:buNone/>
            </a:pPr>
            <a:endParaRPr lang="en-IN" sz="1800" dirty="0">
              <a:latin typeface="Calibri (Body)"/>
            </a:endParaRPr>
          </a:p>
        </p:txBody>
      </p:sp>
      <p:sp>
        <p:nvSpPr>
          <p:cNvPr id="4" name="Date Placeholder 3"/>
          <p:cNvSpPr>
            <a:spLocks noGrp="1"/>
          </p:cNvSpPr>
          <p:nvPr>
            <p:ph type="dt" sz="half" idx="10"/>
          </p:nvPr>
        </p:nvSpPr>
        <p:spPr/>
        <p:txBody>
          <a:bodyPr/>
          <a:lstStyle/>
          <a:p>
            <a:fld id="{43CA0E60-0609-4ABE-9C8E-8FF6CD6315E3}" type="datetime1">
              <a:rPr lang="en-US" smtClean="0"/>
              <a:t>9/22/2023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pPr>
            <a:r>
              <a:rPr lang="en-US" sz="3000" dirty="0">
                <a:latin typeface="Calibri (Body)"/>
              </a:rPr>
              <a:t>Information Assurance </a:t>
            </a:r>
            <a:r>
              <a:rPr lang="en-IN" sz="3000" dirty="0"/>
              <a:t>(IA) (C01)</a:t>
            </a:r>
            <a:endParaRPr lang="en-US" sz="3000" dirty="0">
              <a:latin typeface="Calibri (Body)"/>
            </a:endParaRPr>
          </a:p>
        </p:txBody>
      </p:sp>
      <p:pic>
        <p:nvPicPr>
          <p:cNvPr id="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19F1FA4-63B5-44BB-A1F6-43C9BCD8DB75}" type="datetime1">
              <a:rPr lang="en-US" smtClean="0"/>
              <a:t>9/22/2023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pPr>
            <a:r>
              <a:rPr lang="en-US" sz="3000" dirty="0">
                <a:latin typeface="Calibri (Body)"/>
              </a:rPr>
              <a:t>IA </a:t>
            </a:r>
            <a:r>
              <a:rPr lang="en-US" sz="3000" dirty="0" err="1">
                <a:latin typeface="Calibri (Body)"/>
              </a:rPr>
              <a:t>vs</a:t>
            </a:r>
            <a:r>
              <a:rPr lang="en-US" sz="3000" dirty="0">
                <a:latin typeface="Calibri (Body)"/>
              </a:rPr>
              <a:t> IS</a:t>
            </a:r>
          </a:p>
        </p:txBody>
      </p:sp>
      <p:sp>
        <p:nvSpPr>
          <p:cNvPr id="13" name="Text Placeholder 2">
            <a:extLst>
              <a:ext uri="{FF2B5EF4-FFF2-40B4-BE49-F238E27FC236}">
                <a16:creationId xmlns:a16="http://schemas.microsoft.com/office/drawing/2014/main" xmlns="" id="{6D981606-4218-448F-A29C-993F8636F8E2}"/>
              </a:ext>
            </a:extLst>
          </p:cNvPr>
          <p:cNvSpPr txBox="1">
            <a:spLocks/>
          </p:cNvSpPr>
          <p:nvPr/>
        </p:nvSpPr>
        <p:spPr>
          <a:xfrm>
            <a:off x="285720" y="1643050"/>
            <a:ext cx="4286280" cy="823912"/>
          </a:xfrm>
          <a:prstGeom prst="rect">
            <a:avLst/>
          </a:prstGeom>
          <a:solidFill>
            <a:schemeClr val="accent2"/>
          </a:solidFill>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2200" b="1" i="0" u="none" strike="noStrike" kern="1200" cap="none" spc="0" normalizeH="0" baseline="0" noProof="0" dirty="0">
                <a:ln>
                  <a:noFill/>
                </a:ln>
                <a:solidFill>
                  <a:schemeClr val="tx1"/>
                </a:solidFill>
                <a:effectLst/>
                <a:uLnTx/>
                <a:uFillTx/>
                <a:latin typeface="Calibri(body)"/>
              </a:rPr>
              <a:t>Information Assurance</a:t>
            </a:r>
          </a:p>
        </p:txBody>
      </p:sp>
      <p:sp>
        <p:nvSpPr>
          <p:cNvPr id="14" name="Content Placeholder 3">
            <a:extLst>
              <a:ext uri="{FF2B5EF4-FFF2-40B4-BE49-F238E27FC236}">
                <a16:creationId xmlns:a16="http://schemas.microsoft.com/office/drawing/2014/main" xmlns="" id="{9F9108C7-D0CE-46E8-9B1E-21B4993A1A6F}"/>
              </a:ext>
            </a:extLst>
          </p:cNvPr>
          <p:cNvSpPr>
            <a:spLocks noGrp="1"/>
          </p:cNvSpPr>
          <p:nvPr>
            <p:ph sz="half" idx="4294967295"/>
          </p:nvPr>
        </p:nvSpPr>
        <p:spPr>
          <a:xfrm>
            <a:off x="285720" y="2505075"/>
            <a:ext cx="4286280" cy="3684588"/>
          </a:xfrm>
          <a:prstGeom prst="rect">
            <a:avLst/>
          </a:prstGeom>
          <a:solidFill>
            <a:schemeClr val="bg2"/>
          </a:solidFill>
        </p:spPr>
        <p:txBody>
          <a:bodyPr>
            <a:normAutofit/>
          </a:bodyPr>
          <a:lstStyle/>
          <a:p>
            <a:pPr algn="just">
              <a:lnSpc>
                <a:spcPct val="100000"/>
              </a:lnSpc>
              <a:spcAft>
                <a:spcPts val="2400"/>
              </a:spcAft>
            </a:pPr>
            <a:r>
              <a:rPr lang="en-US" sz="2200" dirty="0">
                <a:latin typeface="Calibri(body)"/>
              </a:rPr>
              <a:t>Focuses mainly on strategy</a:t>
            </a:r>
          </a:p>
          <a:p>
            <a:pPr algn="just">
              <a:lnSpc>
                <a:spcPct val="100000"/>
              </a:lnSpc>
              <a:spcAft>
                <a:spcPts val="2400"/>
              </a:spcAft>
            </a:pPr>
            <a:r>
              <a:rPr lang="en-US" sz="2200" dirty="0">
                <a:latin typeface="Calibri(body)"/>
              </a:rPr>
              <a:t>Covers information management and protection in a larger domain</a:t>
            </a:r>
          </a:p>
          <a:p>
            <a:pPr algn="just">
              <a:lnSpc>
                <a:spcPct val="100000"/>
              </a:lnSpc>
              <a:spcAft>
                <a:spcPts val="2400"/>
              </a:spcAft>
            </a:pPr>
            <a:r>
              <a:rPr lang="en-US" sz="2200" dirty="0">
                <a:latin typeface="Calibri(body)"/>
              </a:rPr>
              <a:t>Keeps focus on the overall risk management for the security of an organization</a:t>
            </a:r>
          </a:p>
        </p:txBody>
      </p:sp>
      <p:sp>
        <p:nvSpPr>
          <p:cNvPr id="15" name="Text Placeholder 4">
            <a:extLst>
              <a:ext uri="{FF2B5EF4-FFF2-40B4-BE49-F238E27FC236}">
                <a16:creationId xmlns:a16="http://schemas.microsoft.com/office/drawing/2014/main" xmlns="" id="{63E21EB0-2F8E-42DA-B23D-6F9E5ADC0D90}"/>
              </a:ext>
            </a:extLst>
          </p:cNvPr>
          <p:cNvSpPr txBox="1">
            <a:spLocks/>
          </p:cNvSpPr>
          <p:nvPr/>
        </p:nvSpPr>
        <p:spPr>
          <a:xfrm>
            <a:off x="4786314" y="1681163"/>
            <a:ext cx="4143372" cy="823912"/>
          </a:xfrm>
          <a:prstGeom prst="rect">
            <a:avLst/>
          </a:prstGeom>
          <a:solidFill>
            <a:schemeClr val="accent5"/>
          </a:solidFill>
        </p:spPr>
        <p:txBody>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2200" b="1" i="0" u="none" strike="noStrike" kern="1200" cap="none" spc="0" normalizeH="0" baseline="0" noProof="0" dirty="0">
                <a:ln>
                  <a:noFill/>
                </a:ln>
                <a:solidFill>
                  <a:schemeClr val="tx1"/>
                </a:solidFill>
                <a:effectLst/>
                <a:uLnTx/>
                <a:uFillTx/>
                <a:latin typeface="Calibri(body)"/>
              </a:rPr>
              <a:t>Information Security</a:t>
            </a:r>
          </a:p>
        </p:txBody>
      </p:sp>
      <p:sp>
        <p:nvSpPr>
          <p:cNvPr id="16" name="Content Placeholder 5">
            <a:extLst>
              <a:ext uri="{FF2B5EF4-FFF2-40B4-BE49-F238E27FC236}">
                <a16:creationId xmlns:a16="http://schemas.microsoft.com/office/drawing/2014/main" xmlns="" id="{8C3E26FB-00FF-4EF9-80CF-717265618D87}"/>
              </a:ext>
            </a:extLst>
          </p:cNvPr>
          <p:cNvSpPr>
            <a:spLocks noGrp="1"/>
          </p:cNvSpPr>
          <p:nvPr>
            <p:ph sz="quarter" idx="4294967295"/>
          </p:nvPr>
        </p:nvSpPr>
        <p:spPr>
          <a:xfrm>
            <a:off x="4786314" y="2505075"/>
            <a:ext cx="4143372" cy="3684588"/>
          </a:xfrm>
          <a:prstGeom prst="rect">
            <a:avLst/>
          </a:prstGeom>
          <a:solidFill>
            <a:schemeClr val="accent1">
              <a:lumMod val="20000"/>
              <a:lumOff val="80000"/>
            </a:schemeClr>
          </a:solidFill>
        </p:spPr>
        <p:txBody>
          <a:bodyPr>
            <a:normAutofit/>
          </a:bodyPr>
          <a:lstStyle/>
          <a:p>
            <a:pPr algn="just">
              <a:lnSpc>
                <a:spcPct val="100000"/>
              </a:lnSpc>
              <a:spcAft>
                <a:spcPts val="2400"/>
              </a:spcAft>
            </a:pPr>
            <a:r>
              <a:rPr lang="en-US" sz="2200" dirty="0">
                <a:latin typeface="Calibri(body)"/>
              </a:rPr>
              <a:t>Focuses primarily on tools and tactics</a:t>
            </a:r>
          </a:p>
          <a:p>
            <a:pPr algn="just">
              <a:lnSpc>
                <a:spcPct val="100000"/>
              </a:lnSpc>
              <a:spcAft>
                <a:spcPts val="2400"/>
              </a:spcAft>
            </a:pPr>
            <a:r>
              <a:rPr lang="en-US" sz="2200" dirty="0">
                <a:latin typeface="Calibri(body)"/>
              </a:rPr>
              <a:t>Gives importance and priority to technology.</a:t>
            </a:r>
          </a:p>
          <a:p>
            <a:pPr algn="just">
              <a:lnSpc>
                <a:spcPct val="100000"/>
              </a:lnSpc>
              <a:spcAft>
                <a:spcPts val="2400"/>
              </a:spcAft>
            </a:pPr>
            <a:r>
              <a:rPr lang="en-US" sz="2200" dirty="0">
                <a:latin typeface="Calibri(body)"/>
              </a:rPr>
              <a:t>Concentrates on applications and infrastructure developed to provide security and operations.</a:t>
            </a:r>
          </a:p>
        </p:txBody>
      </p:sp>
      <p:pic>
        <p:nvPicPr>
          <p:cNvPr id="11"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
                                            <p:bg/>
                                          </p:spTgt>
                                        </p:tgtEl>
                                        <p:attrNameLst>
                                          <p:attrName>style.visibility</p:attrName>
                                        </p:attrNameLst>
                                      </p:cBhvr>
                                      <p:to>
                                        <p:strVal val="visible"/>
                                      </p:to>
                                    </p:set>
                                    <p:anim calcmode="lin" valueType="num">
                                      <p:cBhvr additive="base">
                                        <p:cTn id="17" dur="500" fill="hold"/>
                                        <p:tgtEl>
                                          <p:spTgt spid="14">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14">
                                            <p:bg/>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anim calcmode="lin" valueType="num">
                                      <p:cBhvr additive="base">
                                        <p:cTn id="23"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
                                            <p:txEl>
                                              <p:pRg st="1" end="1"/>
                                            </p:txEl>
                                          </p:spTgt>
                                        </p:tgtEl>
                                        <p:attrNameLst>
                                          <p:attrName>style.visibility</p:attrName>
                                        </p:attrNameLst>
                                      </p:cBhvr>
                                      <p:to>
                                        <p:strVal val="visible"/>
                                      </p:to>
                                    </p:set>
                                    <p:anim calcmode="lin" valueType="num">
                                      <p:cBhvr additive="base">
                                        <p:cTn id="29"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4">
                                            <p:txEl>
                                              <p:pRg st="2" end="2"/>
                                            </p:txEl>
                                          </p:spTgt>
                                        </p:tgtEl>
                                        <p:attrNameLst>
                                          <p:attrName>style.visibility</p:attrName>
                                        </p:attrNameLst>
                                      </p:cBhvr>
                                      <p:to>
                                        <p:strVal val="visible"/>
                                      </p:to>
                                    </p:set>
                                    <p:anim calcmode="lin" valueType="num">
                                      <p:cBhvr additive="base">
                                        <p:cTn id="35"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4">
                                            <p:txEl>
                                              <p:pRg st="2" end="2"/>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6">
                                            <p:bg/>
                                          </p:spTgt>
                                        </p:tgtEl>
                                        <p:attrNameLst>
                                          <p:attrName>style.visibility</p:attrName>
                                        </p:attrNameLst>
                                      </p:cBhvr>
                                      <p:to>
                                        <p:strVal val="visible"/>
                                      </p:to>
                                    </p:set>
                                    <p:anim calcmode="lin" valueType="num">
                                      <p:cBhvr additive="base">
                                        <p:cTn id="39" dur="500" fill="hold"/>
                                        <p:tgtEl>
                                          <p:spTgt spid="16">
                                            <p:bg/>
                                          </p:spTgt>
                                        </p:tgtEl>
                                        <p:attrNameLst>
                                          <p:attrName>ppt_x</p:attrName>
                                        </p:attrNameLst>
                                      </p:cBhvr>
                                      <p:tavLst>
                                        <p:tav tm="0">
                                          <p:val>
                                            <p:strVal val="#ppt_x"/>
                                          </p:val>
                                        </p:tav>
                                        <p:tav tm="100000">
                                          <p:val>
                                            <p:strVal val="#ppt_x"/>
                                          </p:val>
                                        </p:tav>
                                      </p:tavLst>
                                    </p:anim>
                                    <p:anim calcmode="lin" valueType="num">
                                      <p:cBhvr additive="base">
                                        <p:cTn id="40" dur="500" fill="hold"/>
                                        <p:tgtEl>
                                          <p:spTgt spid="16">
                                            <p:bg/>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6">
                                            <p:txEl>
                                              <p:pRg st="0" end="0"/>
                                            </p:txEl>
                                          </p:spTgt>
                                        </p:tgtEl>
                                        <p:attrNameLst>
                                          <p:attrName>style.visibility</p:attrName>
                                        </p:attrNameLst>
                                      </p:cBhvr>
                                      <p:to>
                                        <p:strVal val="visible"/>
                                      </p:to>
                                    </p:set>
                                    <p:anim calcmode="lin" valueType="num">
                                      <p:cBhvr additive="base">
                                        <p:cTn id="45"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6">
                                            <p:txEl>
                                              <p:pRg st="1" end="1"/>
                                            </p:txEl>
                                          </p:spTgt>
                                        </p:tgtEl>
                                        <p:attrNameLst>
                                          <p:attrName>style.visibility</p:attrName>
                                        </p:attrNameLst>
                                      </p:cBhvr>
                                      <p:to>
                                        <p:strVal val="visible"/>
                                      </p:to>
                                    </p:set>
                                    <p:anim calcmode="lin" valueType="num">
                                      <p:cBhvr additive="base">
                                        <p:cTn id="51"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6">
                                            <p:txEl>
                                              <p:pRg st="2" end="2"/>
                                            </p:txEl>
                                          </p:spTgt>
                                        </p:tgtEl>
                                        <p:attrNameLst>
                                          <p:attrName>style.visibility</p:attrName>
                                        </p:attrNameLst>
                                      </p:cBhvr>
                                      <p:to>
                                        <p:strVal val="visible"/>
                                      </p:to>
                                    </p:set>
                                    <p:anim calcmode="lin" valueType="num">
                                      <p:cBhvr additive="base">
                                        <p:cTn id="57"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build="p" animBg="1"/>
      <p:bldP spid="15" grpId="0" animBg="1"/>
      <p:bldP spid="16" grpId="0" build="p"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AF2EF37-FB4A-40D5-8544-F0F8C7135E01}" type="datetime1">
              <a:rPr lang="en-US" smtClean="0"/>
              <a:t>9/22/2023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pPr>
            <a:r>
              <a:rPr lang="en-IN" sz="3000" dirty="0">
                <a:latin typeface="Calibri (Body)"/>
              </a:rPr>
              <a:t>Information Security</a:t>
            </a:r>
            <a:endParaRPr lang="en-US" sz="3000" dirty="0">
              <a:latin typeface="Calibri (Body)"/>
            </a:endParaRPr>
          </a:p>
        </p:txBody>
      </p:sp>
      <p:sp>
        <p:nvSpPr>
          <p:cNvPr id="10" name="Content Placeholder 2"/>
          <p:cNvSpPr>
            <a:spLocks noGrp="1"/>
          </p:cNvSpPr>
          <p:nvPr>
            <p:ph idx="1"/>
          </p:nvPr>
        </p:nvSpPr>
        <p:spPr>
          <a:xfrm>
            <a:off x="357158" y="1000108"/>
            <a:ext cx="8372476" cy="5143536"/>
          </a:xfrm>
        </p:spPr>
        <p:txBody>
          <a:bodyPr>
            <a:normAutofit/>
          </a:bodyPr>
          <a:lstStyle/>
          <a:p>
            <a:endParaRPr lang="en-IN" sz="1800" dirty="0"/>
          </a:p>
          <a:p>
            <a:endParaRPr lang="en-IN" sz="1800" dirty="0"/>
          </a:p>
          <a:p>
            <a:pPr algn="just">
              <a:spcAft>
                <a:spcPts val="2400"/>
              </a:spcAft>
            </a:pPr>
            <a:r>
              <a:rPr lang="en-IN" sz="2200" dirty="0">
                <a:latin typeface="Calibri (Body)"/>
              </a:rPr>
              <a:t>It protects information from unauthorized access </a:t>
            </a:r>
          </a:p>
          <a:p>
            <a:pPr algn="just">
              <a:spcAft>
                <a:spcPts val="2400"/>
              </a:spcAft>
            </a:pPr>
            <a:r>
              <a:rPr lang="en-IN" sz="2200" dirty="0">
                <a:latin typeface="Calibri (Body)"/>
              </a:rPr>
              <a:t>Helps to avoid identity theft </a:t>
            </a:r>
          </a:p>
          <a:p>
            <a:pPr algn="just">
              <a:spcAft>
                <a:spcPts val="2400"/>
              </a:spcAft>
            </a:pPr>
            <a:r>
              <a:rPr lang="en-IN" sz="2200" dirty="0">
                <a:latin typeface="Calibri (Body)"/>
              </a:rPr>
              <a:t>Promotes Information privacy </a:t>
            </a:r>
          </a:p>
          <a:p>
            <a:pPr algn="just">
              <a:spcAft>
                <a:spcPts val="2400"/>
              </a:spcAft>
            </a:pPr>
            <a:r>
              <a:rPr lang="en-IN" sz="2200" dirty="0">
                <a:latin typeface="Calibri (Body)"/>
              </a:rPr>
              <a:t>Major techniques used are </a:t>
            </a:r>
          </a:p>
          <a:p>
            <a:pPr marL="0" indent="0" algn="just">
              <a:spcAft>
                <a:spcPts val="2400"/>
              </a:spcAft>
              <a:buNone/>
            </a:pPr>
            <a:r>
              <a:rPr lang="en-IN" sz="2200" dirty="0">
                <a:latin typeface="Calibri (Body)"/>
              </a:rPr>
              <a:t>     Identification, Authentication and authorization of users</a:t>
            </a:r>
          </a:p>
          <a:p>
            <a:pPr algn="just">
              <a:spcAft>
                <a:spcPts val="2400"/>
              </a:spcAft>
            </a:pPr>
            <a:r>
              <a:rPr lang="en-IN" sz="2200" dirty="0">
                <a:latin typeface="Calibri (Body)"/>
              </a:rPr>
              <a:t>Cryptographic techniques</a:t>
            </a:r>
          </a:p>
        </p:txBody>
      </p:sp>
      <p:sp>
        <p:nvSpPr>
          <p:cNvPr id="13" name="Content Placeholder 2"/>
          <p:cNvSpPr txBox="1">
            <a:spLocks/>
          </p:cNvSpPr>
          <p:nvPr/>
        </p:nvSpPr>
        <p:spPr>
          <a:xfrm>
            <a:off x="533400" y="1143000"/>
            <a:ext cx="8229600" cy="4857768"/>
          </a:xfrm>
          <a:prstGeom prst="rect">
            <a:avLst/>
          </a:prstGeom>
        </p:spPr>
        <p:txBody>
          <a:bodyPr vert="horz" lIns="91440" tIns="45720" rIns="91440" bIns="45720" rtlCol="0">
            <a:normAutofit/>
          </a:bodyPr>
          <a:lstStyle/>
          <a:p>
            <a:pPr marL="342900" lvl="0" indent="-342900" algn="ctr">
              <a:spcBef>
                <a:spcPct val="20000"/>
              </a:spcBef>
            </a:pPr>
            <a:endParaRPr kumimoji="0" lang="en-IN" sz="2000" b="1" i="0" u="none" strike="noStrike" kern="1200" cap="none" spc="0" normalizeH="0" baseline="0" noProof="0" dirty="0">
              <a:ln>
                <a:noFill/>
              </a:ln>
              <a:solidFill>
                <a:schemeClr val="tx1"/>
              </a:solidFill>
              <a:effectLst/>
              <a:uLnTx/>
              <a:uFillTx/>
              <a:latin typeface="Calibri (Body)"/>
            </a:endParaRPr>
          </a:p>
        </p:txBody>
      </p:sp>
      <p:pic>
        <p:nvPicPr>
          <p:cNvPr id="76802" name="Picture 2"/>
          <p:cNvPicPr>
            <a:picLocks noChangeAspect="1" noChangeArrowheads="1"/>
          </p:cNvPicPr>
          <p:nvPr/>
        </p:nvPicPr>
        <p:blipFill>
          <a:blip r:embed="rId2"/>
          <a:srcRect/>
          <a:stretch>
            <a:fillRect/>
          </a:stretch>
        </p:blipFill>
        <p:spPr bwMode="auto">
          <a:xfrm>
            <a:off x="6357950" y="2071678"/>
            <a:ext cx="2438400" cy="2324100"/>
          </a:xfrm>
          <a:prstGeom prst="rect">
            <a:avLst/>
          </a:prstGeom>
          <a:noFill/>
          <a:ln w="9525">
            <a:noFill/>
            <a:miter lim="800000"/>
            <a:headEnd/>
            <a:tailEnd/>
          </a:ln>
          <a:effectLst/>
        </p:spPr>
      </p:pic>
      <p:sp>
        <p:nvSpPr>
          <p:cNvPr id="11" name="Rectangle 10"/>
          <p:cNvSpPr/>
          <p:nvPr/>
        </p:nvSpPr>
        <p:spPr>
          <a:xfrm>
            <a:off x="7000892" y="5357826"/>
            <a:ext cx="1760803" cy="369332"/>
          </a:xfrm>
          <a:prstGeom prst="rect">
            <a:avLst/>
          </a:prstGeom>
        </p:spPr>
        <p:txBody>
          <a:bodyPr wrap="none">
            <a:spAutoFit/>
          </a:bodyPr>
          <a:lstStyle/>
          <a:p>
            <a:r>
              <a:rPr lang="en-US" dirty="0">
                <a:solidFill>
                  <a:schemeClr val="bg1">
                    <a:lumMod val="50000"/>
                  </a:schemeClr>
                </a:solidFill>
              </a:rPr>
              <a:t>Source: Swayam </a:t>
            </a:r>
            <a:endParaRPr lang="en-IN" dirty="0">
              <a:solidFill>
                <a:schemeClr val="bg1">
                  <a:lumMod val="50000"/>
                </a:schemeClr>
              </a:solidFill>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xmlns="" id="{D3F1A1FF-3D05-4898-AB79-D19FD9BC5C9B}"/>
                  </a:ext>
                </a:extLst>
              </p14:cNvPr>
              <p14:cNvContentPartPr/>
              <p14:nvPr/>
            </p14:nvContentPartPr>
            <p14:xfrm>
              <a:off x="810382" y="4694252"/>
              <a:ext cx="360" cy="360"/>
            </p14:xfrm>
          </p:contentPart>
        </mc:Choice>
        <mc:Fallback xmlns="">
          <p:pic>
            <p:nvPicPr>
              <p:cNvPr id="2" name="Ink 1">
                <a:extLst>
                  <a:ext uri="{FF2B5EF4-FFF2-40B4-BE49-F238E27FC236}">
                    <a16:creationId xmlns:p14="http://schemas.microsoft.com/office/powerpoint/2010/main" xmlns="" xmlns:a16="http://schemas.microsoft.com/office/drawing/2014/main" id="{D3F1A1FF-3D05-4898-AB79-D19FD9BC5C9B}"/>
                  </a:ext>
                </a:extLst>
              </p:cNvPr>
              <p:cNvPicPr/>
              <p:nvPr/>
            </p:nvPicPr>
            <p:blipFill>
              <a:blip r:embed="rId5"/>
              <a:stretch>
                <a:fillRect/>
              </a:stretch>
            </p:blipFill>
            <p:spPr>
              <a:xfrm>
                <a:off x="806062" y="4689572"/>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xmlns="" id="{721CA445-9C62-496E-ABA1-AC7F1ED18CA5}"/>
                  </a:ext>
                </a:extLst>
              </p14:cNvPr>
              <p14:cNvContentPartPr/>
              <p14:nvPr/>
            </p14:nvContentPartPr>
            <p14:xfrm>
              <a:off x="791662" y="4741412"/>
              <a:ext cx="360" cy="360"/>
            </p14:xfrm>
          </p:contentPart>
        </mc:Choice>
        <mc:Fallback xmlns="">
          <p:pic>
            <p:nvPicPr>
              <p:cNvPr id="3" name="Ink 2">
                <a:extLst>
                  <a:ext uri="{FF2B5EF4-FFF2-40B4-BE49-F238E27FC236}">
                    <a16:creationId xmlns:p14="http://schemas.microsoft.com/office/powerpoint/2010/main" xmlns="" xmlns:a16="http://schemas.microsoft.com/office/drawing/2014/main" id="{721CA445-9C62-496E-ABA1-AC7F1ED18CA5}"/>
                  </a:ext>
                </a:extLst>
              </p:cNvPr>
              <p:cNvPicPr/>
              <p:nvPr/>
            </p:nvPicPr>
            <p:blipFill>
              <a:blip r:embed="rId5"/>
              <a:stretch>
                <a:fillRect/>
              </a:stretch>
            </p:blipFill>
            <p:spPr>
              <a:xfrm>
                <a:off x="787342" y="4737092"/>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xmlns="" id="{5D56D911-2D23-4D65-88C5-4826C4E6E274}"/>
                  </a:ext>
                </a:extLst>
              </p14:cNvPr>
              <p14:cNvContentPartPr/>
              <p14:nvPr/>
            </p14:nvContentPartPr>
            <p14:xfrm>
              <a:off x="1375942" y="4760132"/>
              <a:ext cx="360" cy="360"/>
            </p14:xfrm>
          </p:contentPart>
        </mc:Choice>
        <mc:Fallback xmlns="">
          <p:pic>
            <p:nvPicPr>
              <p:cNvPr id="9" name="Ink 8">
                <a:extLst>
                  <a:ext uri="{FF2B5EF4-FFF2-40B4-BE49-F238E27FC236}">
                    <a16:creationId xmlns:p14="http://schemas.microsoft.com/office/powerpoint/2010/main" xmlns="" xmlns:a16="http://schemas.microsoft.com/office/drawing/2014/main" id="{5D56D911-2D23-4D65-88C5-4826C4E6E274}"/>
                  </a:ext>
                </a:extLst>
              </p:cNvPr>
              <p:cNvPicPr/>
              <p:nvPr/>
            </p:nvPicPr>
            <p:blipFill>
              <a:blip r:embed="rId5"/>
              <a:stretch>
                <a:fillRect/>
              </a:stretch>
            </p:blipFill>
            <p:spPr>
              <a:xfrm>
                <a:off x="1371622" y="4755812"/>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xmlns="" id="{77F58556-E596-47FB-AF0A-385AB4DA49F8}"/>
                  </a:ext>
                </a:extLst>
              </p14:cNvPr>
              <p14:cNvContentPartPr/>
              <p14:nvPr/>
            </p14:nvContentPartPr>
            <p14:xfrm>
              <a:off x="1193062" y="4779212"/>
              <a:ext cx="3960" cy="360"/>
            </p14:xfrm>
          </p:contentPart>
        </mc:Choice>
        <mc:Fallback xmlns="">
          <p:pic>
            <p:nvPicPr>
              <p:cNvPr id="12" name="Ink 11">
                <a:extLst>
                  <a:ext uri="{FF2B5EF4-FFF2-40B4-BE49-F238E27FC236}">
                    <a16:creationId xmlns:p14="http://schemas.microsoft.com/office/powerpoint/2010/main" xmlns="" xmlns:a16="http://schemas.microsoft.com/office/drawing/2014/main" id="{77F58556-E596-47FB-AF0A-385AB4DA49F8}"/>
                  </a:ext>
                </a:extLst>
              </p:cNvPr>
              <p:cNvPicPr/>
              <p:nvPr/>
            </p:nvPicPr>
            <p:blipFill>
              <a:blip r:embed="rId9"/>
              <a:stretch>
                <a:fillRect/>
              </a:stretch>
            </p:blipFill>
            <p:spPr>
              <a:xfrm>
                <a:off x="1188742" y="4774892"/>
                <a:ext cx="126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xmlns="" id="{DEB13DCC-3B4B-4DF8-BC3D-793E7578A8FD}"/>
                  </a:ext>
                </a:extLst>
              </p14:cNvPr>
              <p14:cNvContentPartPr/>
              <p14:nvPr/>
            </p14:nvContentPartPr>
            <p14:xfrm>
              <a:off x="395662" y="4411292"/>
              <a:ext cx="360" cy="360"/>
            </p14:xfrm>
          </p:contentPart>
        </mc:Choice>
        <mc:Fallback xmlns="">
          <p:pic>
            <p:nvPicPr>
              <p:cNvPr id="14" name="Ink 13">
                <a:extLst>
                  <a:ext uri="{FF2B5EF4-FFF2-40B4-BE49-F238E27FC236}">
                    <a16:creationId xmlns:p14="http://schemas.microsoft.com/office/powerpoint/2010/main" xmlns="" xmlns:a16="http://schemas.microsoft.com/office/drawing/2014/main" id="{DEB13DCC-3B4B-4DF8-BC3D-793E7578A8FD}"/>
                  </a:ext>
                </a:extLst>
              </p:cNvPr>
              <p:cNvPicPr/>
              <p:nvPr/>
            </p:nvPicPr>
            <p:blipFill>
              <a:blip r:embed="rId5"/>
              <a:stretch>
                <a:fillRect/>
              </a:stretch>
            </p:blipFill>
            <p:spPr>
              <a:xfrm>
                <a:off x="391342" y="4406972"/>
                <a:ext cx="9000" cy="9000"/>
              </a:xfrm>
              <a:prstGeom prst="rect">
                <a:avLst/>
              </a:prstGeom>
            </p:spPr>
          </p:pic>
        </mc:Fallback>
      </mc:AlternateContent>
      <p:pic>
        <p:nvPicPr>
          <p:cNvPr id="16" name="Picture 4"/>
          <p:cNvPicPr>
            <a:picLocks noChangeAspect="1" noChangeArrowheads="1"/>
          </p:cNvPicPr>
          <p:nvPr/>
        </p:nvPicPr>
        <p:blipFill>
          <a:blip r:embed="rId11"/>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 calcmode="lin" valueType="num">
                                      <p:cBhvr additive="base">
                                        <p:cTn id="7"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anim calcmode="lin" valueType="num">
                                      <p:cBhvr additive="base">
                                        <p:cTn id="11"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anim calcmode="lin" valueType="num">
                                      <p:cBhvr additive="base">
                                        <p:cTn id="17"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anim calcmode="lin" valueType="num">
                                      <p:cBhvr additive="base">
                                        <p:cTn id="21"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anim calcmode="lin" valueType="num">
                                      <p:cBhvr additive="base">
                                        <p:cTn id="27"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0">
                                            <p:txEl>
                                              <p:pRg st="7" end="7"/>
                                            </p:txEl>
                                          </p:spTgt>
                                        </p:tgtEl>
                                        <p:attrNameLst>
                                          <p:attrName>style.visibility</p:attrName>
                                        </p:attrNameLst>
                                      </p:cBhvr>
                                      <p:to>
                                        <p:strVal val="visible"/>
                                      </p:to>
                                    </p:set>
                                    <p:anim calcmode="lin" valueType="num">
                                      <p:cBhvr additive="base">
                                        <p:cTn id="33"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51ECDDA-1E1E-4420-854C-6DE1757F2153}" type="datetime1">
              <a:rPr lang="en-US" smtClean="0"/>
              <a:t>9/22/2023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pPr>
            <a:r>
              <a:rPr lang="en-IN" sz="3000" dirty="0">
                <a:latin typeface="Calibri (Body)"/>
              </a:rPr>
              <a:t>Network Security</a:t>
            </a:r>
            <a:endParaRPr lang="en-US" sz="3000" dirty="0">
              <a:latin typeface="Calibri (Body)"/>
            </a:endParaRPr>
          </a:p>
        </p:txBody>
      </p:sp>
      <p:sp>
        <p:nvSpPr>
          <p:cNvPr id="10" name="Content Placeholder 2"/>
          <p:cNvSpPr>
            <a:spLocks noGrp="1"/>
          </p:cNvSpPr>
          <p:nvPr>
            <p:ph idx="1"/>
          </p:nvPr>
        </p:nvSpPr>
        <p:spPr>
          <a:xfrm>
            <a:off x="357158" y="1000108"/>
            <a:ext cx="8372476" cy="4143404"/>
          </a:xfrm>
        </p:spPr>
        <p:txBody>
          <a:bodyPr>
            <a:normAutofit lnSpcReduction="10000"/>
          </a:bodyPr>
          <a:lstStyle/>
          <a:p>
            <a:endParaRPr lang="en-IN" sz="1800" dirty="0"/>
          </a:p>
          <a:p>
            <a:pPr>
              <a:spcAft>
                <a:spcPts val="2400"/>
              </a:spcAft>
            </a:pPr>
            <a:r>
              <a:rPr lang="en-IN" sz="2200" dirty="0">
                <a:latin typeface="Calibri (Body)"/>
              </a:rPr>
              <a:t>It identifies threats and stops them from entering or spreading into the network</a:t>
            </a:r>
          </a:p>
          <a:p>
            <a:pPr>
              <a:spcAft>
                <a:spcPts val="600"/>
              </a:spcAft>
            </a:pPr>
            <a:r>
              <a:rPr lang="en-IN" sz="2200" dirty="0">
                <a:latin typeface="Calibri (Body)"/>
              </a:rPr>
              <a:t>Network security components include: </a:t>
            </a:r>
          </a:p>
          <a:p>
            <a:pPr>
              <a:lnSpc>
                <a:spcPct val="150000"/>
              </a:lnSpc>
              <a:buNone/>
            </a:pPr>
            <a:r>
              <a:rPr lang="en-IN" sz="2200" dirty="0">
                <a:latin typeface="Calibri (Body)"/>
              </a:rPr>
              <a:t>	•Anti-virus and anti-spyware </a:t>
            </a:r>
          </a:p>
          <a:p>
            <a:pPr>
              <a:lnSpc>
                <a:spcPct val="150000"/>
              </a:lnSpc>
              <a:buNone/>
            </a:pPr>
            <a:r>
              <a:rPr lang="en-IN" sz="2200" dirty="0">
                <a:latin typeface="Calibri (Body)"/>
              </a:rPr>
              <a:t>	•Firewall </a:t>
            </a:r>
          </a:p>
          <a:p>
            <a:pPr>
              <a:lnSpc>
                <a:spcPct val="150000"/>
              </a:lnSpc>
              <a:buNone/>
            </a:pPr>
            <a:r>
              <a:rPr lang="en-IN" sz="2200" dirty="0">
                <a:latin typeface="Calibri (Body)"/>
              </a:rPr>
              <a:t>	•Intrusion prevention systems (IPS) </a:t>
            </a:r>
          </a:p>
          <a:p>
            <a:pPr>
              <a:lnSpc>
                <a:spcPct val="150000"/>
              </a:lnSpc>
              <a:buNone/>
            </a:pPr>
            <a:r>
              <a:rPr lang="en-IN" sz="2200" dirty="0">
                <a:latin typeface="Calibri (Body)"/>
              </a:rPr>
              <a:t>	•Virtual Private Networks (VPNs)</a:t>
            </a:r>
          </a:p>
        </p:txBody>
      </p:sp>
      <p:sp>
        <p:nvSpPr>
          <p:cNvPr id="13" name="Content Placeholder 2"/>
          <p:cNvSpPr txBox="1">
            <a:spLocks/>
          </p:cNvSpPr>
          <p:nvPr/>
        </p:nvSpPr>
        <p:spPr>
          <a:xfrm>
            <a:off x="533400" y="1143000"/>
            <a:ext cx="8229600" cy="4857768"/>
          </a:xfrm>
          <a:prstGeom prst="rect">
            <a:avLst/>
          </a:prstGeom>
        </p:spPr>
        <p:txBody>
          <a:bodyPr vert="horz" lIns="91440" tIns="45720" rIns="91440" bIns="45720" rtlCol="0">
            <a:normAutofit/>
          </a:bodyPr>
          <a:lstStyle/>
          <a:p>
            <a:pPr marL="342900" lvl="0" indent="-342900" algn="ctr">
              <a:spcBef>
                <a:spcPct val="20000"/>
              </a:spcBef>
            </a:pPr>
            <a:endParaRPr kumimoji="0" lang="en-IN" sz="2000" b="1" i="0" u="none" strike="noStrike" kern="1200" cap="none" spc="0" normalizeH="0" baseline="0" noProof="0" dirty="0">
              <a:ln>
                <a:noFill/>
              </a:ln>
              <a:solidFill>
                <a:schemeClr val="tx1"/>
              </a:solidFill>
              <a:effectLst/>
              <a:uLnTx/>
              <a:uFillTx/>
              <a:latin typeface="Calibri (Body)"/>
            </a:endParaRPr>
          </a:p>
        </p:txBody>
      </p:sp>
      <p:pic>
        <p:nvPicPr>
          <p:cNvPr id="11" name="Picture 2"/>
          <p:cNvPicPr>
            <a:picLocks noChangeAspect="1" noChangeArrowheads="1"/>
          </p:cNvPicPr>
          <p:nvPr/>
        </p:nvPicPr>
        <p:blipFill>
          <a:blip r:embed="rId2"/>
          <a:srcRect/>
          <a:stretch>
            <a:fillRect/>
          </a:stretch>
        </p:blipFill>
        <p:spPr bwMode="auto">
          <a:xfrm>
            <a:off x="5429256" y="2928934"/>
            <a:ext cx="3714744" cy="2678173"/>
          </a:xfrm>
          <a:prstGeom prst="rect">
            <a:avLst/>
          </a:prstGeom>
          <a:noFill/>
          <a:ln w="9525">
            <a:noFill/>
            <a:miter lim="800000"/>
            <a:headEnd/>
            <a:tailEnd/>
          </a:ln>
          <a:effectLst/>
        </p:spPr>
      </p:pic>
      <p:sp>
        <p:nvSpPr>
          <p:cNvPr id="12" name="Rectangle 11"/>
          <p:cNvSpPr/>
          <p:nvPr/>
        </p:nvSpPr>
        <p:spPr>
          <a:xfrm>
            <a:off x="6715140" y="5786454"/>
            <a:ext cx="1760803" cy="369332"/>
          </a:xfrm>
          <a:prstGeom prst="rect">
            <a:avLst/>
          </a:prstGeom>
        </p:spPr>
        <p:txBody>
          <a:bodyPr wrap="none">
            <a:spAutoFit/>
          </a:bodyPr>
          <a:lstStyle/>
          <a:p>
            <a:r>
              <a:rPr lang="en-US" dirty="0">
                <a:solidFill>
                  <a:schemeClr val="bg1">
                    <a:lumMod val="50000"/>
                  </a:schemeClr>
                </a:solidFill>
              </a:rPr>
              <a:t>Source: Swayam </a:t>
            </a:r>
            <a:endParaRPr lang="en-IN" dirty="0">
              <a:solidFill>
                <a:schemeClr val="bg1">
                  <a:lumMod val="50000"/>
                </a:schemeClr>
              </a:solidFill>
            </a:endParaRPr>
          </a:p>
        </p:txBody>
      </p:sp>
      <p:pic>
        <p:nvPicPr>
          <p:cNvPr id="14"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 calcmode="lin" valueType="num">
                                      <p:cBhvr additive="base">
                                        <p:cTn id="7"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 calcmode="lin" valueType="num">
                                      <p:cBhvr additive="base">
                                        <p:cTn id="1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 calcmode="lin" valueType="num">
                                      <p:cBhvr additive="base">
                                        <p:cTn id="17"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 calcmode="lin" valueType="num">
                                      <p:cBhvr additive="base">
                                        <p:cTn id="21"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xEl>
                                              <p:pRg st="5" end="5"/>
                                            </p:txEl>
                                          </p:spTgt>
                                        </p:tgtEl>
                                        <p:attrNameLst>
                                          <p:attrName>style.visibility</p:attrName>
                                        </p:attrNameLst>
                                      </p:cBhvr>
                                      <p:to>
                                        <p:strVal val="visible"/>
                                      </p:to>
                                    </p:set>
                                    <p:anim calcmode="lin" valueType="num">
                                      <p:cBhvr additive="base">
                                        <p:cTn id="25"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
                                            <p:txEl>
                                              <p:pRg st="6" end="6"/>
                                            </p:txEl>
                                          </p:spTgt>
                                        </p:tgtEl>
                                        <p:attrNameLst>
                                          <p:attrName>style.visibility</p:attrName>
                                        </p:attrNameLst>
                                      </p:cBhvr>
                                      <p:to>
                                        <p:strVal val="visible"/>
                                      </p:to>
                                    </p:set>
                                    <p:anim calcmode="lin" valueType="num">
                                      <p:cBhvr additive="base">
                                        <p:cTn id="29"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9B4D85-9480-4328-B072-CE2A207F532A}" type="datetime1">
              <a:rPr lang="en-US" smtClean="0"/>
              <a:t>9/22/2023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pPr>
            <a:r>
              <a:rPr lang="en-IN" sz="3000" dirty="0">
                <a:latin typeface="Calibri (Body)"/>
              </a:rPr>
              <a:t>Security services</a:t>
            </a:r>
            <a:endParaRPr lang="en-US" sz="3000" dirty="0">
              <a:latin typeface="Calibri(body)"/>
            </a:endParaRPr>
          </a:p>
        </p:txBody>
      </p:sp>
      <p:sp>
        <p:nvSpPr>
          <p:cNvPr id="10" name="Content Placeholder 2"/>
          <p:cNvSpPr>
            <a:spLocks noGrp="1"/>
          </p:cNvSpPr>
          <p:nvPr>
            <p:ph idx="1"/>
          </p:nvPr>
        </p:nvSpPr>
        <p:spPr>
          <a:xfrm>
            <a:off x="533400" y="1143000"/>
            <a:ext cx="8229600" cy="4857768"/>
          </a:xfrm>
        </p:spPr>
        <p:txBody>
          <a:bodyPr>
            <a:normAutofit/>
          </a:bodyPr>
          <a:lstStyle/>
          <a:p>
            <a:endParaRPr lang="en-IN" sz="1800" dirty="0"/>
          </a:p>
          <a:p>
            <a:r>
              <a:rPr lang="en-IN" sz="2200" dirty="0">
                <a:solidFill>
                  <a:srgbClr val="0070C0"/>
                </a:solidFill>
                <a:latin typeface="Calibri (Body)"/>
              </a:rPr>
              <a:t>Authentication–</a:t>
            </a:r>
            <a:r>
              <a:rPr lang="en-IN" sz="2200" dirty="0">
                <a:latin typeface="Calibri (Body)"/>
              </a:rPr>
              <a:t>	verifies the identity of the user</a:t>
            </a:r>
          </a:p>
          <a:p>
            <a:endParaRPr lang="en-IN" sz="2200" dirty="0">
              <a:latin typeface="Calibri (Body)"/>
            </a:endParaRPr>
          </a:p>
          <a:p>
            <a:r>
              <a:rPr lang="en-IN" sz="2200" dirty="0">
                <a:solidFill>
                  <a:srgbClr val="0070C0"/>
                </a:solidFill>
                <a:latin typeface="Calibri (Body)"/>
              </a:rPr>
              <a:t>Authorization–</a:t>
            </a:r>
            <a:r>
              <a:rPr lang="en-IN" sz="2200" dirty="0">
                <a:latin typeface="Calibri (Body)"/>
              </a:rPr>
              <a:t>	grants permission to authorized users</a:t>
            </a:r>
          </a:p>
          <a:p>
            <a:endParaRPr lang="en-IN" sz="2200" dirty="0">
              <a:latin typeface="Calibri (Body)"/>
            </a:endParaRPr>
          </a:p>
          <a:p>
            <a:r>
              <a:rPr lang="en-IN" sz="2200" dirty="0">
                <a:solidFill>
                  <a:srgbClr val="0070C0"/>
                </a:solidFill>
                <a:latin typeface="Calibri (Body)"/>
              </a:rPr>
              <a:t>Auditing–	</a:t>
            </a:r>
            <a:r>
              <a:rPr lang="en-IN" sz="2200" dirty="0">
                <a:latin typeface="Calibri (Body)"/>
              </a:rPr>
              <a:t>	Increases the system competence</a:t>
            </a:r>
          </a:p>
          <a:p>
            <a:endParaRPr lang="en-IN" sz="2200" dirty="0">
              <a:latin typeface="Calibri (Body)"/>
            </a:endParaRPr>
          </a:p>
          <a:p>
            <a:r>
              <a:rPr lang="en-IN" sz="2200" dirty="0">
                <a:solidFill>
                  <a:srgbClr val="0070C0"/>
                </a:solidFill>
                <a:latin typeface="Calibri (Body)"/>
              </a:rPr>
              <a:t>Non-repudiation–</a:t>
            </a:r>
            <a:r>
              <a:rPr lang="en-IN" sz="2200" dirty="0">
                <a:latin typeface="Calibri (Body)"/>
              </a:rPr>
              <a:t>	</a:t>
            </a:r>
            <a:r>
              <a:rPr lang="en-US" sz="2200" dirty="0">
                <a:latin typeface="Calibri (Body)"/>
              </a:rPr>
              <a:t>The assurance that someone cannot deny the validity of something.</a:t>
            </a:r>
            <a:endParaRPr lang="en-IN" sz="2200" dirty="0">
              <a:latin typeface="Calibri (Body)"/>
            </a:endParaRPr>
          </a:p>
          <a:p>
            <a:pPr algn="just"/>
            <a:endParaRPr lang="en-IN" sz="1800" dirty="0">
              <a:latin typeface="Calibri (Body)"/>
            </a:endParaRPr>
          </a:p>
        </p:txBody>
      </p:sp>
      <p:pic>
        <p:nvPicPr>
          <p:cNvPr id="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 calcmode="lin" valueType="num">
                                      <p:cBhvr additive="base">
                                        <p:cTn id="7"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anim calcmode="lin" valueType="num">
                                      <p:cBhvr additive="base">
                                        <p:cTn id="13"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anim calcmode="lin" valueType="num">
                                      <p:cBhvr additive="base">
                                        <p:cTn id="19"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7" end="7"/>
                                            </p:txEl>
                                          </p:spTgt>
                                        </p:tgtEl>
                                        <p:attrNameLst>
                                          <p:attrName>style.visibility</p:attrName>
                                        </p:attrNameLst>
                                      </p:cBhvr>
                                      <p:to>
                                        <p:strVal val="visible"/>
                                      </p:to>
                                    </p:set>
                                    <p:anim calcmode="lin" valueType="num">
                                      <p:cBhvr additive="base">
                                        <p:cTn id="25"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763C72-D8B9-422B-875E-9C3AB90BAEE2}" type="datetime1">
              <a:rPr lang="en-US" smtClean="0"/>
              <a:t>9/22/2023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dirty="0"/>
          </a:p>
        </p:txBody>
      </p:sp>
      <p:sp>
        <p:nvSpPr>
          <p:cNvPr id="7" name="Title 1"/>
          <p:cNvSpPr txBox="1">
            <a:spLocks/>
          </p:cNvSpPr>
          <p:nvPr/>
        </p:nvSpPr>
        <p:spPr>
          <a:xfrm>
            <a:off x="1285852" y="136525"/>
            <a:ext cx="7858148" cy="72070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2400" dirty="0">
              <a:solidFill>
                <a:schemeClr val="tx1"/>
              </a:solidFill>
              <a:latin typeface="Times New Roman" panose="02020603050405020304" pitchFamily="18" charset="0"/>
            </a:endParaRPr>
          </a:p>
          <a:p>
            <a:pPr algn="ctr"/>
            <a:r>
              <a:rPr lang="en-US" sz="2400" dirty="0">
                <a:solidFill>
                  <a:schemeClr val="tx1"/>
                </a:solidFill>
                <a:latin typeface="Times New Roman" panose="02020603050405020304" pitchFamily="18" charset="0"/>
              </a:rPr>
              <a:t>Guidelines for Secure Password and WI-FI Security and social media and Windows Security</a:t>
            </a:r>
            <a:endParaRPr lang="en-IN" sz="2400" dirty="0">
              <a:solidFill>
                <a:schemeClr val="tx1"/>
              </a:solidFill>
              <a:latin typeface="Calibri (Body)"/>
            </a:endParaRPr>
          </a:p>
          <a:p>
            <a:pPr algn="ctr"/>
            <a:endParaRPr lang="en-US" sz="2400" dirty="0">
              <a:solidFill>
                <a:schemeClr val="tx1"/>
              </a:solidFill>
              <a:latin typeface="Calibri (Body)"/>
            </a:endParaRPr>
          </a:p>
        </p:txBody>
      </p:sp>
      <p:sp>
        <p:nvSpPr>
          <p:cNvPr id="10" name="Content Placeholder 2"/>
          <p:cNvSpPr>
            <a:spLocks noGrp="1"/>
          </p:cNvSpPr>
          <p:nvPr>
            <p:ph idx="1"/>
          </p:nvPr>
        </p:nvSpPr>
        <p:spPr>
          <a:xfrm>
            <a:off x="357158" y="1498582"/>
            <a:ext cx="8463314" cy="4857768"/>
          </a:xfrm>
        </p:spPr>
        <p:txBody>
          <a:bodyPr>
            <a:normAutofit/>
          </a:bodyPr>
          <a:lstStyle/>
          <a:p>
            <a:pPr marL="0" indent="0">
              <a:buNone/>
            </a:pPr>
            <a:r>
              <a:rPr lang="en-US" sz="2200" dirty="0"/>
              <a:t>The following are general recommendations for creating a Strong Password:</a:t>
            </a:r>
          </a:p>
          <a:p>
            <a:r>
              <a:rPr lang="en-US" sz="2200" dirty="0"/>
              <a:t>A Strong Password </a:t>
            </a:r>
            <a:r>
              <a:rPr lang="en-US" sz="2200" b="1" dirty="0"/>
              <a:t>should</a:t>
            </a:r>
            <a:r>
              <a:rPr lang="en-US" sz="2200" dirty="0"/>
              <a:t> -Be at least 8 characters in length</a:t>
            </a:r>
          </a:p>
          <a:p>
            <a:r>
              <a:rPr lang="en-US" sz="2200" dirty="0"/>
              <a:t>Contain both upper and lowercase alphabetic characters (e.g. A-Z, a-z)</a:t>
            </a:r>
          </a:p>
          <a:p>
            <a:r>
              <a:rPr lang="en-US" sz="2200" dirty="0"/>
              <a:t>Have at least one numerical character (e.g. 0-9)</a:t>
            </a:r>
          </a:p>
          <a:p>
            <a:r>
              <a:rPr lang="en-US" sz="2200" dirty="0"/>
              <a:t>Have at least one special character (e.g. ~!@#$%^&amp;*()_-+=)</a:t>
            </a:r>
          </a:p>
          <a:p>
            <a:r>
              <a:rPr lang="en-US" sz="2200" dirty="0"/>
              <a:t>A Strong Password </a:t>
            </a:r>
            <a:r>
              <a:rPr lang="en-US" sz="2200" b="1" dirty="0"/>
              <a:t>should not</a:t>
            </a:r>
            <a:r>
              <a:rPr lang="en-US" sz="2200" dirty="0"/>
              <a:t> -Spell a word or series of words that can be found in a standard dictionary</a:t>
            </a:r>
          </a:p>
          <a:p>
            <a:r>
              <a:rPr lang="en-US" sz="2200" dirty="0"/>
              <a:t>Spell a word with a number added to the beginning and the end</a:t>
            </a:r>
          </a:p>
          <a:p>
            <a:r>
              <a:rPr lang="en-US" sz="2200" dirty="0"/>
              <a:t>Be </a:t>
            </a:r>
            <a:r>
              <a:rPr lang="en-US" sz="2200" dirty="0" smtClean="0"/>
              <a:t>not based </a:t>
            </a:r>
            <a:r>
              <a:rPr lang="en-US" sz="2200" dirty="0"/>
              <a:t>on any personal information such as user id, family name, pet, birthday, etc.</a:t>
            </a:r>
          </a:p>
          <a:p>
            <a:endParaRPr lang="en-IN" sz="2200" dirty="0">
              <a:latin typeface="Calibri (Body)"/>
            </a:endParaRPr>
          </a:p>
        </p:txBody>
      </p:sp>
      <p:sp>
        <p:nvSpPr>
          <p:cNvPr id="13" name="Content Placeholder 2"/>
          <p:cNvSpPr txBox="1">
            <a:spLocks/>
          </p:cNvSpPr>
          <p:nvPr/>
        </p:nvSpPr>
        <p:spPr>
          <a:xfrm>
            <a:off x="533400" y="1143000"/>
            <a:ext cx="8229600" cy="4857768"/>
          </a:xfrm>
          <a:prstGeom prst="rect">
            <a:avLst/>
          </a:prstGeom>
        </p:spPr>
        <p:txBody>
          <a:bodyPr vert="horz" lIns="91440" tIns="45720" rIns="91440" bIns="45720" rtlCol="0">
            <a:normAutofit/>
          </a:bodyPr>
          <a:lstStyle/>
          <a:p>
            <a:pPr marL="342900" lvl="0" indent="-342900" algn="ctr">
              <a:spcBef>
                <a:spcPct val="20000"/>
              </a:spcBef>
            </a:pPr>
            <a:endParaRPr kumimoji="0" lang="en-IN" sz="2000" b="1" i="0" u="none" strike="noStrike" kern="1200" cap="none" spc="0" normalizeH="0" baseline="0" noProof="0" dirty="0">
              <a:ln>
                <a:noFill/>
              </a:ln>
              <a:solidFill>
                <a:schemeClr val="tx1"/>
              </a:solidFill>
              <a:effectLst/>
              <a:uLnTx/>
              <a:uFillTx/>
              <a:latin typeface="Calibri (Body)"/>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xmlns="" id="{3D11806D-D83D-4110-AAD1-4312B29F3CC2}"/>
                  </a:ext>
                </a:extLst>
              </p14:cNvPr>
              <p14:cNvContentPartPr/>
              <p14:nvPr/>
            </p14:nvContentPartPr>
            <p14:xfrm>
              <a:off x="-1631138" y="3440372"/>
              <a:ext cx="360" cy="360"/>
            </p14:xfrm>
          </p:contentPart>
        </mc:Choice>
        <mc:Fallback xmlns="">
          <p:pic>
            <p:nvPicPr>
              <p:cNvPr id="2" name="Ink 1">
                <a:extLst>
                  <a:ext uri="{FF2B5EF4-FFF2-40B4-BE49-F238E27FC236}">
                    <a16:creationId xmlns:p14="http://schemas.microsoft.com/office/powerpoint/2010/main" xmlns="" xmlns:a16="http://schemas.microsoft.com/office/drawing/2014/main" id="{3D11806D-D83D-4110-AAD1-4312B29F3CC2}"/>
                  </a:ext>
                </a:extLst>
              </p:cNvPr>
              <p:cNvPicPr/>
              <p:nvPr/>
            </p:nvPicPr>
            <p:blipFill>
              <a:blip r:embed="rId4"/>
              <a:stretch>
                <a:fillRect/>
              </a:stretch>
            </p:blipFill>
            <p:spPr>
              <a:xfrm>
                <a:off x="-1635458" y="3436052"/>
                <a:ext cx="9000" cy="9000"/>
              </a:xfrm>
              <a:prstGeom prst="rect">
                <a:avLst/>
              </a:prstGeom>
            </p:spPr>
          </p:pic>
        </mc:Fallback>
      </mc:AlternateContent>
      <p:pic>
        <p:nvPicPr>
          <p:cNvPr id="11" name="Picture 4"/>
          <p:cNvPicPr>
            <a:picLocks noChangeAspect="1" noChangeArrowheads="1"/>
          </p:cNvPicPr>
          <p:nvPr/>
        </p:nvPicPr>
        <p:blipFill>
          <a:blip r:embed="rId5"/>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1222136993"/>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F1294FE-3701-4DB1-87C5-ED1DBA0B8AD1}" type="datetime1">
              <a:rPr lang="en-US" smtClean="0"/>
              <a:t>9/22/2023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dirty="0"/>
          </a:p>
        </p:txBody>
      </p:sp>
      <p:sp>
        <p:nvSpPr>
          <p:cNvPr id="7" name="Title 1"/>
          <p:cNvSpPr txBox="1">
            <a:spLocks/>
          </p:cNvSpPr>
          <p:nvPr/>
        </p:nvSpPr>
        <p:spPr>
          <a:xfrm>
            <a:off x="1285852" y="0"/>
            <a:ext cx="7858148"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2400" dirty="0">
              <a:solidFill>
                <a:schemeClr val="tx1"/>
              </a:solidFill>
              <a:latin typeface="Times New Roman" panose="02020603050405020304" pitchFamily="18" charset="0"/>
            </a:endParaRPr>
          </a:p>
          <a:p>
            <a:pPr algn="ctr"/>
            <a:endParaRPr lang="en-US" sz="2400" dirty="0">
              <a:solidFill>
                <a:schemeClr val="tx1"/>
              </a:solidFill>
              <a:latin typeface="Times New Roman" panose="02020603050405020304" pitchFamily="18" charset="0"/>
            </a:endParaRPr>
          </a:p>
          <a:p>
            <a:pPr algn="ctr"/>
            <a:r>
              <a:rPr lang="en-US" sz="2400" dirty="0">
                <a:solidFill>
                  <a:schemeClr val="tx1"/>
                </a:solidFill>
                <a:latin typeface="Times New Roman" panose="02020603050405020304" pitchFamily="18" charset="0"/>
              </a:rPr>
              <a:t>Guidelines for Secure Password and WI-FI Security and social media and Windows Security</a:t>
            </a:r>
            <a:endParaRPr lang="en-IN" sz="2400" dirty="0">
              <a:solidFill>
                <a:schemeClr val="tx1"/>
              </a:solidFill>
              <a:latin typeface="Calibri (Body)"/>
            </a:endParaRPr>
          </a:p>
          <a:p>
            <a:pPr algn="ctr"/>
            <a:endParaRPr lang="en-US" sz="2400" dirty="0">
              <a:solidFill>
                <a:schemeClr val="tx1"/>
              </a:solidFill>
              <a:latin typeface="Calibri (Body)"/>
            </a:endParaRPr>
          </a:p>
          <a:p>
            <a:pPr algn="ctr"/>
            <a:endParaRPr lang="en-US" sz="2400" dirty="0">
              <a:solidFill>
                <a:schemeClr val="tx1"/>
              </a:solidFill>
              <a:latin typeface="Calibri (Body)"/>
            </a:endParaRPr>
          </a:p>
        </p:txBody>
      </p:sp>
      <p:sp>
        <p:nvSpPr>
          <p:cNvPr id="10" name="Content Placeholder 2"/>
          <p:cNvSpPr>
            <a:spLocks noGrp="1"/>
          </p:cNvSpPr>
          <p:nvPr>
            <p:ph idx="1"/>
          </p:nvPr>
        </p:nvSpPr>
        <p:spPr>
          <a:xfrm>
            <a:off x="357158" y="1000108"/>
            <a:ext cx="8372476" cy="5356242"/>
          </a:xfrm>
        </p:spPr>
        <p:txBody>
          <a:bodyPr>
            <a:normAutofit lnSpcReduction="10000"/>
          </a:bodyPr>
          <a:lstStyle/>
          <a:p>
            <a:pPr marL="0" indent="0" algn="l">
              <a:buNone/>
            </a:pPr>
            <a:r>
              <a:rPr lang="en-US" sz="1600" b="1" i="0" dirty="0">
                <a:solidFill>
                  <a:srgbClr val="133061"/>
                </a:solidFill>
                <a:effectLst/>
                <a:latin typeface="Montserrat"/>
              </a:rPr>
              <a:t>How To Set Your Wi-Fi Security Protocols</a:t>
            </a:r>
          </a:p>
          <a:p>
            <a:pPr algn="l">
              <a:buFont typeface="+mj-lt"/>
              <a:buAutoNum type="arabicPeriod"/>
            </a:pPr>
            <a:r>
              <a:rPr lang="en-US" sz="1600" b="0" i="0" dirty="0">
                <a:solidFill>
                  <a:srgbClr val="0A0A0A"/>
                </a:solidFill>
                <a:effectLst/>
                <a:latin typeface="Montserrat"/>
              </a:rPr>
              <a:t>Type your router’s IP address in a web browser’s search bar.</a:t>
            </a:r>
          </a:p>
          <a:p>
            <a:pPr algn="l">
              <a:buFont typeface="+mj-lt"/>
              <a:buAutoNum type="arabicPeriod"/>
            </a:pPr>
            <a:r>
              <a:rPr lang="en-US" sz="1600" b="0" i="0" dirty="0">
                <a:solidFill>
                  <a:srgbClr val="0A0A0A"/>
                </a:solidFill>
                <a:effectLst/>
                <a:latin typeface="Montserrat"/>
              </a:rPr>
              <a:t>Enter your router’s username and password.</a:t>
            </a:r>
          </a:p>
          <a:p>
            <a:pPr algn="l">
              <a:buFont typeface="+mj-lt"/>
              <a:buAutoNum type="arabicPeriod"/>
            </a:pPr>
            <a:r>
              <a:rPr lang="en-US" sz="1600" b="0" i="0" dirty="0">
                <a:solidFill>
                  <a:srgbClr val="0A0A0A"/>
                </a:solidFill>
                <a:effectLst/>
                <a:latin typeface="Montserrat"/>
              </a:rPr>
              <a:t>Go to Wireless Security. This tab or page may be called something else in your router.</a:t>
            </a:r>
          </a:p>
          <a:p>
            <a:pPr algn="l">
              <a:buFont typeface="+mj-lt"/>
              <a:buAutoNum type="arabicPeriod"/>
            </a:pPr>
            <a:r>
              <a:rPr lang="en-US" sz="1600" b="0" i="0" dirty="0">
                <a:solidFill>
                  <a:srgbClr val="0A0A0A"/>
                </a:solidFill>
                <a:effectLst/>
                <a:latin typeface="Montserrat"/>
              </a:rPr>
              <a:t>Select a security protocol.</a:t>
            </a:r>
          </a:p>
          <a:p>
            <a:pPr algn="l">
              <a:buFont typeface="+mj-lt"/>
              <a:buAutoNum type="arabicPeriod"/>
            </a:pPr>
            <a:endParaRPr lang="en-US" sz="1600" b="0" i="0" dirty="0">
              <a:solidFill>
                <a:srgbClr val="0A0A0A"/>
              </a:solidFill>
              <a:effectLst/>
              <a:latin typeface="Montserrat"/>
            </a:endParaRPr>
          </a:p>
          <a:p>
            <a:pPr algn="l"/>
            <a:r>
              <a:rPr lang="en-US" sz="1600" b="0" i="0" dirty="0">
                <a:solidFill>
                  <a:srgbClr val="0A0A0A"/>
                </a:solidFill>
                <a:effectLst/>
                <a:latin typeface="Montserrat"/>
              </a:rPr>
              <a:t>Here is a list of the security protocols ranked from the most secure to least secure:</a:t>
            </a:r>
          </a:p>
          <a:p>
            <a:pPr algn="l">
              <a:buFont typeface="+mj-lt"/>
              <a:buAutoNum type="arabicPeriod"/>
            </a:pPr>
            <a:r>
              <a:rPr lang="en-US" sz="1600" b="0" i="0" dirty="0">
                <a:solidFill>
                  <a:srgbClr val="0A0A0A"/>
                </a:solidFill>
                <a:effectLst/>
                <a:latin typeface="Montserrat"/>
              </a:rPr>
              <a:t>WPAWPA2-PSK (TKIP/AES) – Most secure option, but not available on most routers</a:t>
            </a:r>
          </a:p>
          <a:p>
            <a:pPr algn="l">
              <a:buFont typeface="+mj-lt"/>
              <a:buAutoNum type="arabicPeriod"/>
            </a:pPr>
            <a:r>
              <a:rPr lang="en-US" sz="1600" b="0" i="0" dirty="0">
                <a:solidFill>
                  <a:srgbClr val="0A0A0A"/>
                </a:solidFill>
                <a:effectLst/>
                <a:latin typeface="Montserrat"/>
              </a:rPr>
              <a:t>WPA2-PSK (AES) – Most secure option for most routers</a:t>
            </a:r>
          </a:p>
          <a:p>
            <a:pPr algn="l">
              <a:buFont typeface="+mj-lt"/>
              <a:buAutoNum type="arabicPeriod"/>
            </a:pPr>
            <a:r>
              <a:rPr lang="en-US" sz="1600" b="0" i="0" dirty="0">
                <a:solidFill>
                  <a:srgbClr val="0A0A0A"/>
                </a:solidFill>
                <a:effectLst/>
                <a:latin typeface="Montserrat"/>
              </a:rPr>
              <a:t>WPA2-PSK (TKIP) – Still usable, minimal security</a:t>
            </a:r>
          </a:p>
          <a:p>
            <a:pPr algn="l">
              <a:buFont typeface="+mj-lt"/>
              <a:buAutoNum type="arabicPeriod"/>
            </a:pPr>
            <a:r>
              <a:rPr lang="en-US" sz="1600" b="0" i="0" dirty="0">
                <a:solidFill>
                  <a:srgbClr val="0A0A0A"/>
                </a:solidFill>
                <a:effectLst/>
                <a:latin typeface="Montserrat"/>
              </a:rPr>
              <a:t>WPA-PSK (AES) – Still usable, minimal security</a:t>
            </a:r>
          </a:p>
          <a:p>
            <a:pPr algn="l">
              <a:buFont typeface="+mj-lt"/>
              <a:buAutoNum type="arabicPeriod"/>
            </a:pPr>
            <a:r>
              <a:rPr lang="en-US" sz="1600" b="0" i="0" dirty="0">
                <a:solidFill>
                  <a:srgbClr val="0A0A0A"/>
                </a:solidFill>
                <a:effectLst/>
                <a:latin typeface="Montserrat"/>
              </a:rPr>
              <a:t>WPA-PSK (TKIP) – Not very secure</a:t>
            </a:r>
          </a:p>
          <a:p>
            <a:pPr algn="l">
              <a:buFont typeface="+mj-lt"/>
              <a:buAutoNum type="arabicPeriod"/>
            </a:pPr>
            <a:r>
              <a:rPr lang="en-US" sz="1600" b="0" i="0" dirty="0">
                <a:solidFill>
                  <a:srgbClr val="0A0A0A"/>
                </a:solidFill>
                <a:effectLst/>
                <a:latin typeface="Montserrat"/>
              </a:rPr>
              <a:t>WEP 128 – Risky</a:t>
            </a:r>
          </a:p>
          <a:p>
            <a:pPr algn="l">
              <a:buFont typeface="+mj-lt"/>
              <a:buAutoNum type="arabicPeriod"/>
            </a:pPr>
            <a:r>
              <a:rPr lang="en-US" sz="1600" b="0" i="0" dirty="0">
                <a:solidFill>
                  <a:srgbClr val="0A0A0A"/>
                </a:solidFill>
                <a:effectLst/>
                <a:latin typeface="Montserrat"/>
              </a:rPr>
              <a:t>WEP 64 – Highly risky</a:t>
            </a:r>
          </a:p>
          <a:p>
            <a:pPr algn="l">
              <a:buFont typeface="+mj-lt"/>
              <a:buAutoNum type="arabicPeriod"/>
            </a:pPr>
            <a:r>
              <a:rPr lang="en-US" sz="1600" b="0" i="0" dirty="0">
                <a:solidFill>
                  <a:srgbClr val="0A0A0A"/>
                </a:solidFill>
                <a:effectLst/>
                <a:latin typeface="Montserrat"/>
              </a:rPr>
              <a:t>Open network or no passcode at all – No security</a:t>
            </a:r>
          </a:p>
          <a:p>
            <a:pPr algn="l">
              <a:buFont typeface="+mj-lt"/>
              <a:buAutoNum type="arabicPeriod"/>
            </a:pPr>
            <a:endParaRPr lang="en-US" sz="1600" b="0" i="0" dirty="0">
              <a:solidFill>
                <a:srgbClr val="0A0A0A"/>
              </a:solidFill>
              <a:effectLst/>
              <a:latin typeface="Montserrat"/>
            </a:endParaRPr>
          </a:p>
          <a:p>
            <a:pPr algn="l"/>
            <a:r>
              <a:rPr lang="en-US" sz="1600" b="0" i="0" dirty="0">
                <a:solidFill>
                  <a:srgbClr val="0A0A0A"/>
                </a:solidFill>
                <a:effectLst/>
                <a:latin typeface="Montserrat"/>
              </a:rPr>
              <a:t>WPA2 and AES are the best settings to secure your Wi-Fi connection from hackers. If hackers are able to breach your network, they could steal important information, like bank details, or even your identity.</a:t>
            </a:r>
          </a:p>
          <a:p>
            <a:endParaRPr lang="en-IN" sz="2200" dirty="0">
              <a:latin typeface="Calibri (Body)"/>
            </a:endParaRPr>
          </a:p>
        </p:txBody>
      </p:sp>
      <p:sp>
        <p:nvSpPr>
          <p:cNvPr id="13" name="Content Placeholder 2"/>
          <p:cNvSpPr txBox="1">
            <a:spLocks/>
          </p:cNvSpPr>
          <p:nvPr/>
        </p:nvSpPr>
        <p:spPr>
          <a:xfrm>
            <a:off x="533400" y="1143000"/>
            <a:ext cx="8229600" cy="4857768"/>
          </a:xfrm>
          <a:prstGeom prst="rect">
            <a:avLst/>
          </a:prstGeom>
        </p:spPr>
        <p:txBody>
          <a:bodyPr vert="horz" lIns="91440" tIns="45720" rIns="91440" bIns="45720" rtlCol="0">
            <a:normAutofit/>
          </a:bodyPr>
          <a:lstStyle/>
          <a:p>
            <a:pPr marL="342900" lvl="0" indent="-342900" algn="ctr">
              <a:spcBef>
                <a:spcPct val="20000"/>
              </a:spcBef>
            </a:pPr>
            <a:endParaRPr kumimoji="0" lang="en-IN" sz="2000" b="1" i="0" u="none" strike="noStrike" kern="1200" cap="none" spc="0" normalizeH="0" baseline="0" noProof="0" dirty="0">
              <a:ln>
                <a:noFill/>
              </a:ln>
              <a:solidFill>
                <a:schemeClr val="tx1"/>
              </a:solidFill>
              <a:effectLst/>
              <a:uLnTx/>
              <a:uFillTx/>
              <a:latin typeface="Calibri (Body)"/>
            </a:endParaRPr>
          </a:p>
        </p:txBody>
      </p:sp>
      <p:pic>
        <p:nvPicPr>
          <p:cNvPr id="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891957367"/>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3E276BE-E0E9-4A5D-880E-06B340264101}" type="datetime1">
              <a:rPr lang="en-US" smtClean="0"/>
              <a:t>9/22/2023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dirty="0"/>
          </a:p>
        </p:txBody>
      </p:sp>
      <p:sp>
        <p:nvSpPr>
          <p:cNvPr id="7" name="Title 1"/>
          <p:cNvSpPr txBox="1">
            <a:spLocks/>
          </p:cNvSpPr>
          <p:nvPr/>
        </p:nvSpPr>
        <p:spPr>
          <a:xfrm>
            <a:off x="1285852" y="0"/>
            <a:ext cx="7858148"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2400" dirty="0">
              <a:solidFill>
                <a:schemeClr val="tx1"/>
              </a:solidFill>
              <a:latin typeface="Times New Roman" panose="02020603050405020304" pitchFamily="18" charset="0"/>
            </a:endParaRPr>
          </a:p>
          <a:p>
            <a:pPr algn="ctr"/>
            <a:endParaRPr lang="en-US" sz="2400" dirty="0">
              <a:solidFill>
                <a:schemeClr val="tx1"/>
              </a:solidFill>
              <a:latin typeface="Times New Roman" panose="02020603050405020304" pitchFamily="18" charset="0"/>
            </a:endParaRPr>
          </a:p>
          <a:p>
            <a:pPr algn="ctr"/>
            <a:endParaRPr lang="en-US" sz="2400" dirty="0">
              <a:solidFill>
                <a:schemeClr val="tx1"/>
              </a:solidFill>
              <a:latin typeface="Times New Roman" panose="02020603050405020304" pitchFamily="18" charset="0"/>
            </a:endParaRPr>
          </a:p>
          <a:p>
            <a:pPr algn="ctr"/>
            <a:r>
              <a:rPr lang="en-US" sz="2400" dirty="0">
                <a:solidFill>
                  <a:schemeClr val="tx1"/>
                </a:solidFill>
                <a:latin typeface="Times New Roman" panose="02020603050405020304" pitchFamily="18" charset="0"/>
              </a:rPr>
              <a:t>Guidelines for Secure Password and WI-FI Security and social media and Windows Security</a:t>
            </a:r>
            <a:endParaRPr lang="en-IN" sz="2400" dirty="0">
              <a:solidFill>
                <a:schemeClr val="tx1"/>
              </a:solidFill>
              <a:latin typeface="Calibri (Body)"/>
            </a:endParaRPr>
          </a:p>
          <a:p>
            <a:pPr algn="ctr"/>
            <a:endParaRPr lang="en-US" sz="2400" dirty="0">
              <a:solidFill>
                <a:schemeClr val="tx1"/>
              </a:solidFill>
              <a:latin typeface="Calibri (Body)"/>
            </a:endParaRPr>
          </a:p>
          <a:p>
            <a:pPr algn="ctr"/>
            <a:endParaRPr lang="en-US" sz="2400" dirty="0">
              <a:solidFill>
                <a:schemeClr val="tx1"/>
              </a:solidFill>
              <a:latin typeface="Calibri (Body)"/>
            </a:endParaRPr>
          </a:p>
          <a:p>
            <a:pPr algn="ctr"/>
            <a:endParaRPr lang="en-US" sz="2400" dirty="0">
              <a:latin typeface="Calibri (Body)"/>
            </a:endParaRPr>
          </a:p>
        </p:txBody>
      </p:sp>
      <p:sp>
        <p:nvSpPr>
          <p:cNvPr id="10" name="Content Placeholder 2"/>
          <p:cNvSpPr>
            <a:spLocks noGrp="1"/>
          </p:cNvSpPr>
          <p:nvPr>
            <p:ph idx="1"/>
          </p:nvPr>
        </p:nvSpPr>
        <p:spPr>
          <a:xfrm>
            <a:off x="357158" y="1000108"/>
            <a:ext cx="8372476" cy="5356242"/>
          </a:xfrm>
        </p:spPr>
        <p:txBody>
          <a:bodyPr>
            <a:normAutofit/>
          </a:bodyPr>
          <a:lstStyle/>
          <a:p>
            <a:pPr marL="0" indent="0" algn="just">
              <a:buNone/>
            </a:pPr>
            <a:r>
              <a:rPr lang="en-US" sz="1800" b="0" i="0" dirty="0">
                <a:solidFill>
                  <a:srgbClr val="2B2B2B"/>
                </a:solidFill>
                <a:effectLst/>
                <a:latin typeface="franklin-gothic-urw"/>
              </a:rPr>
              <a:t>Social networking sites like Facebook and Twitter can be a great way to connect with friends. But there are some social networking safety tips you should always keep in mind.</a:t>
            </a:r>
          </a:p>
          <a:p>
            <a:pPr algn="just">
              <a:buFont typeface="Arial" panose="020B0604020202020204" pitchFamily="34" charset="0"/>
              <a:buChar char="•"/>
            </a:pPr>
            <a:r>
              <a:rPr lang="en-US" sz="1800" b="1" i="0" dirty="0">
                <a:solidFill>
                  <a:srgbClr val="2B2B2B"/>
                </a:solidFill>
                <a:effectLst/>
                <a:latin typeface="franklin-gothic-urw"/>
              </a:rPr>
              <a:t>Manage your privacy settings. </a:t>
            </a:r>
            <a:r>
              <a:rPr lang="en-US" sz="1800" b="0" i="0" dirty="0">
                <a:solidFill>
                  <a:srgbClr val="2B2B2B"/>
                </a:solidFill>
                <a:effectLst/>
                <a:latin typeface="franklin-gothic-urw"/>
              </a:rPr>
              <a:t>Learn about and use the privacy and security settings on your social networking sites. They help you control who sees what you post and manage your online experience in a positive way. You'll find some information about Facebook privacy settings at the bottom of this webpage.</a:t>
            </a:r>
          </a:p>
          <a:p>
            <a:pPr algn="just">
              <a:buFont typeface="Arial" panose="020B0604020202020204" pitchFamily="34" charset="0"/>
              <a:buChar char="•"/>
            </a:pPr>
            <a:r>
              <a:rPr lang="en-US" sz="1800" b="1" i="0" dirty="0">
                <a:solidFill>
                  <a:srgbClr val="2B2B2B"/>
                </a:solidFill>
                <a:effectLst/>
                <a:latin typeface="franklin-gothic-urw"/>
              </a:rPr>
              <a:t>Remember: once posted, always posted. </a:t>
            </a:r>
            <a:r>
              <a:rPr lang="en-US" sz="1800" b="0" i="0" dirty="0">
                <a:solidFill>
                  <a:srgbClr val="2B2B2B"/>
                </a:solidFill>
                <a:effectLst/>
                <a:latin typeface="franklin-gothic-urw"/>
              </a:rPr>
              <a:t>Protect your reputation on social networks. What you post online stays online. Think twice before posting pictures you wouldn't want your parents or future employers to see. Recent</a:t>
            </a:r>
            <a:r>
              <a:rPr lang="en-US" sz="1800" b="0" i="0" u="none" strike="noStrike" dirty="0">
                <a:solidFill>
                  <a:srgbClr val="3366FF"/>
                </a:solidFill>
                <a:effectLst/>
                <a:latin typeface="franklin-gothic-urw"/>
                <a:hlinkClick r:id="rId2" tooltip="recent research"/>
              </a:rPr>
              <a:t> </a:t>
            </a:r>
            <a:r>
              <a:rPr lang="en-US" sz="1800" b="0" i="0" dirty="0">
                <a:solidFill>
                  <a:srgbClr val="2B2B2B"/>
                </a:solidFill>
                <a:effectLst/>
                <a:latin typeface="franklin-gothic-urw"/>
              </a:rPr>
              <a:t>research found that 70% of job recruiters rejected candidates based on information they found online.</a:t>
            </a:r>
          </a:p>
          <a:p>
            <a:pPr algn="just">
              <a:buFont typeface="Arial" panose="020B0604020202020204" pitchFamily="34" charset="0"/>
              <a:buChar char="•"/>
            </a:pPr>
            <a:r>
              <a:rPr lang="en-US" sz="1800" b="1" i="0" dirty="0">
                <a:solidFill>
                  <a:srgbClr val="2B2B2B"/>
                </a:solidFill>
                <a:effectLst/>
                <a:latin typeface="franklin-gothic-urw"/>
              </a:rPr>
              <a:t>Build a positive online reputation.</a:t>
            </a:r>
            <a:r>
              <a:rPr lang="en-US" sz="1800" b="0" i="0" dirty="0">
                <a:solidFill>
                  <a:srgbClr val="2B2B2B"/>
                </a:solidFill>
                <a:effectLst/>
                <a:latin typeface="franklin-gothic-urw"/>
              </a:rPr>
              <a:t> Recent research also found that recruiters respond to a strong, positive personal brand online. So demonstrate your mastery of the environment and showcase your talents.</a:t>
            </a:r>
          </a:p>
          <a:p>
            <a:pPr algn="just"/>
            <a:endParaRPr lang="en-IN" sz="1800" dirty="0">
              <a:latin typeface="Calibri (Body)"/>
            </a:endParaRPr>
          </a:p>
        </p:txBody>
      </p:sp>
      <p:sp>
        <p:nvSpPr>
          <p:cNvPr id="13" name="Content Placeholder 2"/>
          <p:cNvSpPr txBox="1">
            <a:spLocks/>
          </p:cNvSpPr>
          <p:nvPr/>
        </p:nvSpPr>
        <p:spPr>
          <a:xfrm>
            <a:off x="533400" y="1143000"/>
            <a:ext cx="8229600" cy="4857768"/>
          </a:xfrm>
          <a:prstGeom prst="rect">
            <a:avLst/>
          </a:prstGeom>
        </p:spPr>
        <p:txBody>
          <a:bodyPr vert="horz" lIns="91440" tIns="45720" rIns="91440" bIns="45720" rtlCol="0">
            <a:normAutofit/>
          </a:bodyPr>
          <a:lstStyle/>
          <a:p>
            <a:pPr marL="342900" lvl="0" indent="-342900" algn="ctr">
              <a:spcBef>
                <a:spcPct val="20000"/>
              </a:spcBef>
            </a:pPr>
            <a:endParaRPr kumimoji="0" lang="en-IN" sz="2000" b="1" i="0" u="none" strike="noStrike" kern="1200" cap="none" spc="0" normalizeH="0" baseline="0" noProof="0" dirty="0">
              <a:ln>
                <a:noFill/>
              </a:ln>
              <a:solidFill>
                <a:schemeClr val="tx1"/>
              </a:solidFill>
              <a:effectLst/>
              <a:uLnTx/>
              <a:uFillTx/>
              <a:latin typeface="Calibri (Body)"/>
            </a:endParaRPr>
          </a:p>
        </p:txBody>
      </p:sp>
      <p:pic>
        <p:nvPicPr>
          <p:cNvPr id="9"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1497764259"/>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2BF9A0-CC48-42CC-9966-BC14743AEA7F}" type="datetime1">
              <a:rPr lang="en-US" smtClean="0"/>
              <a:t>9/22/2023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dirty="0"/>
          </a:p>
        </p:txBody>
      </p:sp>
      <p:sp>
        <p:nvSpPr>
          <p:cNvPr id="7" name="Title 1"/>
          <p:cNvSpPr txBox="1">
            <a:spLocks/>
          </p:cNvSpPr>
          <p:nvPr/>
        </p:nvSpPr>
        <p:spPr>
          <a:xfrm>
            <a:off x="1285852" y="0"/>
            <a:ext cx="7858148"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2400" dirty="0">
              <a:solidFill>
                <a:schemeClr val="tx1"/>
              </a:solidFill>
              <a:latin typeface="Times New Roman" panose="02020603050405020304" pitchFamily="18" charset="0"/>
            </a:endParaRPr>
          </a:p>
          <a:p>
            <a:pPr algn="ctr"/>
            <a:endParaRPr lang="en-US" sz="2400" dirty="0">
              <a:solidFill>
                <a:schemeClr val="tx1"/>
              </a:solidFill>
              <a:latin typeface="Times New Roman" panose="02020603050405020304" pitchFamily="18" charset="0"/>
            </a:endParaRPr>
          </a:p>
          <a:p>
            <a:pPr algn="ctr"/>
            <a:endParaRPr lang="en-US" sz="2400" dirty="0">
              <a:solidFill>
                <a:schemeClr val="tx1"/>
              </a:solidFill>
              <a:latin typeface="Times New Roman" panose="02020603050405020304" pitchFamily="18" charset="0"/>
            </a:endParaRPr>
          </a:p>
          <a:p>
            <a:pPr algn="ctr"/>
            <a:r>
              <a:rPr lang="en-US" sz="2400" dirty="0">
                <a:solidFill>
                  <a:schemeClr val="tx1"/>
                </a:solidFill>
                <a:latin typeface="Times New Roman" panose="02020603050405020304" pitchFamily="18" charset="0"/>
              </a:rPr>
              <a:t>Guidelines for Secure Password and WI-FI Security and social media and Windows Security</a:t>
            </a:r>
            <a:endParaRPr lang="en-IN" sz="2400" dirty="0">
              <a:solidFill>
                <a:schemeClr val="tx1"/>
              </a:solidFill>
              <a:latin typeface="Calibri (Body)"/>
            </a:endParaRPr>
          </a:p>
          <a:p>
            <a:pPr algn="ctr"/>
            <a:endParaRPr lang="en-US" sz="2400" dirty="0">
              <a:solidFill>
                <a:schemeClr val="tx1"/>
              </a:solidFill>
              <a:latin typeface="Calibri (Body)"/>
            </a:endParaRPr>
          </a:p>
          <a:p>
            <a:pPr algn="ctr"/>
            <a:endParaRPr lang="en-US" sz="2400" dirty="0">
              <a:solidFill>
                <a:schemeClr val="tx1"/>
              </a:solidFill>
              <a:latin typeface="Calibri (Body)"/>
            </a:endParaRPr>
          </a:p>
          <a:p>
            <a:pPr algn="ctr"/>
            <a:endParaRPr lang="en-US" sz="2400" dirty="0">
              <a:latin typeface="Calibri (Body)"/>
            </a:endParaRPr>
          </a:p>
        </p:txBody>
      </p:sp>
      <p:sp>
        <p:nvSpPr>
          <p:cNvPr id="10" name="Content Placeholder 2"/>
          <p:cNvSpPr>
            <a:spLocks noGrp="1"/>
          </p:cNvSpPr>
          <p:nvPr>
            <p:ph idx="1"/>
          </p:nvPr>
        </p:nvSpPr>
        <p:spPr>
          <a:xfrm>
            <a:off x="357158" y="1000108"/>
            <a:ext cx="8372476" cy="5356242"/>
          </a:xfrm>
        </p:spPr>
        <p:txBody>
          <a:bodyPr>
            <a:normAutofit/>
          </a:bodyPr>
          <a:lstStyle/>
          <a:p>
            <a:pPr algn="just">
              <a:buFont typeface="Arial" panose="020B0604020202020204" pitchFamily="34" charset="0"/>
              <a:buChar char="•"/>
            </a:pPr>
            <a:r>
              <a:rPr lang="en-US" sz="1800" b="1" i="0" dirty="0">
                <a:solidFill>
                  <a:srgbClr val="2B2B2B"/>
                </a:solidFill>
                <a:effectLst/>
                <a:latin typeface="franklin-gothic-urw"/>
              </a:rPr>
              <a:t>Keep personal info personal.</a:t>
            </a:r>
            <a:r>
              <a:rPr lang="en-US" sz="1800" b="0" i="0" dirty="0">
                <a:solidFill>
                  <a:srgbClr val="2B2B2B"/>
                </a:solidFill>
                <a:effectLst/>
                <a:latin typeface="franklin-gothic-urw"/>
              </a:rPr>
              <a:t> Be careful how much personal info you provide on social networking sites. The more information you post, the easier it may be for someone to use that information to steal your identity, access your data, or commit other crimes such as stalking.</a:t>
            </a:r>
          </a:p>
          <a:p>
            <a:pPr algn="just">
              <a:buFont typeface="Arial" panose="020B0604020202020204" pitchFamily="34" charset="0"/>
              <a:buChar char="•"/>
            </a:pPr>
            <a:r>
              <a:rPr lang="en-US" sz="1800" b="1" i="0" dirty="0">
                <a:solidFill>
                  <a:srgbClr val="2B2B2B"/>
                </a:solidFill>
                <a:effectLst/>
                <a:latin typeface="franklin-gothic-urw"/>
              </a:rPr>
              <a:t>Protect your computer. </a:t>
            </a:r>
            <a:r>
              <a:rPr lang="en-US" sz="1800" b="0" i="0" dirty="0">
                <a:solidFill>
                  <a:srgbClr val="2B2B2B"/>
                </a:solidFill>
                <a:effectLst/>
                <a:latin typeface="franklin-gothic-urw"/>
              </a:rPr>
              <a:t>Security start with protecting your computer. Install </a:t>
            </a:r>
            <a:r>
              <a:rPr lang="en-US" sz="1800" b="0" i="0" u="none" strike="noStrike" dirty="0">
                <a:solidFill>
                  <a:srgbClr val="3366FF"/>
                </a:solidFill>
                <a:effectLst/>
                <a:latin typeface="franklin-gothic-urw"/>
                <a:hlinkClick r:id="rId2"/>
              </a:rPr>
              <a:t>Antivirus software</a:t>
            </a:r>
            <a:r>
              <a:rPr lang="en-US" sz="1800" b="0" i="0" dirty="0">
                <a:solidFill>
                  <a:srgbClr val="2B2B2B"/>
                </a:solidFill>
                <a:effectLst/>
                <a:latin typeface="franklin-gothic-urw"/>
              </a:rPr>
              <a:t>. Keep your operating system, web browser, and other software current. You can use the </a:t>
            </a:r>
            <a:r>
              <a:rPr lang="en-US" sz="1800" b="0" i="0" u="none" strike="noStrike" dirty="0">
                <a:solidFill>
                  <a:srgbClr val="3366FF"/>
                </a:solidFill>
                <a:effectLst/>
                <a:latin typeface="franklin-gothic-urw"/>
                <a:hlinkClick r:id="rId3"/>
              </a:rPr>
              <a:t>Pitt Software Update Service</a:t>
            </a:r>
            <a:r>
              <a:rPr lang="en-US" sz="1800" b="0" i="0" dirty="0">
                <a:solidFill>
                  <a:srgbClr val="2B2B2B"/>
                </a:solidFill>
                <a:effectLst/>
                <a:latin typeface="franklin-gothic-urw"/>
              </a:rPr>
              <a:t> to automatically download the latest security updates for Windows.</a:t>
            </a:r>
          </a:p>
          <a:p>
            <a:pPr algn="just">
              <a:buFont typeface="Arial" panose="020B0604020202020204" pitchFamily="34" charset="0"/>
              <a:buChar char="•"/>
            </a:pPr>
            <a:r>
              <a:rPr lang="en-US" sz="1800" b="1" i="0" dirty="0">
                <a:solidFill>
                  <a:srgbClr val="2B2B2B"/>
                </a:solidFill>
                <a:effectLst/>
                <a:latin typeface="franklin-gothic-urw"/>
              </a:rPr>
              <a:t>Know what action to take.</a:t>
            </a:r>
            <a:r>
              <a:rPr lang="en-US" sz="1800" b="0" i="0" dirty="0">
                <a:solidFill>
                  <a:srgbClr val="2B2B2B"/>
                </a:solidFill>
                <a:effectLst/>
                <a:latin typeface="franklin-gothic-urw"/>
              </a:rPr>
              <a:t> If someone is harassing or threatening you, remove them from your friends list, block them, and report them to the site administrator.</a:t>
            </a:r>
          </a:p>
          <a:p>
            <a:pPr algn="just">
              <a:buFont typeface="Arial" panose="020B0604020202020204" pitchFamily="34" charset="0"/>
              <a:buChar char="•"/>
            </a:pPr>
            <a:r>
              <a:rPr lang="en-US" sz="1800" b="1" i="0" dirty="0">
                <a:solidFill>
                  <a:srgbClr val="2B2B2B"/>
                </a:solidFill>
                <a:effectLst/>
                <a:latin typeface="franklin-gothic-urw"/>
              </a:rPr>
              <a:t>Use strong passwords. </a:t>
            </a:r>
            <a:r>
              <a:rPr lang="en-US" sz="1800" b="0" i="0" dirty="0">
                <a:solidFill>
                  <a:srgbClr val="2B2B2B"/>
                </a:solidFill>
                <a:effectLst/>
                <a:latin typeface="franklin-gothic-urw"/>
              </a:rPr>
              <a:t>Make sure that your password is at least eight characters long and consists of some combination of letters, numbers, and special characters (for example, +, @, #, or $).</a:t>
            </a:r>
          </a:p>
          <a:p>
            <a:pPr algn="just">
              <a:buFont typeface="Arial" panose="020B0604020202020204" pitchFamily="34" charset="0"/>
              <a:buChar char="•"/>
            </a:pPr>
            <a:r>
              <a:rPr lang="en-US" sz="1800" b="1" i="0" dirty="0">
                <a:solidFill>
                  <a:srgbClr val="2B2B2B"/>
                </a:solidFill>
                <a:effectLst/>
                <a:latin typeface="franklin-gothic-urw"/>
              </a:rPr>
              <a:t>Be cautious on social networking sites. </a:t>
            </a:r>
            <a:r>
              <a:rPr lang="en-US" sz="1800" b="0" i="0" dirty="0">
                <a:solidFill>
                  <a:srgbClr val="2B2B2B"/>
                </a:solidFill>
                <a:effectLst/>
                <a:latin typeface="franklin-gothic-urw"/>
              </a:rPr>
              <a:t>Even links that look they come from friends can sometimes contain harmful software or be part of a phishing attack. If you are at all suspicious, don't click it. Contact your friend to verify the validity of the link first.</a:t>
            </a:r>
          </a:p>
          <a:p>
            <a:pPr algn="just"/>
            <a:endParaRPr lang="en-IN" sz="1800" dirty="0">
              <a:latin typeface="Calibri (Body)"/>
            </a:endParaRPr>
          </a:p>
        </p:txBody>
      </p:sp>
      <p:sp>
        <p:nvSpPr>
          <p:cNvPr id="13" name="Content Placeholder 2"/>
          <p:cNvSpPr txBox="1">
            <a:spLocks/>
          </p:cNvSpPr>
          <p:nvPr/>
        </p:nvSpPr>
        <p:spPr>
          <a:xfrm>
            <a:off x="533400" y="1143000"/>
            <a:ext cx="8229600" cy="4857768"/>
          </a:xfrm>
          <a:prstGeom prst="rect">
            <a:avLst/>
          </a:prstGeom>
        </p:spPr>
        <p:txBody>
          <a:bodyPr vert="horz" lIns="91440" tIns="45720" rIns="91440" bIns="45720" rtlCol="0">
            <a:normAutofit/>
          </a:bodyPr>
          <a:lstStyle/>
          <a:p>
            <a:pPr marL="342900" lvl="0" indent="-342900" algn="ctr">
              <a:spcBef>
                <a:spcPct val="20000"/>
              </a:spcBef>
            </a:pPr>
            <a:endParaRPr kumimoji="0" lang="en-IN" sz="2000" b="1" i="0" u="none" strike="noStrike" kern="1200" cap="none" spc="0" normalizeH="0" baseline="0" noProof="0" dirty="0">
              <a:ln>
                <a:noFill/>
              </a:ln>
              <a:solidFill>
                <a:schemeClr val="tx1"/>
              </a:solidFill>
              <a:effectLst/>
              <a:uLnTx/>
              <a:uFillTx/>
              <a:latin typeface="Calibri (Body)"/>
            </a:endParaRPr>
          </a:p>
        </p:txBody>
      </p:sp>
      <p:pic>
        <p:nvPicPr>
          <p:cNvPr id="9" name="Picture 4"/>
          <p:cNvPicPr>
            <a:picLocks noChangeAspect="1" noChangeArrowheads="1"/>
          </p:cNvPicPr>
          <p:nvPr/>
        </p:nvPicPr>
        <p:blipFill>
          <a:blip r:embed="rId4"/>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366449195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600200"/>
            <a:ext cx="8153400" cy="3810000"/>
          </a:xfrm>
        </p:spPr>
        <p:txBody>
          <a:bodyPr>
            <a:noAutofit/>
          </a:bodyPr>
          <a:lstStyle/>
          <a:p>
            <a:pPr marL="0" indent="0" algn="just" fontAlgn="t">
              <a:lnSpc>
                <a:spcPct val="150000"/>
              </a:lnSpc>
              <a:spcBef>
                <a:spcPts val="0"/>
              </a:spcBef>
              <a:spcAft>
                <a:spcPts val="1000"/>
              </a:spcAft>
              <a:buSzPts val="1200"/>
              <a:buNone/>
              <a:tabLst>
                <a:tab pos="1533525" algn="l"/>
              </a:tabLst>
            </a:pPr>
            <a:r>
              <a:rPr lang="en-US" sz="2000" dirty="0">
                <a:solidFill>
                  <a:schemeClr val="dk1"/>
                </a:solidFill>
              </a:rPr>
              <a:t>Students will learn about :</a:t>
            </a:r>
          </a:p>
          <a:p>
            <a:pPr algn="just" fontAlgn="t">
              <a:lnSpc>
                <a:spcPct val="150000"/>
              </a:lnSpc>
              <a:spcBef>
                <a:spcPts val="0"/>
              </a:spcBef>
              <a:spcAft>
                <a:spcPts val="1000"/>
              </a:spcAft>
              <a:buSzPts val="1200"/>
              <a:tabLst>
                <a:tab pos="1533525" algn="l"/>
              </a:tabLst>
            </a:pPr>
            <a:r>
              <a:rPr lang="en-US" sz="2000" dirty="0">
                <a:solidFill>
                  <a:schemeClr val="dk1"/>
                </a:solidFill>
              </a:rPr>
              <a:t>Security of Information system and Risk factors.</a:t>
            </a:r>
          </a:p>
          <a:p>
            <a:pPr algn="just" fontAlgn="t">
              <a:lnSpc>
                <a:spcPct val="150000"/>
              </a:lnSpc>
              <a:spcBef>
                <a:spcPts val="0"/>
              </a:spcBef>
              <a:spcAft>
                <a:spcPts val="1000"/>
              </a:spcAft>
              <a:buSzPts val="1200"/>
              <a:tabLst>
                <a:tab pos="1533525" algn="l"/>
              </a:tabLst>
            </a:pPr>
            <a:r>
              <a:rPr lang="en-US" sz="2000" dirty="0">
                <a:solidFill>
                  <a:schemeClr val="dk1"/>
                </a:solidFill>
              </a:rPr>
              <a:t> Examine security threats and vulnerability in various scenarios.</a:t>
            </a:r>
          </a:p>
          <a:p>
            <a:pPr algn="just" fontAlgn="t">
              <a:lnSpc>
                <a:spcPct val="150000"/>
              </a:lnSpc>
              <a:spcBef>
                <a:spcPts val="0"/>
              </a:spcBef>
              <a:spcAft>
                <a:spcPts val="1000"/>
              </a:spcAft>
              <a:buSzPts val="1200"/>
              <a:tabLst>
                <a:tab pos="1533525" algn="l"/>
              </a:tabLst>
            </a:pPr>
            <a:r>
              <a:rPr lang="en-US" sz="2000" dirty="0">
                <a:solidFill>
                  <a:schemeClr val="dk1"/>
                </a:solidFill>
              </a:rPr>
              <a:t> Understand concept of cryptography and encryption technique to protect the data from cyber-attack </a:t>
            </a:r>
          </a:p>
          <a:p>
            <a:pPr algn="just" fontAlgn="t">
              <a:lnSpc>
                <a:spcPct val="150000"/>
              </a:lnSpc>
              <a:spcBef>
                <a:spcPts val="0"/>
              </a:spcBef>
              <a:spcAft>
                <a:spcPts val="1000"/>
              </a:spcAft>
              <a:buSzPts val="1200"/>
              <a:tabLst>
                <a:tab pos="1533525" algn="l"/>
              </a:tabLst>
            </a:pPr>
            <a:r>
              <a:rPr lang="en-US" sz="2000" dirty="0">
                <a:solidFill>
                  <a:schemeClr val="dk1"/>
                </a:solidFill>
              </a:rPr>
              <a:t>Provide protection for software and hardware.</a:t>
            </a:r>
            <a:endParaRPr lang="en-IN" sz="2000" dirty="0">
              <a:solidFill>
                <a:schemeClr val="dk1"/>
              </a:solidFill>
            </a:endParaRPr>
          </a:p>
          <a:p>
            <a:pPr>
              <a:buNone/>
            </a:pPr>
            <a:endParaRPr lang="en-US" sz="2200"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9EEBA61C-AD11-4EF3-9915-3CD1AC5504DA}" type="datetime1">
              <a:rPr lang="en-US" smtClean="0"/>
              <a:t>9/22/2023</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dirty="0"/>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Course Objective</a:t>
            </a:r>
          </a:p>
        </p:txBody>
      </p:sp>
      <p:sp>
        <p:nvSpPr>
          <p:cNvPr id="10" name="Footer Placeholder 12"/>
          <p:cNvSpPr>
            <a:spLocks noGrp="1"/>
          </p:cNvSpPr>
          <p:nvPr>
            <p:ph type="ftr" sz="quarter" idx="11"/>
          </p:nvPr>
        </p:nvSpPr>
        <p:spPr>
          <a:xfrm>
            <a:off x="2857488" y="6357958"/>
            <a:ext cx="5286412" cy="365125"/>
          </a:xfrm>
        </p:spPr>
        <p:txBody>
          <a:bodyPr/>
          <a:lstStyle/>
          <a:p>
            <a:r>
              <a:rPr lang="en-US" dirty="0" smtClean="0"/>
              <a:t>             </a:t>
            </a:r>
            <a:r>
              <a:rPr lang="en-US" dirty="0"/>
              <a:t>Cyber security ANC0301                                     Unit 1</a:t>
            </a:r>
          </a:p>
        </p:txBody>
      </p:sp>
      <p:pic>
        <p:nvPicPr>
          <p:cNvPr id="11"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AD3A99-3F7F-4D81-8255-99723D90265A}" type="datetime1">
              <a:rPr lang="en-US" smtClean="0"/>
              <a:t>9/22/2023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dirty="0"/>
          </a:p>
        </p:txBody>
      </p:sp>
      <p:sp>
        <p:nvSpPr>
          <p:cNvPr id="7" name="Title 1"/>
          <p:cNvSpPr txBox="1">
            <a:spLocks/>
          </p:cNvSpPr>
          <p:nvPr/>
        </p:nvSpPr>
        <p:spPr>
          <a:xfrm>
            <a:off x="1285852" y="0"/>
            <a:ext cx="7858148"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2400" dirty="0">
              <a:solidFill>
                <a:schemeClr val="tx1"/>
              </a:solidFill>
              <a:latin typeface="Times New Roman" panose="02020603050405020304" pitchFamily="18" charset="0"/>
            </a:endParaRPr>
          </a:p>
          <a:p>
            <a:pPr algn="ctr"/>
            <a:endParaRPr lang="en-US" sz="2400" dirty="0">
              <a:solidFill>
                <a:schemeClr val="tx1"/>
              </a:solidFill>
              <a:latin typeface="Times New Roman" panose="02020603050405020304" pitchFamily="18" charset="0"/>
            </a:endParaRPr>
          </a:p>
          <a:p>
            <a:pPr algn="ctr"/>
            <a:endParaRPr lang="en-US" sz="2400" dirty="0">
              <a:solidFill>
                <a:schemeClr val="tx1"/>
              </a:solidFill>
              <a:latin typeface="Times New Roman" panose="02020603050405020304" pitchFamily="18" charset="0"/>
            </a:endParaRPr>
          </a:p>
          <a:p>
            <a:pPr algn="ctr"/>
            <a:r>
              <a:rPr lang="en-US" sz="2400" dirty="0">
                <a:solidFill>
                  <a:schemeClr val="tx1"/>
                </a:solidFill>
                <a:latin typeface="Times New Roman" panose="02020603050405020304" pitchFamily="18" charset="0"/>
              </a:rPr>
              <a:t>Guidelines for Secure Password and WI-FI Security and social media and Windows Security</a:t>
            </a:r>
            <a:endParaRPr lang="en-IN" sz="2400" dirty="0">
              <a:solidFill>
                <a:schemeClr val="tx1"/>
              </a:solidFill>
              <a:latin typeface="Calibri (Body)"/>
            </a:endParaRPr>
          </a:p>
          <a:p>
            <a:pPr algn="ctr"/>
            <a:endParaRPr lang="en-US" sz="2400" dirty="0">
              <a:solidFill>
                <a:schemeClr val="tx1"/>
              </a:solidFill>
              <a:latin typeface="Calibri (Body)"/>
            </a:endParaRPr>
          </a:p>
          <a:p>
            <a:pPr algn="ctr"/>
            <a:endParaRPr lang="en-US" sz="2400" dirty="0">
              <a:solidFill>
                <a:schemeClr val="tx1"/>
              </a:solidFill>
              <a:latin typeface="Calibri (Body)"/>
            </a:endParaRPr>
          </a:p>
          <a:p>
            <a:pPr algn="ctr"/>
            <a:endParaRPr lang="en-US" sz="2400" dirty="0">
              <a:latin typeface="Calibri (Body)"/>
            </a:endParaRPr>
          </a:p>
        </p:txBody>
      </p:sp>
      <p:sp>
        <p:nvSpPr>
          <p:cNvPr id="10" name="Content Placeholder 2"/>
          <p:cNvSpPr>
            <a:spLocks noGrp="1"/>
          </p:cNvSpPr>
          <p:nvPr>
            <p:ph idx="1"/>
          </p:nvPr>
        </p:nvSpPr>
        <p:spPr>
          <a:xfrm>
            <a:off x="357158" y="1498582"/>
            <a:ext cx="8372476" cy="4857768"/>
          </a:xfrm>
        </p:spPr>
        <p:txBody>
          <a:bodyPr>
            <a:normAutofit/>
          </a:bodyPr>
          <a:lstStyle/>
          <a:p>
            <a:pPr marL="0" indent="0" algn="l">
              <a:buNone/>
            </a:pPr>
            <a:r>
              <a:rPr lang="en-US" sz="2000" dirty="0">
                <a:latin typeface="canada-type-gibson"/>
              </a:rPr>
              <a:t>1. Disable Windows 10 automatic login.</a:t>
            </a:r>
            <a:endParaRPr lang="en-US" sz="2000" b="0" i="0" dirty="0">
              <a:effectLst/>
              <a:latin typeface="canada-type-gibson"/>
            </a:endParaRPr>
          </a:p>
          <a:p>
            <a:pPr marL="0" indent="0" algn="l">
              <a:buNone/>
            </a:pPr>
            <a:r>
              <a:rPr lang="en-US" sz="2000" dirty="0">
                <a:latin typeface="canada-type-gibson"/>
              </a:rPr>
              <a:t>2. Set a password with your screensaver.</a:t>
            </a:r>
            <a:endParaRPr lang="en-US" sz="2000" b="0" i="0" dirty="0">
              <a:effectLst/>
              <a:latin typeface="canada-type-gibson"/>
            </a:endParaRPr>
          </a:p>
          <a:p>
            <a:pPr marL="0" indent="0" algn="l">
              <a:buNone/>
            </a:pPr>
            <a:r>
              <a:rPr lang="en-US" sz="2000" dirty="0">
                <a:latin typeface="canada-type-gibson"/>
              </a:rPr>
              <a:t>3. Turn on your firewall. </a:t>
            </a:r>
            <a:endParaRPr lang="en-US" sz="2000" b="0" i="0" dirty="0">
              <a:effectLst/>
              <a:latin typeface="canada-type-gibson"/>
            </a:endParaRPr>
          </a:p>
          <a:p>
            <a:pPr marL="0" indent="0" algn="l">
              <a:buNone/>
            </a:pPr>
            <a:r>
              <a:rPr lang="en-US" sz="2000" dirty="0">
                <a:latin typeface="canada-type-gibson"/>
              </a:rPr>
              <a:t>4. Disable remote access. </a:t>
            </a:r>
            <a:endParaRPr lang="en-US" sz="2000" b="0" i="0" dirty="0">
              <a:effectLst/>
              <a:latin typeface="canada-type-gibson"/>
            </a:endParaRPr>
          </a:p>
          <a:p>
            <a:pPr marL="0" indent="0" algn="l">
              <a:buNone/>
            </a:pPr>
            <a:r>
              <a:rPr lang="en-US" sz="2000" dirty="0">
                <a:latin typeface="canada-type-gibson"/>
              </a:rPr>
              <a:t>5. Enable or install antivirus protection tools.</a:t>
            </a:r>
            <a:endParaRPr lang="en-US" sz="2000" b="0" i="0" dirty="0">
              <a:effectLst/>
              <a:latin typeface="canada-type-gibson"/>
            </a:endParaRPr>
          </a:p>
          <a:p>
            <a:pPr marL="0" indent="0" algn="l">
              <a:buNone/>
            </a:pPr>
            <a:r>
              <a:rPr lang="en-US" sz="2000" dirty="0">
                <a:latin typeface="canada-type-gibson"/>
              </a:rPr>
              <a:t>6. Enable auto-updates for your operating system.</a:t>
            </a:r>
            <a:endParaRPr lang="en-US" sz="2000" b="0" i="0" dirty="0">
              <a:effectLst/>
              <a:latin typeface="canada-type-gibson"/>
            </a:endParaRPr>
          </a:p>
          <a:p>
            <a:pPr marL="0" indent="0" algn="l">
              <a:buNone/>
            </a:pPr>
            <a:r>
              <a:rPr lang="en-US" sz="2000" dirty="0">
                <a:latin typeface="canada-type-gibson"/>
              </a:rPr>
              <a:t>7. Set up file backups.</a:t>
            </a:r>
            <a:endParaRPr lang="en-US" sz="2000" b="0" i="0" dirty="0">
              <a:effectLst/>
              <a:latin typeface="canada-type-gibson"/>
            </a:endParaRPr>
          </a:p>
          <a:p>
            <a:pPr marL="0" indent="0" algn="l">
              <a:buNone/>
            </a:pPr>
            <a:r>
              <a:rPr lang="en-US" sz="2000" dirty="0">
                <a:latin typeface="canada-type-gibson"/>
              </a:rPr>
              <a:t>8. Turn on encryption. </a:t>
            </a:r>
            <a:endParaRPr lang="en-US" sz="2000" b="0" i="0" dirty="0">
              <a:effectLst/>
              <a:latin typeface="canada-type-gibson"/>
            </a:endParaRPr>
          </a:p>
          <a:p>
            <a:pPr marL="0" indent="0" algn="l">
              <a:buNone/>
            </a:pPr>
            <a:r>
              <a:rPr lang="en-US" sz="2000" dirty="0">
                <a:latin typeface="canada-type-gibson"/>
              </a:rPr>
              <a:t>9. Set up your user accounts. </a:t>
            </a:r>
            <a:endParaRPr lang="en-US" sz="2000" b="0" i="0" dirty="0">
              <a:effectLst/>
              <a:latin typeface="canada-type-gibson"/>
            </a:endParaRPr>
          </a:p>
          <a:p>
            <a:pPr marL="0" indent="0" algn="l">
              <a:buNone/>
            </a:pPr>
            <a:r>
              <a:rPr lang="en-US" sz="2000" dirty="0">
                <a:latin typeface="canada-type-gibson"/>
              </a:rPr>
              <a:t>10. Set up a password manager.</a:t>
            </a:r>
            <a:endParaRPr lang="en-US" sz="2000" b="0" i="0" dirty="0">
              <a:effectLst/>
              <a:latin typeface="canada-type-gibson"/>
            </a:endParaRPr>
          </a:p>
          <a:p>
            <a:pPr algn="just"/>
            <a:endParaRPr lang="en-IN" sz="1800" dirty="0">
              <a:latin typeface="Calibri (Body)"/>
            </a:endParaRPr>
          </a:p>
        </p:txBody>
      </p:sp>
      <p:sp>
        <p:nvSpPr>
          <p:cNvPr id="13" name="Content Placeholder 2"/>
          <p:cNvSpPr txBox="1">
            <a:spLocks/>
          </p:cNvSpPr>
          <p:nvPr/>
        </p:nvSpPr>
        <p:spPr>
          <a:xfrm>
            <a:off x="533400" y="1143000"/>
            <a:ext cx="8229600" cy="4857768"/>
          </a:xfrm>
          <a:prstGeom prst="rect">
            <a:avLst/>
          </a:prstGeom>
        </p:spPr>
        <p:txBody>
          <a:bodyPr vert="horz" lIns="91440" tIns="45720" rIns="91440" bIns="45720" rtlCol="0">
            <a:normAutofit/>
          </a:bodyPr>
          <a:lstStyle/>
          <a:p>
            <a:pPr marL="342900" lvl="0" indent="-342900" algn="ctr">
              <a:spcBef>
                <a:spcPct val="20000"/>
              </a:spcBef>
            </a:pPr>
            <a:endParaRPr kumimoji="0" lang="en-IN" sz="2000" b="1" i="0" u="none" strike="noStrike" kern="1200" cap="none" spc="0" normalizeH="0" baseline="0" noProof="0" dirty="0">
              <a:ln>
                <a:noFill/>
              </a:ln>
              <a:solidFill>
                <a:schemeClr val="tx1"/>
              </a:solidFill>
              <a:effectLst/>
              <a:uLnTx/>
              <a:uFillTx/>
              <a:latin typeface="Calibri (Body)"/>
            </a:endParaRPr>
          </a:p>
        </p:txBody>
      </p:sp>
      <p:pic>
        <p:nvPicPr>
          <p:cNvPr id="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4245390690"/>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2B12921-ED90-477D-9DDA-5ABB87B1BDEB}" type="datetime1">
              <a:rPr lang="en-US" smtClean="0"/>
              <a:t>9/22/2023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pPr>
            <a:r>
              <a:rPr lang="en-IN" sz="3000" dirty="0">
                <a:latin typeface="Calibri (Body)"/>
              </a:rPr>
              <a:t>Contrasting Internet &amp; Cyberspace</a:t>
            </a:r>
            <a:endParaRPr lang="en-US" sz="3000" dirty="0">
              <a:latin typeface="Calibri (Body)"/>
            </a:endParaRPr>
          </a:p>
        </p:txBody>
      </p:sp>
      <p:sp>
        <p:nvSpPr>
          <p:cNvPr id="10" name="Content Placeholder 2"/>
          <p:cNvSpPr>
            <a:spLocks noGrp="1"/>
          </p:cNvSpPr>
          <p:nvPr>
            <p:ph idx="1"/>
          </p:nvPr>
        </p:nvSpPr>
        <p:spPr>
          <a:xfrm>
            <a:off x="642910" y="1428736"/>
            <a:ext cx="3714776" cy="4143404"/>
          </a:xfrm>
          <a:solidFill>
            <a:schemeClr val="accent6">
              <a:lumMod val="75000"/>
            </a:schemeClr>
          </a:solidFill>
          <a:ln w="3175">
            <a:solidFill>
              <a:schemeClr val="tx1"/>
            </a:solidFill>
          </a:ln>
        </p:spPr>
        <p:txBody>
          <a:bodyPr>
            <a:normAutofit fontScale="92500" lnSpcReduction="10000"/>
          </a:bodyPr>
          <a:lstStyle/>
          <a:p>
            <a:endParaRPr lang="en-IN" sz="1800" dirty="0"/>
          </a:p>
          <a:p>
            <a:pPr algn="just">
              <a:spcAft>
                <a:spcPts val="3600"/>
              </a:spcAft>
              <a:buNone/>
            </a:pPr>
            <a:r>
              <a:rPr lang="en-IN" sz="1800" dirty="0"/>
              <a:t>		</a:t>
            </a:r>
            <a:r>
              <a:rPr lang="en-IN" sz="2200" b="1" dirty="0">
                <a:latin typeface="Calibri (Body)"/>
              </a:rPr>
              <a:t>Cyberspace</a:t>
            </a:r>
          </a:p>
          <a:p>
            <a:pPr algn="just">
              <a:spcAft>
                <a:spcPts val="3600"/>
              </a:spcAft>
            </a:pPr>
            <a:r>
              <a:rPr lang="en-IN" sz="2400" dirty="0">
                <a:latin typeface="Calibri (Body)"/>
              </a:rPr>
              <a:t>It is a symbolic and figurative space that exists within Internet </a:t>
            </a:r>
          </a:p>
          <a:p>
            <a:pPr algn="just">
              <a:spcAft>
                <a:spcPts val="3600"/>
              </a:spcAft>
            </a:pPr>
            <a:r>
              <a:rPr lang="en-IN" sz="2400" dirty="0">
                <a:latin typeface="Calibri (Body)"/>
              </a:rPr>
              <a:t>It supports multitude of business, government and social interactions through information exchange</a:t>
            </a:r>
          </a:p>
        </p:txBody>
      </p:sp>
      <p:sp>
        <p:nvSpPr>
          <p:cNvPr id="13" name="Content Placeholder 2"/>
          <p:cNvSpPr txBox="1">
            <a:spLocks/>
          </p:cNvSpPr>
          <p:nvPr/>
        </p:nvSpPr>
        <p:spPr>
          <a:xfrm>
            <a:off x="533400" y="1143000"/>
            <a:ext cx="8229600" cy="4857768"/>
          </a:xfrm>
          <a:prstGeom prst="rect">
            <a:avLst/>
          </a:prstGeom>
        </p:spPr>
        <p:txBody>
          <a:bodyPr vert="horz" lIns="91440" tIns="45720" rIns="91440" bIns="45720" rtlCol="0">
            <a:normAutofit/>
          </a:bodyPr>
          <a:lstStyle/>
          <a:p>
            <a:pPr marL="342900" lvl="0" indent="-342900" algn="ctr">
              <a:spcBef>
                <a:spcPct val="20000"/>
              </a:spcBef>
            </a:pPr>
            <a:endParaRPr kumimoji="0" lang="en-IN" sz="2000" b="1" i="0" u="none" strike="noStrike" kern="1200" cap="none" spc="0" normalizeH="0" baseline="0" noProof="0" dirty="0">
              <a:ln>
                <a:noFill/>
              </a:ln>
              <a:solidFill>
                <a:schemeClr val="tx1"/>
              </a:solidFill>
              <a:effectLst/>
              <a:uLnTx/>
              <a:uFillTx/>
              <a:latin typeface="Calibri (Body)"/>
            </a:endParaRPr>
          </a:p>
        </p:txBody>
      </p:sp>
      <p:sp>
        <p:nvSpPr>
          <p:cNvPr id="9" name="Content Placeholder 2"/>
          <p:cNvSpPr txBox="1">
            <a:spLocks/>
          </p:cNvSpPr>
          <p:nvPr/>
        </p:nvSpPr>
        <p:spPr>
          <a:xfrm>
            <a:off x="4929190" y="1428736"/>
            <a:ext cx="3786214" cy="4214842"/>
          </a:xfrm>
          <a:prstGeom prst="rect">
            <a:avLst/>
          </a:prstGeom>
          <a:solidFill>
            <a:schemeClr val="accent6">
              <a:lumMod val="75000"/>
            </a:schemeClr>
          </a:solidFill>
          <a:ln w="3175">
            <a:solidFill>
              <a:schemeClr val="tx1"/>
            </a:solidFill>
          </a:ln>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1800" b="0" i="0" u="none" strike="noStrike" kern="1200" cap="none" spc="0" normalizeH="0" baseline="0" noProof="0" dirty="0">
              <a:ln>
                <a:noFill/>
              </a:ln>
              <a:solidFill>
                <a:schemeClr val="tx1"/>
              </a:solidFill>
              <a:effectLst/>
              <a:uLnTx/>
              <a:uFillTx/>
              <a:latin typeface="+mn-lt"/>
              <a:ea typeface="+mn-ea"/>
              <a:cs typeface="+mn-cs"/>
            </a:endParaRPr>
          </a:p>
          <a:p>
            <a:pPr marL="342900" lvl="0" indent="-342900" algn="just">
              <a:spcBef>
                <a:spcPct val="20000"/>
              </a:spcBef>
              <a:spcAft>
                <a:spcPts val="3600"/>
              </a:spcAft>
            </a:pPr>
            <a:r>
              <a:rPr kumimoji="0" lang="en-IN" sz="1800" b="0" i="0" u="none" strike="noStrike" kern="1200" cap="none" spc="0" normalizeH="0" baseline="0" noProof="0" dirty="0">
                <a:ln>
                  <a:noFill/>
                </a:ln>
                <a:solidFill>
                  <a:schemeClr val="tx1"/>
                </a:solidFill>
                <a:effectLst/>
                <a:uLnTx/>
                <a:uFillTx/>
                <a:latin typeface="+mn-lt"/>
                <a:ea typeface="+mn-ea"/>
                <a:cs typeface="+mn-cs"/>
              </a:rPr>
              <a:t>		</a:t>
            </a:r>
            <a:r>
              <a:rPr lang="en-IN" sz="2200" b="1" dirty="0">
                <a:latin typeface="Calibri (Body)"/>
              </a:rPr>
              <a:t>Internet </a:t>
            </a:r>
          </a:p>
          <a:p>
            <a:pPr marL="342900" lvl="0" indent="-342900" algn="just">
              <a:spcBef>
                <a:spcPct val="20000"/>
              </a:spcBef>
              <a:spcAft>
                <a:spcPts val="3600"/>
              </a:spcAft>
              <a:buFont typeface="Arial" pitchFamily="34" charset="0"/>
              <a:buChar char="•"/>
            </a:pPr>
            <a:r>
              <a:rPr lang="en-IN" sz="2200" dirty="0">
                <a:latin typeface="Calibri (Body)"/>
              </a:rPr>
              <a:t>The design of Internet results in a cyberspace built out of components</a:t>
            </a:r>
          </a:p>
          <a:p>
            <a:pPr marL="342900" lvl="0" indent="-342900" algn="just">
              <a:spcBef>
                <a:spcPct val="20000"/>
              </a:spcBef>
              <a:spcAft>
                <a:spcPts val="3600"/>
              </a:spcAft>
              <a:buFont typeface="Arial" pitchFamily="34" charset="0"/>
              <a:buChar char="•"/>
            </a:pPr>
            <a:r>
              <a:rPr lang="en-IN" sz="2200" dirty="0">
                <a:latin typeface="Calibri (Body)"/>
              </a:rPr>
              <a:t>It provides services designed to form more complex services</a:t>
            </a:r>
          </a:p>
        </p:txBody>
      </p:sp>
      <p:pic>
        <p:nvPicPr>
          <p:cNvPr id="11"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 calcmode="lin" valueType="num">
                                      <p:cBhvr additive="base">
                                        <p:cTn id="7"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anim calcmode="lin" valueType="num">
                                      <p:cBhvr additive="base">
                                        <p:cTn id="11"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 calcmode="lin" valueType="num">
                                      <p:cBhvr additive="base">
                                        <p:cTn id="1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anim calcmode="lin" valueType="num">
                                      <p:cBhvr additive="base">
                                        <p:cTn id="2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anim calcmode="lin" valueType="num">
                                      <p:cBhvr additive="base">
                                        <p:cTn id="2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9">
                                            <p:txEl>
                                              <p:pRg st="3" end="3"/>
                                            </p:txEl>
                                          </p:spTgt>
                                        </p:tgtEl>
                                        <p:attrNameLst>
                                          <p:attrName>style.visibility</p:attrName>
                                        </p:attrNameLst>
                                      </p:cBhvr>
                                      <p:to>
                                        <p:strVal val="visible"/>
                                      </p:to>
                                    </p:set>
                                    <p:anim calcmode="lin" valueType="num">
                                      <p:cBhvr additive="base">
                                        <p:cTn id="2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155119-CB63-45EE-98AC-896F8E21B9BD}" type="datetime1">
              <a:rPr lang="en-US" smtClean="0"/>
              <a:t>9/22/2023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pPr>
            <a:r>
              <a:rPr lang="en-IN" sz="3000" dirty="0">
                <a:latin typeface="Calibri (Body)"/>
              </a:rPr>
              <a:t>Security Risk Analysis(CO1)</a:t>
            </a:r>
            <a:endParaRPr lang="en-US" sz="3000" dirty="0">
              <a:latin typeface="Calibri (Body)"/>
            </a:endParaRPr>
          </a:p>
        </p:txBody>
      </p:sp>
      <p:sp>
        <p:nvSpPr>
          <p:cNvPr id="10" name="Content Placeholder 2"/>
          <p:cNvSpPr>
            <a:spLocks noGrp="1"/>
          </p:cNvSpPr>
          <p:nvPr>
            <p:ph idx="1"/>
          </p:nvPr>
        </p:nvSpPr>
        <p:spPr>
          <a:xfrm>
            <a:off x="357158" y="1000108"/>
            <a:ext cx="8429684" cy="5000660"/>
          </a:xfrm>
          <a:ln w="0">
            <a:noFill/>
          </a:ln>
        </p:spPr>
        <p:txBody>
          <a:bodyPr>
            <a:normAutofit/>
          </a:bodyPr>
          <a:lstStyle/>
          <a:p>
            <a:endParaRPr lang="en-IN" sz="1800" dirty="0"/>
          </a:p>
          <a:p>
            <a:pPr algn="just">
              <a:spcAft>
                <a:spcPts val="1200"/>
              </a:spcAft>
            </a:pPr>
            <a:r>
              <a:rPr lang="en-US" sz="2200" dirty="0">
                <a:latin typeface="Calibri (Body)"/>
              </a:rPr>
              <a:t>The entire process of maintaining organizational security involves assessment, analysis, and management of risks.</a:t>
            </a:r>
          </a:p>
          <a:p>
            <a:pPr algn="just">
              <a:spcAft>
                <a:spcPts val="1200"/>
              </a:spcAft>
            </a:pPr>
            <a:r>
              <a:rPr lang="en-US" sz="2200" dirty="0">
                <a:latin typeface="Calibri (Body)"/>
              </a:rPr>
              <a:t>Assessment is identification of any potential risks for a system. </a:t>
            </a:r>
          </a:p>
          <a:p>
            <a:pPr algn="just">
              <a:spcAft>
                <a:spcPts val="1200"/>
              </a:spcAft>
            </a:pPr>
            <a:r>
              <a:rPr lang="en-US" sz="2200" dirty="0">
                <a:latin typeface="Calibri (Body)"/>
              </a:rPr>
              <a:t>Analysis means </a:t>
            </a:r>
            <a:r>
              <a:rPr lang="en-US" sz="2200" b="1" dirty="0">
                <a:latin typeface="Calibri (Body)"/>
              </a:rPr>
              <a:t>measuring the effects</a:t>
            </a:r>
            <a:r>
              <a:rPr lang="en-US" sz="2200" dirty="0">
                <a:latin typeface="Calibri (Body)"/>
              </a:rPr>
              <a:t> that may be caused to the system and providing details to the management team for taking steps that will counter the most concerning issues. </a:t>
            </a:r>
          </a:p>
          <a:p>
            <a:pPr algn="just">
              <a:spcAft>
                <a:spcPts val="1200"/>
              </a:spcAft>
              <a:buNone/>
            </a:pPr>
            <a:endParaRPr lang="en-IN" sz="2200" dirty="0">
              <a:latin typeface="Calibri (Body)"/>
            </a:endParaRPr>
          </a:p>
        </p:txBody>
      </p:sp>
      <p:sp>
        <p:nvSpPr>
          <p:cNvPr id="13" name="Content Placeholder 2"/>
          <p:cNvSpPr txBox="1">
            <a:spLocks/>
          </p:cNvSpPr>
          <p:nvPr/>
        </p:nvSpPr>
        <p:spPr>
          <a:xfrm>
            <a:off x="533400" y="1143000"/>
            <a:ext cx="8229600" cy="4857768"/>
          </a:xfrm>
          <a:prstGeom prst="rect">
            <a:avLst/>
          </a:prstGeom>
        </p:spPr>
        <p:txBody>
          <a:bodyPr vert="horz" lIns="91440" tIns="45720" rIns="91440" bIns="45720" rtlCol="0">
            <a:normAutofit/>
          </a:bodyPr>
          <a:lstStyle/>
          <a:p>
            <a:pPr marL="342900" lvl="0" indent="-342900" algn="ctr">
              <a:spcBef>
                <a:spcPct val="20000"/>
              </a:spcBef>
            </a:pPr>
            <a:endParaRPr kumimoji="0" lang="en-IN" sz="2000" b="1" i="0" u="none" strike="noStrike" kern="1200" cap="none" spc="0" normalizeH="0" baseline="0" noProof="0" dirty="0">
              <a:ln>
                <a:noFill/>
              </a:ln>
              <a:solidFill>
                <a:schemeClr val="tx1"/>
              </a:solidFill>
              <a:effectLst/>
              <a:uLnTx/>
              <a:uFillTx/>
              <a:latin typeface="Calibri (Body)"/>
            </a:endParaRPr>
          </a:p>
        </p:txBody>
      </p:sp>
      <p:pic>
        <p:nvPicPr>
          <p:cNvPr id="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B107AE1-4269-467D-AE1A-59AF805D22CA}" type="datetime1">
              <a:rPr lang="en-US" smtClean="0"/>
              <a:t>9/22/2023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pPr>
            <a:r>
              <a:rPr lang="en-IN" sz="3000" dirty="0">
                <a:latin typeface="Calibri (Body)"/>
              </a:rPr>
              <a:t>Security Risk Analysis</a:t>
            </a:r>
            <a:endParaRPr lang="en-US" sz="3000" dirty="0">
              <a:latin typeface="Calibri (Body)"/>
            </a:endParaRPr>
          </a:p>
        </p:txBody>
      </p:sp>
      <p:sp>
        <p:nvSpPr>
          <p:cNvPr id="10" name="Content Placeholder 2"/>
          <p:cNvSpPr>
            <a:spLocks noGrp="1"/>
          </p:cNvSpPr>
          <p:nvPr>
            <p:ph idx="1"/>
          </p:nvPr>
        </p:nvSpPr>
        <p:spPr>
          <a:xfrm>
            <a:off x="357158" y="1000108"/>
            <a:ext cx="8429684" cy="5000660"/>
          </a:xfrm>
          <a:ln w="0">
            <a:noFill/>
          </a:ln>
        </p:spPr>
        <p:txBody>
          <a:bodyPr>
            <a:normAutofit/>
          </a:bodyPr>
          <a:lstStyle/>
          <a:p>
            <a:endParaRPr lang="en-IN" sz="1800" dirty="0"/>
          </a:p>
          <a:p>
            <a:pPr algn="just">
              <a:spcAft>
                <a:spcPts val="600"/>
              </a:spcAft>
            </a:pPr>
            <a:r>
              <a:rPr lang="en-US" sz="2200" dirty="0">
                <a:latin typeface="Calibri (Body)"/>
              </a:rPr>
              <a:t>Management of risks is to take appropriate steps for </a:t>
            </a:r>
            <a:r>
              <a:rPr lang="en-US" sz="2200" b="1" dirty="0">
                <a:latin typeface="Calibri (Body)"/>
              </a:rPr>
              <a:t>removing system vulnerabilities. </a:t>
            </a:r>
            <a:r>
              <a:rPr lang="en-US" sz="2200" dirty="0">
                <a:latin typeface="Calibri (Body)"/>
              </a:rPr>
              <a:t>(Covered this in starting of unit)</a:t>
            </a:r>
          </a:p>
          <a:p>
            <a:pPr algn="just">
              <a:spcAft>
                <a:spcPts val="600"/>
              </a:spcAft>
            </a:pPr>
            <a:r>
              <a:rPr lang="en-US" sz="2200" dirty="0">
                <a:latin typeface="Calibri (Body)"/>
              </a:rPr>
              <a:t>Risk analysis is a continuous process that requires you to constantly monitor the measures employed to maintain security of your systems at present.</a:t>
            </a:r>
          </a:p>
          <a:p>
            <a:pPr algn="just">
              <a:spcAft>
                <a:spcPts val="600"/>
              </a:spcAft>
            </a:pPr>
            <a:r>
              <a:rPr lang="en-US" sz="2200" dirty="0">
                <a:latin typeface="Calibri (Body)"/>
              </a:rPr>
              <a:t>Keep calculating threats evaluating their further effects.</a:t>
            </a:r>
          </a:p>
          <a:p>
            <a:pPr algn="just">
              <a:spcAft>
                <a:spcPts val="600"/>
              </a:spcAft>
            </a:pPr>
            <a:r>
              <a:rPr lang="en-US" sz="2200" dirty="0">
                <a:latin typeface="Calibri (Body)"/>
              </a:rPr>
              <a:t>It keeps the economy in check, that is, the cost of applied security measures never exceed the possible losses.</a:t>
            </a:r>
          </a:p>
          <a:p>
            <a:pPr algn="just">
              <a:spcAft>
                <a:spcPts val="3600"/>
              </a:spcAft>
              <a:buNone/>
            </a:pPr>
            <a:endParaRPr lang="en-IN" sz="2200" dirty="0">
              <a:latin typeface="Calibri (Body)"/>
            </a:endParaRPr>
          </a:p>
        </p:txBody>
      </p:sp>
      <p:sp>
        <p:nvSpPr>
          <p:cNvPr id="13" name="Content Placeholder 2"/>
          <p:cNvSpPr txBox="1">
            <a:spLocks/>
          </p:cNvSpPr>
          <p:nvPr/>
        </p:nvSpPr>
        <p:spPr>
          <a:xfrm>
            <a:off x="533400" y="1143000"/>
            <a:ext cx="8229600" cy="4857768"/>
          </a:xfrm>
          <a:prstGeom prst="rect">
            <a:avLst/>
          </a:prstGeom>
        </p:spPr>
        <p:txBody>
          <a:bodyPr vert="horz" lIns="91440" tIns="45720" rIns="91440" bIns="45720" rtlCol="0">
            <a:normAutofit/>
          </a:bodyPr>
          <a:lstStyle/>
          <a:p>
            <a:pPr marL="342900" lvl="0" indent="-342900" algn="ctr">
              <a:spcBef>
                <a:spcPct val="20000"/>
              </a:spcBef>
            </a:pPr>
            <a:endParaRPr kumimoji="0" lang="en-IN" sz="2000" b="1" i="0" u="none" strike="noStrike" kern="1200" cap="none" spc="0" normalizeH="0" baseline="0" noProof="0" dirty="0">
              <a:ln>
                <a:noFill/>
              </a:ln>
              <a:solidFill>
                <a:schemeClr val="tx1"/>
              </a:solidFill>
              <a:effectLst/>
              <a:uLnTx/>
              <a:uFillTx/>
              <a:latin typeface="Calibri (Body)"/>
            </a:endParaRPr>
          </a:p>
        </p:txBody>
      </p:sp>
      <p:pic>
        <p:nvPicPr>
          <p:cNvPr id="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92370C6-A36A-4740-8DC3-83BB88483217}" type="datetime1">
              <a:rPr lang="en-US" smtClean="0"/>
              <a:t>9/22/2023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pPr>
            <a:r>
              <a:rPr lang="en-IN" sz="3000" dirty="0">
                <a:latin typeface="Calibri (Body)"/>
              </a:rPr>
              <a:t>Risk analysis terminology</a:t>
            </a:r>
            <a:endParaRPr lang="en-US" sz="3000" dirty="0">
              <a:latin typeface="Calibri (Body)"/>
            </a:endParaRPr>
          </a:p>
        </p:txBody>
      </p:sp>
      <p:sp>
        <p:nvSpPr>
          <p:cNvPr id="10" name="Content Placeholder 2"/>
          <p:cNvSpPr>
            <a:spLocks noGrp="1"/>
          </p:cNvSpPr>
          <p:nvPr>
            <p:ph idx="1"/>
          </p:nvPr>
        </p:nvSpPr>
        <p:spPr>
          <a:xfrm>
            <a:off x="357158" y="1000108"/>
            <a:ext cx="8429684" cy="5000660"/>
          </a:xfrm>
          <a:ln w="0">
            <a:noFill/>
          </a:ln>
        </p:spPr>
        <p:txBody>
          <a:bodyPr>
            <a:normAutofit/>
          </a:bodyPr>
          <a:lstStyle/>
          <a:p>
            <a:endParaRPr lang="en-IN" sz="1800" dirty="0"/>
          </a:p>
          <a:p>
            <a:pPr algn="just">
              <a:spcAft>
                <a:spcPts val="3600"/>
              </a:spcAft>
              <a:buNone/>
            </a:pPr>
            <a:endParaRPr lang="en-IN" sz="1800" dirty="0">
              <a:latin typeface="Calibri (Body)"/>
            </a:endParaRPr>
          </a:p>
        </p:txBody>
      </p:sp>
      <p:sp>
        <p:nvSpPr>
          <p:cNvPr id="13" name="Content Placeholder 2"/>
          <p:cNvSpPr txBox="1">
            <a:spLocks/>
          </p:cNvSpPr>
          <p:nvPr/>
        </p:nvSpPr>
        <p:spPr>
          <a:xfrm>
            <a:off x="533400" y="1143000"/>
            <a:ext cx="8229600" cy="4857768"/>
          </a:xfrm>
          <a:prstGeom prst="rect">
            <a:avLst/>
          </a:prstGeom>
        </p:spPr>
        <p:txBody>
          <a:bodyPr vert="horz" lIns="91440" tIns="45720" rIns="91440" bIns="45720" rtlCol="0">
            <a:normAutofit/>
          </a:bodyPr>
          <a:lstStyle/>
          <a:p>
            <a:pPr marL="342900" lvl="0" indent="-342900" algn="ctr">
              <a:spcBef>
                <a:spcPct val="20000"/>
              </a:spcBef>
            </a:pPr>
            <a:endParaRPr kumimoji="0" lang="en-IN" sz="2000" b="1" i="0" u="none" strike="noStrike" kern="1200" cap="none" spc="0" normalizeH="0" baseline="0" noProof="0" dirty="0">
              <a:ln>
                <a:noFill/>
              </a:ln>
              <a:solidFill>
                <a:schemeClr val="tx1"/>
              </a:solidFill>
              <a:effectLst/>
              <a:uLnTx/>
              <a:uFillTx/>
              <a:latin typeface="Calibri (Body)"/>
            </a:endParaRPr>
          </a:p>
        </p:txBody>
      </p:sp>
      <p:sp>
        <p:nvSpPr>
          <p:cNvPr id="9" name="Rectangle 8"/>
          <p:cNvSpPr/>
          <p:nvPr/>
        </p:nvSpPr>
        <p:spPr>
          <a:xfrm>
            <a:off x="642910" y="1071546"/>
            <a:ext cx="2286016" cy="78581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libri (Body)"/>
              </a:rPr>
              <a:t>Assets</a:t>
            </a:r>
            <a:r>
              <a:rPr lang="en-US" dirty="0">
                <a:latin typeface="Calibri (Body)"/>
              </a:rPr>
              <a:t>:</a:t>
            </a:r>
            <a:endParaRPr lang="en-IN" dirty="0">
              <a:latin typeface="Calibri (Body)"/>
            </a:endParaRPr>
          </a:p>
        </p:txBody>
      </p:sp>
      <p:sp>
        <p:nvSpPr>
          <p:cNvPr id="12" name="Rectangle 11"/>
          <p:cNvSpPr/>
          <p:nvPr/>
        </p:nvSpPr>
        <p:spPr>
          <a:xfrm>
            <a:off x="3000364" y="1071546"/>
            <a:ext cx="5500726" cy="7858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a:solidFill>
                  <a:schemeClr val="tx1"/>
                </a:solidFill>
                <a:latin typeface="Calibri (Body)"/>
              </a:rPr>
              <a:t>Everything that has some value and needs to be safeguarded</a:t>
            </a:r>
            <a:r>
              <a:rPr lang="en-US" sz="2000" dirty="0">
                <a:latin typeface="Calibri (Body)"/>
              </a:rPr>
              <a:t>.</a:t>
            </a:r>
            <a:endParaRPr lang="en-IN" sz="2000" dirty="0">
              <a:latin typeface="Calibri (Body)"/>
            </a:endParaRPr>
          </a:p>
        </p:txBody>
      </p:sp>
      <p:sp>
        <p:nvSpPr>
          <p:cNvPr id="14" name="Rectangle 13"/>
          <p:cNvSpPr/>
          <p:nvPr/>
        </p:nvSpPr>
        <p:spPr>
          <a:xfrm>
            <a:off x="642910" y="1928802"/>
            <a:ext cx="2286016" cy="78581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libri (Body)"/>
              </a:rPr>
              <a:t>Threats:</a:t>
            </a:r>
            <a:endParaRPr lang="en-IN" dirty="0">
              <a:latin typeface="Calibri (Body)"/>
            </a:endParaRPr>
          </a:p>
        </p:txBody>
      </p:sp>
      <p:sp>
        <p:nvSpPr>
          <p:cNvPr id="15" name="Rectangle 14"/>
          <p:cNvSpPr/>
          <p:nvPr/>
        </p:nvSpPr>
        <p:spPr>
          <a:xfrm>
            <a:off x="3000364" y="1928802"/>
            <a:ext cx="5500726" cy="7858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a:solidFill>
                  <a:schemeClr val="tx1"/>
                </a:solidFill>
                <a:latin typeface="Calibri (Body)"/>
              </a:rPr>
              <a:t>possible danger to assets</a:t>
            </a:r>
            <a:endParaRPr lang="en-IN" sz="2000" dirty="0">
              <a:latin typeface="Calibri (Body)"/>
            </a:endParaRPr>
          </a:p>
        </p:txBody>
      </p:sp>
      <p:sp>
        <p:nvSpPr>
          <p:cNvPr id="16" name="Rectangle 15"/>
          <p:cNvSpPr/>
          <p:nvPr/>
        </p:nvSpPr>
        <p:spPr>
          <a:xfrm>
            <a:off x="642910" y="2786058"/>
            <a:ext cx="2286016" cy="78581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libri (Body)"/>
              </a:rPr>
              <a:t>Vulnerabilities:</a:t>
            </a:r>
            <a:endParaRPr lang="en-IN" dirty="0">
              <a:latin typeface="Calibri (Body)"/>
            </a:endParaRPr>
          </a:p>
        </p:txBody>
      </p:sp>
      <p:sp>
        <p:nvSpPr>
          <p:cNvPr id="17" name="Rectangle 16"/>
          <p:cNvSpPr/>
          <p:nvPr/>
        </p:nvSpPr>
        <p:spPr>
          <a:xfrm>
            <a:off x="3000364" y="2786058"/>
            <a:ext cx="5500726" cy="7858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2000" dirty="0">
                <a:solidFill>
                  <a:schemeClr val="tx1"/>
                </a:solidFill>
                <a:latin typeface="Calibri (Body)"/>
              </a:rPr>
              <a:t>any weakness</a:t>
            </a:r>
            <a:r>
              <a:rPr lang="en-IN" sz="2000">
                <a:solidFill>
                  <a:schemeClr val="tx1"/>
                </a:solidFill>
                <a:latin typeface="Calibri (Body)"/>
              </a:rPr>
              <a:t>/flaw </a:t>
            </a:r>
            <a:r>
              <a:rPr lang="en-IN" sz="2000" dirty="0">
                <a:solidFill>
                  <a:schemeClr val="tx1"/>
                </a:solidFill>
                <a:latin typeface="Calibri (Body)"/>
              </a:rPr>
              <a:t>in the system</a:t>
            </a:r>
            <a:endParaRPr lang="en-IN" sz="2000" dirty="0">
              <a:latin typeface="Calibri (Body)"/>
            </a:endParaRPr>
          </a:p>
        </p:txBody>
      </p:sp>
      <p:sp>
        <p:nvSpPr>
          <p:cNvPr id="18" name="Rectangle 17"/>
          <p:cNvSpPr/>
          <p:nvPr/>
        </p:nvSpPr>
        <p:spPr>
          <a:xfrm>
            <a:off x="642910" y="3643314"/>
            <a:ext cx="2286016" cy="78581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libri (Body)"/>
              </a:rPr>
              <a:t>Countermeasures:</a:t>
            </a:r>
            <a:endParaRPr lang="en-IN" dirty="0">
              <a:latin typeface="Calibri (Body)"/>
            </a:endParaRPr>
          </a:p>
        </p:txBody>
      </p:sp>
      <p:sp>
        <p:nvSpPr>
          <p:cNvPr id="19" name="Rectangle 18"/>
          <p:cNvSpPr/>
          <p:nvPr/>
        </p:nvSpPr>
        <p:spPr>
          <a:xfrm>
            <a:off x="3000364" y="3643314"/>
            <a:ext cx="5500726" cy="7858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a:solidFill>
                  <a:schemeClr val="tx1"/>
                </a:solidFill>
                <a:latin typeface="Calibri (Body)"/>
              </a:rPr>
              <a:t>Countermeasures are the devices or actions with an intent and capability to reduce system vulnerabilities.</a:t>
            </a:r>
            <a:endParaRPr lang="en-IN" dirty="0">
              <a:latin typeface="Calibri (Body)"/>
            </a:endParaRPr>
          </a:p>
        </p:txBody>
      </p:sp>
      <p:sp>
        <p:nvSpPr>
          <p:cNvPr id="20" name="Rectangle 19"/>
          <p:cNvSpPr/>
          <p:nvPr/>
        </p:nvSpPr>
        <p:spPr>
          <a:xfrm>
            <a:off x="642910" y="4500570"/>
            <a:ext cx="2286016" cy="78581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libri (Body)"/>
              </a:rPr>
              <a:t>Expected losses: </a:t>
            </a:r>
            <a:endParaRPr lang="en-IN" dirty="0">
              <a:latin typeface="Calibri (Body)"/>
            </a:endParaRPr>
          </a:p>
        </p:txBody>
      </p:sp>
      <p:sp>
        <p:nvSpPr>
          <p:cNvPr id="21" name="Rectangle 20"/>
          <p:cNvSpPr/>
          <p:nvPr/>
        </p:nvSpPr>
        <p:spPr>
          <a:xfrm>
            <a:off x="3000364" y="4500570"/>
            <a:ext cx="5500726" cy="7858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2000" dirty="0">
                <a:solidFill>
                  <a:schemeClr val="tx1"/>
                </a:solidFill>
                <a:latin typeface="Calibri (Body)"/>
              </a:rPr>
              <a:t>expected impacts of threats on an organization’s assets</a:t>
            </a:r>
            <a:endParaRPr lang="en-IN" sz="2000" dirty="0">
              <a:latin typeface="Calibri (Body)"/>
            </a:endParaRPr>
          </a:p>
        </p:txBody>
      </p:sp>
      <p:sp>
        <p:nvSpPr>
          <p:cNvPr id="22" name="Rectangle 21"/>
          <p:cNvSpPr/>
          <p:nvPr/>
        </p:nvSpPr>
        <p:spPr>
          <a:xfrm>
            <a:off x="642910" y="5357826"/>
            <a:ext cx="2286016" cy="78581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libri (Body)"/>
              </a:rPr>
              <a:t>Impact:</a:t>
            </a:r>
            <a:endParaRPr lang="en-IN" dirty="0">
              <a:latin typeface="Calibri (Body)"/>
            </a:endParaRPr>
          </a:p>
        </p:txBody>
      </p:sp>
      <p:sp>
        <p:nvSpPr>
          <p:cNvPr id="23" name="Rectangle 22"/>
          <p:cNvSpPr/>
          <p:nvPr/>
        </p:nvSpPr>
        <p:spPr>
          <a:xfrm>
            <a:off x="3000364" y="5357826"/>
            <a:ext cx="5500726" cy="7858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a:solidFill>
                  <a:schemeClr val="tx1"/>
                </a:solidFill>
                <a:latin typeface="Calibri (Body)"/>
              </a:rPr>
              <a:t>It is usually categorized into four areas, namely, destruction, disclosure, modification, and Denial of Service (</a:t>
            </a:r>
            <a:r>
              <a:rPr lang="en-IN" dirty="0" err="1">
                <a:solidFill>
                  <a:schemeClr val="tx1"/>
                </a:solidFill>
                <a:latin typeface="Calibri (Body)"/>
              </a:rPr>
              <a:t>DoS</a:t>
            </a:r>
            <a:r>
              <a:rPr lang="en-IN" dirty="0">
                <a:solidFill>
                  <a:schemeClr val="tx1"/>
                </a:solidFill>
                <a:latin typeface="Calibri (Body)"/>
              </a:rPr>
              <a:t>).</a:t>
            </a:r>
          </a:p>
        </p:txBody>
      </p:sp>
      <p:pic>
        <p:nvPicPr>
          <p:cNvPr id="24"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fill="hold"/>
                                        <p:tgtEl>
                                          <p:spTgt spid="20"/>
                                        </p:tgtEl>
                                        <p:attrNameLst>
                                          <p:attrName>ppt_x</p:attrName>
                                        </p:attrNameLst>
                                      </p:cBhvr>
                                      <p:tavLst>
                                        <p:tav tm="0">
                                          <p:val>
                                            <p:strVal val="#ppt_x"/>
                                          </p:val>
                                        </p:tav>
                                        <p:tav tm="100000">
                                          <p:val>
                                            <p:strVal val="#ppt_x"/>
                                          </p:val>
                                        </p:tav>
                                      </p:tavLst>
                                    </p:anim>
                                    <p:anim calcmode="lin" valueType="num">
                                      <p:cBhvr additive="base">
                                        <p:cTn id="48" dur="500" fill="hold"/>
                                        <p:tgtEl>
                                          <p:spTgt spid="20"/>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 calcmode="lin" valueType="num">
                                      <p:cBhvr additive="base">
                                        <p:cTn id="51" dur="500" fill="hold"/>
                                        <p:tgtEl>
                                          <p:spTgt spid="21"/>
                                        </p:tgtEl>
                                        <p:attrNameLst>
                                          <p:attrName>ppt_x</p:attrName>
                                        </p:attrNameLst>
                                      </p:cBhvr>
                                      <p:tavLst>
                                        <p:tav tm="0">
                                          <p:val>
                                            <p:strVal val="#ppt_x"/>
                                          </p:val>
                                        </p:tav>
                                        <p:tav tm="100000">
                                          <p:val>
                                            <p:strVal val="#ppt_x"/>
                                          </p:val>
                                        </p:tav>
                                      </p:tavLst>
                                    </p:anim>
                                    <p:anim calcmode="lin" valueType="num">
                                      <p:cBhvr additive="base">
                                        <p:cTn id="5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anim calcmode="lin" valueType="num">
                                      <p:cBhvr additive="base">
                                        <p:cTn id="57" dur="500" fill="hold"/>
                                        <p:tgtEl>
                                          <p:spTgt spid="22"/>
                                        </p:tgtEl>
                                        <p:attrNameLst>
                                          <p:attrName>ppt_x</p:attrName>
                                        </p:attrNameLst>
                                      </p:cBhvr>
                                      <p:tavLst>
                                        <p:tav tm="0">
                                          <p:val>
                                            <p:strVal val="#ppt_x"/>
                                          </p:val>
                                        </p:tav>
                                        <p:tav tm="100000">
                                          <p:val>
                                            <p:strVal val="#ppt_x"/>
                                          </p:val>
                                        </p:tav>
                                      </p:tavLst>
                                    </p:anim>
                                    <p:anim calcmode="lin" valueType="num">
                                      <p:cBhvr additive="base">
                                        <p:cTn id="58" dur="500" fill="hold"/>
                                        <p:tgtEl>
                                          <p:spTgt spid="22"/>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D96CF1-B0B7-48D8-9B09-03EFBDCCD9D4}" type="datetime1">
              <a:rPr lang="en-US" smtClean="0"/>
              <a:t>9/22/2023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pPr>
            <a:r>
              <a:rPr lang="en-IN" sz="3000" dirty="0">
                <a:latin typeface="Calibri (Body)"/>
              </a:rPr>
              <a:t>Key Elements of Risk Analysis</a:t>
            </a:r>
          </a:p>
        </p:txBody>
      </p:sp>
      <p:sp>
        <p:nvSpPr>
          <p:cNvPr id="13" name="Content Placeholder 2"/>
          <p:cNvSpPr txBox="1">
            <a:spLocks/>
          </p:cNvSpPr>
          <p:nvPr/>
        </p:nvSpPr>
        <p:spPr>
          <a:xfrm>
            <a:off x="533400" y="1143000"/>
            <a:ext cx="8229600" cy="4857768"/>
          </a:xfrm>
          <a:prstGeom prst="rect">
            <a:avLst/>
          </a:prstGeom>
        </p:spPr>
        <p:txBody>
          <a:bodyPr vert="horz" lIns="91440" tIns="45720" rIns="91440" bIns="45720" rtlCol="0">
            <a:normAutofit/>
          </a:bodyPr>
          <a:lstStyle/>
          <a:p>
            <a:pPr marL="342900" lvl="0" indent="-342900" algn="ctr">
              <a:spcBef>
                <a:spcPct val="20000"/>
              </a:spcBef>
            </a:pPr>
            <a:endParaRPr kumimoji="0" lang="en-IN" sz="2000" b="1" i="0" u="none" strike="noStrike" kern="1200" cap="none" spc="0" normalizeH="0" baseline="0" noProof="0" dirty="0">
              <a:ln>
                <a:noFill/>
              </a:ln>
              <a:solidFill>
                <a:schemeClr val="tx1"/>
              </a:solidFill>
              <a:effectLst/>
              <a:uLnTx/>
              <a:uFillTx/>
              <a:latin typeface="Calibri (Body)"/>
            </a:endParaRPr>
          </a:p>
        </p:txBody>
      </p:sp>
      <p:sp>
        <p:nvSpPr>
          <p:cNvPr id="18" name="Content Placeholder 2"/>
          <p:cNvSpPr>
            <a:spLocks noGrp="1"/>
          </p:cNvSpPr>
          <p:nvPr>
            <p:ph idx="1"/>
          </p:nvPr>
        </p:nvSpPr>
        <p:spPr>
          <a:xfrm>
            <a:off x="357158" y="1000108"/>
            <a:ext cx="8429684" cy="5000660"/>
          </a:xfrm>
          <a:ln w="0">
            <a:noFill/>
          </a:ln>
        </p:spPr>
        <p:txBody>
          <a:bodyPr>
            <a:normAutofit/>
          </a:bodyPr>
          <a:lstStyle/>
          <a:p>
            <a:endParaRPr lang="en-IN" sz="1800" dirty="0"/>
          </a:p>
          <a:p>
            <a:pPr algn="just">
              <a:spcAft>
                <a:spcPts val="3600"/>
              </a:spcAft>
            </a:pPr>
            <a:r>
              <a:rPr lang="en-IN" sz="2200" b="1" dirty="0">
                <a:latin typeface="Calibri (Body)"/>
              </a:rPr>
              <a:t>Impact statement: </a:t>
            </a:r>
            <a:r>
              <a:rPr lang="en-IN" sz="2200" dirty="0">
                <a:latin typeface="Calibri (Body)"/>
              </a:rPr>
              <a:t>The impact statement describes the damages that may be caused by threats.</a:t>
            </a:r>
          </a:p>
          <a:p>
            <a:pPr algn="just">
              <a:spcAft>
                <a:spcPts val="3600"/>
              </a:spcAft>
            </a:pPr>
            <a:r>
              <a:rPr lang="en-IN" sz="2200" b="1" dirty="0">
                <a:latin typeface="Calibri (Body)"/>
              </a:rPr>
              <a:t>Effectiveness measure: </a:t>
            </a:r>
            <a:r>
              <a:rPr lang="en-IN" sz="2200" dirty="0">
                <a:latin typeface="Calibri (Body)"/>
              </a:rPr>
              <a:t>The effectiveness measure presents the calculated effectiveness of individual actions taken to counter the impact of threats.</a:t>
            </a:r>
          </a:p>
          <a:p>
            <a:pPr algn="just">
              <a:spcAft>
                <a:spcPts val="3600"/>
              </a:spcAft>
            </a:pPr>
            <a:r>
              <a:rPr lang="en-IN" sz="2200" b="1" dirty="0">
                <a:latin typeface="Calibri (Body)"/>
              </a:rPr>
              <a:t>Recommended counter measures: </a:t>
            </a:r>
            <a:r>
              <a:rPr lang="en-IN" sz="2200" dirty="0">
                <a:latin typeface="Calibri (Body)"/>
              </a:rPr>
              <a:t>The recommended countermeasures involve possible actions that are cost effective and maintain security of assets in a proper manner.</a:t>
            </a:r>
          </a:p>
          <a:p>
            <a:pPr algn="just">
              <a:spcAft>
                <a:spcPts val="3600"/>
              </a:spcAft>
              <a:buNone/>
            </a:pPr>
            <a:endParaRPr lang="en-IN" sz="1800" dirty="0">
              <a:latin typeface="Calibri (Body)"/>
            </a:endParaRPr>
          </a:p>
        </p:txBody>
      </p:sp>
      <p:pic>
        <p:nvPicPr>
          <p:cNvPr id="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animEffect transition="in" filter="box(in)">
                                      <p:cBhvr>
                                        <p:cTn id="7" dur="500"/>
                                        <p:tgtEl>
                                          <p:spTgt spid="1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8">
                                            <p:txEl>
                                              <p:pRg st="2" end="2"/>
                                            </p:txEl>
                                          </p:spTgt>
                                        </p:tgtEl>
                                        <p:attrNameLst>
                                          <p:attrName>style.visibility</p:attrName>
                                        </p:attrNameLst>
                                      </p:cBhvr>
                                      <p:to>
                                        <p:strVal val="visible"/>
                                      </p:to>
                                    </p:set>
                                    <p:animEffect transition="in" filter="box(in)">
                                      <p:cBhvr>
                                        <p:cTn id="12" dur="500"/>
                                        <p:tgtEl>
                                          <p:spTgt spid="1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8">
                                            <p:txEl>
                                              <p:pRg st="3" end="3"/>
                                            </p:txEl>
                                          </p:spTgt>
                                        </p:tgtEl>
                                        <p:attrNameLst>
                                          <p:attrName>style.visibility</p:attrName>
                                        </p:attrNameLst>
                                      </p:cBhvr>
                                      <p:to>
                                        <p:strVal val="visible"/>
                                      </p:to>
                                    </p:set>
                                    <p:animEffect transition="in" filter="box(in)">
                                      <p:cBhvr>
                                        <p:cTn id="17" dur="500"/>
                                        <p:tgtEl>
                                          <p:spTgt spid="1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84F677-D40E-406F-B059-04EC36CA5AA4}" type="datetime1">
              <a:rPr lang="en-US" smtClean="0"/>
              <a:t>9/22/2023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Harsha Gupta             Cyber security ANC0301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pPr>
            <a:r>
              <a:rPr lang="en-IN" sz="3000" dirty="0">
                <a:latin typeface="Calibri (Body)"/>
              </a:rPr>
              <a:t>Risk Management</a:t>
            </a:r>
          </a:p>
        </p:txBody>
      </p:sp>
      <p:sp>
        <p:nvSpPr>
          <p:cNvPr id="13" name="Content Placeholder 2"/>
          <p:cNvSpPr txBox="1">
            <a:spLocks/>
          </p:cNvSpPr>
          <p:nvPr/>
        </p:nvSpPr>
        <p:spPr>
          <a:xfrm>
            <a:off x="533400" y="1143000"/>
            <a:ext cx="8229600" cy="4857768"/>
          </a:xfrm>
          <a:prstGeom prst="rect">
            <a:avLst/>
          </a:prstGeom>
        </p:spPr>
        <p:txBody>
          <a:bodyPr vert="horz" lIns="91440" tIns="45720" rIns="91440" bIns="45720" rtlCol="0">
            <a:normAutofit/>
          </a:bodyPr>
          <a:lstStyle/>
          <a:p>
            <a:pPr marL="342900" lvl="0" indent="-342900" algn="ctr">
              <a:spcBef>
                <a:spcPct val="20000"/>
              </a:spcBef>
            </a:pPr>
            <a:endParaRPr kumimoji="0" lang="en-IN" sz="2000" b="1" i="0" u="none" strike="noStrike" kern="1200" cap="none" spc="0" normalizeH="0" baseline="0" noProof="0" dirty="0">
              <a:ln>
                <a:noFill/>
              </a:ln>
              <a:solidFill>
                <a:schemeClr val="tx1"/>
              </a:solidFill>
              <a:effectLst/>
              <a:uLnTx/>
              <a:uFillTx/>
              <a:latin typeface="Calibri (Body)"/>
            </a:endParaRPr>
          </a:p>
        </p:txBody>
      </p:sp>
      <p:sp>
        <p:nvSpPr>
          <p:cNvPr id="18" name="Content Placeholder 2"/>
          <p:cNvSpPr>
            <a:spLocks noGrp="1"/>
          </p:cNvSpPr>
          <p:nvPr>
            <p:ph idx="1"/>
          </p:nvPr>
        </p:nvSpPr>
        <p:spPr>
          <a:xfrm>
            <a:off x="357158" y="1000108"/>
            <a:ext cx="8429684" cy="5072098"/>
          </a:xfrm>
          <a:ln w="0">
            <a:noFill/>
          </a:ln>
        </p:spPr>
        <p:txBody>
          <a:bodyPr>
            <a:noAutofit/>
          </a:bodyPr>
          <a:lstStyle/>
          <a:p>
            <a:pPr algn="just">
              <a:spcAft>
                <a:spcPts val="2400"/>
              </a:spcAft>
            </a:pPr>
            <a:r>
              <a:rPr lang="en-IN" sz="2200" b="1" dirty="0">
                <a:latin typeface="Calibri (Body)"/>
              </a:rPr>
              <a:t>Cyber Services - </a:t>
            </a:r>
            <a:r>
              <a:rPr lang="en-IN" sz="2200" dirty="0">
                <a:latin typeface="Calibri (Body)"/>
              </a:rPr>
              <a:t>Cyber security is crucial. RCS methods keep you secure while identifying &amp; eliminating threats from cyber criminals.</a:t>
            </a:r>
          </a:p>
          <a:p>
            <a:pPr algn="just">
              <a:spcAft>
                <a:spcPts val="2400"/>
              </a:spcAft>
            </a:pPr>
            <a:r>
              <a:rPr lang="en-IN" sz="2200" b="1" dirty="0">
                <a:latin typeface="Calibri (Body)"/>
              </a:rPr>
              <a:t>Investigation -</a:t>
            </a:r>
            <a:r>
              <a:rPr lang="en-IN" sz="2200" dirty="0">
                <a:latin typeface="Calibri (Body)"/>
              </a:rPr>
              <a:t> RCS knows how to perform discreet, effective, and fully legal investigations for both individuals and organizations.</a:t>
            </a:r>
          </a:p>
          <a:p>
            <a:pPr algn="just">
              <a:spcAft>
                <a:spcPts val="2400"/>
              </a:spcAft>
            </a:pPr>
            <a:r>
              <a:rPr lang="en-IN" sz="2200" b="1" dirty="0">
                <a:latin typeface="Calibri (Body)"/>
              </a:rPr>
              <a:t>Security Consulting - </a:t>
            </a:r>
            <a:r>
              <a:rPr lang="en-IN" sz="2200" dirty="0">
                <a:latin typeface="Calibri (Body)"/>
              </a:rPr>
              <a:t>RCS identifies and mitigates risks and vulnerabilities. If a problem arises, risk level is determined and action is taken.</a:t>
            </a:r>
          </a:p>
          <a:p>
            <a:pPr algn="just">
              <a:spcAft>
                <a:spcPts val="2400"/>
              </a:spcAft>
            </a:pPr>
            <a:r>
              <a:rPr lang="en-IN" sz="2200" b="1" dirty="0">
                <a:latin typeface="Calibri (Body)"/>
              </a:rPr>
              <a:t>Business Intelligence - </a:t>
            </a:r>
            <a:r>
              <a:rPr lang="en-IN" sz="2200" dirty="0">
                <a:latin typeface="Calibri (Body)"/>
              </a:rPr>
              <a:t>RCS business intelligence capabilities safeguard your assets &amp; intellectual property from internal &amp; external threats.</a:t>
            </a:r>
          </a:p>
          <a:p>
            <a:pPr algn="just">
              <a:spcAft>
                <a:spcPts val="3600"/>
              </a:spcAft>
              <a:buNone/>
            </a:pPr>
            <a:endParaRPr lang="en-IN" sz="2200" dirty="0">
              <a:latin typeface="Calibri (Body)"/>
            </a:endParaRPr>
          </a:p>
        </p:txBody>
      </p:sp>
      <p:pic>
        <p:nvPicPr>
          <p:cNvPr id="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 calcmode="lin" valueType="num">
                                      <p:cBhvr additive="base">
                                        <p:cTn id="13" dur="500" fill="hold"/>
                                        <p:tgtEl>
                                          <p:spTgt spid="1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anim calcmode="lin" valueType="num">
                                      <p:cBhvr additive="base">
                                        <p:cTn id="19" dur="500" fill="hold"/>
                                        <p:tgtEl>
                                          <p:spTgt spid="1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
                                            <p:txEl>
                                              <p:pRg st="3" end="3"/>
                                            </p:txEl>
                                          </p:spTgt>
                                        </p:tgtEl>
                                        <p:attrNameLst>
                                          <p:attrName>style.visibility</p:attrName>
                                        </p:attrNameLst>
                                      </p:cBhvr>
                                      <p:to>
                                        <p:strVal val="visible"/>
                                      </p:to>
                                    </p:set>
                                    <p:anim calcmode="lin" valueType="num">
                                      <p:cBhvr additive="base">
                                        <p:cTn id="25" dur="500" fill="hold"/>
                                        <p:tgtEl>
                                          <p:spTgt spid="1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143000"/>
            <a:ext cx="8610600" cy="4525963"/>
          </a:xfrm>
        </p:spPr>
        <p:txBody>
          <a:bodyPr>
            <a:normAutofit/>
          </a:bodyPr>
          <a:lstStyle/>
          <a:p>
            <a:pPr marL="457200" indent="-457200" algn="just">
              <a:spcAft>
                <a:spcPts val="1200"/>
              </a:spcAft>
              <a:buFont typeface="+mj-lt"/>
              <a:buAutoNum type="arabicPeriod"/>
            </a:pPr>
            <a:r>
              <a:rPr lang="en-US" sz="2200" dirty="0"/>
              <a:t>What is Cyberspace?</a:t>
            </a:r>
            <a:endParaRPr lang="en-IN" sz="2200" dirty="0"/>
          </a:p>
          <a:p>
            <a:pPr marL="457200" indent="-457200" algn="just">
              <a:spcAft>
                <a:spcPts val="1200"/>
              </a:spcAft>
              <a:buFont typeface="+mj-lt"/>
              <a:buAutoNum type="arabicPeriod"/>
            </a:pPr>
            <a:r>
              <a:rPr lang="en-US" sz="2200" dirty="0"/>
              <a:t>Difference between Information Security and Information assurance</a:t>
            </a:r>
            <a:endParaRPr lang="en-IN" sz="2200" dirty="0"/>
          </a:p>
          <a:p>
            <a:pPr marL="457200" indent="-457200" algn="just">
              <a:spcAft>
                <a:spcPts val="1200"/>
              </a:spcAft>
              <a:buFont typeface="+mj-lt"/>
              <a:buAutoNum type="arabicPeriod"/>
            </a:pPr>
            <a:r>
              <a:rPr lang="en-US" sz="2200" dirty="0"/>
              <a:t>Differentiate Information Security and cyber security.</a:t>
            </a:r>
            <a:endParaRPr lang="en-IN" sz="2200" dirty="0"/>
          </a:p>
          <a:p>
            <a:pPr marL="457200" indent="-457200" algn="just">
              <a:spcAft>
                <a:spcPts val="1200"/>
              </a:spcAft>
              <a:buFont typeface="+mj-lt"/>
              <a:buAutoNum type="arabicPeriod"/>
            </a:pPr>
            <a:r>
              <a:rPr lang="en-US" sz="2200" dirty="0"/>
              <a:t>What is the CIA Triad?</a:t>
            </a:r>
            <a:endParaRPr lang="en-IN" sz="2200" dirty="0"/>
          </a:p>
          <a:p>
            <a:pPr marL="457200" indent="-457200" algn="just">
              <a:spcAft>
                <a:spcPts val="1200"/>
              </a:spcAft>
              <a:buFont typeface="+mj-lt"/>
              <a:buAutoNum type="arabicPeriod"/>
            </a:pPr>
            <a:r>
              <a:rPr lang="en-IN" sz="2200" dirty="0"/>
              <a:t>What are the Tools used for Cyber Security</a:t>
            </a:r>
            <a:r>
              <a:rPr lang="en-US" sz="2200" dirty="0"/>
              <a:t>?</a:t>
            </a:r>
            <a:endParaRPr lang="en-IN" sz="2200" dirty="0"/>
          </a:p>
          <a:p>
            <a:pPr marL="457200" indent="-457200" algn="just">
              <a:spcAft>
                <a:spcPts val="1200"/>
              </a:spcAft>
              <a:buFont typeface="+mj-lt"/>
              <a:buAutoNum type="arabicPeriod"/>
            </a:pPr>
            <a:r>
              <a:rPr lang="en-US" sz="2200" dirty="0"/>
              <a:t>Differentiate Cyberspace and Internet.</a:t>
            </a:r>
            <a:endParaRPr lang="en-IN" sz="2200" dirty="0"/>
          </a:p>
        </p:txBody>
      </p:sp>
      <p:sp>
        <p:nvSpPr>
          <p:cNvPr id="4" name="Date Placeholder 3"/>
          <p:cNvSpPr>
            <a:spLocks noGrp="1"/>
          </p:cNvSpPr>
          <p:nvPr>
            <p:ph type="dt" sz="half" idx="10"/>
          </p:nvPr>
        </p:nvSpPr>
        <p:spPr/>
        <p:txBody>
          <a:bodyPr/>
          <a:lstStyle/>
          <a:p>
            <a:fld id="{D8647F4B-C0FA-4F17-A349-E2FAAE505D7D}" type="datetime1">
              <a:rPr lang="en-US" smtClean="0"/>
              <a:t>9/22/2023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Daily Quiz</a:t>
            </a:r>
          </a:p>
        </p:txBody>
      </p:sp>
      <p:sp>
        <p:nvSpPr>
          <p:cNvPr id="9"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pic>
        <p:nvPicPr>
          <p:cNvPr id="10"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928670"/>
            <a:ext cx="8548718" cy="5500726"/>
          </a:xfrm>
        </p:spPr>
        <p:txBody>
          <a:bodyPr>
            <a:normAutofit/>
          </a:bodyPr>
          <a:lstStyle/>
          <a:p>
            <a:pPr marL="457200" indent="-457200" algn="just">
              <a:buFont typeface="+mj-lt"/>
              <a:buAutoNum type="arabicPeriod"/>
            </a:pPr>
            <a:r>
              <a:rPr lang="en-US" sz="2200" dirty="0">
                <a:latin typeface="Calibri (Body)"/>
              </a:rPr>
              <a:t>What do you mean by Information System? What is the need of Information System?</a:t>
            </a:r>
          </a:p>
          <a:p>
            <a:pPr marL="457200" indent="-457200" algn="just">
              <a:buFont typeface="+mj-lt"/>
              <a:buAutoNum type="arabicPeriod"/>
            </a:pPr>
            <a:r>
              <a:rPr lang="en-US" sz="2200" dirty="0">
                <a:latin typeface="Calibri (Body)"/>
              </a:rPr>
              <a:t>What are the types of Information System?	</a:t>
            </a:r>
          </a:p>
          <a:p>
            <a:pPr marL="457200" indent="-457200" algn="just">
              <a:buFont typeface="+mj-lt"/>
              <a:buAutoNum type="arabicPeriod"/>
            </a:pPr>
            <a:r>
              <a:rPr lang="en-US" sz="2200" dirty="0">
                <a:latin typeface="Calibri (Body)"/>
              </a:rPr>
              <a:t>Explain Confidentiality, Integrity and Availability in terms of cyber security </a:t>
            </a:r>
          </a:p>
          <a:p>
            <a:pPr marL="457200" indent="-457200" algn="just">
              <a:buFont typeface="+mj-lt"/>
              <a:buAutoNum type="arabicPeriod"/>
            </a:pPr>
            <a:r>
              <a:rPr lang="en-US" sz="2200" dirty="0">
                <a:latin typeface="Calibri (Body)"/>
              </a:rPr>
              <a:t>What is the need to secure our Information System? </a:t>
            </a:r>
          </a:p>
          <a:p>
            <a:pPr marL="457200" indent="-457200" algn="just">
              <a:buFont typeface="+mj-lt"/>
              <a:buAutoNum type="arabicPeriod"/>
            </a:pPr>
            <a:r>
              <a:rPr lang="en-US" sz="2200" dirty="0">
                <a:latin typeface="Calibri (Body)"/>
              </a:rPr>
              <a:t>Explain the different Threats to Information System? </a:t>
            </a:r>
            <a:endParaRPr lang="en-IN" sz="2200" dirty="0">
              <a:latin typeface="Calibri (Body)"/>
            </a:endParaRPr>
          </a:p>
          <a:p>
            <a:pPr marL="457200" indent="-457200" algn="just">
              <a:buFont typeface="+mj-lt"/>
              <a:buAutoNum type="arabicPeriod"/>
            </a:pPr>
            <a:r>
              <a:rPr lang="en-US" sz="2200" dirty="0">
                <a:latin typeface="Calibri (Body)"/>
              </a:rPr>
              <a:t>What do you understand by Information system failure?</a:t>
            </a:r>
          </a:p>
          <a:p>
            <a:pPr marL="457200" indent="-457200" algn="just">
              <a:buFont typeface="+mj-lt"/>
              <a:buAutoNum type="arabicPeriod"/>
            </a:pPr>
            <a:r>
              <a:rPr lang="en-US" sz="2200" dirty="0">
                <a:latin typeface="Calibri (Body)"/>
              </a:rPr>
              <a:t>What is Cyber Security and How it is different from Information Security? </a:t>
            </a:r>
          </a:p>
          <a:p>
            <a:pPr marL="457200" indent="-457200" algn="just">
              <a:buFont typeface="+mj-lt"/>
              <a:buAutoNum type="arabicPeriod"/>
            </a:pPr>
            <a:r>
              <a:rPr lang="en-US" sz="2200" dirty="0">
                <a:latin typeface="Calibri (Body)"/>
              </a:rPr>
              <a:t>What is information assurance and how is it provided?</a:t>
            </a:r>
          </a:p>
          <a:p>
            <a:pPr marL="457200" indent="-457200" algn="just">
              <a:buFont typeface="+mj-lt"/>
              <a:buAutoNum type="arabicPeriod"/>
            </a:pPr>
            <a:r>
              <a:rPr lang="en-US" sz="2200" dirty="0">
                <a:latin typeface="Calibri (Body)"/>
              </a:rPr>
              <a:t>Describe security risk and analysis?	</a:t>
            </a:r>
          </a:p>
          <a:p>
            <a:pPr marL="457200" indent="-457200" algn="just">
              <a:buFont typeface="+mj-lt"/>
              <a:buAutoNum type="arabicPeriod"/>
            </a:pPr>
            <a:r>
              <a:rPr lang="en-US" sz="2200" dirty="0">
                <a:latin typeface="Calibri (Body)"/>
              </a:rPr>
              <a:t>Define all possible cyber-attacks and write the difference between active cyber-attack and passive cyber attack</a:t>
            </a:r>
            <a:r>
              <a:rPr lang="en-US" sz="2400" dirty="0"/>
              <a:t>.	</a:t>
            </a:r>
            <a:endParaRPr lang="en-US" sz="2200" dirty="0">
              <a:latin typeface="Calibri (Body)"/>
            </a:endParaRPr>
          </a:p>
        </p:txBody>
      </p:sp>
      <p:sp>
        <p:nvSpPr>
          <p:cNvPr id="4" name="Date Placeholder 3"/>
          <p:cNvSpPr>
            <a:spLocks noGrp="1"/>
          </p:cNvSpPr>
          <p:nvPr>
            <p:ph type="dt" sz="half" idx="10"/>
          </p:nvPr>
        </p:nvSpPr>
        <p:spPr/>
        <p:txBody>
          <a:bodyPr/>
          <a:lstStyle/>
          <a:p>
            <a:fld id="{42875C3B-DDD4-48C5-93B7-BAEFCB56C0D4}" type="datetime1">
              <a:rPr lang="en-US" smtClean="0"/>
              <a:t>9/22/2023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Weekly</a:t>
            </a:r>
            <a:r>
              <a:rPr kumimoji="0" lang="en-US" sz="3000" b="0" i="0" u="none" strike="noStrike" kern="1200" cap="none" spc="0" normalizeH="0" noProof="0" dirty="0">
                <a:ln>
                  <a:noFill/>
                </a:ln>
                <a:solidFill>
                  <a:schemeClr val="dk1"/>
                </a:solidFill>
                <a:effectLst/>
                <a:uLnTx/>
                <a:uFillTx/>
                <a:latin typeface="Calibri (Body)"/>
              </a:rPr>
              <a:t> Assignment</a:t>
            </a:r>
            <a:endParaRPr kumimoji="0" lang="en-US" sz="3000" b="0" i="0" u="none" strike="noStrike" kern="1200" cap="none" spc="0" normalizeH="0" baseline="0" noProof="0" dirty="0">
              <a:ln>
                <a:noFill/>
              </a:ln>
              <a:solidFill>
                <a:schemeClr val="dk1"/>
              </a:solidFill>
              <a:effectLst/>
              <a:uLnTx/>
              <a:uFillTx/>
              <a:latin typeface="Calibri (Body)"/>
            </a:endParaRPr>
          </a:p>
        </p:txBody>
      </p:sp>
      <p:sp>
        <p:nvSpPr>
          <p:cNvPr id="9"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pic>
        <p:nvPicPr>
          <p:cNvPr id="10"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143000"/>
            <a:ext cx="8610600" cy="4525963"/>
          </a:xfrm>
        </p:spPr>
        <p:txBody>
          <a:bodyPr/>
          <a:lstStyle/>
          <a:p>
            <a:pPr algn="just"/>
            <a:r>
              <a:rPr lang="en-US" sz="2200" dirty="0">
                <a:latin typeface="Calibri (Body)"/>
                <a:hlinkClick r:id="rId2"/>
              </a:rPr>
              <a:t>https://youtu.be/BvWvFAS1iP0?list=PLUtfVcb-iqn834VGI9faVXGIGSDXZMGp8</a:t>
            </a:r>
            <a:endParaRPr lang="en-US" sz="2200" dirty="0">
              <a:latin typeface="Calibri (Body)"/>
            </a:endParaRPr>
          </a:p>
          <a:p>
            <a:pPr algn="just"/>
            <a:r>
              <a:rPr lang="en-US" sz="2200" dirty="0">
                <a:latin typeface="Calibri (Body)"/>
                <a:hlinkClick r:id="rId3"/>
              </a:rPr>
              <a:t>https://youtu.be/ooJSgsB5fIE</a:t>
            </a:r>
            <a:endParaRPr lang="en-US" sz="2200" dirty="0">
              <a:latin typeface="Calibri (Body)"/>
            </a:endParaRPr>
          </a:p>
          <a:p>
            <a:pPr algn="just"/>
            <a:r>
              <a:rPr lang="en-US" sz="2200" dirty="0">
                <a:latin typeface="Calibri (Body)"/>
                <a:hlinkClick r:id="rId4"/>
              </a:rPr>
              <a:t>https://youtu.be/tff_X0BMgfk</a:t>
            </a:r>
            <a:endParaRPr lang="en-US" sz="2200" dirty="0">
              <a:latin typeface="Calibri (Body)"/>
            </a:endParaRPr>
          </a:p>
          <a:p>
            <a:pPr algn="just"/>
            <a:r>
              <a:rPr lang="en-US" sz="2200" dirty="0">
                <a:latin typeface="Calibri (Body)"/>
                <a:hlinkClick r:id="rId5"/>
              </a:rPr>
              <a:t>https://youtu.be/fQ3ESFfvchg?list=PLUtfVcb-iqn834VGI9faVXGIGSDXZMGp8</a:t>
            </a:r>
            <a:endParaRPr lang="en-US" sz="2200" dirty="0">
              <a:latin typeface="Calibri (Body)"/>
            </a:endParaRPr>
          </a:p>
          <a:p>
            <a:pPr algn="just"/>
            <a:r>
              <a:rPr lang="en-IN" sz="2200" dirty="0">
                <a:latin typeface="Calibri (Body)"/>
                <a:hlinkClick r:id="rId6"/>
              </a:rPr>
              <a:t>https://swayam.gov.in/nd2_cec20_cs09/preview</a:t>
            </a:r>
            <a:endParaRPr lang="en-IN" sz="2200" dirty="0">
              <a:latin typeface="Calibri (Body)"/>
            </a:endParaRPr>
          </a:p>
          <a:p>
            <a:pPr algn="just"/>
            <a:r>
              <a:rPr lang="en-US" sz="2200" dirty="0">
                <a:latin typeface="Calibri (Body)"/>
                <a:hlinkClick r:id="rId7"/>
              </a:rPr>
              <a:t>https://www.youtube.com/watch?v=sdpxddDzXfE</a:t>
            </a:r>
            <a:endParaRPr lang="en-US" sz="2200" dirty="0">
              <a:latin typeface="Calibri (Body)"/>
            </a:endParaRPr>
          </a:p>
          <a:p>
            <a:pPr algn="just"/>
            <a:r>
              <a:rPr lang="en-US" sz="2200" dirty="0">
                <a:latin typeface="Calibri (Body)"/>
                <a:hlinkClick r:id="rId8"/>
              </a:rPr>
              <a:t>https://www.youtube.com/watch?v=0p3787JiFgQ</a:t>
            </a:r>
            <a:endParaRPr lang="en-US" sz="2200" dirty="0">
              <a:latin typeface="Calibri (Body)"/>
            </a:endParaRPr>
          </a:p>
          <a:p>
            <a:pPr algn="just"/>
            <a:r>
              <a:rPr lang="en-US" sz="2200" dirty="0">
                <a:latin typeface="Calibri (Body)"/>
                <a:hlinkClick r:id="rId9"/>
              </a:rPr>
              <a:t>https://www.youtube.com/watch?v=JdfmV2KW11I</a:t>
            </a:r>
            <a:endParaRPr lang="en-US" sz="2200" dirty="0">
              <a:latin typeface="Calibri (Body)"/>
            </a:endParaRPr>
          </a:p>
          <a:p>
            <a:pPr algn="just"/>
            <a:endParaRPr lang="en-US" sz="2000" dirty="0"/>
          </a:p>
        </p:txBody>
      </p:sp>
      <p:sp>
        <p:nvSpPr>
          <p:cNvPr id="4" name="Date Placeholder 3"/>
          <p:cNvSpPr>
            <a:spLocks noGrp="1"/>
          </p:cNvSpPr>
          <p:nvPr>
            <p:ph type="dt" sz="half" idx="10"/>
          </p:nvPr>
        </p:nvSpPr>
        <p:spPr/>
        <p:txBody>
          <a:bodyPr/>
          <a:lstStyle/>
          <a:p>
            <a:fld id="{71255FA5-064D-4E7D-8ED9-9740DAF98B23}" type="datetime1">
              <a:rPr lang="en-US" smtClean="0"/>
              <a:t>9/22/2023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Faculty Video</a:t>
            </a:r>
            <a:r>
              <a:rPr kumimoji="0" lang="en-US" sz="3000" b="0" i="0" u="none" strike="noStrike" kern="1200" cap="none" spc="0" normalizeH="0" noProof="0" dirty="0">
                <a:ln>
                  <a:noFill/>
                </a:ln>
                <a:solidFill>
                  <a:schemeClr val="dk1"/>
                </a:solidFill>
                <a:effectLst/>
                <a:uLnTx/>
                <a:uFillTx/>
                <a:latin typeface="Calibri (Body)"/>
              </a:rPr>
              <a:t> Links, </a:t>
            </a:r>
            <a:r>
              <a:rPr kumimoji="0" lang="en-US" sz="3000" b="0" i="0" u="none" strike="noStrike" kern="1200" cap="none" spc="0" normalizeH="0" noProof="0" dirty="0" err="1">
                <a:ln>
                  <a:noFill/>
                </a:ln>
                <a:solidFill>
                  <a:schemeClr val="dk1"/>
                </a:solidFill>
                <a:effectLst/>
                <a:uLnTx/>
                <a:uFillTx/>
                <a:latin typeface="Calibri (Body)"/>
              </a:rPr>
              <a:t>Youtube</a:t>
            </a:r>
            <a:r>
              <a:rPr kumimoji="0" lang="en-US" sz="3000" b="0" i="0" u="none" strike="noStrike" kern="1200" cap="none" spc="0" normalizeH="0" noProof="0" dirty="0">
                <a:ln>
                  <a:noFill/>
                </a:ln>
                <a:solidFill>
                  <a:schemeClr val="dk1"/>
                </a:solidFill>
                <a:effectLst/>
                <a:uLnTx/>
                <a:uFillTx/>
                <a:latin typeface="Calibri (Body)"/>
              </a:rPr>
              <a:t> &amp; NPTEL Video Links and Online Courses Details  </a:t>
            </a:r>
            <a:endParaRPr kumimoji="0" lang="en-US" sz="3000" b="0" i="0" u="none" strike="noStrike" kern="1200" cap="none" spc="0" normalizeH="0" baseline="0" noProof="0" dirty="0">
              <a:ln>
                <a:noFill/>
              </a:ln>
              <a:solidFill>
                <a:schemeClr val="dk1"/>
              </a:solidFill>
              <a:effectLst/>
              <a:uLnTx/>
              <a:uFillTx/>
              <a:latin typeface="Calibri (Body)"/>
            </a:endParaRPr>
          </a:p>
        </p:txBody>
      </p:sp>
      <p:sp>
        <p:nvSpPr>
          <p:cNvPr id="9"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pic>
        <p:nvPicPr>
          <p:cNvPr id="10" name="Picture 4"/>
          <p:cNvPicPr>
            <a:picLocks noChangeAspect="1" noChangeArrowheads="1"/>
          </p:cNvPicPr>
          <p:nvPr/>
        </p:nvPicPr>
        <p:blipFill>
          <a:blip r:embed="rId10"/>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071546"/>
            <a:ext cx="8229600" cy="428612"/>
          </a:xfrm>
        </p:spPr>
        <p:txBody>
          <a:bodyPr>
            <a:normAutofit fontScale="92500"/>
          </a:bodyPr>
          <a:lstStyle/>
          <a:p>
            <a:pPr algn="just"/>
            <a:r>
              <a:rPr lang="en-US" sz="2200" dirty="0">
                <a:latin typeface="Calibri (Body)"/>
              </a:rPr>
              <a:t>After successful completion of this course student will be able to -</a:t>
            </a:r>
          </a:p>
        </p:txBody>
      </p:sp>
      <p:sp>
        <p:nvSpPr>
          <p:cNvPr id="4" name="Date Placeholder 3"/>
          <p:cNvSpPr>
            <a:spLocks noGrp="1"/>
          </p:cNvSpPr>
          <p:nvPr>
            <p:ph type="dt" sz="half" idx="10"/>
          </p:nvPr>
        </p:nvSpPr>
        <p:spPr/>
        <p:txBody>
          <a:bodyPr/>
          <a:lstStyle/>
          <a:p>
            <a:fld id="{B583A5E3-BC37-46F2-90A7-6C2E45EE3BA7}" type="datetime1">
              <a:rPr lang="en-US" smtClean="0"/>
              <a:t>9/22/2023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i="0" u="none" strike="noStrike" kern="1200" cap="none" spc="0" normalizeH="0" baseline="0" noProof="0" dirty="0">
                <a:ln>
                  <a:noFill/>
                </a:ln>
                <a:solidFill>
                  <a:schemeClr val="dk1"/>
                </a:solidFill>
                <a:effectLst/>
                <a:uLnTx/>
                <a:uFillTx/>
                <a:latin typeface="Calibri (Body)"/>
              </a:rPr>
              <a:t>Course</a:t>
            </a:r>
            <a:r>
              <a:rPr kumimoji="0" lang="en-US" sz="3000" i="0" u="none" strike="noStrike" kern="1200" cap="none" spc="0" normalizeH="0" noProof="0" dirty="0">
                <a:ln>
                  <a:noFill/>
                </a:ln>
                <a:solidFill>
                  <a:schemeClr val="dk1"/>
                </a:solidFill>
                <a:effectLst/>
                <a:uLnTx/>
                <a:uFillTx/>
                <a:latin typeface="Calibri (Body)"/>
              </a:rPr>
              <a:t> Outcome</a:t>
            </a:r>
            <a:endParaRPr kumimoji="0" lang="en-US" sz="3000" i="0" u="none" strike="noStrike" kern="1200" cap="none" spc="0" normalizeH="0" baseline="0" noProof="0" dirty="0">
              <a:ln>
                <a:noFill/>
              </a:ln>
              <a:solidFill>
                <a:schemeClr val="dk1"/>
              </a:solidFill>
              <a:effectLst/>
              <a:uLnTx/>
              <a:uFillTx/>
              <a:latin typeface="Calibri (Body)"/>
            </a:endParaRPr>
          </a:p>
        </p:txBody>
      </p:sp>
      <p:graphicFrame>
        <p:nvGraphicFramePr>
          <p:cNvPr id="9" name="Table 8"/>
          <p:cNvGraphicFramePr>
            <a:graphicFrameLocks noGrp="1"/>
          </p:cNvGraphicFramePr>
          <p:nvPr>
            <p:extLst>
              <p:ext uri="{D42A27DB-BD31-4B8C-83A1-F6EECF244321}">
                <p14:modId xmlns:p14="http://schemas.microsoft.com/office/powerpoint/2010/main" val="2911706459"/>
              </p:ext>
            </p:extLst>
          </p:nvPr>
        </p:nvGraphicFramePr>
        <p:xfrm>
          <a:off x="715944" y="1796143"/>
          <a:ext cx="8050584" cy="4665521"/>
        </p:xfrm>
        <a:graphic>
          <a:graphicData uri="http://schemas.openxmlformats.org/drawingml/2006/table">
            <a:tbl>
              <a:tblPr firstRow="1" bandRow="1">
                <a:tableStyleId>{5C22544A-7EE6-4342-B048-85BDC9FD1C3A}</a:tableStyleId>
              </a:tblPr>
              <a:tblGrid>
                <a:gridCol w="1104980">
                  <a:extLst>
                    <a:ext uri="{9D8B030D-6E8A-4147-A177-3AD203B41FA5}">
                      <a16:colId xmlns:a16="http://schemas.microsoft.com/office/drawing/2014/main" xmlns="" val="20000"/>
                    </a:ext>
                  </a:extLst>
                </a:gridCol>
                <a:gridCol w="5618954">
                  <a:extLst>
                    <a:ext uri="{9D8B030D-6E8A-4147-A177-3AD203B41FA5}">
                      <a16:colId xmlns:a16="http://schemas.microsoft.com/office/drawing/2014/main" xmlns="" val="20001"/>
                    </a:ext>
                  </a:extLst>
                </a:gridCol>
                <a:gridCol w="1326650">
                  <a:extLst>
                    <a:ext uri="{9D8B030D-6E8A-4147-A177-3AD203B41FA5}">
                      <a16:colId xmlns:a16="http://schemas.microsoft.com/office/drawing/2014/main" xmlns="" val="1460646761"/>
                    </a:ext>
                  </a:extLst>
                </a:gridCol>
              </a:tblGrid>
              <a:tr h="1171007">
                <a:tc>
                  <a:txBody>
                    <a:bodyPr/>
                    <a:lstStyle/>
                    <a:p>
                      <a:pPr algn="ctr"/>
                      <a:r>
                        <a:rPr lang="en-IN" sz="1800" b="1" kern="1200" dirty="0">
                          <a:solidFill>
                            <a:schemeClr val="lt1"/>
                          </a:solidFill>
                          <a:latin typeface="+mn-lt"/>
                          <a:ea typeface="+mn-ea"/>
                          <a:cs typeface="+mn-cs"/>
                        </a:rPr>
                        <a:t>COURSE OUTCOME NO.</a:t>
                      </a:r>
                      <a:endParaRPr lang="en-IN" b="1" dirty="0">
                        <a:latin typeface="+mn-lt"/>
                      </a:endParaRPr>
                    </a:p>
                  </a:txBody>
                  <a:tcPr/>
                </a:tc>
                <a:tc>
                  <a:txBody>
                    <a:bodyPr/>
                    <a:lstStyle/>
                    <a:p>
                      <a:pPr marL="0" algn="ctr" defTabSz="914400" rtl="0" eaLnBrk="1" latinLnBrk="0" hangingPunct="1"/>
                      <a:r>
                        <a:rPr lang="en-IN" sz="1800" b="1" kern="1200" dirty="0">
                          <a:solidFill>
                            <a:schemeClr val="lt1"/>
                          </a:solidFill>
                          <a:latin typeface="+mn-lt"/>
                          <a:ea typeface="+mn-ea"/>
                          <a:cs typeface="+mn-cs"/>
                        </a:rPr>
                        <a:t>COURSE OUTCOMES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effectLst/>
                        </a:rPr>
                        <a:t>Bloom’s Knowledge Level (KL)</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r h="542361">
                <a:tc>
                  <a:txBody>
                    <a:bodyPr/>
                    <a:lstStyle/>
                    <a:p>
                      <a:pPr algn="ctr"/>
                      <a:r>
                        <a:rPr lang="en-US" sz="1600" b="1" dirty="0">
                          <a:latin typeface="+mn-lt"/>
                        </a:rPr>
                        <a:t>CO1</a:t>
                      </a:r>
                      <a:endParaRPr lang="en-IN" sz="1600" b="1" dirty="0">
                        <a:latin typeface="+mn-lt"/>
                      </a:endParaRPr>
                    </a:p>
                  </a:txBody>
                  <a:tcPr>
                    <a:solidFill>
                      <a:schemeClr val="accent6"/>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dirty="0">
                          <a:effectLst/>
                        </a:rPr>
                        <a:t>Analyze the cyber security needs of an organization.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7305" indent="-274320" algn="l">
                        <a:lnSpc>
                          <a:spcPct val="115000"/>
                        </a:lnSpc>
                        <a:spcAft>
                          <a:spcPts val="0"/>
                        </a:spcAft>
                      </a:pPr>
                      <a:endParaRPr lang="en-IN" sz="1600" b="0" kern="1200" dirty="0">
                        <a:solidFill>
                          <a:srgbClr val="000000"/>
                        </a:solidFill>
                        <a:latin typeface="+mn-lt"/>
                        <a:ea typeface="Times New Roman"/>
                      </a:endParaRPr>
                    </a:p>
                  </a:txBody>
                  <a:tcPr marL="68580" marR="68580" marT="0" marB="0">
                    <a:solidFill>
                      <a:schemeClr val="accent6"/>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K4</a:t>
                      </a:r>
                      <a:endParaRPr lang="en-IN" sz="1600" kern="1200" dirty="0">
                        <a:solidFill>
                          <a:schemeClr val="dk1"/>
                        </a:solidFill>
                        <a:effectLst/>
                        <a:latin typeface="+mn-lt"/>
                        <a:ea typeface="+mn-ea"/>
                        <a:cs typeface="+mn-cs"/>
                      </a:endParaRPr>
                    </a:p>
                  </a:txBody>
                  <a:tcPr marL="68580" marR="68580" marT="0" marB="0">
                    <a:solidFill>
                      <a:schemeClr val="accent6"/>
                    </a:solidFill>
                  </a:tcPr>
                </a:tc>
                <a:extLst>
                  <a:ext uri="{0D108BD9-81ED-4DB2-BD59-A6C34878D82A}">
                    <a16:rowId xmlns:a16="http://schemas.microsoft.com/office/drawing/2014/main" xmlns="" val="10001"/>
                  </a:ext>
                </a:extLst>
              </a:tr>
              <a:tr h="677952">
                <a:tc>
                  <a:txBody>
                    <a:bodyPr/>
                    <a:lstStyle/>
                    <a:p>
                      <a:pPr algn="ctr"/>
                      <a:r>
                        <a:rPr lang="en-US" sz="1600" b="1" dirty="0">
                          <a:latin typeface="+mn-lt"/>
                        </a:rPr>
                        <a:t>CO2</a:t>
                      </a:r>
                      <a:endParaRPr lang="en-IN" sz="1600" b="1" dirty="0">
                        <a:latin typeface="+mn-lt"/>
                      </a:endParaRPr>
                    </a:p>
                  </a:txBody>
                  <a:tcPr>
                    <a:solidFill>
                      <a:schemeClr val="bg1">
                        <a:lumMod val="95000"/>
                      </a:schemeClr>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kern="1200" dirty="0">
                          <a:solidFill>
                            <a:schemeClr val="dk1"/>
                          </a:solidFill>
                          <a:effectLst/>
                          <a:latin typeface="+mn-lt"/>
                          <a:ea typeface="+mn-ea"/>
                          <a:cs typeface="+mn-cs"/>
                        </a:rPr>
                        <a:t>Identify and examine software vulnerabilities and security solutions.</a:t>
                      </a:r>
                      <a:endParaRPr lang="en-IN" sz="1600" kern="1200" dirty="0">
                        <a:solidFill>
                          <a:schemeClr val="dk1"/>
                        </a:solidFill>
                        <a:effectLst/>
                        <a:latin typeface="+mn-lt"/>
                        <a:ea typeface="+mn-ea"/>
                        <a:cs typeface="+mn-cs"/>
                      </a:endParaRPr>
                    </a:p>
                  </a:txBody>
                  <a:tcPr marL="68580" marR="68580" marT="0" marB="0">
                    <a:solidFill>
                      <a:schemeClr val="bg1">
                        <a:lumMod val="95000"/>
                      </a:schemeClr>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K1, K3</a:t>
                      </a:r>
                      <a:endParaRPr lang="en-IN" sz="1600" kern="1200" dirty="0">
                        <a:solidFill>
                          <a:schemeClr val="dk1"/>
                        </a:solidFill>
                        <a:effectLst/>
                        <a:latin typeface="+mn-lt"/>
                        <a:ea typeface="+mn-ea"/>
                        <a:cs typeface="+mn-cs"/>
                      </a:endParaRPr>
                    </a:p>
                  </a:txBody>
                  <a:tcPr marL="68580" marR="68580" marT="0" marB="0">
                    <a:solidFill>
                      <a:schemeClr val="bg1">
                        <a:lumMod val="95000"/>
                      </a:schemeClr>
                    </a:solidFill>
                  </a:tcPr>
                </a:tc>
                <a:extLst>
                  <a:ext uri="{0D108BD9-81ED-4DB2-BD59-A6C34878D82A}">
                    <a16:rowId xmlns:a16="http://schemas.microsoft.com/office/drawing/2014/main" xmlns="" val="10002"/>
                  </a:ext>
                </a:extLst>
              </a:tr>
              <a:tr h="751910">
                <a:tc>
                  <a:txBody>
                    <a:bodyPr/>
                    <a:lstStyle/>
                    <a:p>
                      <a:pPr algn="ctr"/>
                      <a:r>
                        <a:rPr lang="en-US" sz="1600" b="1" dirty="0">
                          <a:latin typeface="+mn-lt"/>
                        </a:rPr>
                        <a:t>CO3</a:t>
                      </a:r>
                      <a:endParaRPr lang="en-IN" sz="1600" b="1" dirty="0">
                        <a:latin typeface="+mn-lt"/>
                      </a:endParaRPr>
                    </a:p>
                  </a:txBody>
                  <a:tcPr>
                    <a:solidFill>
                      <a:schemeClr val="bg1">
                        <a:lumMod val="95000"/>
                      </a:schemeClr>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kern="1200" dirty="0">
                          <a:solidFill>
                            <a:schemeClr val="dk1"/>
                          </a:solidFill>
                          <a:effectLst/>
                          <a:latin typeface="+mn-lt"/>
                          <a:ea typeface="+mn-ea"/>
                          <a:cs typeface="+mn-cs"/>
                        </a:rPr>
                        <a:t>Comprehend IT Assets security (hardware and Software) and performance indicators.</a:t>
                      </a:r>
                      <a:endParaRPr lang="en-IN" sz="1600" kern="1200" dirty="0">
                        <a:solidFill>
                          <a:schemeClr val="dk1"/>
                        </a:solidFill>
                        <a:effectLst/>
                        <a:latin typeface="+mn-lt"/>
                        <a:ea typeface="+mn-ea"/>
                        <a:cs typeface="+mn-cs"/>
                      </a:endParaRPr>
                    </a:p>
                  </a:txBody>
                  <a:tcPr marL="68580" marR="68580" marT="0" marB="0">
                    <a:solidFill>
                      <a:schemeClr val="bg1">
                        <a:lumMod val="95000"/>
                      </a:schemeClr>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K2</a:t>
                      </a:r>
                      <a:endParaRPr lang="en-IN" sz="1600" kern="1200" dirty="0">
                        <a:solidFill>
                          <a:schemeClr val="dk1"/>
                        </a:solidFill>
                        <a:effectLst/>
                        <a:latin typeface="+mn-lt"/>
                        <a:ea typeface="+mn-ea"/>
                        <a:cs typeface="+mn-cs"/>
                      </a:endParaRPr>
                    </a:p>
                  </a:txBody>
                  <a:tcPr marL="68580" marR="68580" marT="0" marB="0">
                    <a:solidFill>
                      <a:schemeClr val="bg1">
                        <a:lumMod val="95000"/>
                      </a:schemeClr>
                    </a:solidFill>
                  </a:tcPr>
                </a:tc>
                <a:extLst>
                  <a:ext uri="{0D108BD9-81ED-4DB2-BD59-A6C34878D82A}">
                    <a16:rowId xmlns:a16="http://schemas.microsoft.com/office/drawing/2014/main" xmlns="" val="10003"/>
                  </a:ext>
                </a:extLst>
              </a:tr>
              <a:tr h="751910">
                <a:tc>
                  <a:txBody>
                    <a:bodyPr/>
                    <a:lstStyle/>
                    <a:p>
                      <a:pPr algn="ctr"/>
                      <a:r>
                        <a:rPr lang="en-US" sz="1600" b="1" dirty="0">
                          <a:latin typeface="+mn-lt"/>
                        </a:rPr>
                        <a:t>CO4</a:t>
                      </a:r>
                      <a:endParaRPr lang="en-IN" sz="1600" b="1" dirty="0">
                        <a:latin typeface="+mn-lt"/>
                      </a:endParaRPr>
                    </a:p>
                  </a:txBody>
                  <a:tcPr>
                    <a:solidFill>
                      <a:schemeClr val="bg1">
                        <a:lumMod val="95000"/>
                      </a:schemeClr>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kern="1200" dirty="0">
                          <a:solidFill>
                            <a:schemeClr val="dk1"/>
                          </a:solidFill>
                          <a:effectLst/>
                          <a:latin typeface="+mn-lt"/>
                          <a:ea typeface="+mn-ea"/>
                          <a:cs typeface="+mn-cs"/>
                        </a:rPr>
                        <a:t>Measure the performance and encoding strategies of security systems.</a:t>
                      </a:r>
                      <a:endParaRPr lang="en-IN" sz="1600" kern="1200" dirty="0">
                        <a:solidFill>
                          <a:schemeClr val="dk1"/>
                        </a:solidFill>
                        <a:effectLst/>
                        <a:latin typeface="+mn-lt"/>
                        <a:ea typeface="+mn-ea"/>
                        <a:cs typeface="+mn-cs"/>
                      </a:endParaRPr>
                    </a:p>
                  </a:txBody>
                  <a:tcPr marL="68580" marR="68580" marT="0" marB="0">
                    <a:solidFill>
                      <a:schemeClr val="bg1">
                        <a:lumMod val="95000"/>
                      </a:schemeClr>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K3, K5</a:t>
                      </a:r>
                      <a:endParaRPr lang="en-IN" sz="1600" kern="1200" dirty="0">
                        <a:solidFill>
                          <a:schemeClr val="dk1"/>
                        </a:solidFill>
                        <a:effectLst/>
                        <a:latin typeface="+mn-lt"/>
                        <a:ea typeface="+mn-ea"/>
                        <a:cs typeface="+mn-cs"/>
                      </a:endParaRPr>
                    </a:p>
                  </a:txBody>
                  <a:tcPr marL="68580" marR="68580" marT="0" marB="0">
                    <a:solidFill>
                      <a:schemeClr val="bg1">
                        <a:lumMod val="95000"/>
                      </a:schemeClr>
                    </a:solidFill>
                  </a:tcPr>
                </a:tc>
                <a:extLst>
                  <a:ext uri="{0D108BD9-81ED-4DB2-BD59-A6C34878D82A}">
                    <a16:rowId xmlns:a16="http://schemas.microsoft.com/office/drawing/2014/main" xmlns="" val="10004"/>
                  </a:ext>
                </a:extLst>
              </a:tr>
              <a:tr h="751910">
                <a:tc>
                  <a:txBody>
                    <a:bodyPr/>
                    <a:lstStyle/>
                    <a:p>
                      <a:pPr algn="ctr"/>
                      <a:r>
                        <a:rPr lang="en-US" sz="1600" b="1" dirty="0">
                          <a:latin typeface="+mn-lt"/>
                        </a:rPr>
                        <a:t>CO5</a:t>
                      </a:r>
                      <a:endParaRPr lang="en-IN" sz="1600" b="1" dirty="0">
                        <a:latin typeface="+mn-lt"/>
                      </a:endParaRPr>
                    </a:p>
                  </a:txBody>
                  <a:tcPr>
                    <a:solidFill>
                      <a:schemeClr val="bg1">
                        <a:lumMod val="95000"/>
                      </a:schemeClr>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kern="1200" dirty="0">
                          <a:solidFill>
                            <a:schemeClr val="dk1"/>
                          </a:solidFill>
                          <a:effectLst/>
                          <a:latin typeface="+mn-lt"/>
                          <a:ea typeface="+mn-ea"/>
                          <a:cs typeface="+mn-cs"/>
                        </a:rPr>
                        <a:t>Understand and apply cyber security methods and policies to enhance current scenario security.</a:t>
                      </a:r>
                      <a:endParaRPr lang="en-IN" sz="1600" kern="1200" dirty="0">
                        <a:solidFill>
                          <a:schemeClr val="dk1"/>
                        </a:solidFill>
                        <a:effectLst/>
                        <a:latin typeface="+mn-lt"/>
                        <a:ea typeface="+mn-ea"/>
                        <a:cs typeface="+mn-cs"/>
                      </a:endParaRPr>
                    </a:p>
                  </a:txBody>
                  <a:tcPr marL="68580" marR="68580" marT="0" marB="0">
                    <a:solidFill>
                      <a:schemeClr val="bg1">
                        <a:lumMod val="95000"/>
                      </a:schemeClr>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K2, K3</a:t>
                      </a:r>
                      <a:endParaRPr lang="en-IN" sz="1600" kern="1200" dirty="0">
                        <a:solidFill>
                          <a:schemeClr val="dk1"/>
                        </a:solidFill>
                        <a:effectLst/>
                        <a:latin typeface="+mn-lt"/>
                        <a:ea typeface="+mn-ea"/>
                        <a:cs typeface="+mn-cs"/>
                      </a:endParaRPr>
                    </a:p>
                  </a:txBody>
                  <a:tcPr marL="68580" marR="68580" marT="0" marB="0">
                    <a:solidFill>
                      <a:schemeClr val="bg1">
                        <a:lumMod val="95000"/>
                      </a:schemeClr>
                    </a:solidFill>
                  </a:tcPr>
                </a:tc>
                <a:extLst>
                  <a:ext uri="{0D108BD9-81ED-4DB2-BD59-A6C34878D82A}">
                    <a16:rowId xmlns:a16="http://schemas.microsoft.com/office/drawing/2014/main" xmlns="" val="10005"/>
                  </a:ext>
                </a:extLst>
              </a:tr>
            </a:tbl>
          </a:graphicData>
        </a:graphic>
      </p:graphicFrame>
      <p:sp>
        <p:nvSpPr>
          <p:cNvPr id="10"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pic>
        <p:nvPicPr>
          <p:cNvPr id="11"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ox(in)">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85794"/>
            <a:ext cx="8229600" cy="5643602"/>
          </a:xfrm>
        </p:spPr>
        <p:txBody>
          <a:bodyPr>
            <a:noAutofit/>
          </a:bodyPr>
          <a:lstStyle/>
          <a:p>
            <a:pPr>
              <a:spcBef>
                <a:spcPts val="0"/>
              </a:spcBef>
              <a:buFont typeface="Wingdings" pitchFamily="2" charset="2"/>
              <a:buChar char="Ø"/>
            </a:pPr>
            <a:r>
              <a:rPr lang="en-US" sz="2200" dirty="0">
                <a:latin typeface="Calibri (Body)"/>
                <a:ea typeface="Arial Unicode MS"/>
                <a:cs typeface="Arial Unicode MS"/>
              </a:rPr>
              <a:t>Cyber security is related to:</a:t>
            </a:r>
            <a:endParaRPr lang="en-IN" sz="2200" dirty="0">
              <a:latin typeface="Calibri (Body)"/>
              <a:ea typeface="Arial Unicode MS"/>
              <a:cs typeface="Arial Unicode MS"/>
            </a:endParaRPr>
          </a:p>
          <a:p>
            <a:pPr>
              <a:spcBef>
                <a:spcPts val="0"/>
              </a:spcBef>
              <a:buNone/>
            </a:pPr>
            <a:r>
              <a:rPr lang="en-IN" sz="2200" dirty="0">
                <a:latin typeface="Calibri (Body)"/>
                <a:ea typeface="Arial Unicode MS"/>
                <a:cs typeface="Arial Unicode MS"/>
              </a:rPr>
              <a:t>		a.</a:t>
            </a:r>
            <a:r>
              <a:rPr lang="en-US" sz="2200" dirty="0">
                <a:latin typeface="Calibri (Body)"/>
                <a:ea typeface="Arial Unicode MS"/>
                <a:cs typeface="Arial Unicode MS"/>
              </a:rPr>
              <a:t>Viruses, phishing, and identity theft</a:t>
            </a:r>
            <a:endParaRPr lang="en-IN" sz="2200" dirty="0">
              <a:latin typeface="Calibri (Body)"/>
              <a:ea typeface="Arial Unicode MS"/>
              <a:cs typeface="Arial Unicode MS"/>
            </a:endParaRPr>
          </a:p>
          <a:p>
            <a:pPr lvl="0">
              <a:spcBef>
                <a:spcPts val="0"/>
              </a:spcBef>
              <a:buNone/>
            </a:pPr>
            <a:r>
              <a:rPr lang="en-US" sz="2200" dirty="0">
                <a:latin typeface="Calibri (Body)"/>
                <a:ea typeface="Arial Unicode MS"/>
                <a:cs typeface="Arial Unicode MS"/>
              </a:rPr>
              <a:t>		b. Protection for applications and individual privacy</a:t>
            </a:r>
            <a:endParaRPr lang="en-IN" sz="2200" dirty="0">
              <a:latin typeface="Calibri (Body)"/>
              <a:ea typeface="Arial Unicode MS"/>
              <a:cs typeface="Arial Unicode MS"/>
            </a:endParaRPr>
          </a:p>
          <a:p>
            <a:pPr lvl="0">
              <a:spcBef>
                <a:spcPts val="0"/>
              </a:spcBef>
              <a:buNone/>
            </a:pPr>
            <a:r>
              <a:rPr lang="en-US" sz="2200" dirty="0">
                <a:latin typeface="Calibri (Body)"/>
                <a:ea typeface="Arial Unicode MS"/>
                <a:cs typeface="Arial Unicode MS"/>
              </a:rPr>
              <a:t>		c. Protection from online predators and cyber bullies</a:t>
            </a:r>
            <a:endParaRPr lang="en-IN" sz="2200" dirty="0">
              <a:latin typeface="Calibri (Body)"/>
              <a:ea typeface="Arial Unicode MS"/>
              <a:cs typeface="Arial Unicode MS"/>
            </a:endParaRPr>
          </a:p>
          <a:p>
            <a:pPr lvl="0">
              <a:spcBef>
                <a:spcPts val="0"/>
              </a:spcBef>
              <a:buNone/>
            </a:pPr>
            <a:r>
              <a:rPr lang="en-US" sz="2200" b="1" dirty="0">
                <a:latin typeface="Calibri (Body)"/>
                <a:ea typeface="Arial Unicode MS"/>
                <a:cs typeface="Arial Unicode MS"/>
              </a:rPr>
              <a:t>		d. All of the above</a:t>
            </a:r>
            <a:endParaRPr lang="en-IN" sz="2200" dirty="0">
              <a:latin typeface="Calibri (Body)"/>
              <a:ea typeface="Arial Unicode MS"/>
              <a:cs typeface="Arial Unicode MS"/>
            </a:endParaRPr>
          </a:p>
          <a:p>
            <a:pPr>
              <a:spcBef>
                <a:spcPts val="0"/>
              </a:spcBef>
              <a:buFont typeface="Wingdings" pitchFamily="2" charset="2"/>
              <a:buChar char="Ø"/>
            </a:pPr>
            <a:r>
              <a:rPr lang="en-IN" sz="2200" dirty="0">
                <a:latin typeface="Calibri (Body)"/>
                <a:ea typeface="Arial Unicode MS"/>
                <a:cs typeface="Arial Unicode MS"/>
              </a:rPr>
              <a:t>Mention the key factor in determining the strategic business advantage.</a:t>
            </a:r>
          </a:p>
          <a:p>
            <a:pPr lvl="0">
              <a:spcBef>
                <a:spcPts val="0"/>
              </a:spcBef>
              <a:buNone/>
            </a:pPr>
            <a:r>
              <a:rPr lang="en-IN" sz="2200" dirty="0">
                <a:latin typeface="Calibri (Body)"/>
                <a:ea typeface="Arial Unicode MS"/>
                <a:cs typeface="Arial Unicode MS"/>
              </a:rPr>
              <a:t>		a. Security</a:t>
            </a:r>
          </a:p>
          <a:p>
            <a:pPr lvl="0">
              <a:spcBef>
                <a:spcPts val="0"/>
              </a:spcBef>
              <a:buNone/>
            </a:pPr>
            <a:r>
              <a:rPr lang="en-IN" sz="2200" dirty="0">
                <a:latin typeface="Calibri (Body)"/>
                <a:ea typeface="Arial Unicode MS"/>
                <a:cs typeface="Arial Unicode MS"/>
              </a:rPr>
              <a:t>		b. Information system</a:t>
            </a:r>
          </a:p>
          <a:p>
            <a:pPr lvl="0">
              <a:spcBef>
                <a:spcPts val="0"/>
              </a:spcBef>
              <a:buNone/>
            </a:pPr>
            <a:r>
              <a:rPr lang="en-IN" sz="2200" dirty="0">
                <a:latin typeface="Calibri (Body)"/>
                <a:ea typeface="Arial Unicode MS"/>
                <a:cs typeface="Arial Unicode MS"/>
              </a:rPr>
              <a:t>		</a:t>
            </a:r>
            <a:r>
              <a:rPr lang="en-IN" sz="2200" b="1" dirty="0">
                <a:latin typeface="Calibri (Body)"/>
                <a:ea typeface="Arial Unicode MS"/>
                <a:cs typeface="Arial Unicode MS"/>
              </a:rPr>
              <a:t>c. Information integrity</a:t>
            </a:r>
          </a:p>
          <a:p>
            <a:pPr>
              <a:spcBef>
                <a:spcPts val="0"/>
              </a:spcBef>
              <a:buNone/>
            </a:pPr>
            <a:r>
              <a:rPr lang="en-IN" sz="2200" dirty="0">
                <a:latin typeface="Calibri (Body)"/>
                <a:ea typeface="Arial Unicode MS"/>
                <a:cs typeface="Arial Unicode MS"/>
              </a:rPr>
              <a:t>		d. knowledge</a:t>
            </a:r>
          </a:p>
          <a:p>
            <a:pPr>
              <a:spcBef>
                <a:spcPts val="0"/>
              </a:spcBef>
              <a:buFont typeface="Wingdings" pitchFamily="2" charset="2"/>
              <a:buChar char="Ø"/>
            </a:pPr>
            <a:r>
              <a:rPr lang="en-US" sz="2200" dirty="0">
                <a:latin typeface="Calibri (Body)"/>
                <a:ea typeface="Arial Unicode MS"/>
                <a:cs typeface="Arial Unicode MS"/>
              </a:rPr>
              <a:t>Which of the following is created by human for virtual interactions and exchanges?</a:t>
            </a:r>
            <a:endParaRPr lang="en-IN" sz="2200" dirty="0">
              <a:latin typeface="Calibri (Body)"/>
              <a:ea typeface="Arial Unicode MS"/>
              <a:cs typeface="Arial Unicode MS"/>
            </a:endParaRPr>
          </a:p>
          <a:p>
            <a:pPr lvl="0">
              <a:spcBef>
                <a:spcPts val="0"/>
              </a:spcBef>
              <a:buNone/>
            </a:pPr>
            <a:r>
              <a:rPr lang="en-US" sz="2200" dirty="0">
                <a:latin typeface="Calibri (Body)"/>
                <a:ea typeface="Arial Unicode MS"/>
                <a:cs typeface="Arial Unicode MS"/>
              </a:rPr>
              <a:t>		a. Computer</a:t>
            </a:r>
            <a:endParaRPr lang="en-IN" sz="2200" dirty="0">
              <a:latin typeface="Calibri (Body)"/>
              <a:ea typeface="Arial Unicode MS"/>
              <a:cs typeface="Arial Unicode MS"/>
            </a:endParaRPr>
          </a:p>
          <a:p>
            <a:pPr lvl="0">
              <a:spcBef>
                <a:spcPts val="0"/>
              </a:spcBef>
              <a:buNone/>
            </a:pPr>
            <a:r>
              <a:rPr lang="en-IN" sz="2200" b="1" dirty="0">
                <a:latin typeface="Calibri (Body)"/>
              </a:rPr>
              <a:t>		</a:t>
            </a:r>
            <a:r>
              <a:rPr lang="en-IN" sz="2200" b="1" dirty="0">
                <a:latin typeface="Calibri (Body)"/>
                <a:ea typeface="Arial Unicode MS"/>
                <a:cs typeface="Arial Unicode MS"/>
              </a:rPr>
              <a:t>b. </a:t>
            </a:r>
            <a:r>
              <a:rPr lang="en-US" sz="2200" b="1" dirty="0">
                <a:latin typeface="Calibri (Body)"/>
                <a:ea typeface="Arial Unicode MS"/>
                <a:cs typeface="Arial Unicode MS"/>
              </a:rPr>
              <a:t>Cyberspace</a:t>
            </a:r>
            <a:endParaRPr lang="en-IN" sz="2200" b="1" dirty="0">
              <a:latin typeface="Calibri (Body)"/>
              <a:ea typeface="Arial Unicode MS"/>
              <a:cs typeface="Arial Unicode MS"/>
            </a:endParaRPr>
          </a:p>
          <a:p>
            <a:pPr lvl="0">
              <a:spcBef>
                <a:spcPts val="0"/>
              </a:spcBef>
              <a:buNone/>
            </a:pPr>
            <a:r>
              <a:rPr lang="en-US" sz="2200" dirty="0">
                <a:latin typeface="Calibri (Body)"/>
                <a:ea typeface="Arial Unicode MS"/>
                <a:cs typeface="Arial Unicode MS"/>
              </a:rPr>
              <a:t>		c. Mobile phones</a:t>
            </a:r>
            <a:endParaRPr lang="en-IN" sz="2200" dirty="0">
              <a:latin typeface="Calibri (Body)"/>
              <a:ea typeface="Arial Unicode MS"/>
              <a:cs typeface="Arial Unicode MS"/>
            </a:endParaRPr>
          </a:p>
          <a:p>
            <a:pPr>
              <a:spcBef>
                <a:spcPts val="0"/>
              </a:spcBef>
              <a:buNone/>
            </a:pPr>
            <a:r>
              <a:rPr lang="en-IN" sz="2200" dirty="0">
                <a:latin typeface="Calibri (Body)"/>
                <a:ea typeface="Arial Unicode MS"/>
                <a:cs typeface="Arial Unicode MS"/>
              </a:rPr>
              <a:t>		d. All the above</a:t>
            </a:r>
            <a:endParaRPr lang="en-US" sz="2200" dirty="0">
              <a:latin typeface="Calibri (Body)"/>
              <a:ea typeface="Arial Unicode MS"/>
              <a:cs typeface="Arial Unicode MS"/>
            </a:endParaRPr>
          </a:p>
        </p:txBody>
      </p:sp>
      <p:sp>
        <p:nvSpPr>
          <p:cNvPr id="4" name="Date Placeholder 3"/>
          <p:cNvSpPr>
            <a:spLocks noGrp="1"/>
          </p:cNvSpPr>
          <p:nvPr>
            <p:ph type="dt" sz="half" idx="10"/>
          </p:nvPr>
        </p:nvSpPr>
        <p:spPr/>
        <p:txBody>
          <a:bodyPr/>
          <a:lstStyle/>
          <a:p>
            <a:fld id="{E32AE913-3014-4317-9D50-7EC02E09F6D0}" type="datetime1">
              <a:rPr lang="en-US" smtClean="0"/>
              <a:t>9/22/2023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MCQ</a:t>
            </a:r>
            <a:r>
              <a:rPr kumimoji="0" lang="en-US" sz="3000" b="0" i="0" u="none" strike="noStrike" kern="1200" cap="none" spc="0" normalizeH="0" noProof="0" dirty="0">
                <a:ln>
                  <a:noFill/>
                </a:ln>
                <a:solidFill>
                  <a:schemeClr val="dk1"/>
                </a:solidFill>
                <a:effectLst/>
                <a:uLnTx/>
                <a:uFillTx/>
                <a:latin typeface="Calibri (Body)"/>
              </a:rPr>
              <a:t> s</a:t>
            </a:r>
            <a:endParaRPr kumimoji="0" lang="en-US" sz="3000" b="0" i="0" u="none" strike="noStrike" kern="1200" cap="none" spc="0" normalizeH="0" baseline="0" noProof="0" dirty="0">
              <a:ln>
                <a:noFill/>
              </a:ln>
              <a:solidFill>
                <a:schemeClr val="dk1"/>
              </a:solidFill>
              <a:effectLst/>
              <a:uLnTx/>
              <a:uFillTx/>
              <a:latin typeface="Calibri (Body)"/>
            </a:endParaRPr>
          </a:p>
        </p:txBody>
      </p:sp>
      <p:sp>
        <p:nvSpPr>
          <p:cNvPr id="9"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pic>
        <p:nvPicPr>
          <p:cNvPr id="10"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28670"/>
            <a:ext cx="8229600" cy="5357850"/>
          </a:xfrm>
        </p:spPr>
        <p:txBody>
          <a:bodyPr>
            <a:noAutofit/>
          </a:bodyPr>
          <a:lstStyle/>
          <a:p>
            <a:pPr>
              <a:spcBef>
                <a:spcPts val="0"/>
              </a:spcBef>
              <a:buFont typeface="Wingdings" pitchFamily="2" charset="2"/>
              <a:buChar char="Ø"/>
            </a:pPr>
            <a:r>
              <a:rPr lang="en-IN" sz="2200" dirty="0">
                <a:latin typeface="Calibri (Body)"/>
              </a:rPr>
              <a:t>Which indicates the basic weakness in a system? </a:t>
            </a:r>
          </a:p>
          <a:p>
            <a:pPr>
              <a:spcBef>
                <a:spcPts val="0"/>
              </a:spcBef>
              <a:buNone/>
            </a:pPr>
            <a:r>
              <a:rPr lang="en-IN" sz="2200" dirty="0">
                <a:latin typeface="Calibri (Body)"/>
              </a:rPr>
              <a:t>		a. Threat</a:t>
            </a:r>
          </a:p>
          <a:p>
            <a:pPr lvl="0">
              <a:spcBef>
                <a:spcPts val="0"/>
              </a:spcBef>
              <a:buNone/>
            </a:pPr>
            <a:r>
              <a:rPr lang="en-IN" sz="2200" dirty="0">
                <a:latin typeface="Calibri (Body)"/>
              </a:rPr>
              <a:t>		b. Attack</a:t>
            </a:r>
          </a:p>
          <a:p>
            <a:pPr lvl="0">
              <a:spcBef>
                <a:spcPts val="0"/>
              </a:spcBef>
              <a:buNone/>
            </a:pPr>
            <a:r>
              <a:rPr lang="en-IN" sz="2200" b="1" dirty="0">
                <a:latin typeface="Calibri (Body)"/>
              </a:rPr>
              <a:t>		c. Vulnerability</a:t>
            </a:r>
          </a:p>
          <a:p>
            <a:pPr lvl="0">
              <a:spcBef>
                <a:spcPts val="0"/>
              </a:spcBef>
              <a:buNone/>
            </a:pPr>
            <a:r>
              <a:rPr lang="en-IN" sz="2200" b="1" dirty="0">
                <a:latin typeface="Calibri (Body)"/>
              </a:rPr>
              <a:t>		c. </a:t>
            </a:r>
            <a:r>
              <a:rPr lang="en-IN" sz="2200" dirty="0">
                <a:latin typeface="Calibri (Body)"/>
              </a:rPr>
              <a:t>Risk</a:t>
            </a:r>
          </a:p>
          <a:p>
            <a:pPr>
              <a:spcBef>
                <a:spcPts val="0"/>
              </a:spcBef>
              <a:buFont typeface="Wingdings" pitchFamily="2" charset="2"/>
              <a:buChar char="Ø"/>
            </a:pPr>
            <a:r>
              <a:rPr lang="en-IN" sz="2200" dirty="0">
                <a:latin typeface="Calibri (Body)"/>
              </a:rPr>
              <a:t>Which of the following is not a type of attack on the network?</a:t>
            </a:r>
          </a:p>
          <a:p>
            <a:pPr lvl="0">
              <a:spcBef>
                <a:spcPts val="0"/>
              </a:spcBef>
              <a:buNone/>
            </a:pPr>
            <a:r>
              <a:rPr lang="en-IN" sz="2200" dirty="0">
                <a:latin typeface="Calibri (Body)"/>
              </a:rPr>
              <a:t>		a. Active attack</a:t>
            </a:r>
          </a:p>
          <a:p>
            <a:pPr lvl="0">
              <a:spcBef>
                <a:spcPts val="0"/>
              </a:spcBef>
              <a:buNone/>
            </a:pPr>
            <a:r>
              <a:rPr lang="en-IN" sz="2200" dirty="0">
                <a:latin typeface="Calibri (Body)"/>
              </a:rPr>
              <a:t>		b. Passive attack</a:t>
            </a:r>
          </a:p>
          <a:p>
            <a:pPr lvl="0">
              <a:spcBef>
                <a:spcPts val="0"/>
              </a:spcBef>
              <a:buNone/>
            </a:pPr>
            <a:r>
              <a:rPr lang="en-IN" sz="2200" b="1" dirty="0">
                <a:latin typeface="Calibri (Body)"/>
              </a:rPr>
              <a:t>		c. Neutral attack</a:t>
            </a:r>
            <a:endParaRPr lang="en-IN" sz="2200" dirty="0">
              <a:latin typeface="Calibri (Body)"/>
            </a:endParaRPr>
          </a:p>
          <a:p>
            <a:pPr>
              <a:spcBef>
                <a:spcPts val="0"/>
              </a:spcBef>
              <a:buNone/>
            </a:pPr>
            <a:r>
              <a:rPr lang="en-IN" sz="2200" dirty="0">
                <a:latin typeface="Calibri (Body)"/>
              </a:rPr>
              <a:t>		d. All of the above</a:t>
            </a:r>
          </a:p>
          <a:p>
            <a:pPr>
              <a:spcBef>
                <a:spcPts val="0"/>
              </a:spcBef>
              <a:buFont typeface="Wingdings" pitchFamily="2" charset="2"/>
              <a:buChar char="Ø"/>
            </a:pPr>
            <a:r>
              <a:rPr lang="en-IN" sz="2200" dirty="0">
                <a:latin typeface="Calibri (Body)"/>
              </a:rPr>
              <a:t>Security risk includes the following element(s):</a:t>
            </a:r>
          </a:p>
          <a:p>
            <a:pPr lvl="0">
              <a:spcBef>
                <a:spcPts val="0"/>
              </a:spcBef>
              <a:buNone/>
            </a:pPr>
            <a:r>
              <a:rPr lang="en-IN" sz="2200" dirty="0">
                <a:latin typeface="Calibri (Body)"/>
              </a:rPr>
              <a:t>		a. Impact statement</a:t>
            </a:r>
          </a:p>
          <a:p>
            <a:pPr lvl="0">
              <a:spcBef>
                <a:spcPts val="0"/>
              </a:spcBef>
              <a:buNone/>
            </a:pPr>
            <a:r>
              <a:rPr lang="en-IN" sz="2200" dirty="0">
                <a:latin typeface="Calibri (Body)"/>
              </a:rPr>
              <a:t>		b. Effectiveness measure</a:t>
            </a:r>
          </a:p>
          <a:p>
            <a:pPr lvl="0">
              <a:spcBef>
                <a:spcPts val="0"/>
              </a:spcBef>
              <a:buNone/>
            </a:pPr>
            <a:r>
              <a:rPr lang="en-IN" sz="2200" dirty="0">
                <a:latin typeface="Calibri (Body)"/>
              </a:rPr>
              <a:t>		c. Recommended countermeasures</a:t>
            </a:r>
          </a:p>
          <a:p>
            <a:pPr>
              <a:spcBef>
                <a:spcPts val="0"/>
              </a:spcBef>
              <a:buNone/>
            </a:pPr>
            <a:r>
              <a:rPr lang="en-IN" sz="2200" b="1" dirty="0">
                <a:latin typeface="Calibri (Body)"/>
              </a:rPr>
              <a:t>		d. All of the above</a:t>
            </a:r>
            <a:endParaRPr lang="en-IN" sz="2200" dirty="0">
              <a:latin typeface="Calibri (Body)"/>
            </a:endParaRPr>
          </a:p>
        </p:txBody>
      </p:sp>
      <p:sp>
        <p:nvSpPr>
          <p:cNvPr id="4" name="Date Placeholder 3"/>
          <p:cNvSpPr>
            <a:spLocks noGrp="1"/>
          </p:cNvSpPr>
          <p:nvPr>
            <p:ph type="dt" sz="half" idx="10"/>
          </p:nvPr>
        </p:nvSpPr>
        <p:spPr/>
        <p:txBody>
          <a:bodyPr/>
          <a:lstStyle/>
          <a:p>
            <a:fld id="{7173BEC4-B62C-4A05-A986-C1F75531E270}" type="datetime1">
              <a:rPr lang="en-US" smtClean="0"/>
              <a:t>9/22/2023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MCQ</a:t>
            </a:r>
            <a:r>
              <a:rPr kumimoji="0" lang="en-US" sz="3000" b="0" i="0" u="none" strike="noStrike" kern="1200" cap="none" spc="0" normalizeH="0" noProof="0" dirty="0">
                <a:ln>
                  <a:noFill/>
                </a:ln>
                <a:solidFill>
                  <a:schemeClr val="dk1"/>
                </a:solidFill>
                <a:effectLst/>
                <a:uLnTx/>
                <a:uFillTx/>
                <a:latin typeface="Calibri (Body)"/>
              </a:rPr>
              <a:t> s</a:t>
            </a:r>
            <a:endParaRPr kumimoji="0" lang="en-US" sz="3000" b="0" i="0" u="none" strike="noStrike" kern="1200" cap="none" spc="0" normalizeH="0" baseline="0" noProof="0" dirty="0">
              <a:ln>
                <a:noFill/>
              </a:ln>
              <a:solidFill>
                <a:schemeClr val="dk1"/>
              </a:solidFill>
              <a:effectLst/>
              <a:uLnTx/>
              <a:uFillTx/>
              <a:latin typeface="Calibri (Body)"/>
            </a:endParaRPr>
          </a:p>
        </p:txBody>
      </p:sp>
      <p:sp>
        <p:nvSpPr>
          <p:cNvPr id="9"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pic>
        <p:nvPicPr>
          <p:cNvPr id="10"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28670"/>
            <a:ext cx="8229600" cy="5357850"/>
          </a:xfrm>
        </p:spPr>
        <p:txBody>
          <a:bodyPr>
            <a:noAutofit/>
          </a:bodyPr>
          <a:lstStyle/>
          <a:p>
            <a:pPr>
              <a:spcBef>
                <a:spcPts val="0"/>
              </a:spcBef>
              <a:buFont typeface="Wingdings" pitchFamily="2" charset="2"/>
              <a:buChar char="Ø"/>
            </a:pPr>
            <a:r>
              <a:rPr lang="en-IN" sz="2200" dirty="0">
                <a:latin typeface="Calibri (Body)"/>
              </a:rPr>
              <a:t>Which of the following is the primary focus of information assurance is:</a:t>
            </a:r>
          </a:p>
          <a:p>
            <a:pPr lvl="0">
              <a:spcBef>
                <a:spcPts val="0"/>
              </a:spcBef>
              <a:buNone/>
            </a:pPr>
            <a:r>
              <a:rPr lang="en-IN" sz="2200" b="1" dirty="0">
                <a:latin typeface="Calibri (Body)"/>
              </a:rPr>
              <a:t>		a. Strategy</a:t>
            </a:r>
            <a:endParaRPr lang="en-IN" sz="2200" dirty="0">
              <a:latin typeface="Calibri (Body)"/>
            </a:endParaRPr>
          </a:p>
          <a:p>
            <a:pPr lvl="0">
              <a:spcBef>
                <a:spcPts val="0"/>
              </a:spcBef>
              <a:buNone/>
            </a:pPr>
            <a:r>
              <a:rPr lang="en-IN" sz="2200" dirty="0">
                <a:latin typeface="Calibri (Body)"/>
              </a:rPr>
              <a:t>		b. Tools</a:t>
            </a:r>
          </a:p>
          <a:p>
            <a:pPr lvl="0">
              <a:spcBef>
                <a:spcPts val="0"/>
              </a:spcBef>
              <a:buNone/>
            </a:pPr>
            <a:r>
              <a:rPr lang="en-IN" sz="2200" dirty="0">
                <a:latin typeface="Calibri (Body)"/>
              </a:rPr>
              <a:t>		c. Infrastructure security</a:t>
            </a:r>
          </a:p>
          <a:p>
            <a:pPr>
              <a:spcBef>
                <a:spcPts val="0"/>
              </a:spcBef>
              <a:buNone/>
            </a:pPr>
            <a:r>
              <a:rPr lang="en-IN" sz="2200" dirty="0">
                <a:latin typeface="Calibri (Body)"/>
              </a:rPr>
              <a:t>		d. None of the above</a:t>
            </a:r>
          </a:p>
          <a:p>
            <a:pPr>
              <a:spcBef>
                <a:spcPts val="0"/>
              </a:spcBef>
              <a:buFont typeface="Wingdings" pitchFamily="2" charset="2"/>
              <a:buChar char="Ø"/>
            </a:pPr>
            <a:r>
              <a:rPr lang="en-IN" sz="2200" dirty="0">
                <a:latin typeface="Calibri (Body)"/>
              </a:rPr>
              <a:t>Which of the following is not a type of information system?</a:t>
            </a:r>
          </a:p>
          <a:p>
            <a:pPr lvl="0">
              <a:spcBef>
                <a:spcPts val="0"/>
              </a:spcBef>
              <a:buNone/>
            </a:pPr>
            <a:r>
              <a:rPr lang="en-IN" sz="2200" dirty="0">
                <a:latin typeface="Calibri (Body)"/>
              </a:rPr>
              <a:t>		a. Operations support systems</a:t>
            </a:r>
          </a:p>
          <a:p>
            <a:pPr lvl="0">
              <a:spcBef>
                <a:spcPts val="0"/>
              </a:spcBef>
              <a:buNone/>
            </a:pPr>
            <a:r>
              <a:rPr lang="en-IN" sz="2200" dirty="0">
                <a:latin typeface="Calibri (Body)"/>
              </a:rPr>
              <a:t>		b. Knowledge-based systems</a:t>
            </a:r>
          </a:p>
          <a:p>
            <a:pPr lvl="0">
              <a:spcBef>
                <a:spcPts val="0"/>
              </a:spcBef>
              <a:buNone/>
            </a:pPr>
            <a:r>
              <a:rPr lang="en-IN" sz="2200" b="1" dirty="0">
                <a:latin typeface="Calibri (Body)"/>
              </a:rPr>
              <a:t>		c. Employment systems</a:t>
            </a:r>
            <a:endParaRPr lang="en-IN" sz="2200" dirty="0">
              <a:latin typeface="Calibri (Body)"/>
            </a:endParaRPr>
          </a:p>
          <a:p>
            <a:pPr>
              <a:spcBef>
                <a:spcPts val="0"/>
              </a:spcBef>
              <a:buNone/>
            </a:pPr>
            <a:r>
              <a:rPr lang="en-IN" sz="2200" dirty="0">
                <a:latin typeface="Calibri (Body)"/>
              </a:rPr>
              <a:t>		d. Management support systems</a:t>
            </a:r>
          </a:p>
          <a:p>
            <a:pPr>
              <a:spcBef>
                <a:spcPts val="0"/>
              </a:spcBef>
              <a:buFont typeface="Wingdings" pitchFamily="2" charset="2"/>
              <a:buChar char="Ø"/>
            </a:pPr>
            <a:r>
              <a:rPr lang="en-IN" sz="2200" dirty="0">
                <a:latin typeface="Calibri (Body)"/>
              </a:rPr>
              <a:t>Operations support system involves:</a:t>
            </a:r>
          </a:p>
          <a:p>
            <a:pPr lvl="0">
              <a:spcBef>
                <a:spcPts val="0"/>
              </a:spcBef>
              <a:buNone/>
            </a:pPr>
            <a:r>
              <a:rPr lang="en-IN" sz="2200" dirty="0">
                <a:latin typeface="Calibri (Body)"/>
              </a:rPr>
              <a:t>		a. Transaction processing system</a:t>
            </a:r>
          </a:p>
          <a:p>
            <a:pPr lvl="0">
              <a:spcBef>
                <a:spcPts val="0"/>
              </a:spcBef>
              <a:buNone/>
            </a:pPr>
            <a:r>
              <a:rPr lang="en-IN" sz="2200" dirty="0">
                <a:latin typeface="Calibri (Body)"/>
              </a:rPr>
              <a:t>		b. Process control system</a:t>
            </a:r>
          </a:p>
          <a:p>
            <a:pPr lvl="0">
              <a:spcBef>
                <a:spcPts val="0"/>
              </a:spcBef>
              <a:buNone/>
            </a:pPr>
            <a:r>
              <a:rPr lang="en-IN" sz="2200" dirty="0">
                <a:latin typeface="Calibri (Body)"/>
              </a:rPr>
              <a:t>		c. Enterprise collaboration system</a:t>
            </a:r>
          </a:p>
          <a:p>
            <a:pPr>
              <a:spcBef>
                <a:spcPts val="0"/>
              </a:spcBef>
              <a:buNone/>
            </a:pPr>
            <a:r>
              <a:rPr lang="en-IN" sz="2200" b="1" dirty="0">
                <a:latin typeface="Calibri (Body)"/>
              </a:rPr>
              <a:t>		d. All of the above</a:t>
            </a:r>
            <a:endParaRPr lang="en-IN" sz="2200" dirty="0">
              <a:latin typeface="Calibri (Body)"/>
            </a:endParaRPr>
          </a:p>
        </p:txBody>
      </p:sp>
      <p:sp>
        <p:nvSpPr>
          <p:cNvPr id="4" name="Date Placeholder 3"/>
          <p:cNvSpPr>
            <a:spLocks noGrp="1"/>
          </p:cNvSpPr>
          <p:nvPr>
            <p:ph type="dt" sz="half" idx="10"/>
          </p:nvPr>
        </p:nvSpPr>
        <p:spPr/>
        <p:txBody>
          <a:bodyPr/>
          <a:lstStyle/>
          <a:p>
            <a:fld id="{B05ABD9F-B974-4A71-9796-8E8C2EA48F33}" type="datetime1">
              <a:rPr lang="en-US" smtClean="0"/>
              <a:t>9/22/2023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MCQ</a:t>
            </a:r>
            <a:r>
              <a:rPr kumimoji="0" lang="en-US" sz="3000" b="0" i="0" u="none" strike="noStrike" kern="1200" cap="none" spc="0" normalizeH="0" noProof="0" dirty="0">
                <a:ln>
                  <a:noFill/>
                </a:ln>
                <a:solidFill>
                  <a:schemeClr val="dk1"/>
                </a:solidFill>
                <a:effectLst/>
                <a:uLnTx/>
                <a:uFillTx/>
                <a:latin typeface="Calibri (Body)"/>
              </a:rPr>
              <a:t> s</a:t>
            </a:r>
            <a:endParaRPr kumimoji="0" lang="en-US" sz="3000" b="0" i="0" u="none" strike="noStrike" kern="1200" cap="none" spc="0" normalizeH="0" baseline="0" noProof="0" dirty="0">
              <a:ln>
                <a:noFill/>
              </a:ln>
              <a:solidFill>
                <a:schemeClr val="dk1"/>
              </a:solidFill>
              <a:effectLst/>
              <a:uLnTx/>
              <a:uFillTx/>
              <a:latin typeface="Calibri (Body)"/>
            </a:endParaRPr>
          </a:p>
        </p:txBody>
      </p:sp>
      <p:sp>
        <p:nvSpPr>
          <p:cNvPr id="9"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pic>
        <p:nvPicPr>
          <p:cNvPr id="10"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974723"/>
            <a:ext cx="8405842" cy="4597417"/>
          </a:xfrm>
        </p:spPr>
        <p:txBody>
          <a:bodyPr>
            <a:noAutofit/>
          </a:bodyPr>
          <a:lstStyle/>
          <a:p>
            <a:pPr algn="just">
              <a:lnSpc>
                <a:spcPct val="200000"/>
              </a:lnSpc>
              <a:buNone/>
            </a:pPr>
            <a:endParaRPr lang="en-IN" sz="2200" dirty="0">
              <a:latin typeface="Times New Roman" pitchFamily="18" charset="0"/>
              <a:cs typeface="Times New Roman" pitchFamily="18" charset="0"/>
            </a:endParaRPr>
          </a:p>
          <a:p>
            <a:pPr algn="just">
              <a:lnSpc>
                <a:spcPct val="200000"/>
              </a:lnSpc>
              <a:buNone/>
            </a:pPr>
            <a:endParaRPr lang="en-IN" sz="2200" dirty="0">
              <a:latin typeface="Times New Roman" pitchFamily="18" charset="0"/>
              <a:cs typeface="Times New Roman" pitchFamily="18" charset="0"/>
            </a:endParaRPr>
          </a:p>
          <a:p>
            <a:pPr algn="just">
              <a:lnSpc>
                <a:spcPct val="200000"/>
              </a:lnSpc>
              <a:buNone/>
            </a:pPr>
            <a:endParaRPr lang="en-IN" sz="2200" dirty="0">
              <a:latin typeface="Times New Roman" pitchFamily="18" charset="0"/>
              <a:cs typeface="Times New Roman" pitchFamily="18" charset="0"/>
            </a:endParaRPr>
          </a:p>
          <a:p>
            <a:pPr lvl="0" algn="just">
              <a:lnSpc>
                <a:spcPct val="200000"/>
              </a:lnSpc>
            </a:pPr>
            <a:endParaRPr lang="en-IN" sz="2200" dirty="0">
              <a:latin typeface="Times New Roman" pitchFamily="18" charset="0"/>
              <a:cs typeface="Times New Roman" pitchFamily="18" charset="0"/>
            </a:endParaRPr>
          </a:p>
          <a:p>
            <a:pPr algn="just">
              <a:lnSpc>
                <a:spcPct val="200000"/>
              </a:lnSpc>
            </a:pPr>
            <a:endParaRPr lang="en-US" sz="2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FAEA5A1-DDFA-452D-8BC8-9F44DE1B6866}" type="datetime1">
              <a:rPr lang="en-US" smtClean="0"/>
              <a:t>9/22/2023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Arial" pitchFamily="34" charset="0"/>
                <a:cs typeface="Arial" pitchFamily="34" charset="0"/>
              </a:rPr>
              <a:t>Glossary Questions</a:t>
            </a:r>
            <a:endParaRPr kumimoji="0" lang="en-US" sz="3200" i="0" u="none" strike="noStrike" kern="1200" cap="none" spc="0" normalizeH="0" baseline="0" noProof="0" dirty="0">
              <a:ln>
                <a:noFill/>
              </a:ln>
              <a:solidFill>
                <a:schemeClr val="dk1"/>
              </a:solidFill>
              <a:effectLst/>
              <a:uLnTx/>
              <a:uFillTx/>
              <a:latin typeface="Arial" pitchFamily="34" charset="0"/>
              <a:cs typeface="Arial" pitchFamily="34" charset="0"/>
            </a:endParaRPr>
          </a:p>
        </p:txBody>
      </p:sp>
      <p:sp>
        <p:nvSpPr>
          <p:cNvPr id="9" name="Footer Placeholder 12"/>
          <p:cNvSpPr>
            <a:spLocks noGrp="1"/>
          </p:cNvSpPr>
          <p:nvPr>
            <p:ph type="ftr" sz="quarter" idx="11"/>
          </p:nvPr>
        </p:nvSpPr>
        <p:spPr>
          <a:xfrm>
            <a:off x="2857488" y="6357958"/>
            <a:ext cx="5286412" cy="365125"/>
          </a:xfrm>
        </p:spPr>
        <p:txBody>
          <a:bodyPr/>
          <a:lstStyle/>
          <a:p>
            <a:r>
              <a:rPr lang="en-US" dirty="0" smtClean="0"/>
              <a:t>            </a:t>
            </a:r>
            <a:r>
              <a:rPr lang="en-US" dirty="0"/>
              <a:t>Cyber security ANC0301                                     Unit 1</a:t>
            </a:r>
          </a:p>
        </p:txBody>
      </p:sp>
      <p:sp>
        <p:nvSpPr>
          <p:cNvPr id="10" name="TextBox 9"/>
          <p:cNvSpPr txBox="1"/>
          <p:nvPr/>
        </p:nvSpPr>
        <p:spPr>
          <a:xfrm>
            <a:off x="914400" y="1219200"/>
            <a:ext cx="7620000" cy="4801314"/>
          </a:xfrm>
          <a:prstGeom prst="rect">
            <a:avLst/>
          </a:prstGeom>
          <a:noFill/>
        </p:spPr>
        <p:txBody>
          <a:bodyPr wrap="square" rtlCol="0">
            <a:spAutoFit/>
          </a:bodyPr>
          <a:lstStyle/>
          <a:p>
            <a:pPr algn="just"/>
            <a:r>
              <a:rPr lang="en-US" sz="2400" dirty="0" err="1">
                <a:latin typeface="Times New Roman" pitchFamily="18" charset="0"/>
                <a:cs typeface="Times New Roman" pitchFamily="18" charset="0"/>
              </a:rPr>
              <a:t>Ques</a:t>
            </a:r>
            <a:r>
              <a:rPr lang="en-US" sz="2400" dirty="0">
                <a:latin typeface="Times New Roman" pitchFamily="18" charset="0"/>
                <a:cs typeface="Times New Roman" pitchFamily="18" charset="0"/>
              </a:rPr>
              <a:t> 1. Define the term data and information. Explain Information system.</a:t>
            </a:r>
          </a:p>
          <a:p>
            <a:pPr algn="just"/>
            <a:endParaRPr lang="en-US" sz="2400" dirty="0">
              <a:latin typeface="Times New Roman" pitchFamily="18" charset="0"/>
              <a:cs typeface="Times New Roman" pitchFamily="18" charset="0"/>
            </a:endParaRPr>
          </a:p>
          <a:p>
            <a:pPr algn="just"/>
            <a:r>
              <a:rPr lang="en-US" sz="2400" dirty="0" err="1">
                <a:latin typeface="Times New Roman" pitchFamily="18" charset="0"/>
                <a:cs typeface="Times New Roman" pitchFamily="18" charset="0"/>
              </a:rPr>
              <a:t>Ques</a:t>
            </a:r>
            <a:r>
              <a:rPr lang="en-US" sz="2400" dirty="0">
                <a:latin typeface="Times New Roman" pitchFamily="18" charset="0"/>
                <a:cs typeface="Times New Roman" pitchFamily="18" charset="0"/>
              </a:rPr>
              <a:t> 2. Explain contributing factors for insecure system in detail.</a:t>
            </a:r>
          </a:p>
          <a:p>
            <a:pPr algn="just"/>
            <a:endParaRPr lang="en-US" sz="2400" dirty="0">
              <a:latin typeface="Times New Roman" pitchFamily="18" charset="0"/>
              <a:cs typeface="Times New Roman" pitchFamily="18" charset="0"/>
            </a:endParaRPr>
          </a:p>
          <a:p>
            <a:pPr algn="just"/>
            <a:r>
              <a:rPr lang="en-US" sz="2400" dirty="0" err="1">
                <a:latin typeface="Times New Roman" pitchFamily="18" charset="0"/>
                <a:cs typeface="Times New Roman" pitchFamily="18" charset="0"/>
              </a:rPr>
              <a:t>Ques</a:t>
            </a:r>
            <a:r>
              <a:rPr lang="en-US" sz="2400" dirty="0">
                <a:latin typeface="Times New Roman" pitchFamily="18" charset="0"/>
                <a:cs typeface="Times New Roman" pitchFamily="18" charset="0"/>
              </a:rPr>
              <a:t> 3. Explain issues related to information systems in cyber security.</a:t>
            </a:r>
          </a:p>
          <a:p>
            <a:pPr algn="just"/>
            <a:endParaRPr lang="en-US" sz="2400" dirty="0">
              <a:latin typeface="Times New Roman" pitchFamily="18" charset="0"/>
              <a:cs typeface="Times New Roman" pitchFamily="18" charset="0"/>
            </a:endParaRPr>
          </a:p>
          <a:p>
            <a:pPr algn="just"/>
            <a:r>
              <a:rPr lang="en-US" sz="2400" dirty="0" err="1">
                <a:latin typeface="Times New Roman" pitchFamily="18" charset="0"/>
                <a:cs typeface="Times New Roman" pitchFamily="18" charset="0"/>
              </a:rPr>
              <a:t>Ques</a:t>
            </a:r>
            <a:r>
              <a:rPr lang="en-US" sz="2400" dirty="0">
                <a:latin typeface="Times New Roman" pitchFamily="18" charset="0"/>
                <a:cs typeface="Times New Roman" pitchFamily="18" charset="0"/>
              </a:rPr>
              <a:t> 4. Explain six basic security principles.</a:t>
            </a:r>
          </a:p>
          <a:p>
            <a:pPr algn="just"/>
            <a:endParaRPr lang="en-US" sz="2400" dirty="0">
              <a:latin typeface="Times New Roman" pitchFamily="18" charset="0"/>
              <a:cs typeface="Times New Roman" pitchFamily="18" charset="0"/>
            </a:endParaRPr>
          </a:p>
          <a:p>
            <a:pPr algn="just"/>
            <a:r>
              <a:rPr lang="en-US" sz="2400" dirty="0" err="1">
                <a:latin typeface="Times New Roman" pitchFamily="18" charset="0"/>
                <a:cs typeface="Times New Roman" pitchFamily="18" charset="0"/>
              </a:rPr>
              <a:t>Ques</a:t>
            </a:r>
            <a:r>
              <a:rPr lang="en-US" sz="2400" dirty="0">
                <a:latin typeface="Times New Roman" pitchFamily="18" charset="0"/>
                <a:cs typeface="Times New Roman" pitchFamily="18" charset="0"/>
              </a:rPr>
              <a:t> 5. Explain six different kind of Information System.</a:t>
            </a:r>
          </a:p>
          <a:p>
            <a:endParaRPr lang="en-US" dirty="0"/>
          </a:p>
        </p:txBody>
      </p:sp>
      <p:pic>
        <p:nvPicPr>
          <p:cNvPr id="11"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685800"/>
            <a:ext cx="8482042" cy="4597417"/>
          </a:xfrm>
        </p:spPr>
        <p:txBody>
          <a:bodyPr>
            <a:noAutofit/>
          </a:bodyPr>
          <a:lstStyle/>
          <a:p>
            <a:pPr lvl="1">
              <a:lnSpc>
                <a:spcPct val="150000"/>
              </a:lnSpc>
            </a:pPr>
            <a:endParaRPr lang="en-IN" sz="2200" dirty="0">
              <a:latin typeface="Times New Roman" pitchFamily="18" charset="0"/>
              <a:cs typeface="Times New Roman" pitchFamily="18" charset="0"/>
            </a:endParaRPr>
          </a:p>
          <a:p>
            <a:pPr lvl="0">
              <a:lnSpc>
                <a:spcPct val="150000"/>
              </a:lnSpc>
            </a:pPr>
            <a:endParaRPr lang="en-IN" sz="2200" dirty="0">
              <a:latin typeface="Times New Roman" pitchFamily="18" charset="0"/>
              <a:cs typeface="Times New Roman" pitchFamily="18" charset="0"/>
            </a:endParaRPr>
          </a:p>
          <a:p>
            <a:pPr algn="just">
              <a:lnSpc>
                <a:spcPct val="150000"/>
              </a:lnSpc>
              <a:buNone/>
            </a:pPr>
            <a:endParaRPr lang="en-IN" sz="2200" b="1" dirty="0">
              <a:latin typeface="Times New Roman" pitchFamily="18" charset="0"/>
              <a:cs typeface="Times New Roman" pitchFamily="18" charset="0"/>
            </a:endParaRPr>
          </a:p>
          <a:p>
            <a:pPr algn="just">
              <a:lnSpc>
                <a:spcPct val="150000"/>
              </a:lnSpc>
            </a:pPr>
            <a:endParaRPr lang="en-IN" sz="2200" i="1" dirty="0">
              <a:latin typeface="Times New Roman" pitchFamily="18" charset="0"/>
              <a:cs typeface="Times New Roman" pitchFamily="18" charset="0"/>
            </a:endParaRPr>
          </a:p>
          <a:p>
            <a:pPr algn="just">
              <a:lnSpc>
                <a:spcPct val="150000"/>
              </a:lnSpc>
            </a:pPr>
            <a:endParaRPr lang="en-IN" sz="2200" dirty="0">
              <a:latin typeface="Times New Roman" pitchFamily="18" charset="0"/>
              <a:cs typeface="Times New Roman" pitchFamily="18" charset="0"/>
            </a:endParaRPr>
          </a:p>
          <a:p>
            <a:pPr algn="just">
              <a:lnSpc>
                <a:spcPct val="150000"/>
              </a:lnSpc>
              <a:buNone/>
            </a:pPr>
            <a:endParaRPr lang="en-IN" sz="2200" dirty="0">
              <a:latin typeface="Times New Roman" pitchFamily="18" charset="0"/>
              <a:cs typeface="Times New Roman" pitchFamily="18" charset="0"/>
            </a:endParaRPr>
          </a:p>
          <a:p>
            <a:pPr algn="just">
              <a:lnSpc>
                <a:spcPct val="150000"/>
              </a:lnSpc>
              <a:buNone/>
            </a:pPr>
            <a:endParaRPr lang="en-IN" sz="2200" dirty="0">
              <a:latin typeface="Times New Roman" pitchFamily="18" charset="0"/>
              <a:cs typeface="Times New Roman" pitchFamily="18" charset="0"/>
            </a:endParaRPr>
          </a:p>
          <a:p>
            <a:pPr lvl="0" algn="just">
              <a:lnSpc>
                <a:spcPct val="150000"/>
              </a:lnSpc>
            </a:pPr>
            <a:endParaRPr lang="en-IN" sz="2200" dirty="0">
              <a:latin typeface="Times New Roman" pitchFamily="18" charset="0"/>
              <a:cs typeface="Times New Roman" pitchFamily="18" charset="0"/>
            </a:endParaRPr>
          </a:p>
          <a:p>
            <a:pPr algn="just">
              <a:lnSpc>
                <a:spcPct val="150000"/>
              </a:lnSpc>
            </a:pPr>
            <a:endParaRPr lang="en-US" sz="2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167263A-02F1-467E-ABFA-6EF840CAC4D6}" type="datetime1">
              <a:rPr lang="en-US" smtClean="0"/>
              <a:t>9/22/2023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Arial" pitchFamily="34" charset="0"/>
                <a:cs typeface="Arial" pitchFamily="34" charset="0"/>
              </a:rPr>
              <a:t>Glossary Questions</a:t>
            </a:r>
          </a:p>
        </p:txBody>
      </p:sp>
      <p:sp>
        <p:nvSpPr>
          <p:cNvPr id="9" name="Footer Placeholder 12"/>
          <p:cNvSpPr>
            <a:spLocks noGrp="1"/>
          </p:cNvSpPr>
          <p:nvPr>
            <p:ph type="ftr" sz="quarter" idx="11"/>
          </p:nvPr>
        </p:nvSpPr>
        <p:spPr>
          <a:xfrm>
            <a:off x="2857488" y="6357958"/>
            <a:ext cx="5286412" cy="365125"/>
          </a:xfrm>
        </p:spPr>
        <p:txBody>
          <a:bodyPr/>
          <a:lstStyle/>
          <a:p>
            <a:r>
              <a:rPr lang="en-US" dirty="0" smtClean="0"/>
              <a:t>             </a:t>
            </a:r>
            <a:r>
              <a:rPr lang="en-US" dirty="0"/>
              <a:t>Cyber security ANC0301                                     Unit 1</a:t>
            </a:r>
          </a:p>
        </p:txBody>
      </p:sp>
      <p:sp>
        <p:nvSpPr>
          <p:cNvPr id="10" name="TextBox 9"/>
          <p:cNvSpPr txBox="1"/>
          <p:nvPr/>
        </p:nvSpPr>
        <p:spPr>
          <a:xfrm>
            <a:off x="609600" y="1219200"/>
            <a:ext cx="7924800" cy="4154984"/>
          </a:xfrm>
          <a:prstGeom prst="rect">
            <a:avLst/>
          </a:prstGeom>
          <a:noFill/>
        </p:spPr>
        <p:txBody>
          <a:bodyPr wrap="square" rtlCol="0">
            <a:spAutoFit/>
          </a:bodyPr>
          <a:lstStyle/>
          <a:p>
            <a:pPr algn="just"/>
            <a:r>
              <a:rPr lang="en-US" sz="2400" dirty="0" err="1">
                <a:latin typeface="Times New Roman" pitchFamily="18" charset="0"/>
                <a:cs typeface="Times New Roman" pitchFamily="18" charset="0"/>
              </a:rPr>
              <a:t>Ques</a:t>
            </a:r>
            <a:r>
              <a:rPr lang="en-US" sz="2400" dirty="0">
                <a:latin typeface="Times New Roman" pitchFamily="18" charset="0"/>
                <a:cs typeface="Times New Roman" pitchFamily="18" charset="0"/>
              </a:rPr>
              <a:t> 6. Explain different types of methodologies for development of information system. </a:t>
            </a:r>
          </a:p>
          <a:p>
            <a:pPr algn="just"/>
            <a:endParaRPr lang="en-US" sz="2400" dirty="0">
              <a:latin typeface="Times New Roman" pitchFamily="18" charset="0"/>
              <a:cs typeface="Times New Roman" pitchFamily="18" charset="0"/>
            </a:endParaRPr>
          </a:p>
          <a:p>
            <a:pPr algn="just"/>
            <a:r>
              <a:rPr lang="en-US" sz="2400" dirty="0" err="1">
                <a:latin typeface="Times New Roman" pitchFamily="18" charset="0"/>
                <a:cs typeface="Times New Roman" pitchFamily="18" charset="0"/>
              </a:rPr>
              <a:t>Ques</a:t>
            </a:r>
            <a:r>
              <a:rPr lang="en-US" sz="2400" dirty="0">
                <a:latin typeface="Times New Roman" pitchFamily="18" charset="0"/>
                <a:cs typeface="Times New Roman" pitchFamily="18" charset="0"/>
              </a:rPr>
              <a:t> 7. Why the information security is needed?</a:t>
            </a:r>
          </a:p>
          <a:p>
            <a:pPr algn="just"/>
            <a:endParaRPr lang="en-US" sz="2400" dirty="0">
              <a:latin typeface="Times New Roman" pitchFamily="18" charset="0"/>
              <a:cs typeface="Times New Roman" pitchFamily="18" charset="0"/>
            </a:endParaRPr>
          </a:p>
          <a:p>
            <a:pPr algn="just"/>
            <a:r>
              <a:rPr lang="en-US" sz="2400" dirty="0" err="1">
                <a:latin typeface="Times New Roman" pitchFamily="18" charset="0"/>
                <a:cs typeface="Times New Roman" pitchFamily="18" charset="0"/>
              </a:rPr>
              <a:t>Ques</a:t>
            </a:r>
            <a:r>
              <a:rPr lang="en-US" sz="2400" dirty="0">
                <a:latin typeface="Times New Roman" pitchFamily="18" charset="0"/>
                <a:cs typeface="Times New Roman" pitchFamily="18" charset="0"/>
              </a:rPr>
              <a:t> 8. Explain Information Assurance.</a:t>
            </a:r>
          </a:p>
          <a:p>
            <a:pPr algn="just"/>
            <a:endParaRPr lang="en-US" sz="2400" dirty="0">
              <a:latin typeface="Times New Roman" pitchFamily="18" charset="0"/>
              <a:cs typeface="Times New Roman" pitchFamily="18" charset="0"/>
            </a:endParaRPr>
          </a:p>
          <a:p>
            <a:pPr algn="just"/>
            <a:r>
              <a:rPr lang="en-US" sz="2400" dirty="0" err="1">
                <a:latin typeface="Times New Roman" pitchFamily="18" charset="0"/>
                <a:cs typeface="Times New Roman" pitchFamily="18" charset="0"/>
              </a:rPr>
              <a:t>Ques</a:t>
            </a:r>
            <a:r>
              <a:rPr lang="en-US" sz="2400" dirty="0">
                <a:latin typeface="Times New Roman" pitchFamily="18" charset="0"/>
                <a:cs typeface="Times New Roman" pitchFamily="18" charset="0"/>
              </a:rPr>
              <a:t> 9.  Explain Security Risk Analysis in detail.</a:t>
            </a:r>
          </a:p>
          <a:p>
            <a:pPr algn="just"/>
            <a:endParaRPr lang="en-US" sz="2400" dirty="0">
              <a:latin typeface="Times New Roman" pitchFamily="18" charset="0"/>
              <a:cs typeface="Times New Roman" pitchFamily="18" charset="0"/>
            </a:endParaRPr>
          </a:p>
          <a:p>
            <a:pPr algn="just"/>
            <a:r>
              <a:rPr lang="en-US" sz="2400" dirty="0" err="1">
                <a:latin typeface="Times New Roman" pitchFamily="18" charset="0"/>
                <a:cs typeface="Times New Roman" pitchFamily="18" charset="0"/>
              </a:rPr>
              <a:t>Ques</a:t>
            </a:r>
            <a:r>
              <a:rPr lang="en-US" sz="2400" dirty="0">
                <a:latin typeface="Times New Roman" pitchFamily="18" charset="0"/>
                <a:cs typeface="Times New Roman" pitchFamily="18" charset="0"/>
              </a:rPr>
              <a:t> 10. Explain the steps of involved in the process of risk management.</a:t>
            </a:r>
          </a:p>
        </p:txBody>
      </p:sp>
      <p:pic>
        <p:nvPicPr>
          <p:cNvPr id="11"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8AB99B-4675-4C43-AD58-CB8A8E88808D}" type="datetime1">
              <a:rPr lang="en-US" smtClean="0"/>
              <a:t>9/22/2023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Past Sessional</a:t>
            </a:r>
            <a:r>
              <a:rPr kumimoji="0" lang="en-US" sz="3000" b="0" i="0" u="none" strike="noStrike" kern="1200" cap="none" spc="0" normalizeH="0" noProof="0" dirty="0">
                <a:ln>
                  <a:noFill/>
                </a:ln>
                <a:effectLst/>
                <a:uLnTx/>
                <a:uFillTx/>
                <a:latin typeface="Calibri (Body)"/>
              </a:rPr>
              <a:t> Papers</a:t>
            </a:r>
            <a:endParaRPr kumimoji="0" lang="en-US" sz="3000" b="0" i="0" u="none" strike="noStrike" kern="1200" cap="none" spc="0" normalizeH="0" baseline="0" noProof="0" dirty="0">
              <a:ln>
                <a:noFill/>
              </a:ln>
              <a:effectLst/>
              <a:uLnTx/>
              <a:uFillTx/>
              <a:latin typeface="Calibri (Body)"/>
            </a:endParaRPr>
          </a:p>
        </p:txBody>
      </p:sp>
      <p:sp>
        <p:nvSpPr>
          <p:cNvPr id="9"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pic>
        <p:nvPicPr>
          <p:cNvPr id="10"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pic>
        <p:nvPicPr>
          <p:cNvPr id="8" name="Picture 10" descr="Table&#10;&#10;Description automatically generated">
            <a:extLst>
              <a:ext uri="{FF2B5EF4-FFF2-40B4-BE49-F238E27FC236}">
                <a16:creationId xmlns:a16="http://schemas.microsoft.com/office/drawing/2014/main" xmlns="" id="{0959C836-D5BB-2E42-9F74-4AAA10D2543E}"/>
              </a:ext>
            </a:extLst>
          </p:cNvPr>
          <p:cNvPicPr>
            <a:picLocks noChangeAspect="1"/>
          </p:cNvPicPr>
          <p:nvPr/>
        </p:nvPicPr>
        <p:blipFill>
          <a:blip r:embed="rId3"/>
          <a:stretch>
            <a:fillRect/>
          </a:stretch>
        </p:blipFill>
        <p:spPr>
          <a:xfrm>
            <a:off x="1503432" y="693302"/>
            <a:ext cx="6473726" cy="5837882"/>
          </a:xfrm>
          <a:prstGeom prst="rect">
            <a:avLst/>
          </a:prstGeom>
        </p:spPr>
      </p:pic>
    </p:spTree>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88687C-2CD9-4E66-A035-B41CEA20C226}" type="datetime1">
              <a:rPr lang="en-US" smtClean="0"/>
              <a:t>9/22/2023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Past Sessional</a:t>
            </a:r>
            <a:r>
              <a:rPr kumimoji="0" lang="en-US" sz="3000" b="0" i="0" u="none" strike="noStrike" kern="1200" cap="none" spc="0" normalizeH="0" noProof="0" dirty="0">
                <a:ln>
                  <a:noFill/>
                </a:ln>
                <a:effectLst/>
                <a:uLnTx/>
                <a:uFillTx/>
                <a:latin typeface="Calibri (Body)"/>
              </a:rPr>
              <a:t> Papers</a:t>
            </a:r>
            <a:endParaRPr kumimoji="0" lang="en-US" sz="3000" b="0" i="0" u="none" strike="noStrike" kern="1200" cap="none" spc="0" normalizeH="0" baseline="0" noProof="0" dirty="0">
              <a:ln>
                <a:noFill/>
              </a:ln>
              <a:effectLst/>
              <a:uLnTx/>
              <a:uFillTx/>
              <a:latin typeface="Calibri (Body)"/>
            </a:endParaRPr>
          </a:p>
        </p:txBody>
      </p:sp>
      <p:sp>
        <p:nvSpPr>
          <p:cNvPr id="9"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pic>
        <p:nvPicPr>
          <p:cNvPr id="10"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pic>
        <p:nvPicPr>
          <p:cNvPr id="2" name="Picture 4">
            <a:extLst>
              <a:ext uri="{FF2B5EF4-FFF2-40B4-BE49-F238E27FC236}">
                <a16:creationId xmlns:a16="http://schemas.microsoft.com/office/drawing/2014/main" xmlns="" id="{258E7A84-DAB7-4290-8C29-9892980CE684}"/>
              </a:ext>
            </a:extLst>
          </p:cNvPr>
          <p:cNvPicPr>
            <a:picLocks noChangeAspect="1"/>
          </p:cNvPicPr>
          <p:nvPr/>
        </p:nvPicPr>
        <p:blipFill>
          <a:blip r:embed="rId3"/>
          <a:stretch>
            <a:fillRect/>
          </a:stretch>
        </p:blipFill>
        <p:spPr>
          <a:xfrm>
            <a:off x="554966" y="1343872"/>
            <a:ext cx="7789652" cy="4644708"/>
          </a:xfrm>
          <a:prstGeom prst="rect">
            <a:avLst/>
          </a:prstGeom>
        </p:spPr>
      </p:pic>
    </p:spTree>
    <p:extLst>
      <p:ext uri="{BB962C8B-B14F-4D97-AF65-F5344CB8AC3E}">
        <p14:creationId xmlns:p14="http://schemas.microsoft.com/office/powerpoint/2010/main" val="1083625412"/>
      </p:ext>
    </p:extLst>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2CB67C-4DC0-42B7-8007-EF4157A329E0}" type="datetime1">
              <a:rPr lang="en-US" smtClean="0"/>
              <a:t>9/22/2023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Past Sessional</a:t>
            </a:r>
            <a:r>
              <a:rPr kumimoji="0" lang="en-US" sz="3000" b="0" i="0" u="none" strike="noStrike" kern="1200" cap="none" spc="0" normalizeH="0" noProof="0" dirty="0">
                <a:ln>
                  <a:noFill/>
                </a:ln>
                <a:effectLst/>
                <a:uLnTx/>
                <a:uFillTx/>
                <a:latin typeface="Calibri (Body)"/>
              </a:rPr>
              <a:t> Papers</a:t>
            </a:r>
            <a:endParaRPr kumimoji="0" lang="en-US" sz="3000" b="0" i="0" u="none" strike="noStrike" kern="1200" cap="none" spc="0" normalizeH="0" baseline="0" noProof="0" dirty="0">
              <a:ln>
                <a:noFill/>
              </a:ln>
              <a:effectLst/>
              <a:uLnTx/>
              <a:uFillTx/>
              <a:latin typeface="Calibri (Body)"/>
            </a:endParaRPr>
          </a:p>
        </p:txBody>
      </p:sp>
      <p:sp>
        <p:nvSpPr>
          <p:cNvPr id="9"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pic>
        <p:nvPicPr>
          <p:cNvPr id="10"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pic>
        <p:nvPicPr>
          <p:cNvPr id="2" name="Picture 2" descr="Table&#10;&#10;Description automatically generated">
            <a:extLst>
              <a:ext uri="{FF2B5EF4-FFF2-40B4-BE49-F238E27FC236}">
                <a16:creationId xmlns:a16="http://schemas.microsoft.com/office/drawing/2014/main" xmlns="" id="{6A9CF530-2CA8-BE8A-5D56-EA74038851E8}"/>
              </a:ext>
            </a:extLst>
          </p:cNvPr>
          <p:cNvPicPr>
            <a:picLocks noChangeAspect="1"/>
          </p:cNvPicPr>
          <p:nvPr/>
        </p:nvPicPr>
        <p:blipFill>
          <a:blip r:embed="rId3"/>
          <a:stretch>
            <a:fillRect/>
          </a:stretch>
        </p:blipFill>
        <p:spPr>
          <a:xfrm>
            <a:off x="1431986" y="814682"/>
            <a:ext cx="6984518" cy="5659958"/>
          </a:xfrm>
          <a:prstGeom prst="rect">
            <a:avLst/>
          </a:prstGeom>
        </p:spPr>
      </p:pic>
    </p:spTree>
    <p:extLst>
      <p:ext uri="{BB962C8B-B14F-4D97-AF65-F5344CB8AC3E}">
        <p14:creationId xmlns:p14="http://schemas.microsoft.com/office/powerpoint/2010/main" val="1005891863"/>
      </p:ext>
    </p:extLst>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B2B58F8-A501-4461-999B-BB03BF0AEA73}" type="datetime1">
              <a:rPr lang="en-US" smtClean="0"/>
              <a:t>9/22/2023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Past Sessional</a:t>
            </a:r>
            <a:r>
              <a:rPr kumimoji="0" lang="en-US" sz="3000" b="0" i="0" u="none" strike="noStrike" kern="1200" cap="none" spc="0" normalizeH="0" noProof="0" dirty="0">
                <a:ln>
                  <a:noFill/>
                </a:ln>
                <a:effectLst/>
                <a:uLnTx/>
                <a:uFillTx/>
                <a:latin typeface="Calibri (Body)"/>
              </a:rPr>
              <a:t> Papers</a:t>
            </a:r>
            <a:endParaRPr kumimoji="0" lang="en-US" sz="3000" b="0" i="0" u="none" strike="noStrike" kern="1200" cap="none" spc="0" normalizeH="0" baseline="0" noProof="0" dirty="0">
              <a:ln>
                <a:noFill/>
              </a:ln>
              <a:effectLst/>
              <a:uLnTx/>
              <a:uFillTx/>
              <a:latin typeface="Calibri (Body)"/>
            </a:endParaRPr>
          </a:p>
        </p:txBody>
      </p:sp>
      <p:sp>
        <p:nvSpPr>
          <p:cNvPr id="9"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pic>
        <p:nvPicPr>
          <p:cNvPr id="10"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pic>
        <p:nvPicPr>
          <p:cNvPr id="2" name="Picture 2" descr="Table&#10;&#10;Description automatically generated">
            <a:extLst>
              <a:ext uri="{FF2B5EF4-FFF2-40B4-BE49-F238E27FC236}">
                <a16:creationId xmlns:a16="http://schemas.microsoft.com/office/drawing/2014/main" xmlns="" id="{368818F7-AE43-4E07-0EB7-D28334235B56}"/>
              </a:ext>
            </a:extLst>
          </p:cNvPr>
          <p:cNvPicPr>
            <a:picLocks noChangeAspect="1"/>
          </p:cNvPicPr>
          <p:nvPr/>
        </p:nvPicPr>
        <p:blipFill>
          <a:blip r:embed="rId3"/>
          <a:stretch>
            <a:fillRect/>
          </a:stretch>
        </p:blipFill>
        <p:spPr>
          <a:xfrm>
            <a:off x="732081" y="985385"/>
            <a:ext cx="7567641" cy="5153698"/>
          </a:xfrm>
          <a:prstGeom prst="rect">
            <a:avLst/>
          </a:prstGeom>
        </p:spPr>
      </p:pic>
    </p:spTree>
    <p:extLst>
      <p:ext uri="{BB962C8B-B14F-4D97-AF65-F5344CB8AC3E}">
        <p14:creationId xmlns:p14="http://schemas.microsoft.com/office/powerpoint/2010/main" val="1603051837"/>
      </p:ext>
    </p:extLst>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20270F-39D2-4BCD-AD4E-E1152BB3597F}" type="datetime1">
              <a:rPr lang="en-US" smtClean="0"/>
              <a:t>9/22/2023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Old</a:t>
            </a:r>
            <a:r>
              <a:rPr kumimoji="0" lang="en-US" sz="3000" b="0" i="0" u="none" strike="noStrike" kern="1200" cap="none" spc="0" normalizeH="0" noProof="0" dirty="0">
                <a:ln>
                  <a:noFill/>
                </a:ln>
                <a:solidFill>
                  <a:schemeClr val="dk1"/>
                </a:solidFill>
                <a:effectLst/>
                <a:uLnTx/>
                <a:uFillTx/>
                <a:latin typeface="Calibri (Body)"/>
              </a:rPr>
              <a:t> Question Papers</a:t>
            </a:r>
            <a:endParaRPr kumimoji="0" lang="en-US" sz="3000" b="0" i="0" u="none" strike="noStrike" kern="1200" cap="none" spc="0" normalizeH="0" baseline="0" noProof="0" dirty="0">
              <a:ln>
                <a:noFill/>
              </a:ln>
              <a:solidFill>
                <a:schemeClr val="dk1"/>
              </a:solidFill>
              <a:effectLst/>
              <a:uLnTx/>
              <a:uFillTx/>
              <a:latin typeface="Calibri (Body)"/>
            </a:endParaRPr>
          </a:p>
        </p:txBody>
      </p:sp>
      <p:sp>
        <p:nvSpPr>
          <p:cNvPr id="9"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pic>
        <p:nvPicPr>
          <p:cNvPr id="10241" name="Picture 1"/>
          <p:cNvPicPr>
            <a:picLocks noGrp="1" noChangeAspect="1" noChangeArrowheads="1"/>
          </p:cNvPicPr>
          <p:nvPr>
            <p:ph idx="1"/>
          </p:nvPr>
        </p:nvPicPr>
        <p:blipFill>
          <a:blip r:embed="rId2"/>
          <a:srcRect/>
          <a:stretch>
            <a:fillRect/>
          </a:stretch>
        </p:blipFill>
        <p:spPr bwMode="auto">
          <a:xfrm>
            <a:off x="1428728" y="933450"/>
            <a:ext cx="6286543" cy="5177847"/>
          </a:xfrm>
          <a:prstGeom prst="rect">
            <a:avLst/>
          </a:prstGeom>
          <a:noFill/>
          <a:ln w="9525">
            <a:noFill/>
            <a:miter lim="800000"/>
            <a:headEnd/>
            <a:tailEnd/>
          </a:ln>
          <a:effectLst/>
        </p:spPr>
      </p:pic>
      <p:pic>
        <p:nvPicPr>
          <p:cNvPr id="10"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405257242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noAutofit/>
          </a:bodyPr>
          <a:lstStyle/>
          <a:p>
            <a:pPr algn="ctr">
              <a:lnSpc>
                <a:spcPct val="100000"/>
              </a:lnSpc>
            </a:pPr>
            <a:r>
              <a:rPr lang="en-US" sz="3000" dirty="0">
                <a:solidFill>
                  <a:schemeClr val="dk1"/>
                </a:solidFill>
              </a:rPr>
              <a:t>Program Outcomes</a:t>
            </a:r>
          </a:p>
        </p:txBody>
      </p:sp>
      <p:sp>
        <p:nvSpPr>
          <p:cNvPr id="254" name="CustomShape 2"/>
          <p:cNvSpPr/>
          <p:nvPr/>
        </p:nvSpPr>
        <p:spPr>
          <a:xfrm>
            <a:off x="685800" y="1066800"/>
            <a:ext cx="8458200" cy="5261525"/>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457200" indent="-456840" algn="just">
              <a:lnSpc>
                <a:spcPct val="100000"/>
              </a:lnSpc>
              <a:buClr>
                <a:srgbClr val="000000"/>
              </a:buClr>
              <a:buFont typeface="Calibri"/>
              <a:buAutoNum type="arabicPeriod"/>
            </a:pPr>
            <a:r>
              <a:rPr lang="en-US" sz="2000" dirty="0">
                <a:solidFill>
                  <a:schemeClr val="dk1"/>
                </a:solidFill>
              </a:rPr>
              <a:t>Engineering knowledge</a:t>
            </a:r>
          </a:p>
          <a:p>
            <a:pPr marL="457200" indent="-456840" algn="just">
              <a:lnSpc>
                <a:spcPct val="100000"/>
              </a:lnSpc>
              <a:buClr>
                <a:srgbClr val="000000"/>
              </a:buClr>
              <a:buFont typeface="Calibri"/>
              <a:buAutoNum type="arabicPeriod"/>
            </a:pPr>
            <a:endParaRPr lang="en-US" sz="2000" dirty="0">
              <a:solidFill>
                <a:schemeClr val="dk1"/>
              </a:solidFill>
            </a:endParaRPr>
          </a:p>
          <a:p>
            <a:pPr marL="457200" indent="-456840" algn="just">
              <a:lnSpc>
                <a:spcPct val="100000"/>
              </a:lnSpc>
              <a:buClr>
                <a:srgbClr val="000000"/>
              </a:buClr>
              <a:buFont typeface="Calibri"/>
              <a:buAutoNum type="arabicPeriod"/>
            </a:pPr>
            <a:r>
              <a:rPr lang="en-US" sz="2000" dirty="0">
                <a:solidFill>
                  <a:schemeClr val="dk1"/>
                </a:solidFill>
              </a:rPr>
              <a:t>Problem analysis</a:t>
            </a:r>
          </a:p>
          <a:p>
            <a:pPr marL="457200" indent="-456840" algn="just">
              <a:lnSpc>
                <a:spcPct val="100000"/>
              </a:lnSpc>
              <a:buClr>
                <a:srgbClr val="000000"/>
              </a:buClr>
              <a:buFont typeface="Calibri"/>
              <a:buAutoNum type="arabicPeriod"/>
            </a:pPr>
            <a:endParaRPr lang="en-US" sz="2000" dirty="0">
              <a:solidFill>
                <a:schemeClr val="dk1"/>
              </a:solidFill>
            </a:endParaRPr>
          </a:p>
          <a:p>
            <a:pPr marL="457200" indent="-456840" algn="just">
              <a:lnSpc>
                <a:spcPct val="100000"/>
              </a:lnSpc>
              <a:buClr>
                <a:srgbClr val="000000"/>
              </a:buClr>
              <a:buFont typeface="Calibri"/>
              <a:buAutoNum type="arabicPeriod"/>
            </a:pPr>
            <a:r>
              <a:rPr lang="en-US" sz="2000" dirty="0">
                <a:solidFill>
                  <a:schemeClr val="dk1"/>
                </a:solidFill>
              </a:rPr>
              <a:t>Design/development of solutions</a:t>
            </a:r>
          </a:p>
          <a:p>
            <a:pPr algn="just">
              <a:lnSpc>
                <a:spcPct val="100000"/>
              </a:lnSpc>
            </a:pPr>
            <a:endParaRPr lang="en-US" sz="2000" dirty="0">
              <a:solidFill>
                <a:schemeClr val="dk1"/>
              </a:solidFill>
            </a:endParaRPr>
          </a:p>
          <a:p>
            <a:pPr marL="457200" indent="-456840" algn="just">
              <a:lnSpc>
                <a:spcPct val="100000"/>
              </a:lnSpc>
              <a:buClr>
                <a:srgbClr val="000000"/>
              </a:buClr>
              <a:buFont typeface="Calibri"/>
              <a:buAutoNum type="arabicPeriod" startAt="4"/>
            </a:pPr>
            <a:r>
              <a:rPr lang="en-US" sz="2000" dirty="0">
                <a:solidFill>
                  <a:schemeClr val="dk1"/>
                </a:solidFill>
              </a:rPr>
              <a:t>Conduct investigations of complex problems</a:t>
            </a:r>
          </a:p>
          <a:p>
            <a:pPr marL="457200" indent="-456840" algn="just">
              <a:lnSpc>
                <a:spcPct val="100000"/>
              </a:lnSpc>
              <a:buClr>
                <a:srgbClr val="000000"/>
              </a:buClr>
              <a:buFont typeface="Calibri"/>
              <a:buAutoNum type="arabicPeriod" startAt="4"/>
            </a:pPr>
            <a:endParaRPr lang="en-US" sz="2000" dirty="0">
              <a:solidFill>
                <a:schemeClr val="dk1"/>
              </a:solidFill>
            </a:endParaRPr>
          </a:p>
          <a:p>
            <a:pPr marL="457200" indent="-456840" algn="just">
              <a:buClr>
                <a:srgbClr val="000000"/>
              </a:buClr>
            </a:pPr>
            <a:r>
              <a:rPr lang="en-US" sz="2000" dirty="0">
                <a:solidFill>
                  <a:schemeClr val="dk1"/>
                </a:solidFill>
              </a:rPr>
              <a:t>5.      Modern tool usage</a:t>
            </a:r>
          </a:p>
          <a:p>
            <a:pPr marL="457200" indent="-456840" algn="just">
              <a:lnSpc>
                <a:spcPct val="100000"/>
              </a:lnSpc>
              <a:buClr>
                <a:srgbClr val="000000"/>
              </a:buClr>
              <a:buFont typeface="Calibri"/>
              <a:buAutoNum type="arabicPeriod" startAt="6"/>
            </a:pPr>
            <a:endParaRPr lang="en-US" sz="2000" dirty="0">
              <a:solidFill>
                <a:schemeClr val="dk1"/>
              </a:solidFill>
            </a:endParaRPr>
          </a:p>
          <a:p>
            <a:pPr marL="457200" indent="-456840" algn="just">
              <a:lnSpc>
                <a:spcPct val="100000"/>
              </a:lnSpc>
              <a:buClr>
                <a:srgbClr val="000000"/>
              </a:buClr>
              <a:buFont typeface="Calibri"/>
              <a:buAutoNum type="arabicPeriod" startAt="6"/>
            </a:pPr>
            <a:r>
              <a:rPr lang="en-US" sz="2000" dirty="0">
                <a:solidFill>
                  <a:schemeClr val="dk1"/>
                </a:solidFill>
              </a:rPr>
              <a:t>The engineer and society</a:t>
            </a:r>
          </a:p>
          <a:p>
            <a:pPr algn="just">
              <a:lnSpc>
                <a:spcPct val="100000"/>
              </a:lnSpc>
            </a:pPr>
            <a:endParaRPr lang="en-US" sz="2000" dirty="0">
              <a:solidFill>
                <a:schemeClr val="dk1"/>
              </a:solidFill>
            </a:endParaRPr>
          </a:p>
          <a:p>
            <a:pPr marL="514440" indent="-514080" algn="just">
              <a:lnSpc>
                <a:spcPct val="100000"/>
              </a:lnSpc>
              <a:buClr>
                <a:srgbClr val="000000"/>
              </a:buClr>
              <a:buFont typeface="Calibri"/>
              <a:buAutoNum type="arabicPeriod" startAt="7"/>
            </a:pPr>
            <a:r>
              <a:rPr lang="en-US" sz="2000" dirty="0">
                <a:solidFill>
                  <a:schemeClr val="dk1"/>
                </a:solidFill>
              </a:rPr>
              <a:t>Environment and sustainability</a:t>
            </a:r>
          </a:p>
          <a:p>
            <a:pPr marL="457200" indent="-456840" algn="just">
              <a:lnSpc>
                <a:spcPct val="100000"/>
              </a:lnSpc>
            </a:pPr>
            <a:r>
              <a:rPr lang="en-US" sz="2200" spc="-1" dirty="0">
                <a:solidFill>
                  <a:srgbClr val="000000"/>
                </a:solidFill>
                <a:latin typeface="Times New Roman" pitchFamily="18" charset="0"/>
                <a:cs typeface="Times New Roman" pitchFamily="18" charset="0"/>
              </a:rPr>
              <a:t> </a:t>
            </a:r>
            <a:endParaRPr lang="en-US" sz="2200" spc="-1" dirty="0">
              <a:latin typeface="Times New Roman" pitchFamily="18" charset="0"/>
              <a:cs typeface="Times New Roman" pitchFamily="18" charset="0"/>
            </a:endParaRPr>
          </a:p>
          <a:p>
            <a:pPr marL="457200" indent="-456840" algn="just">
              <a:lnSpc>
                <a:spcPct val="100000"/>
              </a:lnSpc>
              <a:buClr>
                <a:srgbClr val="000000"/>
              </a:buClr>
              <a:buFont typeface="Calibri"/>
              <a:buAutoNum type="arabicPeriod" startAt="4"/>
            </a:pPr>
            <a:endParaRPr lang="en-US" sz="2200" b="0" strike="noStrike" spc="-1" dirty="0">
              <a:latin typeface="Times New Roman" pitchFamily="18" charset="0"/>
              <a:cs typeface="Times New Roman" pitchFamily="18" charset="0"/>
            </a:endParaRPr>
          </a:p>
          <a:p>
            <a:pPr algn="just">
              <a:lnSpc>
                <a:spcPct val="100000"/>
              </a:lnSpc>
            </a:pPr>
            <a:endParaRPr lang="en-US" sz="2200" b="0" strike="noStrike" spc="-1" dirty="0">
              <a:latin typeface="Times New Roman" pitchFamily="18" charset="0"/>
              <a:cs typeface="Times New Roman" pitchFamily="18" charset="0"/>
            </a:endParaRPr>
          </a:p>
        </p:txBody>
      </p:sp>
      <p:sp>
        <p:nvSpPr>
          <p:cNvPr id="256" name="TextShape 4"/>
          <p:cNvSpPr txBox="1"/>
          <p:nvPr/>
        </p:nvSpPr>
        <p:spPr>
          <a:xfrm>
            <a:off x="457200" y="6526910"/>
            <a:ext cx="1114846" cy="206245"/>
          </a:xfrm>
          <a:prstGeom prst="rect">
            <a:avLst/>
          </a:prstGeom>
          <a:noFill/>
          <a:ln>
            <a:noFill/>
          </a:ln>
        </p:spPr>
        <p:txBody>
          <a:bodyPr lIns="91440" tIns="45720" rIns="91440" bIns="45720" anchor="ctr">
            <a:noAutofit/>
          </a:bodyPr>
          <a:lstStyle/>
          <a:p>
            <a:pPr>
              <a:lnSpc>
                <a:spcPct val="100000"/>
              </a:lnSpc>
            </a:pPr>
            <a:endParaRPr lang="en-US" sz="1200" b="0" strike="noStrike" spc="-1" dirty="0">
              <a:solidFill>
                <a:srgbClr val="8B8B8B"/>
              </a:solidFill>
              <a:latin typeface="Calibri"/>
              <a:cs typeface="Calibri"/>
            </a:endParaRPr>
          </a:p>
        </p:txBody>
      </p:sp>
      <p:pic>
        <p:nvPicPr>
          <p:cNvPr id="8"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
        <p:nvSpPr>
          <p:cNvPr id="2" name="Date Placeholder 1">
            <a:extLst>
              <a:ext uri="{FF2B5EF4-FFF2-40B4-BE49-F238E27FC236}">
                <a16:creationId xmlns:a16="http://schemas.microsoft.com/office/drawing/2014/main" xmlns="" id="{BFB73B84-CF89-4D89-BB57-46F2E4867E1A}"/>
              </a:ext>
            </a:extLst>
          </p:cNvPr>
          <p:cNvSpPr>
            <a:spLocks noGrp="1"/>
          </p:cNvSpPr>
          <p:nvPr>
            <p:ph type="dt" sz="half" idx="10"/>
          </p:nvPr>
        </p:nvSpPr>
        <p:spPr/>
        <p:txBody>
          <a:bodyPr/>
          <a:lstStyle/>
          <a:p>
            <a:fld id="{40FC2F85-7527-4B5A-929C-9C578865A80E}" type="datetime1">
              <a:rPr lang="en-US" smtClean="0"/>
              <a:t>9/22/2023</a:t>
            </a:fld>
            <a:endParaRPr lang="en-US"/>
          </a:p>
        </p:txBody>
      </p:sp>
      <p:sp>
        <p:nvSpPr>
          <p:cNvPr id="3" name="Footer Placeholder 2">
            <a:extLst>
              <a:ext uri="{FF2B5EF4-FFF2-40B4-BE49-F238E27FC236}">
                <a16:creationId xmlns:a16="http://schemas.microsoft.com/office/drawing/2014/main" xmlns="" id="{8FD35DA9-5560-413B-B63C-A6BB39FAEABC}"/>
              </a:ext>
            </a:extLst>
          </p:cNvPr>
          <p:cNvSpPr>
            <a:spLocks noGrp="1"/>
          </p:cNvSpPr>
          <p:nvPr>
            <p:ph type="ftr" sz="quarter" idx="11"/>
          </p:nvPr>
        </p:nvSpPr>
        <p:spPr>
          <a:xfrm>
            <a:off x="3124200" y="6331230"/>
            <a:ext cx="4716863" cy="402805"/>
          </a:xfrm>
        </p:spPr>
        <p:txBody>
          <a:bodyPr/>
          <a:lstStyle/>
          <a:p>
            <a:r>
              <a:rPr lang="en-US" dirty="0" smtClean="0"/>
              <a:t>            </a:t>
            </a:r>
            <a:r>
              <a:rPr lang="en-US" dirty="0"/>
              <a:t>Cyber security ANC0301                                     Unit 1</a:t>
            </a:r>
          </a:p>
        </p:txBody>
      </p:sp>
      <p:sp>
        <p:nvSpPr>
          <p:cNvPr id="4" name="Slide Number Placeholder 3">
            <a:extLst>
              <a:ext uri="{FF2B5EF4-FFF2-40B4-BE49-F238E27FC236}">
                <a16:creationId xmlns:a16="http://schemas.microsoft.com/office/drawing/2014/main" xmlns="" id="{75202C66-82D1-4FA7-B4B7-6EAE0DC74616}"/>
              </a:ext>
            </a:extLst>
          </p:cNvPr>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429321-95C4-4BF5-983D-4A8D043F0E2E}" type="datetime1">
              <a:rPr lang="en-US" smtClean="0"/>
              <a:t>9/22/2023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Old</a:t>
            </a:r>
            <a:r>
              <a:rPr kumimoji="0" lang="en-US" sz="3000" b="0" i="0" u="none" strike="noStrike" kern="1200" cap="none" spc="0" normalizeH="0" noProof="0" dirty="0">
                <a:ln>
                  <a:noFill/>
                </a:ln>
                <a:solidFill>
                  <a:schemeClr val="dk1"/>
                </a:solidFill>
                <a:effectLst/>
                <a:uLnTx/>
                <a:uFillTx/>
                <a:latin typeface="Calibri (Body)"/>
              </a:rPr>
              <a:t> Question Papers</a:t>
            </a:r>
            <a:endParaRPr kumimoji="0" lang="en-US" sz="3000" b="0" i="0" u="none" strike="noStrike" kern="1200" cap="none" spc="0" normalizeH="0" baseline="0" noProof="0" dirty="0">
              <a:ln>
                <a:noFill/>
              </a:ln>
              <a:solidFill>
                <a:schemeClr val="dk1"/>
              </a:solidFill>
              <a:effectLst/>
              <a:uLnTx/>
              <a:uFillTx/>
              <a:latin typeface="Calibri (Body)"/>
            </a:endParaRPr>
          </a:p>
        </p:txBody>
      </p:sp>
      <p:sp>
        <p:nvSpPr>
          <p:cNvPr id="9"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pic>
        <p:nvPicPr>
          <p:cNvPr id="100354" name="Picture 2"/>
          <p:cNvPicPr>
            <a:picLocks noChangeAspect="1" noChangeArrowheads="1"/>
          </p:cNvPicPr>
          <p:nvPr/>
        </p:nvPicPr>
        <p:blipFill>
          <a:blip r:embed="rId2"/>
          <a:srcRect/>
          <a:stretch>
            <a:fillRect/>
          </a:stretch>
        </p:blipFill>
        <p:spPr bwMode="auto">
          <a:xfrm>
            <a:off x="1142975" y="1000108"/>
            <a:ext cx="7404853" cy="5344002"/>
          </a:xfrm>
          <a:prstGeom prst="rect">
            <a:avLst/>
          </a:prstGeom>
          <a:noFill/>
          <a:ln w="9525">
            <a:noFill/>
            <a:miter lim="800000"/>
            <a:headEnd/>
            <a:tailEnd/>
          </a:ln>
          <a:effectLst/>
        </p:spPr>
      </p:pic>
      <p:pic>
        <p:nvPicPr>
          <p:cNvPr id="10"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C97F102-7CDD-4EB0-AFAA-37242BB94D8E}" type="datetime1">
              <a:rPr lang="en-US" smtClean="0"/>
              <a:t>9/22/2023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Old</a:t>
            </a:r>
            <a:r>
              <a:rPr kumimoji="0" lang="en-US" sz="3000" b="0" i="0" u="none" strike="noStrike" kern="1200" cap="none" spc="0" normalizeH="0" noProof="0" dirty="0">
                <a:ln>
                  <a:noFill/>
                </a:ln>
                <a:solidFill>
                  <a:schemeClr val="dk1"/>
                </a:solidFill>
                <a:effectLst/>
                <a:uLnTx/>
                <a:uFillTx/>
                <a:latin typeface="Calibri (Body)"/>
              </a:rPr>
              <a:t> Question Papers</a:t>
            </a:r>
            <a:endParaRPr kumimoji="0" lang="en-US" sz="3000" b="0" i="0" u="none" strike="noStrike" kern="1200" cap="none" spc="0" normalizeH="0" baseline="0" noProof="0" dirty="0">
              <a:ln>
                <a:noFill/>
              </a:ln>
              <a:solidFill>
                <a:schemeClr val="dk1"/>
              </a:solidFill>
              <a:effectLst/>
              <a:uLnTx/>
              <a:uFillTx/>
              <a:latin typeface="Calibri (Body)"/>
            </a:endParaRPr>
          </a:p>
        </p:txBody>
      </p:sp>
      <p:sp>
        <p:nvSpPr>
          <p:cNvPr id="9"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pic>
        <p:nvPicPr>
          <p:cNvPr id="101378" name="Picture 2"/>
          <p:cNvPicPr>
            <a:picLocks noChangeAspect="1" noChangeArrowheads="1"/>
          </p:cNvPicPr>
          <p:nvPr/>
        </p:nvPicPr>
        <p:blipFill>
          <a:blip r:embed="rId2"/>
          <a:srcRect/>
          <a:stretch>
            <a:fillRect/>
          </a:stretch>
        </p:blipFill>
        <p:spPr bwMode="auto">
          <a:xfrm>
            <a:off x="446020" y="911926"/>
            <a:ext cx="8055070" cy="5160280"/>
          </a:xfrm>
          <a:prstGeom prst="rect">
            <a:avLst/>
          </a:prstGeom>
          <a:noFill/>
          <a:ln w="9525">
            <a:noFill/>
            <a:miter lim="800000"/>
            <a:headEnd/>
            <a:tailEnd/>
          </a:ln>
          <a:effectLst/>
        </p:spPr>
      </p:pic>
      <p:pic>
        <p:nvPicPr>
          <p:cNvPr id="10"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A0C445-33B7-45F0-9926-975FC9BA8C14}" type="datetime1">
              <a:rPr lang="en-US" smtClean="0"/>
              <a:t>9/22/2023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Old</a:t>
            </a:r>
            <a:r>
              <a:rPr kumimoji="0" lang="en-US" sz="3000" b="0" i="0" u="none" strike="noStrike" kern="1200" cap="none" spc="0" normalizeH="0" noProof="0" dirty="0">
                <a:ln>
                  <a:noFill/>
                </a:ln>
                <a:solidFill>
                  <a:schemeClr val="dk1"/>
                </a:solidFill>
                <a:effectLst/>
                <a:uLnTx/>
                <a:uFillTx/>
                <a:latin typeface="Calibri (Body)"/>
              </a:rPr>
              <a:t> Question Papers</a:t>
            </a:r>
            <a:endParaRPr kumimoji="0" lang="en-US" sz="3000" b="0" i="0" u="none" strike="noStrike" kern="1200" cap="none" spc="0" normalizeH="0" baseline="0" noProof="0" dirty="0">
              <a:ln>
                <a:noFill/>
              </a:ln>
              <a:solidFill>
                <a:schemeClr val="dk1"/>
              </a:solidFill>
              <a:effectLst/>
              <a:uLnTx/>
              <a:uFillTx/>
              <a:latin typeface="Calibri (Body)"/>
            </a:endParaRPr>
          </a:p>
        </p:txBody>
      </p:sp>
      <p:sp>
        <p:nvSpPr>
          <p:cNvPr id="9"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pic>
        <p:nvPicPr>
          <p:cNvPr id="102402" name="Picture 2"/>
          <p:cNvPicPr>
            <a:picLocks noChangeAspect="1" noChangeArrowheads="1"/>
          </p:cNvPicPr>
          <p:nvPr/>
        </p:nvPicPr>
        <p:blipFill>
          <a:blip r:embed="rId2"/>
          <a:srcRect/>
          <a:stretch>
            <a:fillRect/>
          </a:stretch>
        </p:blipFill>
        <p:spPr bwMode="auto">
          <a:xfrm>
            <a:off x="857224" y="1142984"/>
            <a:ext cx="7500990" cy="5093865"/>
          </a:xfrm>
          <a:prstGeom prst="rect">
            <a:avLst/>
          </a:prstGeom>
          <a:noFill/>
          <a:ln w="9525">
            <a:noFill/>
            <a:miter lim="800000"/>
            <a:headEnd/>
            <a:tailEnd/>
          </a:ln>
          <a:effectLst/>
        </p:spPr>
      </p:pic>
      <p:pic>
        <p:nvPicPr>
          <p:cNvPr id="10"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428736"/>
            <a:ext cx="8324880" cy="4240227"/>
          </a:xfrm>
        </p:spPr>
        <p:txBody>
          <a:bodyPr/>
          <a:lstStyle/>
          <a:p>
            <a:pPr marL="457200" indent="-457200">
              <a:spcAft>
                <a:spcPts val="1200"/>
              </a:spcAft>
              <a:buFont typeface="+mj-lt"/>
              <a:buAutoNum type="arabicPeriod"/>
            </a:pPr>
            <a:r>
              <a:rPr lang="en-IN" sz="2200" dirty="0">
                <a:latin typeface="Calibri (Body)"/>
              </a:rPr>
              <a:t>Compare cyber security, information security, Information assurance.</a:t>
            </a:r>
          </a:p>
          <a:p>
            <a:pPr marL="457200" indent="-457200">
              <a:spcAft>
                <a:spcPts val="1200"/>
              </a:spcAft>
              <a:buFont typeface="+mj-lt"/>
              <a:buAutoNum type="arabicPeriod"/>
            </a:pPr>
            <a:r>
              <a:rPr lang="en-US" sz="2200" dirty="0">
                <a:latin typeface="Calibri (Body)"/>
              </a:rPr>
              <a:t>Differentiate Cyber space and Internet.</a:t>
            </a:r>
          </a:p>
          <a:p>
            <a:pPr marL="457200" indent="-457200">
              <a:spcAft>
                <a:spcPts val="1200"/>
              </a:spcAft>
              <a:buFont typeface="+mj-lt"/>
              <a:buAutoNum type="arabicPeriod"/>
            </a:pPr>
            <a:r>
              <a:rPr lang="en-US" sz="2200" dirty="0">
                <a:latin typeface="Calibri (Body)"/>
              </a:rPr>
              <a:t>Explain man-in-the –middle attack.</a:t>
            </a:r>
          </a:p>
          <a:p>
            <a:pPr marL="457200" indent="-457200">
              <a:spcAft>
                <a:spcPts val="1200"/>
              </a:spcAft>
              <a:buFont typeface="+mj-lt"/>
              <a:buAutoNum type="arabicPeriod"/>
            </a:pPr>
            <a:r>
              <a:rPr lang="en-US" sz="2200" dirty="0">
                <a:latin typeface="Calibri (Body)"/>
              </a:rPr>
              <a:t>Explain scope of information assurance</a:t>
            </a:r>
          </a:p>
          <a:p>
            <a:pPr marL="457200" indent="-457200">
              <a:spcAft>
                <a:spcPts val="1200"/>
              </a:spcAft>
              <a:buFont typeface="+mj-lt"/>
              <a:buAutoNum type="arabicPeriod"/>
            </a:pPr>
            <a:r>
              <a:rPr lang="en-US" sz="2200" dirty="0">
                <a:latin typeface="Calibri (Body)"/>
              </a:rPr>
              <a:t>What is decision support system</a:t>
            </a:r>
          </a:p>
          <a:p>
            <a:pPr marL="457200" indent="-457200">
              <a:spcAft>
                <a:spcPts val="1200"/>
              </a:spcAft>
              <a:buFont typeface="+mj-lt"/>
              <a:buAutoNum type="arabicPeriod"/>
            </a:pPr>
            <a:r>
              <a:rPr lang="en-US" sz="2200" dirty="0">
                <a:latin typeface="Calibri (Body)"/>
              </a:rPr>
              <a:t>Explain the term vulnerability and threats. How these are related? </a:t>
            </a:r>
          </a:p>
          <a:p>
            <a:pPr marL="457200" indent="-457200">
              <a:spcAft>
                <a:spcPts val="1200"/>
              </a:spcAft>
              <a:buFont typeface="+mj-lt"/>
              <a:buAutoNum type="arabicPeriod"/>
            </a:pPr>
            <a:endParaRPr lang="en-US" sz="2200" dirty="0">
              <a:latin typeface="Calibri (Body)"/>
            </a:endParaRPr>
          </a:p>
          <a:p>
            <a:endParaRPr lang="en-US" dirty="0"/>
          </a:p>
        </p:txBody>
      </p:sp>
      <p:sp>
        <p:nvSpPr>
          <p:cNvPr id="4" name="Date Placeholder 3"/>
          <p:cNvSpPr>
            <a:spLocks noGrp="1"/>
          </p:cNvSpPr>
          <p:nvPr>
            <p:ph type="dt" sz="half" idx="10"/>
          </p:nvPr>
        </p:nvSpPr>
        <p:spPr/>
        <p:txBody>
          <a:bodyPr/>
          <a:lstStyle/>
          <a:p>
            <a:fld id="{E6CB5DFF-20D5-4B4F-9A61-E7F0EB62C345}" type="datetime1">
              <a:rPr lang="en-US" smtClean="0"/>
              <a:t>9/22/2023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Expected Questions for University Exam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pic>
        <p:nvPicPr>
          <p:cNvPr id="10"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B469A6-0A60-41F7-B318-7C029049A66A}" type="datetime1">
              <a:rPr lang="en-US" smtClean="0"/>
              <a:t>9/22/2023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Arial" pitchFamily="34" charset="0"/>
                <a:cs typeface="Arial" pitchFamily="34" charset="0"/>
              </a:rPr>
              <a:t>Recap</a:t>
            </a:r>
            <a:endParaRPr kumimoji="0" lang="en-US" sz="3200" i="0" u="none" strike="noStrike" kern="1200" cap="none" spc="0" normalizeH="0" baseline="0" noProof="0" dirty="0">
              <a:ln>
                <a:noFill/>
              </a:ln>
              <a:solidFill>
                <a:schemeClr val="dk1"/>
              </a:solidFill>
              <a:effectLst/>
              <a:uLnTx/>
              <a:uFillTx/>
              <a:latin typeface="Arial" pitchFamily="34" charset="0"/>
              <a:cs typeface="Arial" pitchFamily="34" charset="0"/>
            </a:endParaRPr>
          </a:p>
        </p:txBody>
      </p:sp>
      <p:sp>
        <p:nvSpPr>
          <p:cNvPr id="11" name="Footer Placeholder 10"/>
          <p:cNvSpPr>
            <a:spLocks noGrp="1"/>
          </p:cNvSpPr>
          <p:nvPr>
            <p:ph type="ftr" sz="quarter" idx="11"/>
          </p:nvPr>
        </p:nvSpPr>
        <p:spPr>
          <a:xfrm>
            <a:off x="2500298" y="6356350"/>
            <a:ext cx="5500726" cy="501650"/>
          </a:xfrm>
        </p:spPr>
        <p:txBody>
          <a:bodyPr/>
          <a:lstStyle/>
          <a:p>
            <a:r>
              <a:rPr lang="en-US" dirty="0" smtClean="0"/>
              <a:t>             </a:t>
            </a:r>
            <a:r>
              <a:rPr lang="en-US" dirty="0"/>
              <a:t>Cyber security ANC0301                                     Unit 1</a:t>
            </a:r>
          </a:p>
        </p:txBody>
      </p:sp>
      <p:sp>
        <p:nvSpPr>
          <p:cNvPr id="9" name="Rectangle 8"/>
          <p:cNvSpPr/>
          <p:nvPr/>
        </p:nvSpPr>
        <p:spPr>
          <a:xfrm>
            <a:off x="762000" y="1143000"/>
            <a:ext cx="7848600" cy="4256037"/>
          </a:xfrm>
          <a:prstGeom prst="rect">
            <a:avLst/>
          </a:prstGeom>
        </p:spPr>
        <p:txBody>
          <a:bodyPr wrap="square" lIns="91440" tIns="45720" rIns="91440" bIns="45720" anchor="t">
            <a:spAutoFit/>
          </a:bodyPr>
          <a:lstStyle/>
          <a:p>
            <a:pPr marR="6985" indent="-228600" algn="just">
              <a:lnSpc>
                <a:spcPts val="3030"/>
              </a:lnSpc>
              <a:spcBef>
                <a:spcPts val="484"/>
              </a:spcBef>
              <a:tabLst>
                <a:tab pos="241300" algn="l"/>
              </a:tabLst>
            </a:pPr>
            <a:endParaRPr lang="en-US" sz="2400" b="1" dirty="0">
              <a:latin typeface="Times New Roman" pitchFamily="18" charset="0"/>
              <a:cs typeface="Times New Roman" pitchFamily="18" charset="0"/>
            </a:endParaRPr>
          </a:p>
          <a:p>
            <a:pPr marR="6985" indent="-228600" algn="just">
              <a:lnSpc>
                <a:spcPts val="3030"/>
              </a:lnSpc>
              <a:spcBef>
                <a:spcPts val="484"/>
              </a:spcBef>
              <a:buChar char="•"/>
              <a:tabLst>
                <a:tab pos="241300" algn="l"/>
              </a:tabLst>
            </a:pPr>
            <a:r>
              <a:rPr lang="en-US" sz="2400" dirty="0">
                <a:latin typeface="Times New Roman" pitchFamily="18" charset="0"/>
                <a:cs typeface="Times New Roman" pitchFamily="18" charset="0"/>
              </a:rPr>
              <a:t>Information Systems have become integral part  of any systems</a:t>
            </a:r>
          </a:p>
          <a:p>
            <a:pPr marR="6985" algn="just">
              <a:lnSpc>
                <a:spcPts val="3030"/>
              </a:lnSpc>
              <a:spcBef>
                <a:spcPts val="484"/>
              </a:spcBef>
              <a:tabLst>
                <a:tab pos="241300" algn="l"/>
              </a:tabLst>
            </a:pPr>
            <a:endParaRPr lang="en-US" sz="2400" dirty="0">
              <a:latin typeface="Times New Roman" pitchFamily="18" charset="0"/>
              <a:cs typeface="Times New Roman" pitchFamily="18" charset="0"/>
            </a:endParaRPr>
          </a:p>
          <a:p>
            <a:pPr marR="9525" indent="-228600" algn="just">
              <a:lnSpc>
                <a:spcPct val="90000"/>
              </a:lnSpc>
              <a:spcBef>
                <a:spcPts val="960"/>
              </a:spcBef>
              <a:buChar char="•"/>
              <a:tabLst>
                <a:tab pos="241300" algn="l"/>
              </a:tabLst>
            </a:pPr>
            <a:r>
              <a:rPr lang="en-US" sz="2400" dirty="0">
                <a:latin typeface="Times New Roman"/>
                <a:cs typeface="Times New Roman"/>
              </a:rPr>
              <a:t>Every fraction of a second, lot of information is exchanged and the strong information system  framework support is  necessary.</a:t>
            </a:r>
          </a:p>
          <a:p>
            <a:pPr marR="9525" indent="-228600" algn="just">
              <a:lnSpc>
                <a:spcPct val="90000"/>
              </a:lnSpc>
              <a:spcBef>
                <a:spcPts val="960"/>
              </a:spcBef>
              <a:buChar char="•"/>
              <a:tabLst>
                <a:tab pos="241300" algn="l"/>
              </a:tabLst>
            </a:pPr>
            <a:endParaRPr lang="en-US" sz="2400" dirty="0">
              <a:latin typeface="Times New Roman" pitchFamily="18" charset="0"/>
              <a:cs typeface="Times New Roman" pitchFamily="18" charset="0"/>
            </a:endParaRPr>
          </a:p>
          <a:p>
            <a:pPr marR="5080" indent="-228600" algn="just">
              <a:lnSpc>
                <a:spcPts val="3030"/>
              </a:lnSpc>
              <a:spcBef>
                <a:spcPts val="1050"/>
              </a:spcBef>
              <a:buChar char="•"/>
              <a:tabLst>
                <a:tab pos="241300" algn="l"/>
              </a:tabLst>
            </a:pPr>
            <a:r>
              <a:rPr lang="en-US" sz="2400" dirty="0">
                <a:latin typeface="Times New Roman" pitchFamily="18" charset="0"/>
                <a:cs typeface="Times New Roman" pitchFamily="18" charset="0"/>
              </a:rPr>
              <a:t>Hence, this module has discussed about all the  security measures, principles needed to  preserve Information security</a:t>
            </a:r>
          </a:p>
        </p:txBody>
      </p:sp>
      <p:pic>
        <p:nvPicPr>
          <p:cNvPr id="10"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9DFF341-E0F4-4BD2-AAEF-D45238461914}" type="datetime1">
              <a:rPr lang="en-US" smtClean="0"/>
              <a:t>9/22/2023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Summary</a:t>
            </a:r>
          </a:p>
        </p:txBody>
      </p:sp>
      <p:sp>
        <p:nvSpPr>
          <p:cNvPr id="9" name="Rectangle 8"/>
          <p:cNvSpPr/>
          <p:nvPr/>
        </p:nvSpPr>
        <p:spPr>
          <a:xfrm>
            <a:off x="285720" y="1000108"/>
            <a:ext cx="8572560" cy="4493538"/>
          </a:xfrm>
          <a:prstGeom prst="rect">
            <a:avLst/>
          </a:prstGeom>
        </p:spPr>
        <p:txBody>
          <a:bodyPr wrap="square" lIns="91440" tIns="45720" rIns="91440" bIns="45720" anchor="t">
            <a:spAutoFit/>
          </a:bodyPr>
          <a:lstStyle/>
          <a:p>
            <a:pPr algn="just"/>
            <a:r>
              <a:rPr lang="en-IN" sz="2200" dirty="0"/>
              <a:t>In this digital era when everything is accessed and operated through cyber space, security is the very important feature. To understand the need for cyber security, different incidents and statistical reports are presented. Lack of security may lead to setbacks in financial matters, personal and professional operations. Important terms related to Cyber Security are also discussed in this module. Different types of Cyber threats, the methods of Cyber Attacks are also explained. The four important fundamentals of security and the other essentials in securing the computers are also explored to understand the basic operations in cyberspace.</a:t>
            </a:r>
          </a:p>
          <a:p>
            <a:pPr algn="just"/>
            <a:r>
              <a:rPr lang="en-IN" sz="2200" dirty="0"/>
              <a:t>Cyber security is a broader term which protects all the hardware (devices, routers, and switches), software, information, and data that are part of the cyber space. Cyber Security cannot be misguided with data security. </a:t>
            </a:r>
          </a:p>
        </p:txBody>
      </p:sp>
      <p:sp>
        <p:nvSpPr>
          <p:cNvPr id="10"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pic>
        <p:nvPicPr>
          <p:cNvPr id="11"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71B8DDE-97F9-470C-B80C-DFD5021A2C01}" type="datetime1">
              <a:rPr lang="en-US" smtClean="0"/>
              <a:t>9/22/2023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References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Content Placeholder 9"/>
          <p:cNvSpPr>
            <a:spLocks noGrp="1"/>
          </p:cNvSpPr>
          <p:nvPr>
            <p:ph idx="1"/>
          </p:nvPr>
        </p:nvSpPr>
        <p:spPr>
          <a:xfrm>
            <a:off x="457200" y="1071546"/>
            <a:ext cx="8229600" cy="5054617"/>
          </a:xfrm>
        </p:spPr>
        <p:txBody>
          <a:bodyPr>
            <a:normAutofit/>
          </a:bodyPr>
          <a:lstStyle/>
          <a:p>
            <a:pPr marL="514350" indent="-514350" algn="just">
              <a:buFont typeface="+mj-lt"/>
              <a:buAutoNum type="arabicPeriod"/>
            </a:pPr>
            <a:r>
              <a:rPr lang="en-US" sz="2200" dirty="0">
                <a:latin typeface="Calibri (Body)"/>
              </a:rPr>
              <a:t>Charles P. </a:t>
            </a:r>
            <a:r>
              <a:rPr lang="en-US" sz="2200" dirty="0" err="1">
                <a:latin typeface="Calibri (Body)"/>
              </a:rPr>
              <a:t>Pfleeger</a:t>
            </a:r>
            <a:r>
              <a:rPr lang="en-US" sz="2200" dirty="0">
                <a:latin typeface="Calibri (Body)"/>
              </a:rPr>
              <a:t>, Shari </a:t>
            </a:r>
            <a:r>
              <a:rPr lang="en-US" sz="2200" dirty="0" err="1">
                <a:latin typeface="Calibri (Body)"/>
              </a:rPr>
              <a:t>Lawerance</a:t>
            </a:r>
            <a:r>
              <a:rPr lang="en-US" sz="2200" dirty="0">
                <a:latin typeface="Calibri (Body)"/>
              </a:rPr>
              <a:t> </a:t>
            </a:r>
            <a:r>
              <a:rPr lang="en-US" sz="2200" dirty="0" err="1">
                <a:latin typeface="Calibri (Body)"/>
              </a:rPr>
              <a:t>Pfleeger</a:t>
            </a:r>
            <a:r>
              <a:rPr lang="en-US" sz="2200" dirty="0">
                <a:latin typeface="Calibri (Body)"/>
              </a:rPr>
              <a:t>, “</a:t>
            </a:r>
            <a:r>
              <a:rPr lang="en-US" sz="2200" dirty="0" err="1">
                <a:latin typeface="Calibri (Body)"/>
              </a:rPr>
              <a:t>Analysing</a:t>
            </a:r>
            <a:r>
              <a:rPr lang="en-US" sz="2200" dirty="0">
                <a:latin typeface="Calibri (Body)"/>
              </a:rPr>
              <a:t> Computer Security ”, Pearson Education India.</a:t>
            </a:r>
          </a:p>
          <a:p>
            <a:pPr marL="514350" indent="-514350" algn="just">
              <a:buFont typeface="+mj-lt"/>
              <a:buAutoNum type="arabicPeriod"/>
            </a:pPr>
            <a:r>
              <a:rPr lang="en-US" sz="2200" dirty="0">
                <a:latin typeface="Calibri (Body)"/>
              </a:rPr>
              <a:t>V.K. </a:t>
            </a:r>
            <a:r>
              <a:rPr lang="en-US" sz="2200" dirty="0" err="1">
                <a:latin typeface="Calibri (Body)"/>
              </a:rPr>
              <a:t>Pachghare</a:t>
            </a:r>
            <a:r>
              <a:rPr lang="en-US" sz="2200" dirty="0">
                <a:latin typeface="Calibri (Body)"/>
              </a:rPr>
              <a:t>, “Cryptography and information Security”, PHI Learning Private Limited, Delhi India.</a:t>
            </a:r>
          </a:p>
          <a:p>
            <a:pPr marL="514350" indent="-514350" algn="just">
              <a:buFont typeface="+mj-lt"/>
              <a:buAutoNum type="arabicPeriod"/>
            </a:pPr>
            <a:r>
              <a:rPr lang="en-US" sz="2200" dirty="0">
                <a:latin typeface="Calibri (Body)"/>
              </a:rPr>
              <a:t>Dr. Surya </a:t>
            </a:r>
            <a:r>
              <a:rPr lang="en-US" sz="2200" dirty="0" err="1">
                <a:latin typeface="Calibri (Body)"/>
              </a:rPr>
              <a:t>Prakash</a:t>
            </a:r>
            <a:r>
              <a:rPr lang="en-US" sz="2200" dirty="0">
                <a:latin typeface="Calibri (Body)"/>
              </a:rPr>
              <a:t> </a:t>
            </a:r>
            <a:r>
              <a:rPr lang="en-US" sz="2200" dirty="0" err="1">
                <a:latin typeface="Calibri (Body)"/>
              </a:rPr>
              <a:t>Tripathi</a:t>
            </a:r>
            <a:r>
              <a:rPr lang="en-US" sz="2200" dirty="0">
                <a:latin typeface="Calibri (Body)"/>
              </a:rPr>
              <a:t>, </a:t>
            </a:r>
            <a:r>
              <a:rPr lang="en-US" sz="2200" dirty="0" err="1">
                <a:latin typeface="Calibri (Body)"/>
              </a:rPr>
              <a:t>Ritendra</a:t>
            </a:r>
            <a:r>
              <a:rPr lang="en-US" sz="2200" dirty="0">
                <a:latin typeface="Calibri (Body)"/>
              </a:rPr>
              <a:t> </a:t>
            </a:r>
            <a:r>
              <a:rPr lang="en-US" sz="2200" dirty="0" err="1">
                <a:latin typeface="Calibri (Body)"/>
              </a:rPr>
              <a:t>Goyal</a:t>
            </a:r>
            <a:r>
              <a:rPr lang="en-US" sz="2200" dirty="0">
                <a:latin typeface="Calibri (Body)"/>
              </a:rPr>
              <a:t>, Praveen </a:t>
            </a:r>
            <a:r>
              <a:rPr lang="en-US" sz="2200" dirty="0" err="1">
                <a:latin typeface="Calibri (Body)"/>
              </a:rPr>
              <a:t>kumar</a:t>
            </a:r>
            <a:r>
              <a:rPr lang="en-US" sz="2200" dirty="0">
                <a:latin typeface="Calibri (Body)"/>
              </a:rPr>
              <a:t> </a:t>
            </a:r>
            <a:r>
              <a:rPr lang="en-US" sz="2200" dirty="0" err="1">
                <a:latin typeface="Calibri (Body)"/>
              </a:rPr>
              <a:t>Shukla</a:t>
            </a:r>
            <a:r>
              <a:rPr lang="en-US" sz="2200" dirty="0">
                <a:latin typeface="Calibri (Body)"/>
              </a:rPr>
              <a:t> ,”Introduction to Information Security and Cyber Law” Willey </a:t>
            </a:r>
            <a:r>
              <a:rPr lang="en-US" sz="2200" dirty="0" err="1">
                <a:latin typeface="Calibri (Body)"/>
              </a:rPr>
              <a:t>Dreamtech</a:t>
            </a:r>
            <a:r>
              <a:rPr lang="en-US" sz="2200" dirty="0">
                <a:latin typeface="Calibri (Body)"/>
              </a:rPr>
              <a:t> Press.(prefer)</a:t>
            </a:r>
          </a:p>
          <a:p>
            <a:pPr marL="514350" indent="-514350" algn="just">
              <a:buFont typeface="+mj-lt"/>
              <a:buAutoNum type="arabicPeriod"/>
            </a:pPr>
            <a:endParaRPr lang="en-US" sz="2400" dirty="0"/>
          </a:p>
          <a:p>
            <a:pPr marL="514350" indent="-514350">
              <a:buNone/>
            </a:pPr>
            <a:endParaRPr lang="en-IN" dirty="0"/>
          </a:p>
        </p:txBody>
      </p:sp>
      <p:sp>
        <p:nvSpPr>
          <p:cNvPr id="11"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pic>
        <p:nvPicPr>
          <p:cNvPr id="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2555220207"/>
      </p:ext>
    </p:extLst>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95832D6-D549-45E0-97EF-D5D4D45ABD31}" type="datetime1">
              <a:rPr lang="en-US" smtClean="0"/>
              <a:t>9/22/2023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Content Placeholder 9"/>
          <p:cNvSpPr>
            <a:spLocks noGrp="1"/>
          </p:cNvSpPr>
          <p:nvPr>
            <p:ph idx="1"/>
          </p:nvPr>
        </p:nvSpPr>
        <p:spPr/>
        <p:txBody>
          <a:bodyPr>
            <a:normAutofit/>
          </a:bodyPr>
          <a:lstStyle/>
          <a:p>
            <a:pPr lvl="0" algn="ctr">
              <a:buNone/>
            </a:pPr>
            <a:endParaRPr lang="en-US" sz="6600" b="1" dirty="0">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endParaRPr>
          </a:p>
          <a:p>
            <a:pPr lvl="0" algn="ctr">
              <a:buNone/>
            </a:pPr>
            <a:r>
              <a:rPr lang="en-US" sz="6600" b="1" dirty="0">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rPr>
              <a:t>Thank You</a:t>
            </a:r>
          </a:p>
          <a:p>
            <a:pPr marL="514350" indent="-514350" algn="just">
              <a:buNone/>
            </a:pPr>
            <a:endParaRPr lang="en-IN" dirty="0"/>
          </a:p>
          <a:p>
            <a:pPr marL="514350" indent="-514350" algn="just">
              <a:buNone/>
            </a:pPr>
            <a:endParaRPr lang="en-IN" dirty="0"/>
          </a:p>
        </p:txBody>
      </p:sp>
      <p:sp>
        <p:nvSpPr>
          <p:cNvPr id="9" name="Footer Placeholder 4"/>
          <p:cNvSpPr>
            <a:spLocks noGrp="1"/>
          </p:cNvSpPr>
          <p:nvPr>
            <p:ph type="ftr" sz="quarter" idx="11"/>
          </p:nvPr>
        </p:nvSpPr>
        <p:spPr>
          <a:xfrm>
            <a:off x="2514600" y="6356350"/>
            <a:ext cx="5029200" cy="365125"/>
          </a:xfrm>
        </p:spPr>
        <p:txBody>
          <a:bodyPr/>
          <a:lstStyle/>
          <a:p>
            <a:r>
              <a:rPr lang="en-US" dirty="0" smtClean="0"/>
              <a:t>             </a:t>
            </a:r>
            <a:r>
              <a:rPr lang="en-US" dirty="0"/>
              <a:t>Cyber security ANC0301                                     Unit 1</a:t>
            </a:r>
          </a:p>
        </p:txBody>
      </p:sp>
      <p:pic>
        <p:nvPicPr>
          <p:cNvPr id="11"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25552202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0">
                                            <p:txEl>
                                              <p:pRg st="1" end="1"/>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7981</TotalTime>
  <Words>5176</Words>
  <Application>Microsoft Office PowerPoint</Application>
  <PresentationFormat>On-screen Show (4:3)</PresentationFormat>
  <Paragraphs>1167</Paragraphs>
  <Slides>97</Slides>
  <Notes>15</Notes>
  <HiddenSlides>0</HiddenSlides>
  <MMClips>0</MMClips>
  <ScaleCrop>false</ScaleCrop>
  <HeadingPairs>
    <vt:vector size="4" baseType="variant">
      <vt:variant>
        <vt:lpstr>Theme</vt:lpstr>
      </vt:variant>
      <vt:variant>
        <vt:i4>1</vt:i4>
      </vt:variant>
      <vt:variant>
        <vt:lpstr>Slide Titles</vt:lpstr>
      </vt:variant>
      <vt:variant>
        <vt:i4>97</vt:i4>
      </vt:variant>
    </vt:vector>
  </HeadingPairs>
  <TitlesOfParts>
    <vt:vector size="98" baseType="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Dheeraj</cp:lastModifiedBy>
  <cp:revision>383</cp:revision>
  <dcterms:created xsi:type="dcterms:W3CDTF">2006-08-16T00:00:00Z</dcterms:created>
  <dcterms:modified xsi:type="dcterms:W3CDTF">2023-09-22T17:24:47Z</dcterms:modified>
</cp:coreProperties>
</file>