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heme/themeOverride1.xml" ContentType="application/vnd.openxmlformats-officedocument.themeOverr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62" r:id="rId3"/>
    <p:sldId id="363" r:id="rId4"/>
    <p:sldId id="359" r:id="rId5"/>
    <p:sldId id="335" r:id="rId6"/>
    <p:sldId id="336" r:id="rId7"/>
    <p:sldId id="337" r:id="rId8"/>
    <p:sldId id="338" r:id="rId9"/>
    <p:sldId id="339" r:id="rId10"/>
    <p:sldId id="360"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356" r:id="rId24"/>
    <p:sldId id="269" r:id="rId25"/>
    <p:sldId id="270" r:id="rId26"/>
    <p:sldId id="271" r:id="rId27"/>
    <p:sldId id="350" r:id="rId28"/>
    <p:sldId id="35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57" r:id="rId64"/>
    <p:sldId id="306" r:id="rId65"/>
    <p:sldId id="307" r:id="rId66"/>
    <p:sldId id="308" r:id="rId67"/>
    <p:sldId id="309" r:id="rId68"/>
    <p:sldId id="310" r:id="rId69"/>
    <p:sldId id="311" r:id="rId70"/>
    <p:sldId id="312" r:id="rId71"/>
    <p:sldId id="313" r:id="rId72"/>
    <p:sldId id="314" r:id="rId73"/>
    <p:sldId id="358" r:id="rId74"/>
    <p:sldId id="315" r:id="rId75"/>
    <p:sldId id="317" r:id="rId76"/>
    <p:sldId id="319" r:id="rId77"/>
    <p:sldId id="321" r:id="rId78"/>
    <p:sldId id="322" r:id="rId79"/>
    <p:sldId id="352" r:id="rId80"/>
    <p:sldId id="353" r:id="rId81"/>
    <p:sldId id="323" r:id="rId82"/>
    <p:sldId id="324" r:id="rId83"/>
    <p:sldId id="354" r:id="rId84"/>
    <p:sldId id="355" r:id="rId85"/>
    <p:sldId id="325" r:id="rId86"/>
    <p:sldId id="326" r:id="rId87"/>
    <p:sldId id="327" r:id="rId88"/>
    <p:sldId id="329" r:id="rId89"/>
    <p:sldId id="330" r:id="rId90"/>
    <p:sldId id="331" r:id="rId91"/>
    <p:sldId id="332" r:id="rId92"/>
    <p:sldId id="341" r:id="rId93"/>
    <p:sldId id="334" r:id="rId94"/>
    <p:sldId id="361" r:id="rId95"/>
    <p:sldId id="342" r:id="rId96"/>
    <p:sldId id="343" r:id="rId97"/>
    <p:sldId id="344" r:id="rId98"/>
    <p:sldId id="345" r:id="rId99"/>
    <p:sldId id="346" r:id="rId100"/>
    <p:sldId id="347" r:id="rId101"/>
    <p:sldId id="348" r:id="rId102"/>
    <p:sldId id="349"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D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6AD12-F3E4-42D3-8DF8-95534270CC2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1F6027CE-B223-454B-914C-550B4A4F5F1C}">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Memory Allocation</a:t>
          </a:r>
          <a:endParaRPr lang="en-US" sz="2400" kern="1200" dirty="0">
            <a:solidFill>
              <a:schemeClr val="dk1"/>
            </a:solidFill>
            <a:latin typeface="+mn-lt"/>
            <a:ea typeface="+mn-ea"/>
            <a:cs typeface="+mn-cs"/>
          </a:endParaRPr>
        </a:p>
      </dgm:t>
    </dgm:pt>
    <dgm:pt modelId="{7CA170D2-4B58-48D8-BC01-03DD6657DA5B}" type="parTrans" cxnId="{61C113A6-A95E-410E-949E-AF6A654DFF9E}">
      <dgm:prSet/>
      <dgm:spPr/>
      <dgm:t>
        <a:bodyPr/>
        <a:lstStyle/>
        <a:p>
          <a:endParaRPr lang="en-US"/>
        </a:p>
      </dgm:t>
    </dgm:pt>
    <dgm:pt modelId="{C69A3753-B097-4AA6-86F3-4CA89413293D}" type="sibTrans" cxnId="{61C113A6-A95E-410E-949E-AF6A654DFF9E}">
      <dgm:prSet/>
      <dgm:spPr/>
      <dgm:t>
        <a:bodyPr/>
        <a:lstStyle/>
        <a:p>
          <a:endParaRPr lang="en-US"/>
        </a:p>
      </dgm:t>
    </dgm:pt>
    <dgm:pt modelId="{2DF3C94F-E940-4C00-B878-7455C4AD7F0B}">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Contiguous</a:t>
          </a:r>
          <a:endParaRPr lang="en-US" sz="2400" kern="1200" dirty="0">
            <a:solidFill>
              <a:schemeClr val="dk1"/>
            </a:solidFill>
            <a:latin typeface="+mn-lt"/>
            <a:ea typeface="+mn-ea"/>
            <a:cs typeface="+mn-cs"/>
          </a:endParaRPr>
        </a:p>
      </dgm:t>
    </dgm:pt>
    <dgm:pt modelId="{3F64E617-26A6-4AB4-8C96-DEF4BBB9EE1C}" type="parTrans" cxnId="{0991F79B-873C-4437-82F2-2E8CF7ECEA8A}">
      <dgm:prSet/>
      <dgm:spPr/>
      <dgm:t>
        <a:bodyPr/>
        <a:lstStyle/>
        <a:p>
          <a:endParaRPr lang="en-US"/>
        </a:p>
      </dgm:t>
    </dgm:pt>
    <dgm:pt modelId="{F8B138E9-E0D4-491D-8B4B-B2B614DD54F4}" type="sibTrans" cxnId="{0991F79B-873C-4437-82F2-2E8CF7ECEA8A}">
      <dgm:prSet/>
      <dgm:spPr/>
      <dgm:t>
        <a:bodyPr/>
        <a:lstStyle/>
        <a:p>
          <a:endParaRPr lang="en-US"/>
        </a:p>
      </dgm:t>
    </dgm:pt>
    <dgm:pt modelId="{6A912599-937F-4347-A05C-5AB8036E9BD2}">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Fixed Partition</a:t>
          </a:r>
          <a:endParaRPr lang="en-US" sz="2400" kern="1200" dirty="0">
            <a:solidFill>
              <a:schemeClr val="dk1"/>
            </a:solidFill>
            <a:latin typeface="+mn-lt"/>
            <a:ea typeface="+mn-ea"/>
            <a:cs typeface="+mn-cs"/>
          </a:endParaRPr>
        </a:p>
      </dgm:t>
    </dgm:pt>
    <dgm:pt modelId="{59226149-3D1A-4EFA-A1CC-1A1B88069411}" type="parTrans" cxnId="{ED3A3083-5911-40BA-9821-4E4160C482DF}">
      <dgm:prSet/>
      <dgm:spPr/>
      <dgm:t>
        <a:bodyPr/>
        <a:lstStyle/>
        <a:p>
          <a:endParaRPr lang="en-US"/>
        </a:p>
      </dgm:t>
    </dgm:pt>
    <dgm:pt modelId="{1A69ACB5-BCD0-463B-8213-6D60336F5D83}" type="sibTrans" cxnId="{ED3A3083-5911-40BA-9821-4E4160C482DF}">
      <dgm:prSet/>
      <dgm:spPr/>
      <dgm:t>
        <a:bodyPr/>
        <a:lstStyle/>
        <a:p>
          <a:endParaRPr lang="en-US"/>
        </a:p>
      </dgm:t>
    </dgm:pt>
    <dgm:pt modelId="{C8981480-D97C-4DAB-8C30-C68A85E90B52}">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Dynamic Partition</a:t>
          </a:r>
          <a:endParaRPr lang="en-US" sz="2400" kern="1200" dirty="0">
            <a:solidFill>
              <a:schemeClr val="dk1"/>
            </a:solidFill>
            <a:latin typeface="+mn-lt"/>
            <a:ea typeface="+mn-ea"/>
            <a:cs typeface="+mn-cs"/>
          </a:endParaRPr>
        </a:p>
      </dgm:t>
    </dgm:pt>
    <dgm:pt modelId="{E2712365-932F-4D02-9302-0F7C61A043FD}" type="parTrans" cxnId="{600F7569-6928-4F9A-96A2-948DE1511039}">
      <dgm:prSet/>
      <dgm:spPr/>
      <dgm:t>
        <a:bodyPr/>
        <a:lstStyle/>
        <a:p>
          <a:endParaRPr lang="en-US"/>
        </a:p>
      </dgm:t>
    </dgm:pt>
    <dgm:pt modelId="{B2DD01EF-ED3B-4DEA-B06F-E723386ACCA1}" type="sibTrans" cxnId="{600F7569-6928-4F9A-96A2-948DE1511039}">
      <dgm:prSet/>
      <dgm:spPr/>
      <dgm:t>
        <a:bodyPr/>
        <a:lstStyle/>
        <a:p>
          <a:endParaRPr lang="en-US"/>
        </a:p>
      </dgm:t>
    </dgm:pt>
    <dgm:pt modelId="{3135DB75-C123-4A2D-B0E8-ADA210739591}">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Non Contiguous</a:t>
          </a:r>
          <a:endParaRPr lang="en-US" sz="2400" kern="1200" dirty="0">
            <a:solidFill>
              <a:schemeClr val="dk1"/>
            </a:solidFill>
            <a:latin typeface="+mn-lt"/>
            <a:ea typeface="+mn-ea"/>
            <a:cs typeface="+mn-cs"/>
          </a:endParaRPr>
        </a:p>
      </dgm:t>
    </dgm:pt>
    <dgm:pt modelId="{18225EF1-8026-422E-BB39-3CD10EDB42EE}" type="parTrans" cxnId="{236E15C1-9463-43D3-B93B-3C58613F4305}">
      <dgm:prSet/>
      <dgm:spPr/>
      <dgm:t>
        <a:bodyPr/>
        <a:lstStyle/>
        <a:p>
          <a:endParaRPr lang="en-US"/>
        </a:p>
      </dgm:t>
    </dgm:pt>
    <dgm:pt modelId="{1C21317E-0713-40CF-90D7-B6857228FF62}" type="sibTrans" cxnId="{236E15C1-9463-43D3-B93B-3C58613F4305}">
      <dgm:prSet/>
      <dgm:spPr/>
      <dgm:t>
        <a:bodyPr/>
        <a:lstStyle/>
        <a:p>
          <a:endParaRPr lang="en-US"/>
        </a:p>
      </dgm:t>
    </dgm:pt>
    <dgm:pt modelId="{C901931E-9C5B-4108-9A26-A5A96A8C013E}">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Paging</a:t>
          </a:r>
          <a:endParaRPr lang="en-US" sz="2400" kern="1200" dirty="0">
            <a:solidFill>
              <a:schemeClr val="dk1"/>
            </a:solidFill>
            <a:latin typeface="+mn-lt"/>
            <a:ea typeface="+mn-ea"/>
            <a:cs typeface="+mn-cs"/>
          </a:endParaRPr>
        </a:p>
      </dgm:t>
    </dgm:pt>
    <dgm:pt modelId="{42C19E99-3F1D-4413-A2F4-01D5D0321CA3}" type="parTrans" cxnId="{CF498BDB-0B33-4091-B31F-36156878CAD5}">
      <dgm:prSet/>
      <dgm:spPr/>
      <dgm:t>
        <a:bodyPr/>
        <a:lstStyle/>
        <a:p>
          <a:endParaRPr lang="en-US"/>
        </a:p>
      </dgm:t>
    </dgm:pt>
    <dgm:pt modelId="{20985D25-FDEA-4E0B-8F5D-BFD44C4A1F0B}" type="sibTrans" cxnId="{CF498BDB-0B33-4091-B31F-36156878CAD5}">
      <dgm:prSet/>
      <dgm:spPr/>
      <dgm:t>
        <a:bodyPr/>
        <a:lstStyle/>
        <a:p>
          <a:endParaRPr lang="en-US"/>
        </a:p>
      </dgm:t>
    </dgm:pt>
    <dgm:pt modelId="{69353329-6BFE-478B-A87A-FDCB90DE9A54}">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Segmentation</a:t>
          </a:r>
          <a:endParaRPr lang="en-US" sz="2400" kern="1200" dirty="0">
            <a:solidFill>
              <a:schemeClr val="dk1"/>
            </a:solidFill>
            <a:latin typeface="+mn-lt"/>
            <a:ea typeface="+mn-ea"/>
            <a:cs typeface="+mn-cs"/>
          </a:endParaRPr>
        </a:p>
      </dgm:t>
    </dgm:pt>
    <dgm:pt modelId="{3662D494-12E1-40AC-84DB-6A5E8B5AFF29}" type="parTrans" cxnId="{75F4855C-5217-41C7-8955-034FAF021A3F}">
      <dgm:prSet/>
      <dgm:spPr/>
      <dgm:t>
        <a:bodyPr/>
        <a:lstStyle/>
        <a:p>
          <a:endParaRPr lang="en-US"/>
        </a:p>
      </dgm:t>
    </dgm:pt>
    <dgm:pt modelId="{03B12E7D-8417-42EC-B2BF-06468B91EB7D}" type="sibTrans" cxnId="{75F4855C-5217-41C7-8955-034FAF021A3F}">
      <dgm:prSet/>
      <dgm:spPr/>
      <dgm:t>
        <a:bodyPr/>
        <a:lstStyle/>
        <a:p>
          <a:endParaRPr lang="en-US"/>
        </a:p>
      </dgm:t>
    </dgm:pt>
    <dgm:pt modelId="{1EC6A26A-D666-4AC5-B494-24D1644AF697}">
      <dgm:prSet custT="1"/>
      <dgm:spPr>
        <a:solidFill>
          <a:srgbClr val="09D0D5"/>
        </a:solidFill>
      </dgm:spPr>
      <dgm:t>
        <a:bodyPr/>
        <a:lstStyle/>
        <a:p>
          <a:pPr marL="0" algn="ctr" defTabSz="914400" rtl="0" eaLnBrk="1" latinLnBrk="0" hangingPunct="1">
            <a:spcBef>
              <a:spcPct val="0"/>
            </a:spcBef>
          </a:pPr>
          <a:r>
            <a:rPr lang="en-US" sz="2400" kern="1200" dirty="0" smtClean="0">
              <a:solidFill>
                <a:schemeClr val="dk1"/>
              </a:solidFill>
              <a:latin typeface="+mn-lt"/>
              <a:ea typeface="+mn-ea"/>
              <a:cs typeface="+mn-cs"/>
            </a:rPr>
            <a:t>Segmentation with paging</a:t>
          </a:r>
          <a:endParaRPr lang="en-US" sz="2400" kern="1200" dirty="0">
            <a:solidFill>
              <a:schemeClr val="dk1"/>
            </a:solidFill>
            <a:latin typeface="+mn-lt"/>
            <a:ea typeface="+mn-ea"/>
            <a:cs typeface="+mn-cs"/>
          </a:endParaRPr>
        </a:p>
      </dgm:t>
    </dgm:pt>
    <dgm:pt modelId="{6213EF84-A6A4-4D30-9030-6720D22BFE6F}" type="parTrans" cxnId="{0E1665AE-DAF2-409D-A9C5-4F18A2AF6039}">
      <dgm:prSet/>
      <dgm:spPr/>
      <dgm:t>
        <a:bodyPr/>
        <a:lstStyle/>
        <a:p>
          <a:endParaRPr lang="en-US"/>
        </a:p>
      </dgm:t>
    </dgm:pt>
    <dgm:pt modelId="{1FF9F4BB-1265-4185-8783-5A683D63EB05}" type="sibTrans" cxnId="{0E1665AE-DAF2-409D-A9C5-4F18A2AF6039}">
      <dgm:prSet/>
      <dgm:spPr/>
      <dgm:t>
        <a:bodyPr/>
        <a:lstStyle/>
        <a:p>
          <a:endParaRPr lang="en-US"/>
        </a:p>
      </dgm:t>
    </dgm:pt>
    <dgm:pt modelId="{A5FF03EC-4ECA-4D7A-B1BC-D14F30C79FCC}" type="pres">
      <dgm:prSet presAssocID="{8DF6AD12-F3E4-42D3-8DF8-95534270CC2D}" presName="diagram" presStyleCnt="0">
        <dgm:presLayoutVars>
          <dgm:chPref val="1"/>
          <dgm:dir/>
          <dgm:animOne val="branch"/>
          <dgm:animLvl val="lvl"/>
          <dgm:resizeHandles val="exact"/>
        </dgm:presLayoutVars>
      </dgm:prSet>
      <dgm:spPr/>
      <dgm:t>
        <a:bodyPr/>
        <a:lstStyle/>
        <a:p>
          <a:endParaRPr lang="en-US"/>
        </a:p>
      </dgm:t>
    </dgm:pt>
    <dgm:pt modelId="{E1627E3F-7A81-4CB9-9489-025739B76795}" type="pres">
      <dgm:prSet presAssocID="{1F6027CE-B223-454B-914C-550B4A4F5F1C}" presName="root1" presStyleCnt="0"/>
      <dgm:spPr/>
    </dgm:pt>
    <dgm:pt modelId="{C57E8E8E-282B-4EE5-B491-FE538CE58D02}" type="pres">
      <dgm:prSet presAssocID="{1F6027CE-B223-454B-914C-550B4A4F5F1C}" presName="LevelOneTextNode" presStyleLbl="node0" presStyleIdx="0" presStyleCnt="1">
        <dgm:presLayoutVars>
          <dgm:chPref val="3"/>
        </dgm:presLayoutVars>
      </dgm:prSet>
      <dgm:spPr/>
      <dgm:t>
        <a:bodyPr/>
        <a:lstStyle/>
        <a:p>
          <a:endParaRPr lang="en-US"/>
        </a:p>
      </dgm:t>
    </dgm:pt>
    <dgm:pt modelId="{11E05AE8-90B5-43F4-BFDE-22A8CFDF20D3}" type="pres">
      <dgm:prSet presAssocID="{1F6027CE-B223-454B-914C-550B4A4F5F1C}" presName="level2hierChild" presStyleCnt="0"/>
      <dgm:spPr/>
    </dgm:pt>
    <dgm:pt modelId="{4D7EA0AB-0B4D-4FA3-94AF-9DF5D118ACFE}" type="pres">
      <dgm:prSet presAssocID="{3F64E617-26A6-4AB4-8C96-DEF4BBB9EE1C}" presName="conn2-1" presStyleLbl="parChTrans1D2" presStyleIdx="0" presStyleCnt="2"/>
      <dgm:spPr/>
      <dgm:t>
        <a:bodyPr/>
        <a:lstStyle/>
        <a:p>
          <a:endParaRPr lang="en-US"/>
        </a:p>
      </dgm:t>
    </dgm:pt>
    <dgm:pt modelId="{50FD6592-F291-486D-82F3-5A9C6BAC1059}" type="pres">
      <dgm:prSet presAssocID="{3F64E617-26A6-4AB4-8C96-DEF4BBB9EE1C}" presName="connTx" presStyleLbl="parChTrans1D2" presStyleIdx="0" presStyleCnt="2"/>
      <dgm:spPr/>
      <dgm:t>
        <a:bodyPr/>
        <a:lstStyle/>
        <a:p>
          <a:endParaRPr lang="en-US"/>
        </a:p>
      </dgm:t>
    </dgm:pt>
    <dgm:pt modelId="{B108B999-6524-496C-BCC6-B92973EC3267}" type="pres">
      <dgm:prSet presAssocID="{2DF3C94F-E940-4C00-B878-7455C4AD7F0B}" presName="root2" presStyleCnt="0"/>
      <dgm:spPr/>
    </dgm:pt>
    <dgm:pt modelId="{A60BE386-9511-4ABE-AD86-6D64DDEC6ACA}" type="pres">
      <dgm:prSet presAssocID="{2DF3C94F-E940-4C00-B878-7455C4AD7F0B}" presName="LevelTwoTextNode" presStyleLbl="node2" presStyleIdx="0" presStyleCnt="2">
        <dgm:presLayoutVars>
          <dgm:chPref val="3"/>
        </dgm:presLayoutVars>
      </dgm:prSet>
      <dgm:spPr/>
      <dgm:t>
        <a:bodyPr/>
        <a:lstStyle/>
        <a:p>
          <a:endParaRPr lang="en-US"/>
        </a:p>
      </dgm:t>
    </dgm:pt>
    <dgm:pt modelId="{8A9F85CF-F080-4439-BAF8-022984AAD485}" type="pres">
      <dgm:prSet presAssocID="{2DF3C94F-E940-4C00-B878-7455C4AD7F0B}" presName="level3hierChild" presStyleCnt="0"/>
      <dgm:spPr/>
    </dgm:pt>
    <dgm:pt modelId="{B50A5BD5-C7CD-4984-BC95-0DB4C1723BBE}" type="pres">
      <dgm:prSet presAssocID="{59226149-3D1A-4EFA-A1CC-1A1B88069411}" presName="conn2-1" presStyleLbl="parChTrans1D3" presStyleIdx="0" presStyleCnt="5"/>
      <dgm:spPr/>
      <dgm:t>
        <a:bodyPr/>
        <a:lstStyle/>
        <a:p>
          <a:endParaRPr lang="en-US"/>
        </a:p>
      </dgm:t>
    </dgm:pt>
    <dgm:pt modelId="{ECB87456-FC2F-4881-98BD-4E2E01A6101A}" type="pres">
      <dgm:prSet presAssocID="{59226149-3D1A-4EFA-A1CC-1A1B88069411}" presName="connTx" presStyleLbl="parChTrans1D3" presStyleIdx="0" presStyleCnt="5"/>
      <dgm:spPr/>
      <dgm:t>
        <a:bodyPr/>
        <a:lstStyle/>
        <a:p>
          <a:endParaRPr lang="en-US"/>
        </a:p>
      </dgm:t>
    </dgm:pt>
    <dgm:pt modelId="{F7504242-31FF-470D-94D4-EFBE8031BA3A}" type="pres">
      <dgm:prSet presAssocID="{6A912599-937F-4347-A05C-5AB8036E9BD2}" presName="root2" presStyleCnt="0"/>
      <dgm:spPr/>
    </dgm:pt>
    <dgm:pt modelId="{2D71C717-5F3A-4F59-AC4A-613132D3B17D}" type="pres">
      <dgm:prSet presAssocID="{6A912599-937F-4347-A05C-5AB8036E9BD2}" presName="LevelTwoTextNode" presStyleLbl="node3" presStyleIdx="0" presStyleCnt="5" custScaleX="139739">
        <dgm:presLayoutVars>
          <dgm:chPref val="3"/>
        </dgm:presLayoutVars>
      </dgm:prSet>
      <dgm:spPr/>
      <dgm:t>
        <a:bodyPr/>
        <a:lstStyle/>
        <a:p>
          <a:endParaRPr lang="en-US"/>
        </a:p>
      </dgm:t>
    </dgm:pt>
    <dgm:pt modelId="{AC12ED65-4509-440B-A02B-66F0679FD7EF}" type="pres">
      <dgm:prSet presAssocID="{6A912599-937F-4347-A05C-5AB8036E9BD2}" presName="level3hierChild" presStyleCnt="0"/>
      <dgm:spPr/>
    </dgm:pt>
    <dgm:pt modelId="{6C73051A-0022-4D24-90DB-989262BC4F55}" type="pres">
      <dgm:prSet presAssocID="{E2712365-932F-4D02-9302-0F7C61A043FD}" presName="conn2-1" presStyleLbl="parChTrans1D3" presStyleIdx="1" presStyleCnt="5"/>
      <dgm:spPr/>
      <dgm:t>
        <a:bodyPr/>
        <a:lstStyle/>
        <a:p>
          <a:endParaRPr lang="en-US"/>
        </a:p>
      </dgm:t>
    </dgm:pt>
    <dgm:pt modelId="{48D63F00-62EB-44C7-8977-22D082F269DF}" type="pres">
      <dgm:prSet presAssocID="{E2712365-932F-4D02-9302-0F7C61A043FD}" presName="connTx" presStyleLbl="parChTrans1D3" presStyleIdx="1" presStyleCnt="5"/>
      <dgm:spPr/>
      <dgm:t>
        <a:bodyPr/>
        <a:lstStyle/>
        <a:p>
          <a:endParaRPr lang="en-US"/>
        </a:p>
      </dgm:t>
    </dgm:pt>
    <dgm:pt modelId="{28683ECB-3F04-4522-97C7-E7B342C7912C}" type="pres">
      <dgm:prSet presAssocID="{C8981480-D97C-4DAB-8C30-C68A85E90B52}" presName="root2" presStyleCnt="0"/>
      <dgm:spPr/>
    </dgm:pt>
    <dgm:pt modelId="{C2AA55C7-C71D-453D-BE57-6FF9A1399360}" type="pres">
      <dgm:prSet presAssocID="{C8981480-D97C-4DAB-8C30-C68A85E90B52}" presName="LevelTwoTextNode" presStyleLbl="node3" presStyleIdx="1" presStyleCnt="5" custScaleX="139792">
        <dgm:presLayoutVars>
          <dgm:chPref val="3"/>
        </dgm:presLayoutVars>
      </dgm:prSet>
      <dgm:spPr/>
      <dgm:t>
        <a:bodyPr/>
        <a:lstStyle/>
        <a:p>
          <a:endParaRPr lang="en-US"/>
        </a:p>
      </dgm:t>
    </dgm:pt>
    <dgm:pt modelId="{23905203-FB0F-448E-920B-B56D303468D2}" type="pres">
      <dgm:prSet presAssocID="{C8981480-D97C-4DAB-8C30-C68A85E90B52}" presName="level3hierChild" presStyleCnt="0"/>
      <dgm:spPr/>
    </dgm:pt>
    <dgm:pt modelId="{215F13CA-826A-45B1-9148-E54BF750D6C1}" type="pres">
      <dgm:prSet presAssocID="{18225EF1-8026-422E-BB39-3CD10EDB42EE}" presName="conn2-1" presStyleLbl="parChTrans1D2" presStyleIdx="1" presStyleCnt="2"/>
      <dgm:spPr/>
      <dgm:t>
        <a:bodyPr/>
        <a:lstStyle/>
        <a:p>
          <a:endParaRPr lang="en-US"/>
        </a:p>
      </dgm:t>
    </dgm:pt>
    <dgm:pt modelId="{AA57CD5B-ED26-43F5-BD66-9E5A5C8125BF}" type="pres">
      <dgm:prSet presAssocID="{18225EF1-8026-422E-BB39-3CD10EDB42EE}" presName="connTx" presStyleLbl="parChTrans1D2" presStyleIdx="1" presStyleCnt="2"/>
      <dgm:spPr/>
      <dgm:t>
        <a:bodyPr/>
        <a:lstStyle/>
        <a:p>
          <a:endParaRPr lang="en-US"/>
        </a:p>
      </dgm:t>
    </dgm:pt>
    <dgm:pt modelId="{DD59EF4C-0EBF-4AD8-A8F7-9781A1F6B118}" type="pres">
      <dgm:prSet presAssocID="{3135DB75-C123-4A2D-B0E8-ADA210739591}" presName="root2" presStyleCnt="0"/>
      <dgm:spPr/>
    </dgm:pt>
    <dgm:pt modelId="{C6BB3B36-1BC4-44DD-BA79-A1417F192F8A}" type="pres">
      <dgm:prSet presAssocID="{3135DB75-C123-4A2D-B0E8-ADA210739591}" presName="LevelTwoTextNode" presStyleLbl="node2" presStyleIdx="1" presStyleCnt="2">
        <dgm:presLayoutVars>
          <dgm:chPref val="3"/>
        </dgm:presLayoutVars>
      </dgm:prSet>
      <dgm:spPr/>
      <dgm:t>
        <a:bodyPr/>
        <a:lstStyle/>
        <a:p>
          <a:endParaRPr lang="en-US"/>
        </a:p>
      </dgm:t>
    </dgm:pt>
    <dgm:pt modelId="{84C86840-382C-416C-AB51-21DEBF443FD5}" type="pres">
      <dgm:prSet presAssocID="{3135DB75-C123-4A2D-B0E8-ADA210739591}" presName="level3hierChild" presStyleCnt="0"/>
      <dgm:spPr/>
    </dgm:pt>
    <dgm:pt modelId="{83742C9B-1831-4446-8BDD-EDCD7EB9012E}" type="pres">
      <dgm:prSet presAssocID="{42C19E99-3F1D-4413-A2F4-01D5D0321CA3}" presName="conn2-1" presStyleLbl="parChTrans1D3" presStyleIdx="2" presStyleCnt="5"/>
      <dgm:spPr/>
      <dgm:t>
        <a:bodyPr/>
        <a:lstStyle/>
        <a:p>
          <a:endParaRPr lang="en-US"/>
        </a:p>
      </dgm:t>
    </dgm:pt>
    <dgm:pt modelId="{961F4D9A-3CB7-4153-B5EB-50B1075F794B}" type="pres">
      <dgm:prSet presAssocID="{42C19E99-3F1D-4413-A2F4-01D5D0321CA3}" presName="connTx" presStyleLbl="parChTrans1D3" presStyleIdx="2" presStyleCnt="5"/>
      <dgm:spPr/>
      <dgm:t>
        <a:bodyPr/>
        <a:lstStyle/>
        <a:p>
          <a:endParaRPr lang="en-US"/>
        </a:p>
      </dgm:t>
    </dgm:pt>
    <dgm:pt modelId="{323CAC59-3D7D-466B-B8B0-2848A8D80CBC}" type="pres">
      <dgm:prSet presAssocID="{C901931E-9C5B-4108-9A26-A5A96A8C013E}" presName="root2" presStyleCnt="0"/>
      <dgm:spPr/>
    </dgm:pt>
    <dgm:pt modelId="{D52EF057-2868-4239-8E25-9B9402B58B9A}" type="pres">
      <dgm:prSet presAssocID="{C901931E-9C5B-4108-9A26-A5A96A8C013E}" presName="LevelTwoTextNode" presStyleLbl="node3" presStyleIdx="2" presStyleCnt="5" custScaleX="135763" custLinFactNeighborY="-3032">
        <dgm:presLayoutVars>
          <dgm:chPref val="3"/>
        </dgm:presLayoutVars>
      </dgm:prSet>
      <dgm:spPr/>
      <dgm:t>
        <a:bodyPr/>
        <a:lstStyle/>
        <a:p>
          <a:endParaRPr lang="en-US"/>
        </a:p>
      </dgm:t>
    </dgm:pt>
    <dgm:pt modelId="{72929047-A4FF-42A5-9DE4-1E03D4494C32}" type="pres">
      <dgm:prSet presAssocID="{C901931E-9C5B-4108-9A26-A5A96A8C013E}" presName="level3hierChild" presStyleCnt="0"/>
      <dgm:spPr/>
    </dgm:pt>
    <dgm:pt modelId="{325DBC2F-6FEE-40ED-B83F-9C44875B8459}" type="pres">
      <dgm:prSet presAssocID="{3662D494-12E1-40AC-84DB-6A5E8B5AFF29}" presName="conn2-1" presStyleLbl="parChTrans1D3" presStyleIdx="3" presStyleCnt="5"/>
      <dgm:spPr/>
      <dgm:t>
        <a:bodyPr/>
        <a:lstStyle/>
        <a:p>
          <a:endParaRPr lang="en-US"/>
        </a:p>
      </dgm:t>
    </dgm:pt>
    <dgm:pt modelId="{724FC843-001F-4B2E-9CD9-E62C25876F52}" type="pres">
      <dgm:prSet presAssocID="{3662D494-12E1-40AC-84DB-6A5E8B5AFF29}" presName="connTx" presStyleLbl="parChTrans1D3" presStyleIdx="3" presStyleCnt="5"/>
      <dgm:spPr/>
      <dgm:t>
        <a:bodyPr/>
        <a:lstStyle/>
        <a:p>
          <a:endParaRPr lang="en-US"/>
        </a:p>
      </dgm:t>
    </dgm:pt>
    <dgm:pt modelId="{FDF0A129-3490-415B-AD8C-FFF8AB661F66}" type="pres">
      <dgm:prSet presAssocID="{69353329-6BFE-478B-A87A-FDCB90DE9A54}" presName="root2" presStyleCnt="0"/>
      <dgm:spPr/>
    </dgm:pt>
    <dgm:pt modelId="{AEA16AE6-782D-4356-AF9E-F0393C325009}" type="pres">
      <dgm:prSet presAssocID="{69353329-6BFE-478B-A87A-FDCB90DE9A54}" presName="LevelTwoTextNode" presStyleLbl="node3" presStyleIdx="3" presStyleCnt="5" custScaleX="130626" custLinFactNeighborX="6831">
        <dgm:presLayoutVars>
          <dgm:chPref val="3"/>
        </dgm:presLayoutVars>
      </dgm:prSet>
      <dgm:spPr/>
      <dgm:t>
        <a:bodyPr/>
        <a:lstStyle/>
        <a:p>
          <a:endParaRPr lang="en-US"/>
        </a:p>
      </dgm:t>
    </dgm:pt>
    <dgm:pt modelId="{E26537AB-C1CA-4473-9F0B-B92BE78AAFF9}" type="pres">
      <dgm:prSet presAssocID="{69353329-6BFE-478B-A87A-FDCB90DE9A54}" presName="level3hierChild" presStyleCnt="0"/>
      <dgm:spPr/>
    </dgm:pt>
    <dgm:pt modelId="{8BACBB19-FFF2-4DC6-9D58-AA3AC1FB5F9F}" type="pres">
      <dgm:prSet presAssocID="{6213EF84-A6A4-4D30-9030-6720D22BFE6F}" presName="conn2-1" presStyleLbl="parChTrans1D3" presStyleIdx="4" presStyleCnt="5"/>
      <dgm:spPr/>
      <dgm:t>
        <a:bodyPr/>
        <a:lstStyle/>
        <a:p>
          <a:endParaRPr lang="en-US"/>
        </a:p>
      </dgm:t>
    </dgm:pt>
    <dgm:pt modelId="{7C467282-5EAE-441D-871C-118DA15BC69B}" type="pres">
      <dgm:prSet presAssocID="{6213EF84-A6A4-4D30-9030-6720D22BFE6F}" presName="connTx" presStyleLbl="parChTrans1D3" presStyleIdx="4" presStyleCnt="5"/>
      <dgm:spPr/>
      <dgm:t>
        <a:bodyPr/>
        <a:lstStyle/>
        <a:p>
          <a:endParaRPr lang="en-US"/>
        </a:p>
      </dgm:t>
    </dgm:pt>
    <dgm:pt modelId="{25B78E47-B884-4023-B91C-1437D249E2DD}" type="pres">
      <dgm:prSet presAssocID="{1EC6A26A-D666-4AC5-B494-24D1644AF697}" presName="root2" presStyleCnt="0"/>
      <dgm:spPr/>
    </dgm:pt>
    <dgm:pt modelId="{FE03F011-EC27-46AF-A19E-02428E0487F2}" type="pres">
      <dgm:prSet presAssocID="{1EC6A26A-D666-4AC5-B494-24D1644AF697}" presName="LevelTwoTextNode" presStyleLbl="node3" presStyleIdx="4" presStyleCnt="5" custScaleX="133825">
        <dgm:presLayoutVars>
          <dgm:chPref val="3"/>
        </dgm:presLayoutVars>
      </dgm:prSet>
      <dgm:spPr/>
      <dgm:t>
        <a:bodyPr/>
        <a:lstStyle/>
        <a:p>
          <a:endParaRPr lang="en-US"/>
        </a:p>
      </dgm:t>
    </dgm:pt>
    <dgm:pt modelId="{6C675E18-B4C1-401B-A963-22E59BEBDC9F}" type="pres">
      <dgm:prSet presAssocID="{1EC6A26A-D666-4AC5-B494-24D1644AF697}" presName="level3hierChild" presStyleCnt="0"/>
      <dgm:spPr/>
    </dgm:pt>
  </dgm:ptLst>
  <dgm:cxnLst>
    <dgm:cxn modelId="{600F7569-6928-4F9A-96A2-948DE1511039}" srcId="{2DF3C94F-E940-4C00-B878-7455C4AD7F0B}" destId="{C8981480-D97C-4DAB-8C30-C68A85E90B52}" srcOrd="1" destOrd="0" parTransId="{E2712365-932F-4D02-9302-0F7C61A043FD}" sibTransId="{B2DD01EF-ED3B-4DEA-B06F-E723386ACCA1}"/>
    <dgm:cxn modelId="{BCD1FFEB-94D2-479D-AB97-AE8C16A7DBCB}" type="presOf" srcId="{1F6027CE-B223-454B-914C-550B4A4F5F1C}" destId="{C57E8E8E-282B-4EE5-B491-FE538CE58D02}" srcOrd="0" destOrd="0" presId="urn:microsoft.com/office/officeart/2005/8/layout/hierarchy2"/>
    <dgm:cxn modelId="{23E99F66-5C74-4A10-B5E7-16CA26CC6087}" type="presOf" srcId="{6213EF84-A6A4-4D30-9030-6720D22BFE6F}" destId="{7C467282-5EAE-441D-871C-118DA15BC69B}" srcOrd="1" destOrd="0" presId="urn:microsoft.com/office/officeart/2005/8/layout/hierarchy2"/>
    <dgm:cxn modelId="{60E817BD-FC8C-42B8-8FFB-737D4DE947D6}" type="presOf" srcId="{42C19E99-3F1D-4413-A2F4-01D5D0321CA3}" destId="{961F4D9A-3CB7-4153-B5EB-50B1075F794B}" srcOrd="1" destOrd="0" presId="urn:microsoft.com/office/officeart/2005/8/layout/hierarchy2"/>
    <dgm:cxn modelId="{B9080D5E-1B67-44CC-B4FE-DF22C38D00C2}" type="presOf" srcId="{1EC6A26A-D666-4AC5-B494-24D1644AF697}" destId="{FE03F011-EC27-46AF-A19E-02428E0487F2}" srcOrd="0" destOrd="0" presId="urn:microsoft.com/office/officeart/2005/8/layout/hierarchy2"/>
    <dgm:cxn modelId="{CF498BDB-0B33-4091-B31F-36156878CAD5}" srcId="{3135DB75-C123-4A2D-B0E8-ADA210739591}" destId="{C901931E-9C5B-4108-9A26-A5A96A8C013E}" srcOrd="0" destOrd="0" parTransId="{42C19E99-3F1D-4413-A2F4-01D5D0321CA3}" sibTransId="{20985D25-FDEA-4E0B-8F5D-BFD44C4A1F0B}"/>
    <dgm:cxn modelId="{FA0CCF3F-69AA-4267-B236-6FE530191010}" type="presOf" srcId="{3662D494-12E1-40AC-84DB-6A5E8B5AFF29}" destId="{724FC843-001F-4B2E-9CD9-E62C25876F52}" srcOrd="1" destOrd="0" presId="urn:microsoft.com/office/officeart/2005/8/layout/hierarchy2"/>
    <dgm:cxn modelId="{4A56C5EB-B7E5-4CBD-907F-745DFB6CA345}" type="presOf" srcId="{8DF6AD12-F3E4-42D3-8DF8-95534270CC2D}" destId="{A5FF03EC-4ECA-4D7A-B1BC-D14F30C79FCC}" srcOrd="0" destOrd="0" presId="urn:microsoft.com/office/officeart/2005/8/layout/hierarchy2"/>
    <dgm:cxn modelId="{7F331A71-CB28-4CC9-A75A-6F38B95D0169}" type="presOf" srcId="{69353329-6BFE-478B-A87A-FDCB90DE9A54}" destId="{AEA16AE6-782D-4356-AF9E-F0393C325009}" srcOrd="0" destOrd="0" presId="urn:microsoft.com/office/officeart/2005/8/layout/hierarchy2"/>
    <dgm:cxn modelId="{ED3A3083-5911-40BA-9821-4E4160C482DF}" srcId="{2DF3C94F-E940-4C00-B878-7455C4AD7F0B}" destId="{6A912599-937F-4347-A05C-5AB8036E9BD2}" srcOrd="0" destOrd="0" parTransId="{59226149-3D1A-4EFA-A1CC-1A1B88069411}" sibTransId="{1A69ACB5-BCD0-463B-8213-6D60336F5D83}"/>
    <dgm:cxn modelId="{7CB3A492-E9B4-4565-A059-7A98DE9D5EB0}" type="presOf" srcId="{18225EF1-8026-422E-BB39-3CD10EDB42EE}" destId="{215F13CA-826A-45B1-9148-E54BF750D6C1}" srcOrd="0" destOrd="0" presId="urn:microsoft.com/office/officeart/2005/8/layout/hierarchy2"/>
    <dgm:cxn modelId="{95C64079-5D39-4700-B1AA-BEC400C57DFB}" type="presOf" srcId="{E2712365-932F-4D02-9302-0F7C61A043FD}" destId="{48D63F00-62EB-44C7-8977-22D082F269DF}" srcOrd="1" destOrd="0" presId="urn:microsoft.com/office/officeart/2005/8/layout/hierarchy2"/>
    <dgm:cxn modelId="{D76A6316-6BEB-4FA5-B9EA-7CD50C00578D}" type="presOf" srcId="{3F64E617-26A6-4AB4-8C96-DEF4BBB9EE1C}" destId="{50FD6592-F291-486D-82F3-5A9C6BAC1059}" srcOrd="1" destOrd="0" presId="urn:microsoft.com/office/officeart/2005/8/layout/hierarchy2"/>
    <dgm:cxn modelId="{0991F79B-873C-4437-82F2-2E8CF7ECEA8A}" srcId="{1F6027CE-B223-454B-914C-550B4A4F5F1C}" destId="{2DF3C94F-E940-4C00-B878-7455C4AD7F0B}" srcOrd="0" destOrd="0" parTransId="{3F64E617-26A6-4AB4-8C96-DEF4BBB9EE1C}" sibTransId="{F8B138E9-E0D4-491D-8B4B-B2B614DD54F4}"/>
    <dgm:cxn modelId="{506E63A6-3711-4A30-971B-F7D135B92428}" type="presOf" srcId="{C901931E-9C5B-4108-9A26-A5A96A8C013E}" destId="{D52EF057-2868-4239-8E25-9B9402B58B9A}" srcOrd="0" destOrd="0" presId="urn:microsoft.com/office/officeart/2005/8/layout/hierarchy2"/>
    <dgm:cxn modelId="{75F4855C-5217-41C7-8955-034FAF021A3F}" srcId="{3135DB75-C123-4A2D-B0E8-ADA210739591}" destId="{69353329-6BFE-478B-A87A-FDCB90DE9A54}" srcOrd="1" destOrd="0" parTransId="{3662D494-12E1-40AC-84DB-6A5E8B5AFF29}" sibTransId="{03B12E7D-8417-42EC-B2BF-06468B91EB7D}"/>
    <dgm:cxn modelId="{DA59C99F-F3E3-48CC-A9E9-675BA677D07A}" type="presOf" srcId="{42C19E99-3F1D-4413-A2F4-01D5D0321CA3}" destId="{83742C9B-1831-4446-8BDD-EDCD7EB9012E}" srcOrd="0" destOrd="0" presId="urn:microsoft.com/office/officeart/2005/8/layout/hierarchy2"/>
    <dgm:cxn modelId="{61C113A6-A95E-410E-949E-AF6A654DFF9E}" srcId="{8DF6AD12-F3E4-42D3-8DF8-95534270CC2D}" destId="{1F6027CE-B223-454B-914C-550B4A4F5F1C}" srcOrd="0" destOrd="0" parTransId="{7CA170D2-4B58-48D8-BC01-03DD6657DA5B}" sibTransId="{C69A3753-B097-4AA6-86F3-4CA89413293D}"/>
    <dgm:cxn modelId="{2320F439-EA24-4973-82D8-DD5DCCBE36BD}" type="presOf" srcId="{59226149-3D1A-4EFA-A1CC-1A1B88069411}" destId="{ECB87456-FC2F-4881-98BD-4E2E01A6101A}" srcOrd="1" destOrd="0" presId="urn:microsoft.com/office/officeart/2005/8/layout/hierarchy2"/>
    <dgm:cxn modelId="{BB8D4674-D4D6-4C23-A837-95EDB3464EF0}" type="presOf" srcId="{59226149-3D1A-4EFA-A1CC-1A1B88069411}" destId="{B50A5BD5-C7CD-4984-BC95-0DB4C1723BBE}" srcOrd="0" destOrd="0" presId="urn:microsoft.com/office/officeart/2005/8/layout/hierarchy2"/>
    <dgm:cxn modelId="{9BA48BAA-F5DB-4F5A-A55E-C9AE83513865}" type="presOf" srcId="{3662D494-12E1-40AC-84DB-6A5E8B5AFF29}" destId="{325DBC2F-6FEE-40ED-B83F-9C44875B8459}" srcOrd="0" destOrd="0" presId="urn:microsoft.com/office/officeart/2005/8/layout/hierarchy2"/>
    <dgm:cxn modelId="{0E1665AE-DAF2-409D-A9C5-4F18A2AF6039}" srcId="{3135DB75-C123-4A2D-B0E8-ADA210739591}" destId="{1EC6A26A-D666-4AC5-B494-24D1644AF697}" srcOrd="2" destOrd="0" parTransId="{6213EF84-A6A4-4D30-9030-6720D22BFE6F}" sibTransId="{1FF9F4BB-1265-4185-8783-5A683D63EB05}"/>
    <dgm:cxn modelId="{D0403029-DE72-4019-B379-CA3A72CB917D}" type="presOf" srcId="{6A912599-937F-4347-A05C-5AB8036E9BD2}" destId="{2D71C717-5F3A-4F59-AC4A-613132D3B17D}" srcOrd="0" destOrd="0" presId="urn:microsoft.com/office/officeart/2005/8/layout/hierarchy2"/>
    <dgm:cxn modelId="{CC5A555C-21ED-4D44-89D1-1A7BEFBB6075}" type="presOf" srcId="{3F64E617-26A6-4AB4-8C96-DEF4BBB9EE1C}" destId="{4D7EA0AB-0B4D-4FA3-94AF-9DF5D118ACFE}" srcOrd="0" destOrd="0" presId="urn:microsoft.com/office/officeart/2005/8/layout/hierarchy2"/>
    <dgm:cxn modelId="{065F2406-FEBF-48EB-8B89-ADCDE67A3697}" type="presOf" srcId="{E2712365-932F-4D02-9302-0F7C61A043FD}" destId="{6C73051A-0022-4D24-90DB-989262BC4F55}" srcOrd="0" destOrd="0" presId="urn:microsoft.com/office/officeart/2005/8/layout/hierarchy2"/>
    <dgm:cxn modelId="{A512FE36-862F-432B-B3E1-F8E2A13D3294}" type="presOf" srcId="{2DF3C94F-E940-4C00-B878-7455C4AD7F0B}" destId="{A60BE386-9511-4ABE-AD86-6D64DDEC6ACA}" srcOrd="0" destOrd="0" presId="urn:microsoft.com/office/officeart/2005/8/layout/hierarchy2"/>
    <dgm:cxn modelId="{09755BE2-B2C1-401A-BB9C-FD7993A93843}" type="presOf" srcId="{6213EF84-A6A4-4D30-9030-6720D22BFE6F}" destId="{8BACBB19-FFF2-4DC6-9D58-AA3AC1FB5F9F}" srcOrd="0" destOrd="0" presId="urn:microsoft.com/office/officeart/2005/8/layout/hierarchy2"/>
    <dgm:cxn modelId="{2F35A026-E69F-4D1C-8E2B-D047CC9F5E07}" type="presOf" srcId="{18225EF1-8026-422E-BB39-3CD10EDB42EE}" destId="{AA57CD5B-ED26-43F5-BD66-9E5A5C8125BF}" srcOrd="1" destOrd="0" presId="urn:microsoft.com/office/officeart/2005/8/layout/hierarchy2"/>
    <dgm:cxn modelId="{E5CE311F-2699-401A-9FB4-EADF5E0A21EB}" type="presOf" srcId="{C8981480-D97C-4DAB-8C30-C68A85E90B52}" destId="{C2AA55C7-C71D-453D-BE57-6FF9A1399360}" srcOrd="0" destOrd="0" presId="urn:microsoft.com/office/officeart/2005/8/layout/hierarchy2"/>
    <dgm:cxn modelId="{54D36C84-4089-46FC-BC8C-BEA1EAE07384}" type="presOf" srcId="{3135DB75-C123-4A2D-B0E8-ADA210739591}" destId="{C6BB3B36-1BC4-44DD-BA79-A1417F192F8A}" srcOrd="0" destOrd="0" presId="urn:microsoft.com/office/officeart/2005/8/layout/hierarchy2"/>
    <dgm:cxn modelId="{236E15C1-9463-43D3-B93B-3C58613F4305}" srcId="{1F6027CE-B223-454B-914C-550B4A4F5F1C}" destId="{3135DB75-C123-4A2D-B0E8-ADA210739591}" srcOrd="1" destOrd="0" parTransId="{18225EF1-8026-422E-BB39-3CD10EDB42EE}" sibTransId="{1C21317E-0713-40CF-90D7-B6857228FF62}"/>
    <dgm:cxn modelId="{80F3E7E9-BEC4-4968-8FFE-F4EFECAB4B2D}" type="presParOf" srcId="{A5FF03EC-4ECA-4D7A-B1BC-D14F30C79FCC}" destId="{E1627E3F-7A81-4CB9-9489-025739B76795}" srcOrd="0" destOrd="0" presId="urn:microsoft.com/office/officeart/2005/8/layout/hierarchy2"/>
    <dgm:cxn modelId="{9168CB4C-D19E-4312-81FF-EA377127B53E}" type="presParOf" srcId="{E1627E3F-7A81-4CB9-9489-025739B76795}" destId="{C57E8E8E-282B-4EE5-B491-FE538CE58D02}" srcOrd="0" destOrd="0" presId="urn:microsoft.com/office/officeart/2005/8/layout/hierarchy2"/>
    <dgm:cxn modelId="{23A11E67-B6BB-449A-89B3-3294113B8BB8}" type="presParOf" srcId="{E1627E3F-7A81-4CB9-9489-025739B76795}" destId="{11E05AE8-90B5-43F4-BFDE-22A8CFDF20D3}" srcOrd="1" destOrd="0" presId="urn:microsoft.com/office/officeart/2005/8/layout/hierarchy2"/>
    <dgm:cxn modelId="{093221E9-4B23-48FF-B1F3-813290729466}" type="presParOf" srcId="{11E05AE8-90B5-43F4-BFDE-22A8CFDF20D3}" destId="{4D7EA0AB-0B4D-4FA3-94AF-9DF5D118ACFE}" srcOrd="0" destOrd="0" presId="urn:microsoft.com/office/officeart/2005/8/layout/hierarchy2"/>
    <dgm:cxn modelId="{76DB4BAC-2F58-4624-B804-DA6588052255}" type="presParOf" srcId="{4D7EA0AB-0B4D-4FA3-94AF-9DF5D118ACFE}" destId="{50FD6592-F291-486D-82F3-5A9C6BAC1059}" srcOrd="0" destOrd="0" presId="urn:microsoft.com/office/officeart/2005/8/layout/hierarchy2"/>
    <dgm:cxn modelId="{D0A731CF-899C-4F9E-B999-FC4F7A08D1FC}" type="presParOf" srcId="{11E05AE8-90B5-43F4-BFDE-22A8CFDF20D3}" destId="{B108B999-6524-496C-BCC6-B92973EC3267}" srcOrd="1" destOrd="0" presId="urn:microsoft.com/office/officeart/2005/8/layout/hierarchy2"/>
    <dgm:cxn modelId="{2DD69A08-FCE7-4E97-8426-EFECF20ADBD3}" type="presParOf" srcId="{B108B999-6524-496C-BCC6-B92973EC3267}" destId="{A60BE386-9511-4ABE-AD86-6D64DDEC6ACA}" srcOrd="0" destOrd="0" presId="urn:microsoft.com/office/officeart/2005/8/layout/hierarchy2"/>
    <dgm:cxn modelId="{EED6C58E-71A5-440E-B278-0AEE41C79654}" type="presParOf" srcId="{B108B999-6524-496C-BCC6-B92973EC3267}" destId="{8A9F85CF-F080-4439-BAF8-022984AAD485}" srcOrd="1" destOrd="0" presId="urn:microsoft.com/office/officeart/2005/8/layout/hierarchy2"/>
    <dgm:cxn modelId="{399D21A4-7BDC-4AD7-B838-28466F95AD2A}" type="presParOf" srcId="{8A9F85CF-F080-4439-BAF8-022984AAD485}" destId="{B50A5BD5-C7CD-4984-BC95-0DB4C1723BBE}" srcOrd="0" destOrd="0" presId="urn:microsoft.com/office/officeart/2005/8/layout/hierarchy2"/>
    <dgm:cxn modelId="{DB6A6ABD-6ECD-4C77-8256-3B31BA64C414}" type="presParOf" srcId="{B50A5BD5-C7CD-4984-BC95-0DB4C1723BBE}" destId="{ECB87456-FC2F-4881-98BD-4E2E01A6101A}" srcOrd="0" destOrd="0" presId="urn:microsoft.com/office/officeart/2005/8/layout/hierarchy2"/>
    <dgm:cxn modelId="{6B4B191A-E0BA-4735-A173-2114777D0522}" type="presParOf" srcId="{8A9F85CF-F080-4439-BAF8-022984AAD485}" destId="{F7504242-31FF-470D-94D4-EFBE8031BA3A}" srcOrd="1" destOrd="0" presId="urn:microsoft.com/office/officeart/2005/8/layout/hierarchy2"/>
    <dgm:cxn modelId="{9D7BB0C3-BB39-4FFB-99A1-715DB81C6379}" type="presParOf" srcId="{F7504242-31FF-470D-94D4-EFBE8031BA3A}" destId="{2D71C717-5F3A-4F59-AC4A-613132D3B17D}" srcOrd="0" destOrd="0" presId="urn:microsoft.com/office/officeart/2005/8/layout/hierarchy2"/>
    <dgm:cxn modelId="{467D9D33-3486-446A-838E-0FA918647979}" type="presParOf" srcId="{F7504242-31FF-470D-94D4-EFBE8031BA3A}" destId="{AC12ED65-4509-440B-A02B-66F0679FD7EF}" srcOrd="1" destOrd="0" presId="urn:microsoft.com/office/officeart/2005/8/layout/hierarchy2"/>
    <dgm:cxn modelId="{04FA3361-44FB-4EA1-88C4-CFEAF0CF2557}" type="presParOf" srcId="{8A9F85CF-F080-4439-BAF8-022984AAD485}" destId="{6C73051A-0022-4D24-90DB-989262BC4F55}" srcOrd="2" destOrd="0" presId="urn:microsoft.com/office/officeart/2005/8/layout/hierarchy2"/>
    <dgm:cxn modelId="{0BB3A7C7-6360-4011-B2A9-5A6A752B989F}" type="presParOf" srcId="{6C73051A-0022-4D24-90DB-989262BC4F55}" destId="{48D63F00-62EB-44C7-8977-22D082F269DF}" srcOrd="0" destOrd="0" presId="urn:microsoft.com/office/officeart/2005/8/layout/hierarchy2"/>
    <dgm:cxn modelId="{56C064B4-6306-4141-9294-F15F2D556414}" type="presParOf" srcId="{8A9F85CF-F080-4439-BAF8-022984AAD485}" destId="{28683ECB-3F04-4522-97C7-E7B342C7912C}" srcOrd="3" destOrd="0" presId="urn:microsoft.com/office/officeart/2005/8/layout/hierarchy2"/>
    <dgm:cxn modelId="{AAA2546D-4BAC-49A8-8206-14BAC529888C}" type="presParOf" srcId="{28683ECB-3F04-4522-97C7-E7B342C7912C}" destId="{C2AA55C7-C71D-453D-BE57-6FF9A1399360}" srcOrd="0" destOrd="0" presId="urn:microsoft.com/office/officeart/2005/8/layout/hierarchy2"/>
    <dgm:cxn modelId="{E475139B-A347-4AAC-AA5C-EB16AF06CB47}" type="presParOf" srcId="{28683ECB-3F04-4522-97C7-E7B342C7912C}" destId="{23905203-FB0F-448E-920B-B56D303468D2}" srcOrd="1" destOrd="0" presId="urn:microsoft.com/office/officeart/2005/8/layout/hierarchy2"/>
    <dgm:cxn modelId="{50504126-42C8-4417-9EB7-B15637398C03}" type="presParOf" srcId="{11E05AE8-90B5-43F4-BFDE-22A8CFDF20D3}" destId="{215F13CA-826A-45B1-9148-E54BF750D6C1}" srcOrd="2" destOrd="0" presId="urn:microsoft.com/office/officeart/2005/8/layout/hierarchy2"/>
    <dgm:cxn modelId="{B9271142-40FC-4006-97B6-028044A1AE4C}" type="presParOf" srcId="{215F13CA-826A-45B1-9148-E54BF750D6C1}" destId="{AA57CD5B-ED26-43F5-BD66-9E5A5C8125BF}" srcOrd="0" destOrd="0" presId="urn:microsoft.com/office/officeart/2005/8/layout/hierarchy2"/>
    <dgm:cxn modelId="{765D0657-8D4C-4B3F-9DA2-121FA08F1493}" type="presParOf" srcId="{11E05AE8-90B5-43F4-BFDE-22A8CFDF20D3}" destId="{DD59EF4C-0EBF-4AD8-A8F7-9781A1F6B118}" srcOrd="3" destOrd="0" presId="urn:microsoft.com/office/officeart/2005/8/layout/hierarchy2"/>
    <dgm:cxn modelId="{48A284C6-EBB5-4B99-9656-DB7D5ABB0B9F}" type="presParOf" srcId="{DD59EF4C-0EBF-4AD8-A8F7-9781A1F6B118}" destId="{C6BB3B36-1BC4-44DD-BA79-A1417F192F8A}" srcOrd="0" destOrd="0" presId="urn:microsoft.com/office/officeart/2005/8/layout/hierarchy2"/>
    <dgm:cxn modelId="{1F6CEEC5-76B3-4FA4-A5D3-4AB4954847BB}" type="presParOf" srcId="{DD59EF4C-0EBF-4AD8-A8F7-9781A1F6B118}" destId="{84C86840-382C-416C-AB51-21DEBF443FD5}" srcOrd="1" destOrd="0" presId="urn:microsoft.com/office/officeart/2005/8/layout/hierarchy2"/>
    <dgm:cxn modelId="{5F60B1D2-4DB3-40B6-A620-831048047CB7}" type="presParOf" srcId="{84C86840-382C-416C-AB51-21DEBF443FD5}" destId="{83742C9B-1831-4446-8BDD-EDCD7EB9012E}" srcOrd="0" destOrd="0" presId="urn:microsoft.com/office/officeart/2005/8/layout/hierarchy2"/>
    <dgm:cxn modelId="{4473C788-4AF8-41BE-885C-960D4E85666E}" type="presParOf" srcId="{83742C9B-1831-4446-8BDD-EDCD7EB9012E}" destId="{961F4D9A-3CB7-4153-B5EB-50B1075F794B}" srcOrd="0" destOrd="0" presId="urn:microsoft.com/office/officeart/2005/8/layout/hierarchy2"/>
    <dgm:cxn modelId="{CE186140-F588-471D-8B37-405CE1B7CCB3}" type="presParOf" srcId="{84C86840-382C-416C-AB51-21DEBF443FD5}" destId="{323CAC59-3D7D-466B-B8B0-2848A8D80CBC}" srcOrd="1" destOrd="0" presId="urn:microsoft.com/office/officeart/2005/8/layout/hierarchy2"/>
    <dgm:cxn modelId="{AAA58C94-4FE7-4869-AFFC-7A0651F10960}" type="presParOf" srcId="{323CAC59-3D7D-466B-B8B0-2848A8D80CBC}" destId="{D52EF057-2868-4239-8E25-9B9402B58B9A}" srcOrd="0" destOrd="0" presId="urn:microsoft.com/office/officeart/2005/8/layout/hierarchy2"/>
    <dgm:cxn modelId="{128C38D6-F291-4B7E-9FE3-2822F71B0B43}" type="presParOf" srcId="{323CAC59-3D7D-466B-B8B0-2848A8D80CBC}" destId="{72929047-A4FF-42A5-9DE4-1E03D4494C32}" srcOrd="1" destOrd="0" presId="urn:microsoft.com/office/officeart/2005/8/layout/hierarchy2"/>
    <dgm:cxn modelId="{2307D7CF-6678-46C2-9195-37EBEF24F6BB}" type="presParOf" srcId="{84C86840-382C-416C-AB51-21DEBF443FD5}" destId="{325DBC2F-6FEE-40ED-B83F-9C44875B8459}" srcOrd="2" destOrd="0" presId="urn:microsoft.com/office/officeart/2005/8/layout/hierarchy2"/>
    <dgm:cxn modelId="{D39950E0-F242-4CF3-AEF5-913849E8DE1E}" type="presParOf" srcId="{325DBC2F-6FEE-40ED-B83F-9C44875B8459}" destId="{724FC843-001F-4B2E-9CD9-E62C25876F52}" srcOrd="0" destOrd="0" presId="urn:microsoft.com/office/officeart/2005/8/layout/hierarchy2"/>
    <dgm:cxn modelId="{D0B9AE2C-10AA-4013-B6B7-FDC4428D29D7}" type="presParOf" srcId="{84C86840-382C-416C-AB51-21DEBF443FD5}" destId="{FDF0A129-3490-415B-AD8C-FFF8AB661F66}" srcOrd="3" destOrd="0" presId="urn:microsoft.com/office/officeart/2005/8/layout/hierarchy2"/>
    <dgm:cxn modelId="{E3F6E5E4-E4C2-460B-8ED8-F398EBAC7B6F}" type="presParOf" srcId="{FDF0A129-3490-415B-AD8C-FFF8AB661F66}" destId="{AEA16AE6-782D-4356-AF9E-F0393C325009}" srcOrd="0" destOrd="0" presId="urn:microsoft.com/office/officeart/2005/8/layout/hierarchy2"/>
    <dgm:cxn modelId="{F21D19D6-E27F-4B51-ACDD-E74F54A5F35C}" type="presParOf" srcId="{FDF0A129-3490-415B-AD8C-FFF8AB661F66}" destId="{E26537AB-C1CA-4473-9F0B-B92BE78AAFF9}" srcOrd="1" destOrd="0" presId="urn:microsoft.com/office/officeart/2005/8/layout/hierarchy2"/>
    <dgm:cxn modelId="{F8AC4287-CDF5-468C-8440-A670E7BDDF3D}" type="presParOf" srcId="{84C86840-382C-416C-AB51-21DEBF443FD5}" destId="{8BACBB19-FFF2-4DC6-9D58-AA3AC1FB5F9F}" srcOrd="4" destOrd="0" presId="urn:microsoft.com/office/officeart/2005/8/layout/hierarchy2"/>
    <dgm:cxn modelId="{22F1231D-E9D0-4D77-A576-68224D05B78A}" type="presParOf" srcId="{8BACBB19-FFF2-4DC6-9D58-AA3AC1FB5F9F}" destId="{7C467282-5EAE-441D-871C-118DA15BC69B}" srcOrd="0" destOrd="0" presId="urn:microsoft.com/office/officeart/2005/8/layout/hierarchy2"/>
    <dgm:cxn modelId="{55AC41CA-045A-4318-B506-3FF617080F7C}" type="presParOf" srcId="{84C86840-382C-416C-AB51-21DEBF443FD5}" destId="{25B78E47-B884-4023-B91C-1437D249E2DD}" srcOrd="5" destOrd="0" presId="urn:microsoft.com/office/officeart/2005/8/layout/hierarchy2"/>
    <dgm:cxn modelId="{7014E52A-A030-42A4-A937-16693C42D418}" type="presParOf" srcId="{25B78E47-B884-4023-B91C-1437D249E2DD}" destId="{FE03F011-EC27-46AF-A19E-02428E0487F2}" srcOrd="0" destOrd="0" presId="urn:microsoft.com/office/officeart/2005/8/layout/hierarchy2"/>
    <dgm:cxn modelId="{33BCBA0E-CB76-45AA-AA50-6AFAD23DD963}" type="presParOf" srcId="{25B78E47-B884-4023-B91C-1437D249E2DD}" destId="{6C675E18-B4C1-401B-A963-22E59BEBDC9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E8E8E-282B-4EE5-B491-FE538CE58D02}">
      <dsp:nvSpPr>
        <dsp:cNvPr id="0" name=""/>
        <dsp:cNvSpPr/>
      </dsp:nvSpPr>
      <dsp:spPr>
        <a:xfrm>
          <a:off x="1605797" y="1754595"/>
          <a:ext cx="1739910"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Memory Allocation</a:t>
          </a:r>
          <a:endParaRPr lang="en-US" sz="2400" kern="1200" dirty="0">
            <a:solidFill>
              <a:schemeClr val="dk1"/>
            </a:solidFill>
            <a:latin typeface="+mn-lt"/>
            <a:ea typeface="+mn-ea"/>
            <a:cs typeface="+mn-cs"/>
          </a:endParaRPr>
        </a:p>
      </dsp:txBody>
      <dsp:txXfrm>
        <a:off x="1631277" y="1780075"/>
        <a:ext cx="1688950" cy="818995"/>
      </dsp:txXfrm>
    </dsp:sp>
    <dsp:sp modelId="{4D7EA0AB-0B4D-4FA3-94AF-9DF5D118ACFE}">
      <dsp:nvSpPr>
        <dsp:cNvPr id="0" name=""/>
        <dsp:cNvSpPr/>
      </dsp:nvSpPr>
      <dsp:spPr>
        <a:xfrm rot="17945813">
          <a:off x="2978101" y="1548246"/>
          <a:ext cx="1431177" cy="32092"/>
        </a:xfrm>
        <a:custGeom>
          <a:avLst/>
          <a:gdLst/>
          <a:ahLst/>
          <a:cxnLst/>
          <a:rect l="0" t="0" r="0" b="0"/>
          <a:pathLst>
            <a:path>
              <a:moveTo>
                <a:pt x="0" y="16046"/>
              </a:moveTo>
              <a:lnTo>
                <a:pt x="1431177" y="160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7910" y="1528513"/>
        <a:ext cx="71558" cy="71558"/>
      </dsp:txXfrm>
    </dsp:sp>
    <dsp:sp modelId="{A60BE386-9511-4ABE-AD86-6D64DDEC6ACA}">
      <dsp:nvSpPr>
        <dsp:cNvPr id="0" name=""/>
        <dsp:cNvSpPr/>
      </dsp:nvSpPr>
      <dsp:spPr>
        <a:xfrm>
          <a:off x="4041672" y="504034"/>
          <a:ext cx="1739910"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Contiguous</a:t>
          </a:r>
          <a:endParaRPr lang="en-US" sz="2400" kern="1200" dirty="0">
            <a:solidFill>
              <a:schemeClr val="dk1"/>
            </a:solidFill>
            <a:latin typeface="+mn-lt"/>
            <a:ea typeface="+mn-ea"/>
            <a:cs typeface="+mn-cs"/>
          </a:endParaRPr>
        </a:p>
      </dsp:txBody>
      <dsp:txXfrm>
        <a:off x="4067152" y="529514"/>
        <a:ext cx="1688950" cy="818995"/>
      </dsp:txXfrm>
    </dsp:sp>
    <dsp:sp modelId="{B50A5BD5-C7CD-4984-BC95-0DB4C1723BBE}">
      <dsp:nvSpPr>
        <dsp:cNvPr id="0" name=""/>
        <dsp:cNvSpPr/>
      </dsp:nvSpPr>
      <dsp:spPr>
        <a:xfrm rot="19457599">
          <a:off x="5701023" y="672854"/>
          <a:ext cx="857082" cy="32092"/>
        </a:xfrm>
        <a:custGeom>
          <a:avLst/>
          <a:gdLst/>
          <a:ahLst/>
          <a:cxnLst/>
          <a:rect l="0" t="0" r="0" b="0"/>
          <a:pathLst>
            <a:path>
              <a:moveTo>
                <a:pt x="0" y="16046"/>
              </a:moveTo>
              <a:lnTo>
                <a:pt x="857082" y="16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08137" y="667473"/>
        <a:ext cx="42854" cy="42854"/>
      </dsp:txXfrm>
    </dsp:sp>
    <dsp:sp modelId="{2D71C717-5F3A-4F59-AC4A-613132D3B17D}">
      <dsp:nvSpPr>
        <dsp:cNvPr id="0" name=""/>
        <dsp:cNvSpPr/>
      </dsp:nvSpPr>
      <dsp:spPr>
        <a:xfrm>
          <a:off x="6477546" y="3810"/>
          <a:ext cx="2431333"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Fixed Partition</a:t>
          </a:r>
          <a:endParaRPr lang="en-US" sz="2400" kern="1200" dirty="0">
            <a:solidFill>
              <a:schemeClr val="dk1"/>
            </a:solidFill>
            <a:latin typeface="+mn-lt"/>
            <a:ea typeface="+mn-ea"/>
            <a:cs typeface="+mn-cs"/>
          </a:endParaRPr>
        </a:p>
      </dsp:txBody>
      <dsp:txXfrm>
        <a:off x="6503026" y="29290"/>
        <a:ext cx="2380373" cy="818995"/>
      </dsp:txXfrm>
    </dsp:sp>
    <dsp:sp modelId="{6C73051A-0022-4D24-90DB-989262BC4F55}">
      <dsp:nvSpPr>
        <dsp:cNvPr id="0" name=""/>
        <dsp:cNvSpPr/>
      </dsp:nvSpPr>
      <dsp:spPr>
        <a:xfrm rot="2142401">
          <a:off x="5701023" y="1173078"/>
          <a:ext cx="857082" cy="32092"/>
        </a:xfrm>
        <a:custGeom>
          <a:avLst/>
          <a:gdLst/>
          <a:ahLst/>
          <a:cxnLst/>
          <a:rect l="0" t="0" r="0" b="0"/>
          <a:pathLst>
            <a:path>
              <a:moveTo>
                <a:pt x="0" y="16046"/>
              </a:moveTo>
              <a:lnTo>
                <a:pt x="857082" y="16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08137" y="1167697"/>
        <a:ext cx="42854" cy="42854"/>
      </dsp:txXfrm>
    </dsp:sp>
    <dsp:sp modelId="{C2AA55C7-C71D-453D-BE57-6FF9A1399360}">
      <dsp:nvSpPr>
        <dsp:cNvPr id="0" name=""/>
        <dsp:cNvSpPr/>
      </dsp:nvSpPr>
      <dsp:spPr>
        <a:xfrm>
          <a:off x="6477546" y="1004259"/>
          <a:ext cx="2432255"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Dynamic Partition</a:t>
          </a:r>
          <a:endParaRPr lang="en-US" sz="2400" kern="1200" dirty="0">
            <a:solidFill>
              <a:schemeClr val="dk1"/>
            </a:solidFill>
            <a:latin typeface="+mn-lt"/>
            <a:ea typeface="+mn-ea"/>
            <a:cs typeface="+mn-cs"/>
          </a:endParaRPr>
        </a:p>
      </dsp:txBody>
      <dsp:txXfrm>
        <a:off x="6503026" y="1029739"/>
        <a:ext cx="2381295" cy="818995"/>
      </dsp:txXfrm>
    </dsp:sp>
    <dsp:sp modelId="{215F13CA-826A-45B1-9148-E54BF750D6C1}">
      <dsp:nvSpPr>
        <dsp:cNvPr id="0" name=""/>
        <dsp:cNvSpPr/>
      </dsp:nvSpPr>
      <dsp:spPr>
        <a:xfrm rot="3654187">
          <a:off x="2978101" y="2798807"/>
          <a:ext cx="1431177" cy="32092"/>
        </a:xfrm>
        <a:custGeom>
          <a:avLst/>
          <a:gdLst/>
          <a:ahLst/>
          <a:cxnLst/>
          <a:rect l="0" t="0" r="0" b="0"/>
          <a:pathLst>
            <a:path>
              <a:moveTo>
                <a:pt x="0" y="16046"/>
              </a:moveTo>
              <a:lnTo>
                <a:pt x="1431177" y="160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7910" y="2779074"/>
        <a:ext cx="71558" cy="71558"/>
      </dsp:txXfrm>
    </dsp:sp>
    <dsp:sp modelId="{C6BB3B36-1BC4-44DD-BA79-A1417F192F8A}">
      <dsp:nvSpPr>
        <dsp:cNvPr id="0" name=""/>
        <dsp:cNvSpPr/>
      </dsp:nvSpPr>
      <dsp:spPr>
        <a:xfrm>
          <a:off x="4041672" y="3005156"/>
          <a:ext cx="1739910"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Non Contiguous</a:t>
          </a:r>
          <a:endParaRPr lang="en-US" sz="2400" kern="1200" dirty="0">
            <a:solidFill>
              <a:schemeClr val="dk1"/>
            </a:solidFill>
            <a:latin typeface="+mn-lt"/>
            <a:ea typeface="+mn-ea"/>
            <a:cs typeface="+mn-cs"/>
          </a:endParaRPr>
        </a:p>
      </dsp:txBody>
      <dsp:txXfrm>
        <a:off x="4067152" y="3030636"/>
        <a:ext cx="1688950" cy="818995"/>
      </dsp:txXfrm>
    </dsp:sp>
    <dsp:sp modelId="{83742C9B-1831-4446-8BDD-EDCD7EB9012E}">
      <dsp:nvSpPr>
        <dsp:cNvPr id="0" name=""/>
        <dsp:cNvSpPr/>
      </dsp:nvSpPr>
      <dsp:spPr>
        <a:xfrm rot="18247723">
          <a:off x="5509335" y="2910674"/>
          <a:ext cx="1240458" cy="32092"/>
        </a:xfrm>
        <a:custGeom>
          <a:avLst/>
          <a:gdLst/>
          <a:ahLst/>
          <a:cxnLst/>
          <a:rect l="0" t="0" r="0" b="0"/>
          <a:pathLst>
            <a:path>
              <a:moveTo>
                <a:pt x="0" y="16046"/>
              </a:moveTo>
              <a:lnTo>
                <a:pt x="1240458" y="16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098553" y="2895709"/>
        <a:ext cx="62022" cy="62022"/>
      </dsp:txXfrm>
    </dsp:sp>
    <dsp:sp modelId="{D52EF057-2868-4239-8E25-9B9402B58B9A}">
      <dsp:nvSpPr>
        <dsp:cNvPr id="0" name=""/>
        <dsp:cNvSpPr/>
      </dsp:nvSpPr>
      <dsp:spPr>
        <a:xfrm>
          <a:off x="6477546" y="1978330"/>
          <a:ext cx="2362154"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Paging</a:t>
          </a:r>
          <a:endParaRPr lang="en-US" sz="2400" kern="1200" dirty="0">
            <a:solidFill>
              <a:schemeClr val="dk1"/>
            </a:solidFill>
            <a:latin typeface="+mn-lt"/>
            <a:ea typeface="+mn-ea"/>
            <a:cs typeface="+mn-cs"/>
          </a:endParaRPr>
        </a:p>
      </dsp:txBody>
      <dsp:txXfrm>
        <a:off x="6503026" y="2003810"/>
        <a:ext cx="2311194" cy="818995"/>
      </dsp:txXfrm>
    </dsp:sp>
    <dsp:sp modelId="{325DBC2F-6FEE-40ED-B83F-9C44875B8459}">
      <dsp:nvSpPr>
        <dsp:cNvPr id="0" name=""/>
        <dsp:cNvSpPr/>
      </dsp:nvSpPr>
      <dsp:spPr>
        <a:xfrm>
          <a:off x="5781582" y="3424087"/>
          <a:ext cx="814817" cy="32092"/>
        </a:xfrm>
        <a:custGeom>
          <a:avLst/>
          <a:gdLst/>
          <a:ahLst/>
          <a:cxnLst/>
          <a:rect l="0" t="0" r="0" b="0"/>
          <a:pathLst>
            <a:path>
              <a:moveTo>
                <a:pt x="0" y="16046"/>
              </a:moveTo>
              <a:lnTo>
                <a:pt x="814817" y="16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68621" y="3419763"/>
        <a:ext cx="40740" cy="40740"/>
      </dsp:txXfrm>
    </dsp:sp>
    <dsp:sp modelId="{AEA16AE6-782D-4356-AF9E-F0393C325009}">
      <dsp:nvSpPr>
        <dsp:cNvPr id="0" name=""/>
        <dsp:cNvSpPr/>
      </dsp:nvSpPr>
      <dsp:spPr>
        <a:xfrm>
          <a:off x="6596400" y="3005156"/>
          <a:ext cx="2272775"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Segmentation</a:t>
          </a:r>
          <a:endParaRPr lang="en-US" sz="2400" kern="1200" dirty="0">
            <a:solidFill>
              <a:schemeClr val="dk1"/>
            </a:solidFill>
            <a:latin typeface="+mn-lt"/>
            <a:ea typeface="+mn-ea"/>
            <a:cs typeface="+mn-cs"/>
          </a:endParaRPr>
        </a:p>
      </dsp:txBody>
      <dsp:txXfrm>
        <a:off x="6621880" y="3030636"/>
        <a:ext cx="2221815" cy="818995"/>
      </dsp:txXfrm>
    </dsp:sp>
    <dsp:sp modelId="{8BACBB19-FFF2-4DC6-9D58-AA3AC1FB5F9F}">
      <dsp:nvSpPr>
        <dsp:cNvPr id="0" name=""/>
        <dsp:cNvSpPr/>
      </dsp:nvSpPr>
      <dsp:spPr>
        <a:xfrm rot="3310531">
          <a:off x="5520207" y="3924312"/>
          <a:ext cx="1218713" cy="32092"/>
        </a:xfrm>
        <a:custGeom>
          <a:avLst/>
          <a:gdLst/>
          <a:ahLst/>
          <a:cxnLst/>
          <a:rect l="0" t="0" r="0" b="0"/>
          <a:pathLst>
            <a:path>
              <a:moveTo>
                <a:pt x="0" y="16046"/>
              </a:moveTo>
              <a:lnTo>
                <a:pt x="1218713" y="16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099096" y="3909890"/>
        <a:ext cx="60935" cy="60935"/>
      </dsp:txXfrm>
    </dsp:sp>
    <dsp:sp modelId="{FE03F011-EC27-46AF-A19E-02428E0487F2}">
      <dsp:nvSpPr>
        <dsp:cNvPr id="0" name=""/>
        <dsp:cNvSpPr/>
      </dsp:nvSpPr>
      <dsp:spPr>
        <a:xfrm>
          <a:off x="6477546" y="4005605"/>
          <a:ext cx="2328435" cy="869955"/>
        </a:xfrm>
        <a:prstGeom prst="roundRect">
          <a:avLst>
            <a:gd name="adj" fmla="val 10000"/>
          </a:avLst>
        </a:prstGeom>
        <a:solidFill>
          <a:srgbClr val="09D0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algn="ctr" defTabSz="914400" rtl="0" eaLnBrk="1" latinLnBrk="0" hangingPunct="1">
            <a:lnSpc>
              <a:spcPct val="90000"/>
            </a:lnSpc>
            <a:spcBef>
              <a:spcPct val="0"/>
            </a:spcBef>
            <a:spcAft>
              <a:spcPct val="35000"/>
            </a:spcAft>
          </a:pPr>
          <a:r>
            <a:rPr lang="en-US" sz="2400" kern="1200" dirty="0" smtClean="0">
              <a:solidFill>
                <a:schemeClr val="dk1"/>
              </a:solidFill>
              <a:latin typeface="+mn-lt"/>
              <a:ea typeface="+mn-ea"/>
              <a:cs typeface="+mn-cs"/>
            </a:rPr>
            <a:t>Segmentation with paging</a:t>
          </a:r>
          <a:endParaRPr lang="en-US" sz="2400" kern="1200" dirty="0">
            <a:solidFill>
              <a:schemeClr val="dk1"/>
            </a:solidFill>
            <a:latin typeface="+mn-lt"/>
            <a:ea typeface="+mn-ea"/>
            <a:cs typeface="+mn-cs"/>
          </a:endParaRPr>
        </a:p>
      </dsp:txBody>
      <dsp:txXfrm>
        <a:off x="6503026" y="4031085"/>
        <a:ext cx="2277475" cy="8189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4110B-C178-4744-BF5B-DAE5BDB3D059}" type="datetimeFigureOut">
              <a:rPr lang="en-US" smtClean="0"/>
              <a:pPr/>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13236-4E18-491E-ACDC-A67B401D43B4}" type="slidenum">
              <a:rPr lang="en-US" smtClean="0"/>
              <a:pPr/>
              <a:t>‹#›</a:t>
            </a:fld>
            <a:endParaRPr lang="en-US"/>
          </a:p>
        </p:txBody>
      </p:sp>
    </p:spTree>
    <p:extLst>
      <p:ext uri="{BB962C8B-B14F-4D97-AF65-F5344CB8AC3E}">
        <p14:creationId xmlns:p14="http://schemas.microsoft.com/office/powerpoint/2010/main" val="3274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a:t>
            </a:fld>
            <a:endParaRPr lang="en-US"/>
          </a:p>
        </p:txBody>
      </p:sp>
    </p:spTree>
    <p:extLst>
      <p:ext uri="{BB962C8B-B14F-4D97-AF65-F5344CB8AC3E}">
        <p14:creationId xmlns:p14="http://schemas.microsoft.com/office/powerpoint/2010/main" val="3478226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18</a:t>
            </a:fld>
            <a:endParaRPr lang="en-US"/>
          </a:p>
        </p:txBody>
      </p:sp>
    </p:spTree>
    <p:extLst>
      <p:ext uri="{BB962C8B-B14F-4D97-AF65-F5344CB8AC3E}">
        <p14:creationId xmlns:p14="http://schemas.microsoft.com/office/powerpoint/2010/main" val="3747927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19</a:t>
            </a:fld>
            <a:endParaRPr lang="en-US"/>
          </a:p>
        </p:txBody>
      </p:sp>
    </p:spTree>
    <p:extLst>
      <p:ext uri="{BB962C8B-B14F-4D97-AF65-F5344CB8AC3E}">
        <p14:creationId xmlns:p14="http://schemas.microsoft.com/office/powerpoint/2010/main" val="364833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20</a:t>
            </a:fld>
            <a:endParaRPr lang="en-US"/>
          </a:p>
        </p:txBody>
      </p:sp>
    </p:spTree>
    <p:extLst>
      <p:ext uri="{BB962C8B-B14F-4D97-AF65-F5344CB8AC3E}">
        <p14:creationId xmlns:p14="http://schemas.microsoft.com/office/powerpoint/2010/main" val="1950471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21</a:t>
            </a:fld>
            <a:endParaRPr lang="en-US"/>
          </a:p>
        </p:txBody>
      </p:sp>
    </p:spTree>
    <p:extLst>
      <p:ext uri="{BB962C8B-B14F-4D97-AF65-F5344CB8AC3E}">
        <p14:creationId xmlns:p14="http://schemas.microsoft.com/office/powerpoint/2010/main" val="198037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22</a:t>
            </a:fld>
            <a:endParaRPr lang="en-US"/>
          </a:p>
        </p:txBody>
      </p:sp>
    </p:spTree>
    <p:extLst>
      <p:ext uri="{BB962C8B-B14F-4D97-AF65-F5344CB8AC3E}">
        <p14:creationId xmlns:p14="http://schemas.microsoft.com/office/powerpoint/2010/main" val="246918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23</a:t>
            </a:fld>
            <a:endParaRPr lang="en-US"/>
          </a:p>
        </p:txBody>
      </p:sp>
    </p:spTree>
    <p:extLst>
      <p:ext uri="{BB962C8B-B14F-4D97-AF65-F5344CB8AC3E}">
        <p14:creationId xmlns:p14="http://schemas.microsoft.com/office/powerpoint/2010/main" val="16534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24</a:t>
            </a:fld>
            <a:endParaRPr lang="en-US"/>
          </a:p>
        </p:txBody>
      </p:sp>
    </p:spTree>
    <p:extLst>
      <p:ext uri="{BB962C8B-B14F-4D97-AF65-F5344CB8AC3E}">
        <p14:creationId xmlns:p14="http://schemas.microsoft.com/office/powerpoint/2010/main" val="1158300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25</a:t>
            </a:fld>
            <a:endParaRPr lang="en-US"/>
          </a:p>
        </p:txBody>
      </p:sp>
    </p:spTree>
    <p:extLst>
      <p:ext uri="{BB962C8B-B14F-4D97-AF65-F5344CB8AC3E}">
        <p14:creationId xmlns:p14="http://schemas.microsoft.com/office/powerpoint/2010/main" val="4002811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26</a:t>
            </a:fld>
            <a:endParaRPr lang="en-US"/>
          </a:p>
        </p:txBody>
      </p:sp>
    </p:spTree>
    <p:extLst>
      <p:ext uri="{BB962C8B-B14F-4D97-AF65-F5344CB8AC3E}">
        <p14:creationId xmlns:p14="http://schemas.microsoft.com/office/powerpoint/2010/main" val="952272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27</a:t>
            </a:fld>
            <a:endParaRPr lang="en-US"/>
          </a:p>
        </p:txBody>
      </p:sp>
    </p:spTree>
    <p:extLst>
      <p:ext uri="{BB962C8B-B14F-4D97-AF65-F5344CB8AC3E}">
        <p14:creationId xmlns:p14="http://schemas.microsoft.com/office/powerpoint/2010/main" val="4962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AD17F0-5A83-47D5-A7CB-743B339EE4D7}"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442069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28</a:t>
            </a:fld>
            <a:endParaRPr lang="en-US"/>
          </a:p>
        </p:txBody>
      </p:sp>
    </p:spTree>
    <p:extLst>
      <p:ext uri="{BB962C8B-B14F-4D97-AF65-F5344CB8AC3E}">
        <p14:creationId xmlns:p14="http://schemas.microsoft.com/office/powerpoint/2010/main" val="254394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29</a:t>
            </a:fld>
            <a:endParaRPr lang="en-US"/>
          </a:p>
        </p:txBody>
      </p:sp>
    </p:spTree>
    <p:extLst>
      <p:ext uri="{BB962C8B-B14F-4D97-AF65-F5344CB8AC3E}">
        <p14:creationId xmlns:p14="http://schemas.microsoft.com/office/powerpoint/2010/main" val="1996519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30</a:t>
            </a:fld>
            <a:endParaRPr lang="en-US"/>
          </a:p>
        </p:txBody>
      </p:sp>
    </p:spTree>
    <p:extLst>
      <p:ext uri="{BB962C8B-B14F-4D97-AF65-F5344CB8AC3E}">
        <p14:creationId xmlns:p14="http://schemas.microsoft.com/office/powerpoint/2010/main" val="387170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31</a:t>
            </a:fld>
            <a:endParaRPr lang="en-US"/>
          </a:p>
        </p:txBody>
      </p:sp>
    </p:spTree>
    <p:extLst>
      <p:ext uri="{BB962C8B-B14F-4D97-AF65-F5344CB8AC3E}">
        <p14:creationId xmlns:p14="http://schemas.microsoft.com/office/powerpoint/2010/main" val="3440291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32</a:t>
            </a:fld>
            <a:endParaRPr lang="en-US"/>
          </a:p>
        </p:txBody>
      </p:sp>
    </p:spTree>
    <p:extLst>
      <p:ext uri="{BB962C8B-B14F-4D97-AF65-F5344CB8AC3E}">
        <p14:creationId xmlns:p14="http://schemas.microsoft.com/office/powerpoint/2010/main" val="3492862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33</a:t>
            </a:fld>
            <a:endParaRPr lang="en-US"/>
          </a:p>
        </p:txBody>
      </p:sp>
    </p:spTree>
    <p:extLst>
      <p:ext uri="{BB962C8B-B14F-4D97-AF65-F5344CB8AC3E}">
        <p14:creationId xmlns:p14="http://schemas.microsoft.com/office/powerpoint/2010/main" val="424033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34</a:t>
            </a:fld>
            <a:endParaRPr lang="en-US"/>
          </a:p>
        </p:txBody>
      </p:sp>
    </p:spTree>
    <p:extLst>
      <p:ext uri="{BB962C8B-B14F-4D97-AF65-F5344CB8AC3E}">
        <p14:creationId xmlns:p14="http://schemas.microsoft.com/office/powerpoint/2010/main" val="4186641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35</a:t>
            </a:fld>
            <a:endParaRPr lang="en-US"/>
          </a:p>
        </p:txBody>
      </p:sp>
    </p:spTree>
    <p:extLst>
      <p:ext uri="{BB962C8B-B14F-4D97-AF65-F5344CB8AC3E}">
        <p14:creationId xmlns:p14="http://schemas.microsoft.com/office/powerpoint/2010/main" val="221105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36</a:t>
            </a:fld>
            <a:endParaRPr lang="en-US"/>
          </a:p>
        </p:txBody>
      </p:sp>
    </p:spTree>
    <p:extLst>
      <p:ext uri="{BB962C8B-B14F-4D97-AF65-F5344CB8AC3E}">
        <p14:creationId xmlns:p14="http://schemas.microsoft.com/office/powerpoint/2010/main" val="1365788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37</a:t>
            </a:fld>
            <a:endParaRPr lang="en-US"/>
          </a:p>
        </p:txBody>
      </p:sp>
    </p:spTree>
    <p:extLst>
      <p:ext uri="{BB962C8B-B14F-4D97-AF65-F5344CB8AC3E}">
        <p14:creationId xmlns:p14="http://schemas.microsoft.com/office/powerpoint/2010/main" val="305909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11</a:t>
            </a:fld>
            <a:endParaRPr lang="en-US"/>
          </a:p>
        </p:txBody>
      </p:sp>
    </p:spTree>
    <p:extLst>
      <p:ext uri="{BB962C8B-B14F-4D97-AF65-F5344CB8AC3E}">
        <p14:creationId xmlns:p14="http://schemas.microsoft.com/office/powerpoint/2010/main" val="1768560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38</a:t>
            </a:fld>
            <a:endParaRPr lang="en-US"/>
          </a:p>
        </p:txBody>
      </p:sp>
    </p:spTree>
    <p:extLst>
      <p:ext uri="{BB962C8B-B14F-4D97-AF65-F5344CB8AC3E}">
        <p14:creationId xmlns:p14="http://schemas.microsoft.com/office/powerpoint/2010/main" val="2228148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39</a:t>
            </a:fld>
            <a:endParaRPr lang="en-US"/>
          </a:p>
        </p:txBody>
      </p:sp>
    </p:spTree>
    <p:extLst>
      <p:ext uri="{BB962C8B-B14F-4D97-AF65-F5344CB8AC3E}">
        <p14:creationId xmlns:p14="http://schemas.microsoft.com/office/powerpoint/2010/main" val="4032094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40</a:t>
            </a:fld>
            <a:endParaRPr lang="en-US"/>
          </a:p>
        </p:txBody>
      </p:sp>
    </p:spTree>
    <p:extLst>
      <p:ext uri="{BB962C8B-B14F-4D97-AF65-F5344CB8AC3E}">
        <p14:creationId xmlns:p14="http://schemas.microsoft.com/office/powerpoint/2010/main" val="977750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41</a:t>
            </a:fld>
            <a:endParaRPr lang="en-US"/>
          </a:p>
        </p:txBody>
      </p:sp>
    </p:spTree>
    <p:extLst>
      <p:ext uri="{BB962C8B-B14F-4D97-AF65-F5344CB8AC3E}">
        <p14:creationId xmlns:p14="http://schemas.microsoft.com/office/powerpoint/2010/main" val="1042126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42</a:t>
            </a:fld>
            <a:endParaRPr lang="en-US"/>
          </a:p>
        </p:txBody>
      </p:sp>
    </p:spTree>
    <p:extLst>
      <p:ext uri="{BB962C8B-B14F-4D97-AF65-F5344CB8AC3E}">
        <p14:creationId xmlns:p14="http://schemas.microsoft.com/office/powerpoint/2010/main" val="291760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43</a:t>
            </a:fld>
            <a:endParaRPr lang="en-US"/>
          </a:p>
        </p:txBody>
      </p:sp>
    </p:spTree>
    <p:extLst>
      <p:ext uri="{BB962C8B-B14F-4D97-AF65-F5344CB8AC3E}">
        <p14:creationId xmlns:p14="http://schemas.microsoft.com/office/powerpoint/2010/main" val="3593240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44</a:t>
            </a:fld>
            <a:endParaRPr lang="en-US"/>
          </a:p>
        </p:txBody>
      </p:sp>
    </p:spTree>
    <p:extLst>
      <p:ext uri="{BB962C8B-B14F-4D97-AF65-F5344CB8AC3E}">
        <p14:creationId xmlns:p14="http://schemas.microsoft.com/office/powerpoint/2010/main" val="3184082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45</a:t>
            </a:fld>
            <a:endParaRPr lang="en-US"/>
          </a:p>
        </p:txBody>
      </p:sp>
    </p:spTree>
    <p:extLst>
      <p:ext uri="{BB962C8B-B14F-4D97-AF65-F5344CB8AC3E}">
        <p14:creationId xmlns:p14="http://schemas.microsoft.com/office/powerpoint/2010/main" val="2528009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46</a:t>
            </a:fld>
            <a:endParaRPr lang="en-US"/>
          </a:p>
        </p:txBody>
      </p:sp>
    </p:spTree>
    <p:extLst>
      <p:ext uri="{BB962C8B-B14F-4D97-AF65-F5344CB8AC3E}">
        <p14:creationId xmlns:p14="http://schemas.microsoft.com/office/powerpoint/2010/main" val="2225349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47</a:t>
            </a:fld>
            <a:endParaRPr lang="en-US"/>
          </a:p>
        </p:txBody>
      </p:sp>
    </p:spTree>
    <p:extLst>
      <p:ext uri="{BB962C8B-B14F-4D97-AF65-F5344CB8AC3E}">
        <p14:creationId xmlns:p14="http://schemas.microsoft.com/office/powerpoint/2010/main" val="338852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12</a:t>
            </a:fld>
            <a:endParaRPr lang="en-US"/>
          </a:p>
        </p:txBody>
      </p:sp>
    </p:spTree>
    <p:extLst>
      <p:ext uri="{BB962C8B-B14F-4D97-AF65-F5344CB8AC3E}">
        <p14:creationId xmlns:p14="http://schemas.microsoft.com/office/powerpoint/2010/main" val="799338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48</a:t>
            </a:fld>
            <a:endParaRPr lang="en-US"/>
          </a:p>
        </p:txBody>
      </p:sp>
    </p:spTree>
    <p:extLst>
      <p:ext uri="{BB962C8B-B14F-4D97-AF65-F5344CB8AC3E}">
        <p14:creationId xmlns:p14="http://schemas.microsoft.com/office/powerpoint/2010/main" val="2451892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49</a:t>
            </a:fld>
            <a:endParaRPr lang="en-US"/>
          </a:p>
        </p:txBody>
      </p:sp>
    </p:spTree>
    <p:extLst>
      <p:ext uri="{BB962C8B-B14F-4D97-AF65-F5344CB8AC3E}">
        <p14:creationId xmlns:p14="http://schemas.microsoft.com/office/powerpoint/2010/main" val="4131550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50</a:t>
            </a:fld>
            <a:endParaRPr lang="en-US"/>
          </a:p>
        </p:txBody>
      </p:sp>
    </p:spTree>
    <p:extLst>
      <p:ext uri="{BB962C8B-B14F-4D97-AF65-F5344CB8AC3E}">
        <p14:creationId xmlns:p14="http://schemas.microsoft.com/office/powerpoint/2010/main" val="938468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51</a:t>
            </a:fld>
            <a:endParaRPr lang="en-US"/>
          </a:p>
        </p:txBody>
      </p:sp>
    </p:spTree>
    <p:extLst>
      <p:ext uri="{BB962C8B-B14F-4D97-AF65-F5344CB8AC3E}">
        <p14:creationId xmlns:p14="http://schemas.microsoft.com/office/powerpoint/2010/main" val="2711431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52</a:t>
            </a:fld>
            <a:endParaRPr lang="en-US"/>
          </a:p>
        </p:txBody>
      </p:sp>
    </p:spTree>
    <p:extLst>
      <p:ext uri="{BB962C8B-B14F-4D97-AF65-F5344CB8AC3E}">
        <p14:creationId xmlns:p14="http://schemas.microsoft.com/office/powerpoint/2010/main" val="3179625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53</a:t>
            </a:fld>
            <a:endParaRPr lang="en-US"/>
          </a:p>
        </p:txBody>
      </p:sp>
    </p:spTree>
    <p:extLst>
      <p:ext uri="{BB962C8B-B14F-4D97-AF65-F5344CB8AC3E}">
        <p14:creationId xmlns:p14="http://schemas.microsoft.com/office/powerpoint/2010/main" val="1941497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54</a:t>
            </a:fld>
            <a:endParaRPr lang="en-US"/>
          </a:p>
        </p:txBody>
      </p:sp>
    </p:spTree>
    <p:extLst>
      <p:ext uri="{BB962C8B-B14F-4D97-AF65-F5344CB8AC3E}">
        <p14:creationId xmlns:p14="http://schemas.microsoft.com/office/powerpoint/2010/main" val="3019596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55</a:t>
            </a:fld>
            <a:endParaRPr lang="en-US"/>
          </a:p>
        </p:txBody>
      </p:sp>
    </p:spTree>
    <p:extLst>
      <p:ext uri="{BB962C8B-B14F-4D97-AF65-F5344CB8AC3E}">
        <p14:creationId xmlns:p14="http://schemas.microsoft.com/office/powerpoint/2010/main" val="2242668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56</a:t>
            </a:fld>
            <a:endParaRPr lang="en-US"/>
          </a:p>
        </p:txBody>
      </p:sp>
    </p:spTree>
    <p:extLst>
      <p:ext uri="{BB962C8B-B14F-4D97-AF65-F5344CB8AC3E}">
        <p14:creationId xmlns:p14="http://schemas.microsoft.com/office/powerpoint/2010/main" val="909083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57</a:t>
            </a:fld>
            <a:endParaRPr lang="en-US"/>
          </a:p>
        </p:txBody>
      </p:sp>
    </p:spTree>
    <p:extLst>
      <p:ext uri="{BB962C8B-B14F-4D97-AF65-F5344CB8AC3E}">
        <p14:creationId xmlns:p14="http://schemas.microsoft.com/office/powerpoint/2010/main" val="357984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13</a:t>
            </a:fld>
            <a:endParaRPr lang="en-US"/>
          </a:p>
        </p:txBody>
      </p:sp>
    </p:spTree>
    <p:extLst>
      <p:ext uri="{BB962C8B-B14F-4D97-AF65-F5344CB8AC3E}">
        <p14:creationId xmlns:p14="http://schemas.microsoft.com/office/powerpoint/2010/main" val="223921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58</a:t>
            </a:fld>
            <a:endParaRPr lang="en-US"/>
          </a:p>
        </p:txBody>
      </p:sp>
    </p:spTree>
    <p:extLst>
      <p:ext uri="{BB962C8B-B14F-4D97-AF65-F5344CB8AC3E}">
        <p14:creationId xmlns:p14="http://schemas.microsoft.com/office/powerpoint/2010/main" val="1467289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59</a:t>
            </a:fld>
            <a:endParaRPr lang="en-US"/>
          </a:p>
        </p:txBody>
      </p:sp>
    </p:spTree>
    <p:extLst>
      <p:ext uri="{BB962C8B-B14F-4D97-AF65-F5344CB8AC3E}">
        <p14:creationId xmlns:p14="http://schemas.microsoft.com/office/powerpoint/2010/main" val="3744612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60</a:t>
            </a:fld>
            <a:endParaRPr lang="en-US"/>
          </a:p>
        </p:txBody>
      </p:sp>
    </p:spTree>
    <p:extLst>
      <p:ext uri="{BB962C8B-B14F-4D97-AF65-F5344CB8AC3E}">
        <p14:creationId xmlns:p14="http://schemas.microsoft.com/office/powerpoint/2010/main" val="1062785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61</a:t>
            </a:fld>
            <a:endParaRPr lang="en-US"/>
          </a:p>
        </p:txBody>
      </p:sp>
    </p:spTree>
    <p:extLst>
      <p:ext uri="{BB962C8B-B14F-4D97-AF65-F5344CB8AC3E}">
        <p14:creationId xmlns:p14="http://schemas.microsoft.com/office/powerpoint/2010/main" val="2466148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62</a:t>
            </a:fld>
            <a:endParaRPr lang="en-US"/>
          </a:p>
        </p:txBody>
      </p:sp>
    </p:spTree>
    <p:extLst>
      <p:ext uri="{BB962C8B-B14F-4D97-AF65-F5344CB8AC3E}">
        <p14:creationId xmlns:p14="http://schemas.microsoft.com/office/powerpoint/2010/main" val="38442081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63</a:t>
            </a:fld>
            <a:endParaRPr lang="en-US"/>
          </a:p>
        </p:txBody>
      </p:sp>
    </p:spTree>
    <p:extLst>
      <p:ext uri="{BB962C8B-B14F-4D97-AF65-F5344CB8AC3E}">
        <p14:creationId xmlns:p14="http://schemas.microsoft.com/office/powerpoint/2010/main" val="336019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64</a:t>
            </a:fld>
            <a:endParaRPr lang="en-US"/>
          </a:p>
        </p:txBody>
      </p:sp>
    </p:spTree>
    <p:extLst>
      <p:ext uri="{BB962C8B-B14F-4D97-AF65-F5344CB8AC3E}">
        <p14:creationId xmlns:p14="http://schemas.microsoft.com/office/powerpoint/2010/main" val="3137261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65</a:t>
            </a:fld>
            <a:endParaRPr lang="en-US"/>
          </a:p>
        </p:txBody>
      </p:sp>
    </p:spTree>
    <p:extLst>
      <p:ext uri="{BB962C8B-B14F-4D97-AF65-F5344CB8AC3E}">
        <p14:creationId xmlns:p14="http://schemas.microsoft.com/office/powerpoint/2010/main" val="31145819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66</a:t>
            </a:fld>
            <a:endParaRPr lang="en-US"/>
          </a:p>
        </p:txBody>
      </p:sp>
    </p:spTree>
    <p:extLst>
      <p:ext uri="{BB962C8B-B14F-4D97-AF65-F5344CB8AC3E}">
        <p14:creationId xmlns:p14="http://schemas.microsoft.com/office/powerpoint/2010/main" val="26466919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67</a:t>
            </a:fld>
            <a:endParaRPr lang="en-US"/>
          </a:p>
        </p:txBody>
      </p:sp>
    </p:spTree>
    <p:extLst>
      <p:ext uri="{BB962C8B-B14F-4D97-AF65-F5344CB8AC3E}">
        <p14:creationId xmlns:p14="http://schemas.microsoft.com/office/powerpoint/2010/main" val="241705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14</a:t>
            </a:fld>
            <a:endParaRPr lang="en-US"/>
          </a:p>
        </p:txBody>
      </p:sp>
    </p:spTree>
    <p:extLst>
      <p:ext uri="{BB962C8B-B14F-4D97-AF65-F5344CB8AC3E}">
        <p14:creationId xmlns:p14="http://schemas.microsoft.com/office/powerpoint/2010/main" val="31914400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68</a:t>
            </a:fld>
            <a:endParaRPr lang="en-US"/>
          </a:p>
        </p:txBody>
      </p:sp>
    </p:spTree>
    <p:extLst>
      <p:ext uri="{BB962C8B-B14F-4D97-AF65-F5344CB8AC3E}">
        <p14:creationId xmlns:p14="http://schemas.microsoft.com/office/powerpoint/2010/main" val="9884787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69</a:t>
            </a:fld>
            <a:endParaRPr lang="en-US"/>
          </a:p>
        </p:txBody>
      </p:sp>
    </p:spTree>
    <p:extLst>
      <p:ext uri="{BB962C8B-B14F-4D97-AF65-F5344CB8AC3E}">
        <p14:creationId xmlns:p14="http://schemas.microsoft.com/office/powerpoint/2010/main" val="15777622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70</a:t>
            </a:fld>
            <a:endParaRPr lang="en-US"/>
          </a:p>
        </p:txBody>
      </p:sp>
    </p:spTree>
    <p:extLst>
      <p:ext uri="{BB962C8B-B14F-4D97-AF65-F5344CB8AC3E}">
        <p14:creationId xmlns:p14="http://schemas.microsoft.com/office/powerpoint/2010/main" val="24981651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71</a:t>
            </a:fld>
            <a:endParaRPr lang="en-US"/>
          </a:p>
        </p:txBody>
      </p:sp>
    </p:spTree>
    <p:extLst>
      <p:ext uri="{BB962C8B-B14F-4D97-AF65-F5344CB8AC3E}">
        <p14:creationId xmlns:p14="http://schemas.microsoft.com/office/powerpoint/2010/main" val="2016852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72</a:t>
            </a:fld>
            <a:endParaRPr lang="en-US"/>
          </a:p>
        </p:txBody>
      </p:sp>
    </p:spTree>
    <p:extLst>
      <p:ext uri="{BB962C8B-B14F-4D97-AF65-F5344CB8AC3E}">
        <p14:creationId xmlns:p14="http://schemas.microsoft.com/office/powerpoint/2010/main" val="2020147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73</a:t>
            </a:fld>
            <a:endParaRPr lang="en-US"/>
          </a:p>
        </p:txBody>
      </p:sp>
    </p:spTree>
    <p:extLst>
      <p:ext uri="{BB962C8B-B14F-4D97-AF65-F5344CB8AC3E}">
        <p14:creationId xmlns:p14="http://schemas.microsoft.com/office/powerpoint/2010/main" val="853411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74</a:t>
            </a:fld>
            <a:endParaRPr lang="en-US"/>
          </a:p>
        </p:txBody>
      </p:sp>
    </p:spTree>
    <p:extLst>
      <p:ext uri="{BB962C8B-B14F-4D97-AF65-F5344CB8AC3E}">
        <p14:creationId xmlns:p14="http://schemas.microsoft.com/office/powerpoint/2010/main" val="29986438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75</a:t>
            </a:fld>
            <a:endParaRPr lang="en-US"/>
          </a:p>
        </p:txBody>
      </p:sp>
    </p:spTree>
    <p:extLst>
      <p:ext uri="{BB962C8B-B14F-4D97-AF65-F5344CB8AC3E}">
        <p14:creationId xmlns:p14="http://schemas.microsoft.com/office/powerpoint/2010/main" val="9927974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76</a:t>
            </a:fld>
            <a:endParaRPr lang="en-US"/>
          </a:p>
        </p:txBody>
      </p:sp>
    </p:spTree>
    <p:extLst>
      <p:ext uri="{BB962C8B-B14F-4D97-AF65-F5344CB8AC3E}">
        <p14:creationId xmlns:p14="http://schemas.microsoft.com/office/powerpoint/2010/main" val="19399926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77</a:t>
            </a:fld>
            <a:endParaRPr lang="en-US"/>
          </a:p>
        </p:txBody>
      </p:sp>
    </p:spTree>
    <p:extLst>
      <p:ext uri="{BB962C8B-B14F-4D97-AF65-F5344CB8AC3E}">
        <p14:creationId xmlns:p14="http://schemas.microsoft.com/office/powerpoint/2010/main" val="740848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15</a:t>
            </a:fld>
            <a:endParaRPr lang="en-US"/>
          </a:p>
        </p:txBody>
      </p:sp>
    </p:spTree>
    <p:extLst>
      <p:ext uri="{BB962C8B-B14F-4D97-AF65-F5344CB8AC3E}">
        <p14:creationId xmlns:p14="http://schemas.microsoft.com/office/powerpoint/2010/main" val="17468724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78</a:t>
            </a:fld>
            <a:endParaRPr lang="en-US"/>
          </a:p>
        </p:txBody>
      </p:sp>
    </p:spTree>
    <p:extLst>
      <p:ext uri="{BB962C8B-B14F-4D97-AF65-F5344CB8AC3E}">
        <p14:creationId xmlns:p14="http://schemas.microsoft.com/office/powerpoint/2010/main" val="22944726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79</a:t>
            </a:fld>
            <a:endParaRPr lang="en-US"/>
          </a:p>
        </p:txBody>
      </p:sp>
    </p:spTree>
    <p:extLst>
      <p:ext uri="{BB962C8B-B14F-4D97-AF65-F5344CB8AC3E}">
        <p14:creationId xmlns:p14="http://schemas.microsoft.com/office/powerpoint/2010/main" val="11294654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80</a:t>
            </a:fld>
            <a:endParaRPr lang="en-US"/>
          </a:p>
        </p:txBody>
      </p:sp>
    </p:spTree>
    <p:extLst>
      <p:ext uri="{BB962C8B-B14F-4D97-AF65-F5344CB8AC3E}">
        <p14:creationId xmlns:p14="http://schemas.microsoft.com/office/powerpoint/2010/main" val="3597292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81</a:t>
            </a:fld>
            <a:endParaRPr lang="en-US"/>
          </a:p>
        </p:txBody>
      </p:sp>
    </p:spTree>
    <p:extLst>
      <p:ext uri="{BB962C8B-B14F-4D97-AF65-F5344CB8AC3E}">
        <p14:creationId xmlns:p14="http://schemas.microsoft.com/office/powerpoint/2010/main" val="35723011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82</a:t>
            </a:fld>
            <a:endParaRPr lang="en-US"/>
          </a:p>
        </p:txBody>
      </p:sp>
    </p:spTree>
    <p:extLst>
      <p:ext uri="{BB962C8B-B14F-4D97-AF65-F5344CB8AC3E}">
        <p14:creationId xmlns:p14="http://schemas.microsoft.com/office/powerpoint/2010/main" val="30619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83</a:t>
            </a:fld>
            <a:endParaRPr lang="en-US"/>
          </a:p>
        </p:txBody>
      </p:sp>
    </p:spTree>
    <p:extLst>
      <p:ext uri="{BB962C8B-B14F-4D97-AF65-F5344CB8AC3E}">
        <p14:creationId xmlns:p14="http://schemas.microsoft.com/office/powerpoint/2010/main" val="21933145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84</a:t>
            </a:fld>
            <a:endParaRPr lang="en-US"/>
          </a:p>
        </p:txBody>
      </p:sp>
    </p:spTree>
    <p:extLst>
      <p:ext uri="{BB962C8B-B14F-4D97-AF65-F5344CB8AC3E}">
        <p14:creationId xmlns:p14="http://schemas.microsoft.com/office/powerpoint/2010/main" val="23045945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85</a:t>
            </a:fld>
            <a:endParaRPr lang="en-US"/>
          </a:p>
        </p:txBody>
      </p:sp>
    </p:spTree>
    <p:extLst>
      <p:ext uri="{BB962C8B-B14F-4D97-AF65-F5344CB8AC3E}">
        <p14:creationId xmlns:p14="http://schemas.microsoft.com/office/powerpoint/2010/main" val="7750893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86</a:t>
            </a:fld>
            <a:endParaRPr lang="en-US"/>
          </a:p>
        </p:txBody>
      </p:sp>
    </p:spTree>
    <p:extLst>
      <p:ext uri="{BB962C8B-B14F-4D97-AF65-F5344CB8AC3E}">
        <p14:creationId xmlns:p14="http://schemas.microsoft.com/office/powerpoint/2010/main" val="33592234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87</a:t>
            </a:fld>
            <a:endParaRPr lang="en-US"/>
          </a:p>
        </p:txBody>
      </p:sp>
    </p:spTree>
    <p:extLst>
      <p:ext uri="{BB962C8B-B14F-4D97-AF65-F5344CB8AC3E}">
        <p14:creationId xmlns:p14="http://schemas.microsoft.com/office/powerpoint/2010/main" val="64245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16</a:t>
            </a:fld>
            <a:endParaRPr lang="en-US"/>
          </a:p>
        </p:txBody>
      </p:sp>
    </p:spTree>
    <p:extLst>
      <p:ext uri="{BB962C8B-B14F-4D97-AF65-F5344CB8AC3E}">
        <p14:creationId xmlns:p14="http://schemas.microsoft.com/office/powerpoint/2010/main" val="41648534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88</a:t>
            </a:fld>
            <a:endParaRPr lang="en-US"/>
          </a:p>
        </p:txBody>
      </p:sp>
    </p:spTree>
    <p:extLst>
      <p:ext uri="{BB962C8B-B14F-4D97-AF65-F5344CB8AC3E}">
        <p14:creationId xmlns:p14="http://schemas.microsoft.com/office/powerpoint/2010/main" val="19248113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89</a:t>
            </a:fld>
            <a:endParaRPr lang="en-US"/>
          </a:p>
        </p:txBody>
      </p:sp>
    </p:spTree>
    <p:extLst>
      <p:ext uri="{BB962C8B-B14F-4D97-AF65-F5344CB8AC3E}">
        <p14:creationId xmlns:p14="http://schemas.microsoft.com/office/powerpoint/2010/main" val="39753478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90</a:t>
            </a:fld>
            <a:endParaRPr lang="en-US"/>
          </a:p>
        </p:txBody>
      </p:sp>
    </p:spTree>
    <p:extLst>
      <p:ext uri="{BB962C8B-B14F-4D97-AF65-F5344CB8AC3E}">
        <p14:creationId xmlns:p14="http://schemas.microsoft.com/office/powerpoint/2010/main" val="25402826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91</a:t>
            </a:fld>
            <a:endParaRPr lang="en-US"/>
          </a:p>
        </p:txBody>
      </p:sp>
    </p:spTree>
    <p:extLst>
      <p:ext uri="{BB962C8B-B14F-4D97-AF65-F5344CB8AC3E}">
        <p14:creationId xmlns:p14="http://schemas.microsoft.com/office/powerpoint/2010/main" val="2676014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93</a:t>
            </a:fld>
            <a:endParaRPr lang="en-US"/>
          </a:p>
        </p:txBody>
      </p:sp>
    </p:spTree>
    <p:extLst>
      <p:ext uri="{BB962C8B-B14F-4D97-AF65-F5344CB8AC3E}">
        <p14:creationId xmlns:p14="http://schemas.microsoft.com/office/powerpoint/2010/main" val="20724598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94</a:t>
            </a:fld>
            <a:endParaRPr lang="en-US"/>
          </a:p>
        </p:txBody>
      </p:sp>
    </p:spTree>
    <p:extLst>
      <p:ext uri="{BB962C8B-B14F-4D97-AF65-F5344CB8AC3E}">
        <p14:creationId xmlns:p14="http://schemas.microsoft.com/office/powerpoint/2010/main" val="7699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713236-4E18-491E-ACDC-A67B401D43B4}" type="slidenum">
              <a:rPr lang="en-US" smtClean="0"/>
              <a:pPr/>
              <a:t>17</a:t>
            </a:fld>
            <a:endParaRPr lang="en-US"/>
          </a:p>
        </p:txBody>
      </p:sp>
    </p:spTree>
    <p:extLst>
      <p:ext uri="{BB962C8B-B14F-4D97-AF65-F5344CB8AC3E}">
        <p14:creationId xmlns:p14="http://schemas.microsoft.com/office/powerpoint/2010/main" val="392693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BFF01-FF7F-4507-AFE0-190633846DD1}" type="datetime3">
              <a:rPr lang="en-US" smtClean="0"/>
              <a:t>5 January 2024</a:t>
            </a:fld>
            <a:endParaRPr lang="en-US"/>
          </a:p>
        </p:txBody>
      </p:sp>
      <p:sp>
        <p:nvSpPr>
          <p:cNvPr id="5" name="Footer Placeholder 4"/>
          <p:cNvSpPr>
            <a:spLocks noGrp="1"/>
          </p:cNvSpPr>
          <p:nvPr>
            <p:ph type="ftr" sz="quarter" idx="11"/>
          </p:nvPr>
        </p:nvSpPr>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260431315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43A36-AFDB-4EE3-ACFC-9362FF7895A8}" type="datetime3">
              <a:rPr lang="en-US" smtClean="0"/>
              <a:t>5 January 2024</a:t>
            </a:fld>
            <a:endParaRPr lang="en-US"/>
          </a:p>
        </p:txBody>
      </p:sp>
      <p:sp>
        <p:nvSpPr>
          <p:cNvPr id="5" name="Footer Placeholder 4"/>
          <p:cNvSpPr>
            <a:spLocks noGrp="1"/>
          </p:cNvSpPr>
          <p:nvPr>
            <p:ph type="ftr" sz="quarter" idx="11"/>
          </p:nvPr>
        </p:nvSpPr>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2126051879"/>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0713B-5E94-4C9E-A2BA-2003CFE1CDA5}" type="datetime3">
              <a:rPr lang="en-US" smtClean="0"/>
              <a:t>5 January 2024</a:t>
            </a:fld>
            <a:endParaRPr lang="en-US"/>
          </a:p>
        </p:txBody>
      </p:sp>
      <p:sp>
        <p:nvSpPr>
          <p:cNvPr id="5" name="Footer Placeholder 4"/>
          <p:cNvSpPr>
            <a:spLocks noGrp="1"/>
          </p:cNvSpPr>
          <p:nvPr>
            <p:ph type="ftr" sz="quarter" idx="11"/>
          </p:nvPr>
        </p:nvSpPr>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2685400737"/>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7386B95-668E-4D3A-B5F3-735FB136C41E}" type="datetime3">
              <a:rPr lang="en-US" smtClean="0"/>
              <a:t>5 January 2024</a:t>
            </a:fld>
            <a:endParaRPr lang="en-US" dirty="0"/>
          </a:p>
        </p:txBody>
      </p:sp>
      <p:sp>
        <p:nvSpPr>
          <p:cNvPr id="5" name="Footer Placeholder 4"/>
          <p:cNvSpPr>
            <a:spLocks noGrp="1"/>
          </p:cNvSpPr>
          <p:nvPr>
            <p:ph type="ftr" sz="quarter" idx="11"/>
          </p:nvPr>
        </p:nvSpPr>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736771122"/>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7FF45-C065-4F05-96FB-42EA16F69656}" type="datetime3">
              <a:rPr lang="en-US" smtClean="0"/>
              <a:t>5 January 2024</a:t>
            </a:fld>
            <a:endParaRPr lang="en-US"/>
          </a:p>
        </p:txBody>
      </p:sp>
      <p:sp>
        <p:nvSpPr>
          <p:cNvPr id="5" name="Footer Placeholder 4"/>
          <p:cNvSpPr>
            <a:spLocks noGrp="1"/>
          </p:cNvSpPr>
          <p:nvPr>
            <p:ph type="ftr" sz="quarter" idx="11"/>
          </p:nvPr>
        </p:nvSpPr>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970211770"/>
      </p:ext>
    </p:extLst>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1DB38-238B-4532-B817-607419C20922}" type="datetime3">
              <a:rPr lang="en-US" smtClean="0"/>
              <a:t>5 January 2024</a:t>
            </a:fld>
            <a:endParaRPr lang="en-US"/>
          </a:p>
        </p:txBody>
      </p:sp>
      <p:sp>
        <p:nvSpPr>
          <p:cNvPr id="6" name="Footer Placeholder 5"/>
          <p:cNvSpPr>
            <a:spLocks noGrp="1"/>
          </p:cNvSpPr>
          <p:nvPr>
            <p:ph type="ftr" sz="quarter" idx="11"/>
          </p:nvPr>
        </p:nvSpPr>
        <p:spPr/>
        <p:txBody>
          <a:bodyPr/>
          <a:lstStyle/>
          <a:p>
            <a:r>
              <a:rPr lang="pt-BR" dirty="0" smtClean="0"/>
              <a:t>Mr. Deepak Sharma    Unit 4      ACSE0403B       OS  </a:t>
            </a:r>
            <a:endParaRPr lang="en-US" dirty="0"/>
          </a:p>
        </p:txBody>
      </p:sp>
      <p:sp>
        <p:nvSpPr>
          <p:cNvPr id="7" name="Slide Number Placeholder 6"/>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3819390426"/>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99AAB0-7DD3-4BA5-B54E-7CEC5109A079}" type="datetime3">
              <a:rPr lang="en-US" smtClean="0"/>
              <a:t>5 January 2024</a:t>
            </a:fld>
            <a:endParaRPr lang="en-US"/>
          </a:p>
        </p:txBody>
      </p:sp>
      <p:sp>
        <p:nvSpPr>
          <p:cNvPr id="8" name="Footer Placeholder 7"/>
          <p:cNvSpPr>
            <a:spLocks noGrp="1"/>
          </p:cNvSpPr>
          <p:nvPr>
            <p:ph type="ftr" sz="quarter" idx="11"/>
          </p:nvPr>
        </p:nvSpPr>
        <p:spPr/>
        <p:txBody>
          <a:bodyPr/>
          <a:lstStyle/>
          <a:p>
            <a:r>
              <a:rPr lang="pt-BR" dirty="0" smtClean="0"/>
              <a:t>Mr. Deepak Sharma    Unit 4      ACSE0403B       OS  </a:t>
            </a:r>
            <a:endParaRPr lang="en-US" dirty="0"/>
          </a:p>
        </p:txBody>
      </p:sp>
      <p:sp>
        <p:nvSpPr>
          <p:cNvPr id="9" name="Slide Number Placeholder 8"/>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2114212251"/>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231971-A13E-4075-B60D-8A2957CEDBC4}" type="datetime3">
              <a:rPr lang="en-US" smtClean="0"/>
              <a:t>5 January 2024</a:t>
            </a:fld>
            <a:endParaRPr lang="en-US"/>
          </a:p>
        </p:txBody>
      </p:sp>
      <p:sp>
        <p:nvSpPr>
          <p:cNvPr id="4" name="Footer Placeholder 3"/>
          <p:cNvSpPr>
            <a:spLocks noGrp="1"/>
          </p:cNvSpPr>
          <p:nvPr>
            <p:ph type="ftr" sz="quarter" idx="11"/>
          </p:nvPr>
        </p:nvSpPr>
        <p:spPr/>
        <p:txBody>
          <a:bodyPr/>
          <a:lstStyle/>
          <a:p>
            <a:r>
              <a:rPr lang="pt-BR" dirty="0" smtClean="0"/>
              <a:t>Mr. Deepak Sharma    Unit 4      ACSE0403B       OS  </a:t>
            </a:r>
            <a:endParaRPr lang="en-US" dirty="0"/>
          </a:p>
        </p:txBody>
      </p:sp>
      <p:sp>
        <p:nvSpPr>
          <p:cNvPr id="5" name="Slide Number Placeholder 4"/>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133344156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BB5ED-317C-4681-806E-864A5F6AC88D}" type="datetime3">
              <a:rPr lang="en-US" smtClean="0"/>
              <a:t>5 January 2024</a:t>
            </a:fld>
            <a:endParaRPr lang="en-US"/>
          </a:p>
        </p:txBody>
      </p:sp>
      <p:sp>
        <p:nvSpPr>
          <p:cNvPr id="3" name="Footer Placeholder 2"/>
          <p:cNvSpPr>
            <a:spLocks noGrp="1"/>
          </p:cNvSpPr>
          <p:nvPr>
            <p:ph type="ftr" sz="quarter" idx="11"/>
          </p:nvPr>
        </p:nvSpPr>
        <p:spPr/>
        <p:txBody>
          <a:bodyPr/>
          <a:lstStyle/>
          <a:p>
            <a:r>
              <a:rPr lang="pt-BR" dirty="0" smtClean="0"/>
              <a:t>Mr. Deepak Sharma    Unit 4      ACSE0403B       OS  </a:t>
            </a:r>
            <a:endParaRPr lang="en-US" dirty="0"/>
          </a:p>
        </p:txBody>
      </p:sp>
      <p:sp>
        <p:nvSpPr>
          <p:cNvPr id="4" name="Slide Number Placeholder 3"/>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3344561490"/>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7B1F6-D0B8-4966-BA7B-7AA858A18555}" type="datetime3">
              <a:rPr lang="en-US" smtClean="0"/>
              <a:t>5 January 2024</a:t>
            </a:fld>
            <a:endParaRPr lang="en-US"/>
          </a:p>
        </p:txBody>
      </p:sp>
      <p:sp>
        <p:nvSpPr>
          <p:cNvPr id="6" name="Footer Placeholder 5"/>
          <p:cNvSpPr>
            <a:spLocks noGrp="1"/>
          </p:cNvSpPr>
          <p:nvPr>
            <p:ph type="ftr" sz="quarter" idx="11"/>
          </p:nvPr>
        </p:nvSpPr>
        <p:spPr/>
        <p:txBody>
          <a:bodyPr/>
          <a:lstStyle/>
          <a:p>
            <a:r>
              <a:rPr lang="pt-BR" dirty="0" smtClean="0"/>
              <a:t>Mr. Deepak Sharma    Unit 4      ACSE0403B       OS  </a:t>
            </a:r>
            <a:endParaRPr lang="en-US" dirty="0"/>
          </a:p>
        </p:txBody>
      </p:sp>
      <p:sp>
        <p:nvSpPr>
          <p:cNvPr id="7" name="Slide Number Placeholder 6"/>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3759961677"/>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E4B8E-1162-4B79-9445-32AF9EBCB54A}" type="datetime3">
              <a:rPr lang="en-US" smtClean="0"/>
              <a:t>5 January 2024</a:t>
            </a:fld>
            <a:endParaRPr lang="en-US"/>
          </a:p>
        </p:txBody>
      </p:sp>
      <p:sp>
        <p:nvSpPr>
          <p:cNvPr id="6" name="Footer Placeholder 5"/>
          <p:cNvSpPr>
            <a:spLocks noGrp="1"/>
          </p:cNvSpPr>
          <p:nvPr>
            <p:ph type="ftr" sz="quarter" idx="11"/>
          </p:nvPr>
        </p:nvSpPr>
        <p:spPr/>
        <p:txBody>
          <a:bodyPr/>
          <a:lstStyle/>
          <a:p>
            <a:r>
              <a:rPr lang="pt-BR" dirty="0" smtClean="0"/>
              <a:t>Mr. Deepak Sharma    Unit 4      ACSE0403B       OS  </a:t>
            </a:r>
            <a:endParaRPr lang="en-US" dirty="0"/>
          </a:p>
        </p:txBody>
      </p:sp>
      <p:sp>
        <p:nvSpPr>
          <p:cNvPr id="7" name="Slide Number Placeholder 6"/>
          <p:cNvSpPr>
            <a:spLocks noGrp="1"/>
          </p:cNvSpPr>
          <p:nvPr>
            <p:ph type="sldNum" sz="quarter" idx="12"/>
          </p:nvPr>
        </p:nvSpPr>
        <p:spPr/>
        <p:txBody>
          <a:bodyPr/>
          <a:lstStyle/>
          <a:p>
            <a:fld id="{538C7372-42EB-4DDA-ACE3-4A61AECCF37F}" type="slidenum">
              <a:rPr lang="en-US" smtClean="0"/>
              <a:pPr/>
              <a:t>‹#›</a:t>
            </a:fld>
            <a:endParaRPr lang="en-US"/>
          </a:p>
        </p:txBody>
      </p:sp>
    </p:spTree>
    <p:extLst>
      <p:ext uri="{BB962C8B-B14F-4D97-AF65-F5344CB8AC3E}">
        <p14:creationId xmlns:p14="http://schemas.microsoft.com/office/powerpoint/2010/main" val="262326498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0FD66-89BD-4772-A5E8-447F27910818}" type="datetime3">
              <a:rPr lang="en-US" smtClean="0"/>
              <a:t>5 January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dirty="0" smtClean="0"/>
              <a:t>Mr. Deepak Sharma    Unit 4      ACSE0403B       OS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C7372-42EB-4DDA-ACE3-4A61AECCF37F}" type="slidenum">
              <a:rPr lang="en-US" smtClean="0"/>
              <a:pPr/>
              <a:t>‹#›</a:t>
            </a:fld>
            <a:endParaRPr lang="en-US"/>
          </a:p>
        </p:txBody>
      </p:sp>
    </p:spTree>
    <p:extLst>
      <p:ext uri="{BB962C8B-B14F-4D97-AF65-F5344CB8AC3E}">
        <p14:creationId xmlns:p14="http://schemas.microsoft.com/office/powerpoint/2010/main" val="412760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google.com/forms/d/e/1FAIpQLSc4Yh7qmuGaZPe5TGGoKS3CQY62nIJniPLt-RvbdiF5hc64TQ/viewform" TargetMode="External"/><Relationship Id="rId5" Type="http://schemas.openxmlformats.org/officeDocument/2006/relationships/hyperlink" Target="https://docs.google.com/forms/d/e/1FAIpQLSdZ26DWe4bdxawhdBJPrLqSp7EKpV7s0uXjj2yM8SiM8_Bd4g/viewform?usp=sf_link"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docs.google.com/forms/d/e/1FAIpQLSdZ26DWe4bdxawhdBJPrLqSp7EKpV7s0uXjj2yM8SiM8_Bd4g/viewform?usp=sf_link" TargetMode="Externa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hyperlink" Target="https://docs.google.com/forms/d/e/1FAIpQLScWDSkv8cGZ5T_-M6w0EW3dCe_byh3-_gOhd5uuUHBdGSXV6Q/viewform?usp=sf_link" TargetMode="Externa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69.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73.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77.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hyperlink" Target="https://www.youtube.com/watch?v=LLhgnIYpQaI"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nptel.ac.in/courses/106108101" TargetMode="External"/><Relationship Id="rId5" Type="http://schemas.openxmlformats.org/officeDocument/2006/relationships/hyperlink" Target="https://www.youtube.com/watch?v=xAvC-MJ_Sz8" TargetMode="External"/><Relationship Id="rId4" Type="http://schemas.openxmlformats.org/officeDocument/2006/relationships/hyperlink" Target="https://www.youtube.com/playlist?list=PLmXKhU9FNesSFvj6gASuWmQd23Ul5omtD"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docs.google.com/forms/d/e/1FAIpQLSdsUDs1JSLT_04DIWS7UoSn4CyswTRFbUVrDV3Yn2AmYA6quA/viewform?usp=sf_link"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hyperlink" Target="http://www.nietcampus.com/Manage/QuestionPaper/"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199" y="1289609"/>
            <a:ext cx="11061879" cy="4847400"/>
          </a:xfrm>
        </p:spPr>
        <p:txBody>
          <a:bodyPr>
            <a:normAutofit/>
          </a:bodyPr>
          <a:lstStyle/>
          <a:p>
            <a:pPr marL="0" indent="0">
              <a:buNone/>
            </a:pPr>
            <a:r>
              <a:rPr lang="en-US" dirty="0" smtClean="0"/>
              <a:t> </a:t>
            </a: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n-US" sz="3200" dirty="0">
                <a:solidFill>
                  <a:schemeClr val="dk1"/>
                </a:solidFill>
              </a:rPr>
              <a:t>Noida Institute of Engineering and Technology Greater Noida</a:t>
            </a:r>
          </a:p>
        </p:txBody>
      </p:sp>
      <p:sp>
        <p:nvSpPr>
          <p:cNvPr id="11" name="Rectangle 10"/>
          <p:cNvSpPr/>
          <p:nvPr/>
        </p:nvSpPr>
        <p:spPr>
          <a:xfrm>
            <a:off x="3035397" y="1320765"/>
            <a:ext cx="5978769" cy="14771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en-US" sz="2500" b="1" dirty="0" smtClean="0">
                <a:solidFill>
                  <a:schemeClr val="tx1"/>
                </a:solidFill>
              </a:rPr>
              <a:t>ACSE0403B</a:t>
            </a:r>
            <a:endParaRPr lang="en-US" sz="2500" b="1" dirty="0">
              <a:solidFill>
                <a:schemeClr val="tx1"/>
              </a:solidFill>
            </a:endParaRPr>
          </a:p>
          <a:p>
            <a:pPr algn="ctr">
              <a:spcBef>
                <a:spcPct val="20000"/>
              </a:spcBef>
            </a:pPr>
            <a:r>
              <a:rPr lang="en-US" sz="2500" b="1" dirty="0">
                <a:solidFill>
                  <a:schemeClr val="tx1"/>
                </a:solidFill>
              </a:rPr>
              <a:t>Operating System</a:t>
            </a:r>
          </a:p>
        </p:txBody>
      </p:sp>
      <p:sp>
        <p:nvSpPr>
          <p:cNvPr id="12" name="Rectangle 11"/>
          <p:cNvSpPr/>
          <p:nvPr/>
        </p:nvSpPr>
        <p:spPr>
          <a:xfrm>
            <a:off x="1223889" y="3090860"/>
            <a:ext cx="1997613" cy="813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2500" dirty="0">
                <a:solidFill>
                  <a:schemeClr val="tx1"/>
                </a:solidFill>
              </a:rPr>
              <a:t>Unit </a:t>
            </a:r>
            <a:r>
              <a:rPr lang="en-US" sz="2500" dirty="0" smtClean="0">
                <a:solidFill>
                  <a:schemeClr val="tx1"/>
                </a:solidFill>
              </a:rPr>
              <a:t>4</a:t>
            </a:r>
            <a:endParaRPr lang="en-US" sz="2500" dirty="0">
              <a:solidFill>
                <a:schemeClr val="tx1"/>
              </a:solidFill>
            </a:endParaRPr>
          </a:p>
        </p:txBody>
      </p:sp>
      <p:sp>
        <p:nvSpPr>
          <p:cNvPr id="13" name="Rectangle 12"/>
          <p:cNvSpPr/>
          <p:nvPr/>
        </p:nvSpPr>
        <p:spPr>
          <a:xfrm>
            <a:off x="1223889" y="4171645"/>
            <a:ext cx="3615397" cy="6094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2000" dirty="0">
                <a:solidFill>
                  <a:schemeClr val="tx1"/>
                </a:solidFill>
              </a:rPr>
              <a:t>Memory Management System</a:t>
            </a:r>
          </a:p>
        </p:txBody>
      </p:sp>
      <p:sp>
        <p:nvSpPr>
          <p:cNvPr id="17" name="Rectangle 16"/>
          <p:cNvSpPr/>
          <p:nvPr/>
        </p:nvSpPr>
        <p:spPr>
          <a:xfrm>
            <a:off x="1223889" y="5090540"/>
            <a:ext cx="3615397" cy="642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2000" dirty="0">
                <a:solidFill>
                  <a:schemeClr val="tx1"/>
                </a:solidFill>
              </a:rPr>
              <a:t>B. Tech 4th Semester</a:t>
            </a:r>
          </a:p>
        </p:txBody>
      </p:sp>
      <p:sp>
        <p:nvSpPr>
          <p:cNvPr id="18" name="Date Placeholder 17"/>
          <p:cNvSpPr>
            <a:spLocks noGrp="1"/>
          </p:cNvSpPr>
          <p:nvPr>
            <p:ph type="dt" sz="half" idx="10"/>
          </p:nvPr>
        </p:nvSpPr>
        <p:spPr>
          <a:xfrm>
            <a:off x="838200" y="6514106"/>
            <a:ext cx="2743200" cy="262063"/>
          </a:xfrm>
        </p:spPr>
        <p:txBody>
          <a:bodyPr/>
          <a:lstStyle/>
          <a:p>
            <a:fld id="{670613F8-DF86-42C6-B4C2-A84793CC8773}" type="datetime3">
              <a:rPr lang="en-US" smtClean="0"/>
              <a:t>5 January 2024</a:t>
            </a:fld>
            <a:endParaRPr lang="en-US" dirty="0"/>
          </a:p>
        </p:txBody>
      </p:sp>
      <p:sp>
        <p:nvSpPr>
          <p:cNvPr id="22" name="Rectangle 21"/>
          <p:cNvSpPr/>
          <p:nvPr/>
        </p:nvSpPr>
        <p:spPr>
          <a:xfrm>
            <a:off x="7956644" y="4285398"/>
            <a:ext cx="3687307" cy="1821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3200" dirty="0">
                <a:solidFill>
                  <a:schemeClr val="tx1"/>
                </a:solidFill>
              </a:rPr>
              <a:t> Mr. Deepak Sharma </a:t>
            </a:r>
          </a:p>
          <a:p>
            <a:pPr algn="ctr">
              <a:spcBef>
                <a:spcPct val="20000"/>
              </a:spcBef>
              <a:defRPr/>
            </a:pPr>
            <a:r>
              <a:rPr lang="en-US" sz="2400" dirty="0">
                <a:solidFill>
                  <a:schemeClr val="tx1"/>
                </a:solidFill>
              </a:rPr>
              <a:t>Assistant Professor </a:t>
            </a:r>
          </a:p>
          <a:p>
            <a:pPr algn="ctr">
              <a:spcBef>
                <a:spcPct val="20000"/>
              </a:spcBef>
              <a:defRPr/>
            </a:pPr>
            <a:r>
              <a:rPr lang="en-US" sz="2400" dirty="0">
                <a:solidFill>
                  <a:schemeClr val="tx1"/>
                </a:solidFill>
              </a:rPr>
              <a:t>Department of  Cyber Security </a:t>
            </a:r>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948864590"/>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67" y="836713"/>
            <a:ext cx="10388533" cy="4525963"/>
          </a:xfrm>
        </p:spPr>
        <p:txBody>
          <a:bodyPr>
            <a:normAutofit/>
          </a:bodyPr>
          <a:lstStyle/>
          <a:p>
            <a:pPr marL="0" indent="0">
              <a:lnSpc>
                <a:spcPct val="150000"/>
              </a:lnSpc>
              <a:buNone/>
            </a:pPr>
            <a:endParaRPr lang="en-IN" sz="2400" dirty="0" smtClean="0"/>
          </a:p>
          <a:p>
            <a:pPr>
              <a:lnSpc>
                <a:spcPct val="150000"/>
              </a:lnSpc>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D0CF793-6832-4725-B19F-25866D55D704}" type="datetime3">
              <a:rPr lang="en-US" smtClean="0"/>
              <a:t>5 January 2024</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828800" y="1"/>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en-US" sz="3600" dirty="0" smtClean="0">
                <a:solidFill>
                  <a:schemeClr val="dk1"/>
                </a:solidFill>
              </a:rPr>
              <a:t>Topic Mapping with Course Outcome</a:t>
            </a:r>
            <a:endParaRPr lang="en-US" sz="3600" dirty="0">
              <a:solidFill>
                <a:schemeClr val="dk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1911844822"/>
              </p:ext>
            </p:extLst>
          </p:nvPr>
        </p:nvGraphicFramePr>
        <p:xfrm>
          <a:off x="1200597" y="1952461"/>
          <a:ext cx="10483403" cy="2940159"/>
        </p:xfrm>
        <a:graphic>
          <a:graphicData uri="http://schemas.openxmlformats.org/drawingml/2006/table">
            <a:tbl>
              <a:tblPr firstRow="1" bandRow="1">
                <a:tableStyleId>{5C22544A-7EE6-4342-B048-85BDC9FD1C3A}</a:tableStyleId>
              </a:tblPr>
              <a:tblGrid>
                <a:gridCol w="1497629">
                  <a:extLst>
                    <a:ext uri="{9D8B030D-6E8A-4147-A177-3AD203B41FA5}">
                      <a16:colId xmlns:a16="http://schemas.microsoft.com/office/drawing/2014/main" val="20000"/>
                    </a:ext>
                  </a:extLst>
                </a:gridCol>
                <a:gridCol w="1497629">
                  <a:extLst>
                    <a:ext uri="{9D8B030D-6E8A-4147-A177-3AD203B41FA5}">
                      <a16:colId xmlns:a16="http://schemas.microsoft.com/office/drawing/2014/main" val="20001"/>
                    </a:ext>
                  </a:extLst>
                </a:gridCol>
                <a:gridCol w="1497629">
                  <a:extLst>
                    <a:ext uri="{9D8B030D-6E8A-4147-A177-3AD203B41FA5}">
                      <a16:colId xmlns:a16="http://schemas.microsoft.com/office/drawing/2014/main" val="20002"/>
                    </a:ext>
                  </a:extLst>
                </a:gridCol>
                <a:gridCol w="1497629">
                  <a:extLst>
                    <a:ext uri="{9D8B030D-6E8A-4147-A177-3AD203B41FA5}">
                      <a16:colId xmlns:a16="http://schemas.microsoft.com/office/drawing/2014/main" val="20003"/>
                    </a:ext>
                  </a:extLst>
                </a:gridCol>
                <a:gridCol w="1497629">
                  <a:extLst>
                    <a:ext uri="{9D8B030D-6E8A-4147-A177-3AD203B41FA5}">
                      <a16:colId xmlns:a16="http://schemas.microsoft.com/office/drawing/2014/main" val="20004"/>
                    </a:ext>
                  </a:extLst>
                </a:gridCol>
                <a:gridCol w="1497629">
                  <a:extLst>
                    <a:ext uri="{9D8B030D-6E8A-4147-A177-3AD203B41FA5}">
                      <a16:colId xmlns:a16="http://schemas.microsoft.com/office/drawing/2014/main" val="20005"/>
                    </a:ext>
                  </a:extLst>
                </a:gridCol>
                <a:gridCol w="1497629">
                  <a:extLst>
                    <a:ext uri="{9D8B030D-6E8A-4147-A177-3AD203B41FA5}">
                      <a16:colId xmlns:a16="http://schemas.microsoft.com/office/drawing/2014/main" val="20006"/>
                    </a:ext>
                  </a:extLst>
                </a:gridCol>
              </a:tblGrid>
              <a:tr h="329527">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Course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Outcome</a:t>
                      </a:r>
                      <a:endParaRPr lang="en-US" sz="1800" kern="1200" dirty="0">
                        <a:solidFill>
                          <a:schemeClr val="dk1"/>
                        </a:solidFill>
                        <a:latin typeface="+mn-lt"/>
                        <a:ea typeface="+mn-ea"/>
                        <a:cs typeface="+mn-cs"/>
                      </a:endParaRP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Topics</a:t>
                      </a:r>
                      <a:endParaRPr lang="en-US" sz="1800" b="1" kern="1200" dirty="0">
                        <a:solidFill>
                          <a:schemeClr val="dk1"/>
                        </a:solidFill>
                        <a:latin typeface="+mn-lt"/>
                        <a:ea typeface="+mn-ea"/>
                        <a:cs typeface="+mn-cs"/>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978771">
                <a:tc vMerge="1">
                  <a:txBody>
                    <a:bodyPr/>
                    <a:lstStyle/>
                    <a:p>
                      <a:endParaRPr lang="en-US"/>
                    </a:p>
                  </a:txBody>
                  <a:tcPr/>
                </a:tc>
                <a:tc>
                  <a:txBody>
                    <a:bodyPr/>
                    <a:lstStyle/>
                    <a:p>
                      <a:pPr algn="ctr"/>
                      <a:r>
                        <a:rPr lang="en-US" dirty="0" smtClean="0"/>
                        <a:t>Module 1</a:t>
                      </a:r>
                      <a:endParaRPr lang="en-US" dirty="0"/>
                    </a:p>
                  </a:txBody>
                  <a:tcPr/>
                </a:tc>
                <a:tc gridSpan="2">
                  <a:txBody>
                    <a:bodyPr/>
                    <a:lstStyle/>
                    <a:p>
                      <a:pPr algn="ctr"/>
                      <a:r>
                        <a:rPr lang="en-US" dirty="0" smtClean="0"/>
                        <a:t>Module 2</a:t>
                      </a:r>
                      <a:endParaRPr lang="en-US" dirty="0"/>
                    </a:p>
                  </a:txBody>
                  <a:tcPr/>
                </a:tc>
                <a:tc hMerge="1">
                  <a:txBody>
                    <a:bodyPr/>
                    <a:lstStyle/>
                    <a:p>
                      <a:endParaRPr lang="en-US" dirty="0"/>
                    </a:p>
                  </a:txBody>
                  <a:tcPr/>
                </a:tc>
                <a:tc gridSpan="2">
                  <a:txBody>
                    <a:bodyPr/>
                    <a:lstStyle/>
                    <a:p>
                      <a:pPr algn="ctr"/>
                      <a:r>
                        <a:rPr lang="en-US" dirty="0" smtClean="0"/>
                        <a:t>Module 3</a:t>
                      </a:r>
                      <a:endParaRPr lang="en-US" dirty="0"/>
                    </a:p>
                  </a:txBody>
                  <a:tcPr/>
                </a:tc>
                <a:tc hMerge="1">
                  <a:txBody>
                    <a:bodyPr/>
                    <a:lstStyle/>
                    <a:p>
                      <a:endParaRPr lang="en-US" dirty="0"/>
                    </a:p>
                  </a:txBody>
                  <a:tcPr/>
                </a:tc>
                <a:tc>
                  <a:txBody>
                    <a:bodyPr/>
                    <a:lstStyle/>
                    <a:p>
                      <a:pPr algn="ctr"/>
                      <a:r>
                        <a:rPr lang="en-US" dirty="0" smtClean="0"/>
                        <a:t>Module 4</a:t>
                      </a:r>
                      <a:endParaRPr lang="en-US" dirty="0"/>
                    </a:p>
                  </a:txBody>
                  <a:tcPr/>
                </a:tc>
                <a:extLst>
                  <a:ext uri="{0D108BD9-81ED-4DB2-BD59-A6C34878D82A}">
                    <a16:rowId xmlns:a16="http://schemas.microsoft.com/office/drawing/2014/main" val="10001"/>
                  </a:ext>
                </a:extLst>
              </a:tr>
              <a:tr h="978771">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Memory Allocation</a:t>
                      </a: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Virtual Memory</a:t>
                      </a: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Demand Paging</a:t>
                      </a: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Global and local page replacement</a:t>
                      </a: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Page replacement algorithms</a:t>
                      </a: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Thrashing</a:t>
                      </a:r>
                    </a:p>
                    <a:p>
                      <a:pPr algn="l"/>
                      <a:endParaRPr lang="en-US" dirty="0"/>
                    </a:p>
                  </a:txBody>
                  <a:tcPr/>
                </a:tc>
                <a:extLst>
                  <a:ext uri="{0D108BD9-81ED-4DB2-BD59-A6C34878D82A}">
                    <a16:rowId xmlns:a16="http://schemas.microsoft.com/office/drawing/2014/main" val="10002"/>
                  </a:ext>
                </a:extLst>
              </a:tr>
              <a:tr h="366598">
                <a:tc>
                  <a:txBody>
                    <a:bodyPr/>
                    <a:lstStyle/>
                    <a:p>
                      <a:pPr algn="ctr">
                        <a:lnSpc>
                          <a:spcPct val="115000"/>
                        </a:lnSpc>
                        <a:spcAft>
                          <a:spcPts val="0"/>
                        </a:spcAft>
                      </a:pPr>
                      <a:r>
                        <a:rPr lang="en-US" sz="1800" b="1" dirty="0" smtClean="0">
                          <a:latin typeface="+mn-lt"/>
                          <a:ea typeface="Times New Roman"/>
                          <a:cs typeface="Times New Roman"/>
                        </a:rPr>
                        <a:t>KCS401.4</a:t>
                      </a:r>
                      <a:endParaRPr lang="en-IN" sz="1800" dirty="0">
                        <a:latin typeface="+mn-lt"/>
                        <a:ea typeface="Times New Roman"/>
                        <a:cs typeface="Times New Roman"/>
                      </a:endParaRPr>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403022"/>
      </p:ext>
    </p:extLst>
  </p:cSld>
  <p:clrMapOvr>
    <a:masterClrMapping/>
  </p:clrMapOvr>
  <p:transition spd="slow">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8C226A-55EF-4043-8D3C-41B8EF743F69}"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1" name="Footer Placeholder 2"/>
          <p:cNvSpPr txBox="1">
            <a:spLocks/>
          </p:cNvSpPr>
          <p:nvPr/>
        </p:nvSpPr>
        <p:spPr>
          <a:xfrm>
            <a:off x="-5713312" y="6697663"/>
            <a:ext cx="3860800"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endParaRPr lang="en-US" sz="3200" dirty="0" smtClean="0"/>
          </a:p>
          <a:p>
            <a:pPr algn="ctr">
              <a:lnSpc>
                <a:spcPct val="150000"/>
              </a:lnSpc>
              <a:spcBef>
                <a:spcPct val="0"/>
              </a:spcBef>
              <a:defRPr/>
            </a:pPr>
            <a:r>
              <a:rPr lang="en-US" sz="3200" dirty="0">
                <a:solidFill>
                  <a:schemeClr val="dk1"/>
                </a:solidFill>
              </a:rPr>
              <a:t>Expected Questions for University Exam </a:t>
            </a:r>
          </a:p>
          <a:p>
            <a:pPr lvl="0" algn="ctr">
              <a:spcBef>
                <a:spcPct val="0"/>
              </a:spcBef>
              <a:defRPr/>
            </a:pPr>
            <a:endParaRPr lang="en-US" sz="3200" dirty="0"/>
          </a:p>
        </p:txBody>
      </p:sp>
      <p:sp>
        <p:nvSpPr>
          <p:cNvPr id="14" name="Rectangle 3"/>
          <p:cNvSpPr txBox="1">
            <a:spLocks noChangeArrowheads="1"/>
          </p:cNvSpPr>
          <p:nvPr/>
        </p:nvSpPr>
        <p:spPr>
          <a:xfrm>
            <a:off x="1199456" y="1268760"/>
            <a:ext cx="9793088"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a:spLocks noGrp="1"/>
          </p:cNvSpPr>
          <p:nvPr>
            <p:ph idx="1"/>
          </p:nvPr>
        </p:nvSpPr>
        <p:spPr>
          <a:xfrm>
            <a:off x="1103446" y="776940"/>
            <a:ext cx="10561173" cy="5316357"/>
          </a:xfrm>
        </p:spPr>
        <p:txBody>
          <a:bodyPr>
            <a:noAutofit/>
          </a:bodyPr>
          <a:lstStyle/>
          <a:p>
            <a:pPr marL="457200" indent="-457200">
              <a:lnSpc>
                <a:spcPct val="100000"/>
              </a:lnSpc>
              <a:buFont typeface="+mj-lt"/>
              <a:buAutoNum type="arabicPeriod"/>
            </a:pPr>
            <a:r>
              <a:rPr lang="en-US" sz="2000" dirty="0" smtClean="0"/>
              <a:t>Explain paging. Describe how logical address is translated to physical address in a paged system. </a:t>
            </a:r>
          </a:p>
          <a:p>
            <a:pPr marL="457200" indent="-457200">
              <a:lnSpc>
                <a:spcPct val="100000"/>
              </a:lnSpc>
              <a:buFont typeface="+mj-lt"/>
              <a:buAutoNum type="arabicPeriod"/>
            </a:pPr>
            <a:r>
              <a:rPr lang="en-US" sz="2000" dirty="0" smtClean="0"/>
              <a:t>Explain thrashing. State the cause of thrashing and discuss its solution</a:t>
            </a:r>
          </a:p>
          <a:p>
            <a:pPr marL="457200" indent="-457200">
              <a:lnSpc>
                <a:spcPct val="100000"/>
              </a:lnSpc>
              <a:buFont typeface="+mj-lt"/>
              <a:buAutoNum type="arabicPeriod"/>
            </a:pPr>
            <a:r>
              <a:rPr lang="en-US" sz="2000" dirty="0" smtClean="0"/>
              <a:t>Differentiate between internal fragmentation and external fragmentation.</a:t>
            </a:r>
            <a:endParaRPr lang="en-IN" sz="2000" dirty="0" smtClean="0"/>
          </a:p>
          <a:p>
            <a:pPr marL="457200" indent="-457200">
              <a:lnSpc>
                <a:spcPct val="100000"/>
              </a:lnSpc>
              <a:buFont typeface="+mj-lt"/>
              <a:buAutoNum type="arabicPeriod"/>
            </a:pPr>
            <a:r>
              <a:rPr lang="en-US" sz="2000" dirty="0" smtClean="0"/>
              <a:t>Define </a:t>
            </a:r>
            <a:r>
              <a:rPr lang="en-US" sz="2000" dirty="0" err="1" smtClean="0"/>
              <a:t>Belady’s</a:t>
            </a:r>
            <a:r>
              <a:rPr lang="en-US" sz="2000" dirty="0" smtClean="0"/>
              <a:t> anomaly.</a:t>
            </a:r>
          </a:p>
          <a:p>
            <a:pPr marL="457200" indent="-457200">
              <a:lnSpc>
                <a:spcPct val="100000"/>
              </a:lnSpc>
              <a:buFont typeface="+mj-lt"/>
              <a:buAutoNum type="arabicPeriod"/>
            </a:pPr>
            <a:r>
              <a:rPr lang="en-US" sz="2000" dirty="0" smtClean="0"/>
              <a:t>Differentiate between the paging and segmentation.</a:t>
            </a:r>
          </a:p>
          <a:p>
            <a:pPr marL="457200" indent="-457200">
              <a:lnSpc>
                <a:spcPct val="100000"/>
              </a:lnSpc>
              <a:buFont typeface="+mj-lt"/>
              <a:buAutoNum type="arabicPeriod"/>
            </a:pPr>
            <a:r>
              <a:rPr lang="en-US" sz="2000" dirty="0" smtClean="0"/>
              <a:t>When do page faults occur? Describe in detail the actions taken by the operating system when a page faults occur. </a:t>
            </a:r>
          </a:p>
          <a:p>
            <a:pPr>
              <a:buNone/>
            </a:pPr>
            <a:r>
              <a:rPr lang="en-US" sz="2000" dirty="0" smtClean="0"/>
              <a:t>7. Consider the following reference string 1,3,2,4,0,1,5,6,0,1,2,3,0,5,6,4,2,1,3,2.7,3,2.</a:t>
            </a:r>
            <a:endParaRPr lang="en-IN" sz="2000" dirty="0" smtClean="0"/>
          </a:p>
          <a:p>
            <a:pPr>
              <a:buNone/>
            </a:pPr>
            <a:r>
              <a:rPr lang="en-US" sz="2000" dirty="0" smtClean="0"/>
              <a:t>How many page faults will occur for:                                      </a:t>
            </a:r>
            <a:endParaRPr lang="en-IN" sz="2000" dirty="0" smtClean="0"/>
          </a:p>
          <a:p>
            <a:pPr marL="457200" indent="-457200"/>
            <a:r>
              <a:rPr lang="en-US" sz="2000" dirty="0" smtClean="0"/>
              <a:t>FIFO Page Replacement</a:t>
            </a:r>
            <a:endParaRPr lang="en-IN" sz="2000" dirty="0" smtClean="0"/>
          </a:p>
          <a:p>
            <a:pPr marL="457200" indent="-457200"/>
            <a:r>
              <a:rPr lang="en-US" sz="2000" dirty="0" smtClean="0"/>
              <a:t>Optimal Page Replacement</a:t>
            </a:r>
            <a:endParaRPr lang="en-IN" sz="2000" dirty="0" smtClean="0"/>
          </a:p>
          <a:p>
            <a:pPr marL="457200" indent="-457200"/>
            <a:r>
              <a:rPr lang="en-US" sz="2000" dirty="0" smtClean="0"/>
              <a:t>LRU  Page Replacement</a:t>
            </a:r>
            <a:endParaRPr lang="en-IN" sz="2000" dirty="0" smtClean="0"/>
          </a:p>
          <a:p>
            <a:pPr>
              <a:buNone/>
            </a:pPr>
            <a:r>
              <a:rPr lang="en-US" sz="2000" dirty="0" smtClean="0"/>
              <a:t>Assuming three and four frames (initially empty)</a:t>
            </a:r>
          </a:p>
          <a:p>
            <a:pPr marL="457200" indent="-457200">
              <a:lnSpc>
                <a:spcPct val="100000"/>
              </a:lnSpc>
              <a:buFont typeface="+mj-lt"/>
              <a:buAutoNum type="arabicPeriod"/>
            </a:pPr>
            <a:endParaRPr lang="en-IN" sz="2000" dirty="0" smtClean="0"/>
          </a:p>
          <a:p>
            <a:pPr>
              <a:lnSpc>
                <a:spcPct val="100000"/>
              </a:lnSpc>
              <a:buNone/>
            </a:pPr>
            <a:endParaRPr lang="en-US" sz="2000" dirty="0" smtClean="0"/>
          </a:p>
          <a:p>
            <a:pPr marL="457200" indent="-457200">
              <a:lnSpc>
                <a:spcPct val="100000"/>
              </a:lnSpc>
              <a:buFont typeface="+mj-lt"/>
              <a:buAutoNum type="arabicPeriod"/>
            </a:pPr>
            <a:endParaRPr lang="en-US" sz="2000" dirty="0" smtClean="0"/>
          </a:p>
          <a:p>
            <a:pPr>
              <a:lnSpc>
                <a:spcPct val="100000"/>
              </a:lnSpc>
              <a:buNone/>
            </a:pPr>
            <a:endParaRPr lang="en-IN" sz="20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anim calcmode="lin" valueType="num">
                                      <p:cBhvr additive="base">
                                        <p:cTn id="55" dur="500" fill="hold"/>
                                        <p:tgtEl>
                                          <p:spTgt spid="1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
                                            <p:txEl>
                                              <p:pRg st="9" end="9"/>
                                            </p:txEl>
                                          </p:spTgt>
                                        </p:tgtEl>
                                        <p:attrNameLst>
                                          <p:attrName>style.visibility</p:attrName>
                                        </p:attrNameLst>
                                      </p:cBhvr>
                                      <p:to>
                                        <p:strVal val="visible"/>
                                      </p:to>
                                    </p:set>
                                    <p:anim calcmode="lin" valueType="num">
                                      <p:cBhvr additive="base">
                                        <p:cTn id="61" dur="500" fill="hold"/>
                                        <p:tgtEl>
                                          <p:spTgt spid="1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
                                            <p:txEl>
                                              <p:pRg st="10" end="10"/>
                                            </p:txEl>
                                          </p:spTgt>
                                        </p:tgtEl>
                                        <p:attrNameLst>
                                          <p:attrName>style.visibility</p:attrName>
                                        </p:attrNameLst>
                                      </p:cBhvr>
                                      <p:to>
                                        <p:strVal val="visible"/>
                                      </p:to>
                                    </p:set>
                                    <p:anim calcmode="lin" valueType="num">
                                      <p:cBhvr additive="base">
                                        <p:cTn id="67" dur="500" fill="hold"/>
                                        <p:tgtEl>
                                          <p:spTgt spid="12">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2">
                                            <p:txEl>
                                              <p:pRg st="11" end="11"/>
                                            </p:txEl>
                                          </p:spTgt>
                                        </p:tgtEl>
                                        <p:attrNameLst>
                                          <p:attrName>style.visibility</p:attrName>
                                        </p:attrNameLst>
                                      </p:cBhvr>
                                      <p:to>
                                        <p:strVal val="visible"/>
                                      </p:to>
                                    </p:set>
                                    <p:anim calcmode="lin" valueType="num">
                                      <p:cBhvr additive="base">
                                        <p:cTn id="73" dur="500" fill="hold"/>
                                        <p:tgtEl>
                                          <p:spTgt spid="12">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82149-B561-422B-86E4-3F78AB064724}" type="datetime3">
              <a:rPr lang="en-US" smtClean="0"/>
              <a:t>5 January 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1" name="Footer Placeholder 2"/>
          <p:cNvSpPr txBox="1">
            <a:spLocks/>
          </p:cNvSpPr>
          <p:nvPr/>
        </p:nvSpPr>
        <p:spPr>
          <a:xfrm>
            <a:off x="-5713312" y="6697663"/>
            <a:ext cx="3860800"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endParaRPr lang="en-US" sz="3200" dirty="0" smtClean="0"/>
          </a:p>
          <a:p>
            <a:pPr algn="ctr">
              <a:lnSpc>
                <a:spcPct val="150000"/>
              </a:lnSpc>
              <a:spcBef>
                <a:spcPct val="0"/>
              </a:spcBef>
              <a:defRPr/>
            </a:pPr>
            <a:r>
              <a:rPr lang="en-US" sz="3200" dirty="0">
                <a:solidFill>
                  <a:schemeClr val="dk1"/>
                </a:solidFill>
              </a:rPr>
              <a:t>Summary</a:t>
            </a:r>
          </a:p>
          <a:p>
            <a:pPr lvl="0" algn="ctr">
              <a:spcBef>
                <a:spcPct val="0"/>
              </a:spcBef>
              <a:defRPr/>
            </a:pPr>
            <a:endParaRPr lang="en-US" sz="3200" dirty="0"/>
          </a:p>
        </p:txBody>
      </p:sp>
      <p:sp>
        <p:nvSpPr>
          <p:cNvPr id="14" name="Rectangle 3"/>
          <p:cNvSpPr txBox="1">
            <a:spLocks noChangeArrowheads="1"/>
          </p:cNvSpPr>
          <p:nvPr/>
        </p:nvSpPr>
        <p:spPr>
          <a:xfrm>
            <a:off x="527382" y="1412776"/>
            <a:ext cx="10561173" cy="4752528"/>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9">
            <a:extLst>
              <a:ext uri="{FF2B5EF4-FFF2-40B4-BE49-F238E27FC236}">
                <a16:creationId xmlns:a16="http://schemas.microsoft.com/office/drawing/2014/main" id="{ABCB3B31-29C2-4E4A-A47F-D1FA7C999046}"/>
              </a:ext>
            </a:extLst>
          </p:cNvPr>
          <p:cNvSpPr/>
          <p:nvPr/>
        </p:nvSpPr>
        <p:spPr>
          <a:xfrm>
            <a:off x="1391478" y="749597"/>
            <a:ext cx="10273141" cy="5324535"/>
          </a:xfrm>
          <a:prstGeom prst="rect">
            <a:avLst/>
          </a:prstGeom>
        </p:spPr>
        <p:txBody>
          <a:bodyPr wrap="square">
            <a:spAutoFit/>
          </a:bodyPr>
          <a:lstStyle/>
          <a:p>
            <a:pPr algn="just"/>
            <a:r>
              <a:rPr lang="en-IN" sz="2000" dirty="0" smtClean="0"/>
              <a:t>In </a:t>
            </a:r>
            <a:r>
              <a:rPr lang="en-IN" sz="2000" dirty="0"/>
              <a:t>this module, </a:t>
            </a:r>
            <a:r>
              <a:rPr lang="en-IN" sz="2000" dirty="0" smtClean="0"/>
              <a:t>we </a:t>
            </a:r>
            <a:r>
              <a:rPr lang="en-IN" sz="2000" dirty="0"/>
              <a:t>have studied the following</a:t>
            </a:r>
            <a:r>
              <a:rPr lang="en-IN" sz="2000" dirty="0" smtClean="0"/>
              <a:t>:</a:t>
            </a:r>
          </a:p>
          <a:p>
            <a:pPr>
              <a:buFont typeface="Arial" pitchFamily="34" charset="0"/>
              <a:buChar char="•"/>
            </a:pPr>
            <a:r>
              <a:rPr lang="en-IN" sz="2000" dirty="0" smtClean="0"/>
              <a:t>Memory Allocation</a:t>
            </a:r>
          </a:p>
          <a:p>
            <a:pPr lvl="3">
              <a:buFont typeface="Arial" pitchFamily="34" charset="0"/>
              <a:buChar char="•"/>
            </a:pPr>
            <a:r>
              <a:rPr lang="en-IN" sz="2000" dirty="0" smtClean="0"/>
              <a:t>Contiguous</a:t>
            </a:r>
          </a:p>
          <a:p>
            <a:pPr lvl="5">
              <a:buFont typeface="Arial" pitchFamily="34" charset="0"/>
              <a:buChar char="•"/>
            </a:pPr>
            <a:r>
              <a:rPr lang="en-IN" sz="2000" dirty="0" smtClean="0"/>
              <a:t>Fixed Partition</a:t>
            </a:r>
          </a:p>
          <a:p>
            <a:pPr lvl="5">
              <a:buFont typeface="Arial" pitchFamily="34" charset="0"/>
              <a:buChar char="•"/>
            </a:pPr>
            <a:r>
              <a:rPr lang="en-IN" sz="2000" dirty="0" smtClean="0"/>
              <a:t>Variable </a:t>
            </a:r>
            <a:r>
              <a:rPr lang="en-IN" sz="2000" dirty="0" err="1" smtClean="0"/>
              <a:t>partiton</a:t>
            </a:r>
            <a:endParaRPr lang="en-IN" sz="2000" dirty="0" smtClean="0"/>
          </a:p>
          <a:p>
            <a:pPr lvl="3">
              <a:buFont typeface="Arial" pitchFamily="34" charset="0"/>
              <a:buChar char="•"/>
            </a:pPr>
            <a:r>
              <a:rPr lang="en-IN" sz="2000" dirty="0" smtClean="0"/>
              <a:t>Non Contiguous</a:t>
            </a:r>
          </a:p>
          <a:p>
            <a:pPr lvl="5">
              <a:buFont typeface="Arial" pitchFamily="34" charset="0"/>
              <a:buChar char="•"/>
            </a:pPr>
            <a:r>
              <a:rPr lang="en-IN" sz="2000" dirty="0" smtClean="0"/>
              <a:t>Paging</a:t>
            </a:r>
          </a:p>
          <a:p>
            <a:pPr lvl="5">
              <a:buFont typeface="Arial" pitchFamily="34" charset="0"/>
              <a:buChar char="•"/>
            </a:pPr>
            <a:r>
              <a:rPr lang="en-IN" sz="2000" dirty="0" smtClean="0"/>
              <a:t>Segmentation</a:t>
            </a:r>
          </a:p>
          <a:p>
            <a:pPr lvl="5">
              <a:buFont typeface="Arial" pitchFamily="34" charset="0"/>
              <a:buChar char="•"/>
            </a:pPr>
            <a:r>
              <a:rPr lang="en-IN" sz="2000" dirty="0" smtClean="0"/>
              <a:t>Segmentation with paging</a:t>
            </a:r>
          </a:p>
          <a:p>
            <a:pPr>
              <a:buFont typeface="Arial" pitchFamily="34" charset="0"/>
              <a:buChar char="•"/>
            </a:pPr>
            <a:r>
              <a:rPr lang="en-IN" sz="2000" dirty="0" smtClean="0"/>
              <a:t>Virtual Memory</a:t>
            </a:r>
          </a:p>
          <a:p>
            <a:pPr>
              <a:buFont typeface="Arial" pitchFamily="34" charset="0"/>
              <a:buChar char="•"/>
            </a:pPr>
            <a:r>
              <a:rPr lang="en-IN" sz="2000" dirty="0" smtClean="0"/>
              <a:t>Demand Paging</a:t>
            </a:r>
          </a:p>
          <a:p>
            <a:pPr>
              <a:buFont typeface="Arial" pitchFamily="34" charset="0"/>
              <a:buChar char="•"/>
            </a:pPr>
            <a:r>
              <a:rPr lang="en-IN" sz="2000" dirty="0" smtClean="0"/>
              <a:t>Global and local page replacement</a:t>
            </a:r>
          </a:p>
          <a:p>
            <a:pPr>
              <a:buFont typeface="Arial" pitchFamily="34" charset="0"/>
              <a:buChar char="•"/>
            </a:pPr>
            <a:r>
              <a:rPr lang="en-IN" sz="2000" dirty="0" smtClean="0"/>
              <a:t>Page replacement algorithms</a:t>
            </a:r>
          </a:p>
          <a:p>
            <a:pPr lvl="3">
              <a:buFont typeface="Arial" pitchFamily="34" charset="0"/>
              <a:buChar char="•"/>
            </a:pPr>
            <a:r>
              <a:rPr lang="en-IN" sz="2000" dirty="0" smtClean="0"/>
              <a:t>FIFO</a:t>
            </a:r>
          </a:p>
          <a:p>
            <a:pPr lvl="3">
              <a:buFont typeface="Arial" pitchFamily="34" charset="0"/>
              <a:buChar char="•"/>
            </a:pPr>
            <a:r>
              <a:rPr lang="en-IN" sz="2000" dirty="0" smtClean="0"/>
              <a:t>LRU</a:t>
            </a:r>
          </a:p>
          <a:p>
            <a:pPr lvl="3">
              <a:buFont typeface="Arial" pitchFamily="34" charset="0"/>
              <a:buChar char="•"/>
            </a:pPr>
            <a:r>
              <a:rPr lang="en-IN" sz="2000" dirty="0" smtClean="0"/>
              <a:t>OPTIMAL</a:t>
            </a:r>
          </a:p>
          <a:p>
            <a:pPr>
              <a:buFont typeface="Arial" pitchFamily="34" charset="0"/>
              <a:buChar char="•"/>
            </a:pPr>
            <a:r>
              <a:rPr lang="en-IN" sz="2000" dirty="0" smtClean="0"/>
              <a:t>Thrashing</a:t>
            </a:r>
            <a:endParaRPr lang="en-IN" sz="2000" dirty="0"/>
          </a:p>
        </p:txBody>
      </p:sp>
      <p:sp>
        <p:nvSpPr>
          <p:cNvPr id="12" name="Footer Placeholder 11"/>
          <p:cNvSpPr>
            <a:spLocks noGrp="1"/>
          </p:cNvSpPr>
          <p:nvPr>
            <p:ph type="ftr" sz="quarter" idx="11"/>
          </p:nvPr>
        </p:nvSpPr>
        <p:spPr/>
        <p:txBody>
          <a:bodyPr/>
          <a:lstStyle/>
          <a:p>
            <a:r>
              <a:rPr lang="pt-BR" dirty="0" smtClean="0"/>
              <a:t>Mr. Deepak Sharma    Unit 4      ACSE0403B       OS  </a:t>
            </a:r>
            <a:endParaRPr lang="en-US" dirty="0"/>
          </a:p>
        </p:txBody>
      </p:sp>
    </p:spTree>
  </p:cSld>
  <p:clrMapOvr>
    <a:masterClrMapping/>
  </p:clrMapOvr>
  <p:transition spd="slow">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2C2E8D-24AB-4AFC-B58D-5D43CAFD653E}"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1" name="Footer Placeholder 2"/>
          <p:cNvSpPr txBox="1">
            <a:spLocks/>
          </p:cNvSpPr>
          <p:nvPr/>
        </p:nvSpPr>
        <p:spPr>
          <a:xfrm>
            <a:off x="-5713312" y="6697663"/>
            <a:ext cx="3860800"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endParaRPr lang="en-US" sz="3200" dirty="0" smtClean="0"/>
          </a:p>
          <a:p>
            <a:pPr algn="ctr">
              <a:lnSpc>
                <a:spcPct val="150000"/>
              </a:lnSpc>
              <a:spcBef>
                <a:spcPct val="0"/>
              </a:spcBef>
              <a:defRPr/>
            </a:pPr>
            <a:r>
              <a:rPr lang="en-US" sz="3200" dirty="0">
                <a:solidFill>
                  <a:schemeClr val="dk1"/>
                </a:solidFill>
              </a:rPr>
              <a:t>References</a:t>
            </a:r>
          </a:p>
          <a:p>
            <a:pPr lvl="0" algn="ctr">
              <a:spcBef>
                <a:spcPct val="0"/>
              </a:spcBef>
              <a:defRPr/>
            </a:pPr>
            <a:endParaRPr lang="en-US" sz="3200" dirty="0"/>
          </a:p>
        </p:txBody>
      </p:sp>
      <p:sp>
        <p:nvSpPr>
          <p:cNvPr id="14" name="Rectangle 3"/>
          <p:cNvSpPr txBox="1">
            <a:spLocks noChangeArrowheads="1"/>
          </p:cNvSpPr>
          <p:nvPr/>
        </p:nvSpPr>
        <p:spPr>
          <a:xfrm>
            <a:off x="623392" y="908720"/>
            <a:ext cx="11137237" cy="525658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11">
            <a:extLst>
              <a:ext uri="{FF2B5EF4-FFF2-40B4-BE49-F238E27FC236}">
                <a16:creationId xmlns:a16="http://schemas.microsoft.com/office/drawing/2014/main" id="{ABCB3B31-29C2-4E4A-A47F-D1FA7C999046}"/>
              </a:ext>
            </a:extLst>
          </p:cNvPr>
          <p:cNvSpPr/>
          <p:nvPr/>
        </p:nvSpPr>
        <p:spPr>
          <a:xfrm>
            <a:off x="1295467" y="836713"/>
            <a:ext cx="10081120" cy="2800767"/>
          </a:xfrm>
          <a:prstGeom prst="rect">
            <a:avLst/>
          </a:prstGeom>
        </p:spPr>
        <p:txBody>
          <a:bodyPr wrap="square">
            <a:spAutoFit/>
          </a:bodyPr>
          <a:lstStyle/>
          <a:p>
            <a:pPr algn="just"/>
            <a:r>
              <a:rPr lang="en-IN" sz="2200" dirty="0" smtClean="0"/>
              <a:t>Books : </a:t>
            </a:r>
          </a:p>
          <a:p>
            <a:pPr marL="457200" indent="-457200" algn="just">
              <a:buAutoNum type="arabicPeriod"/>
            </a:pPr>
            <a:r>
              <a:rPr lang="en-IN" sz="2200" dirty="0" err="1" smtClean="0"/>
              <a:t>Silberschatz</a:t>
            </a:r>
            <a:r>
              <a:rPr lang="en-IN" sz="2200" dirty="0" smtClean="0"/>
              <a:t>, Galvin and Gagne, “Operating Systems Concepts”, Wiley </a:t>
            </a:r>
          </a:p>
          <a:p>
            <a:pPr marL="457200" indent="-457200" algn="just">
              <a:buAutoNum type="arabicPeriod"/>
            </a:pPr>
            <a:r>
              <a:rPr lang="en-IN" sz="2200" dirty="0" smtClean="0"/>
              <a:t> </a:t>
            </a:r>
            <a:r>
              <a:rPr lang="en-IN" sz="2200" dirty="0" err="1" smtClean="0"/>
              <a:t>SibsankarHalder</a:t>
            </a:r>
            <a:r>
              <a:rPr lang="en-IN" sz="2200" dirty="0" smtClean="0"/>
              <a:t> and Alex A </a:t>
            </a:r>
            <a:r>
              <a:rPr lang="en-IN" sz="2200" dirty="0" err="1" smtClean="0"/>
              <a:t>Aravind</a:t>
            </a:r>
            <a:r>
              <a:rPr lang="en-IN" sz="2200" dirty="0" smtClean="0"/>
              <a:t>, “Operating Systems”, Pearson Education </a:t>
            </a:r>
          </a:p>
          <a:p>
            <a:pPr marL="457200" indent="-457200" algn="just">
              <a:buAutoNum type="arabicPeriod"/>
            </a:pPr>
            <a:r>
              <a:rPr lang="en-IN" sz="2200" dirty="0" smtClean="0"/>
              <a:t> Harvey M </a:t>
            </a:r>
            <a:r>
              <a:rPr lang="en-IN" sz="2200" dirty="0" err="1" smtClean="0"/>
              <a:t>Dietel</a:t>
            </a:r>
            <a:r>
              <a:rPr lang="en-IN" sz="2200" dirty="0" smtClean="0"/>
              <a:t>, “ An Introduction to Operating System”, Pearson Education </a:t>
            </a:r>
          </a:p>
          <a:p>
            <a:pPr marL="457200" indent="-457200" algn="just">
              <a:buAutoNum type="arabicPeriod"/>
            </a:pPr>
            <a:r>
              <a:rPr lang="en-IN" sz="2200" dirty="0" smtClean="0"/>
              <a:t> D M </a:t>
            </a:r>
            <a:r>
              <a:rPr lang="en-IN" sz="2200" dirty="0" err="1" smtClean="0"/>
              <a:t>Dhamdhere</a:t>
            </a:r>
            <a:r>
              <a:rPr lang="en-IN" sz="2200" dirty="0" smtClean="0"/>
              <a:t>, “Operating Systems : A Concept </a:t>
            </a:r>
            <a:r>
              <a:rPr lang="en-IN" sz="2200" dirty="0" err="1" smtClean="0"/>
              <a:t>basedApproach</a:t>
            </a:r>
            <a:r>
              <a:rPr lang="en-IN" sz="2200" dirty="0" smtClean="0"/>
              <a:t>”, McGraw Hill. </a:t>
            </a:r>
          </a:p>
          <a:p>
            <a:pPr marL="457200" indent="-457200" algn="just">
              <a:buAutoNum type="arabicPeriod"/>
            </a:pPr>
            <a:r>
              <a:rPr lang="en-IN" sz="2200" dirty="0" smtClean="0"/>
              <a:t>Charles Crowley, “Operating Systems: A Design-Oriented Approach”, Tata McGraw Hill Education”. </a:t>
            </a:r>
          </a:p>
          <a:p>
            <a:pPr marL="457200" indent="-457200" algn="just">
              <a:buAutoNum type="arabicPeriod"/>
            </a:pPr>
            <a:r>
              <a:rPr lang="en-IN" sz="2200" dirty="0" smtClean="0"/>
              <a:t> Stuart E. </a:t>
            </a:r>
            <a:r>
              <a:rPr lang="en-IN" sz="2200" dirty="0" err="1" smtClean="0"/>
              <a:t>Madnick</a:t>
            </a:r>
            <a:r>
              <a:rPr lang="en-IN" sz="2200" dirty="0" smtClean="0"/>
              <a:t> &amp; John J. Donovan, “ Operating Systems”, Tata McGraw</a:t>
            </a:r>
            <a:endParaRPr lang="en-IN" sz="22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315088789"/>
              </p:ext>
            </p:extLst>
          </p:nvPr>
        </p:nvGraphicFramePr>
        <p:xfrm>
          <a:off x="838200" y="1289608"/>
          <a:ext cx="10515600" cy="4879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8"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n-US" sz="3600" dirty="0" smtClean="0">
                <a:solidFill>
                  <a:schemeClr val="dk1"/>
                </a:solidFill>
              </a:rPr>
              <a:t>Memory Allocation(CO4)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C3D56901-E2E9-49A7-8458-AE2941741D39}"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11</a:t>
            </a:fld>
            <a:endParaRPr lang="en-US"/>
          </a:p>
        </p:txBody>
      </p:sp>
      <p:pic>
        <p:nvPicPr>
          <p:cNvPr id="21" name="Picture 3" descr="C:\Users\Manks\Downloads\128_calendar-schedule-credit-mortgage-date-512.png"/>
          <p:cNvPicPr>
            <a:picLocks noChangeAspect="1" noChangeArrowheads="1"/>
          </p:cNvPicPr>
          <p:nvPr/>
        </p:nvPicPr>
        <p:blipFill>
          <a:blip r:embed="rId9"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4118172476"/>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457200" lvl="1" indent="0" algn="just">
              <a:lnSpc>
                <a:spcPct val="150000"/>
              </a:lnSpc>
              <a:buNone/>
            </a:pPr>
            <a:r>
              <a:rPr lang="en-US" dirty="0" smtClean="0"/>
              <a:t> </a:t>
            </a: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endParaRPr lang="en-US" sz="3600" dirty="0" smtClean="0">
              <a:solidFill>
                <a:schemeClr val="dk1"/>
              </a:solidFill>
            </a:endParaRPr>
          </a:p>
          <a:p>
            <a:pPr algn="ctr">
              <a:lnSpc>
                <a:spcPct val="150000"/>
              </a:lnSpc>
              <a:spcBef>
                <a:spcPct val="0"/>
              </a:spcBef>
            </a:pPr>
            <a:r>
              <a:rPr lang="en-US" sz="3600" dirty="0" smtClean="0">
                <a:solidFill>
                  <a:schemeClr val="dk1"/>
                </a:solidFill>
              </a:rPr>
              <a:t>Memory Allocation(CO4)</a:t>
            </a:r>
          </a:p>
          <a:p>
            <a:pPr algn="ctr">
              <a:lnSpc>
                <a:spcPct val="150000"/>
              </a:lnSpc>
              <a:spcBef>
                <a:spcPct val="0"/>
              </a:spcBef>
            </a:pP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7B4EA842-F595-4FD9-8A3D-80BC277C4CBC}"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
        <p:nvSpPr>
          <p:cNvPr id="11" name="Rectangle 10"/>
          <p:cNvSpPr/>
          <p:nvPr/>
        </p:nvSpPr>
        <p:spPr>
          <a:xfrm>
            <a:off x="838200" y="1289608"/>
            <a:ext cx="10515599" cy="4616648"/>
          </a:xfrm>
          <a:prstGeom prst="rect">
            <a:avLst/>
          </a:prstGeom>
        </p:spPr>
        <p:txBody>
          <a:bodyPr wrap="square">
            <a:spAutoFit/>
          </a:bodyPr>
          <a:lstStyle/>
          <a:p>
            <a:pPr algn="just">
              <a:lnSpc>
                <a:spcPct val="150000"/>
              </a:lnSpc>
            </a:pPr>
            <a:r>
              <a:rPr lang="en-US" sz="2800" dirty="0" smtClean="0"/>
              <a:t>Topic Objective: To understand memory allocation schemes</a:t>
            </a:r>
          </a:p>
          <a:p>
            <a:pPr marL="457200" indent="-457200" algn="just">
              <a:lnSpc>
                <a:spcPct val="150000"/>
              </a:lnSpc>
              <a:buFont typeface="Arial" panose="020B0604020202020204" pitchFamily="34" charset="0"/>
              <a:buChar char="•"/>
            </a:pPr>
            <a:r>
              <a:rPr lang="en-US" sz="2800" dirty="0" smtClean="0"/>
              <a:t>One of the major functions of OS is memory management.</a:t>
            </a:r>
          </a:p>
          <a:p>
            <a:pPr marL="457200" indent="-457200" algn="just">
              <a:lnSpc>
                <a:spcPct val="150000"/>
              </a:lnSpc>
              <a:buFont typeface="Arial" panose="020B0604020202020204" pitchFamily="34" charset="0"/>
              <a:buChar char="•"/>
            </a:pPr>
            <a:r>
              <a:rPr lang="en-US" sz="2800" dirty="0" smtClean="0"/>
              <a:t>The OS controls the allocation/de-allocation of physical memory.</a:t>
            </a:r>
          </a:p>
          <a:p>
            <a:pPr marL="457200" indent="-457200" algn="just">
              <a:lnSpc>
                <a:spcPct val="150000"/>
              </a:lnSpc>
              <a:buFont typeface="Arial" panose="020B0604020202020204" pitchFamily="34" charset="0"/>
              <a:buChar char="•"/>
            </a:pPr>
            <a:r>
              <a:rPr lang="en-US" sz="2800" dirty="0" smtClean="0"/>
              <a:t>It keeps track of memory occupancy, loading of programs into free memory space, getting the memory occupied by a process when the process terminates, dynamic allocation/de-allocation of memory to executing process.</a:t>
            </a:r>
            <a:endParaRPr lang="en-US" sz="2800" dirty="0"/>
          </a:p>
        </p:txBody>
      </p:sp>
    </p:spTree>
    <p:extLst>
      <p:ext uri="{BB962C8B-B14F-4D97-AF65-F5344CB8AC3E}">
        <p14:creationId xmlns:p14="http://schemas.microsoft.com/office/powerpoint/2010/main" val="22312593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dirty="0" smtClean="0"/>
              <a:t>Topic objective: To understand the contiguous memory allocation and its type.</a:t>
            </a:r>
          </a:p>
          <a:p>
            <a:pPr marL="0" indent="0" algn="just">
              <a:lnSpc>
                <a:spcPct val="150000"/>
              </a:lnSpc>
              <a:spcBef>
                <a:spcPts val="0"/>
              </a:spcBef>
              <a:buNone/>
            </a:pPr>
            <a:r>
              <a:rPr lang="en-US" dirty="0" smtClean="0"/>
              <a:t>In </a:t>
            </a:r>
            <a:r>
              <a:rPr lang="en-US" dirty="0"/>
              <a:t>this allocation, a memory resident program occupies a single continuous block of physical memory</a:t>
            </a:r>
            <a:r>
              <a:rPr lang="en-US" dirty="0" smtClean="0"/>
              <a:t>.</a:t>
            </a:r>
            <a:endParaRPr lang="en-US" dirty="0"/>
          </a:p>
          <a:p>
            <a:pPr marL="0" indent="0" algn="just">
              <a:lnSpc>
                <a:spcPct val="150000"/>
              </a:lnSpc>
              <a:spcBef>
                <a:spcPts val="0"/>
              </a:spcBef>
              <a:buNone/>
            </a:pPr>
            <a:r>
              <a:rPr lang="en-US" dirty="0"/>
              <a:t>The physical memory is partitioned into block of different sizes for accommodating the programs. This partitioning is of two types:</a:t>
            </a:r>
          </a:p>
          <a:p>
            <a:pPr marL="514350" indent="-514350" algn="just">
              <a:lnSpc>
                <a:spcPct val="150000"/>
              </a:lnSpc>
              <a:spcBef>
                <a:spcPts val="0"/>
              </a:spcBef>
              <a:buAutoNum type="arabicPeriod"/>
            </a:pPr>
            <a:r>
              <a:rPr lang="en-US" dirty="0"/>
              <a:t>Fixed partitioning</a:t>
            </a:r>
          </a:p>
          <a:p>
            <a:pPr marL="514350" indent="-514350" algn="just">
              <a:lnSpc>
                <a:spcPct val="150000"/>
              </a:lnSpc>
              <a:spcBef>
                <a:spcPts val="0"/>
              </a:spcBef>
              <a:buAutoNum type="arabicPeriod"/>
            </a:pPr>
            <a:r>
              <a:rPr lang="en-US" dirty="0"/>
              <a:t>Variable partitioning</a:t>
            </a:r>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Contiguous Memory </a:t>
            </a:r>
            <a:r>
              <a:rPr lang="en-US" sz="3600" dirty="0" smtClean="0">
                <a:solidFill>
                  <a:schemeClr val="dk1"/>
                </a:solidFill>
              </a:rPr>
              <a:t>Allocation(CO4)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F13B2FDA-739B-49F5-8A18-34BCDB8DA608}"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457033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dirty="0" smtClean="0"/>
              <a:t>Topic Objective: To understand the mechanism of fixed partitioning.</a:t>
            </a:r>
          </a:p>
          <a:p>
            <a:pPr marL="0" indent="0" algn="just">
              <a:lnSpc>
                <a:spcPct val="150000"/>
              </a:lnSpc>
              <a:spcBef>
                <a:spcPts val="0"/>
              </a:spcBef>
              <a:buNone/>
            </a:pPr>
            <a:r>
              <a:rPr lang="en-US" dirty="0" smtClean="0"/>
              <a:t>The </a:t>
            </a:r>
            <a:r>
              <a:rPr lang="en-US" dirty="0"/>
              <a:t>memory is divided into a fixed number of partitions of different sizes, which may suit the range of usually occurring program sizes. Each partition can accommodate exactly one process. Thus, the degree of multi-programming is fixed.</a:t>
            </a:r>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Fixed </a:t>
            </a:r>
            <a:r>
              <a:rPr lang="en-US" sz="3600" dirty="0" smtClean="0">
                <a:solidFill>
                  <a:schemeClr val="dk1"/>
                </a:solidFill>
              </a:rPr>
              <a:t>Partitioning(CO4)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9286F093-26BA-4517-81C5-7122CFA0BE73}"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6062493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dirty="0" smtClean="0"/>
              <a:t>Topic objective: To understand the various steps in implementing the fixed partitioning scheme.</a:t>
            </a:r>
          </a:p>
          <a:p>
            <a:pPr marL="0" indent="0" algn="just">
              <a:lnSpc>
                <a:spcPct val="150000"/>
              </a:lnSpc>
              <a:spcBef>
                <a:spcPts val="0"/>
              </a:spcBef>
              <a:buNone/>
            </a:pPr>
            <a:r>
              <a:rPr lang="en-US" dirty="0" smtClean="0"/>
              <a:t>Whenever</a:t>
            </a:r>
            <a:r>
              <a:rPr lang="en-US" dirty="0"/>
              <a:t>, a program needs to be loaded, a partition, big enough to accommodate the program, is allocated. Since a program may not exactly fit the allocated partition, some space may be left unoccupied, after loading the program. This space is wasted and it termed as internal fragmentation.</a:t>
            </a:r>
          </a:p>
          <a:p>
            <a:pPr marL="0" indent="0" algn="just">
              <a:lnSpc>
                <a:spcPct val="150000"/>
              </a:lnSpc>
              <a:spcBef>
                <a:spcPts val="0"/>
              </a:spcBef>
              <a:buNone/>
            </a:pPr>
            <a:r>
              <a:rPr lang="en-US" dirty="0"/>
              <a:t>Memory management is implemented using a table called partition description table(PDT).</a:t>
            </a:r>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Implementation of Fixed Partitioning(CO4)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00E0EEB1-B255-4ADC-8F97-2AAD253692C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474197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nSpc>
                <a:spcPct val="150000"/>
              </a:lnSpc>
              <a:spcBef>
                <a:spcPts val="0"/>
              </a:spcBef>
              <a:buNone/>
            </a:pPr>
            <a:r>
              <a:rPr lang="en-US" dirty="0" smtClean="0"/>
              <a:t>Topic objective: Analyze the fixed partition scheme from implementation point of view.</a:t>
            </a:r>
            <a:endParaRPr lang="en-US" dirty="0"/>
          </a:p>
          <a:p>
            <a:pPr>
              <a:lnSpc>
                <a:spcPct val="150000"/>
              </a:lnSpc>
              <a:spcBef>
                <a:spcPts val="0"/>
              </a:spcBef>
            </a:pPr>
            <a:r>
              <a:rPr lang="en-US" dirty="0" smtClean="0"/>
              <a:t>The </a:t>
            </a:r>
            <a:r>
              <a:rPr lang="en-US" dirty="0"/>
              <a:t>implementation is very easy.</a:t>
            </a:r>
          </a:p>
          <a:p>
            <a:pPr>
              <a:lnSpc>
                <a:spcPct val="150000"/>
              </a:lnSpc>
              <a:spcBef>
                <a:spcPts val="0"/>
              </a:spcBef>
            </a:pPr>
            <a:r>
              <a:rPr lang="en-US" dirty="0"/>
              <a:t>The processing overheads are low</a:t>
            </a:r>
          </a:p>
          <a:p>
            <a:pPr marL="0" indent="0" algn="just">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Advantages of Fixed </a:t>
            </a:r>
            <a:r>
              <a:rPr lang="en-US" sz="3600" dirty="0" smtClean="0">
                <a:solidFill>
                  <a:schemeClr val="dk1"/>
                </a:solidFill>
              </a:rPr>
              <a:t>Partition(CO4)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9B6FA58-CFD5-46AF-91C1-0907EA7CDB37}"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2996718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nSpc>
                <a:spcPct val="150000"/>
              </a:lnSpc>
              <a:spcBef>
                <a:spcPts val="0"/>
              </a:spcBef>
              <a:buNone/>
            </a:pPr>
            <a:r>
              <a:rPr lang="en-US" dirty="0" smtClean="0"/>
              <a:t>Topic objective: Analyze the fixed partition from the point of memory utilization</a:t>
            </a:r>
          </a:p>
          <a:p>
            <a:pPr>
              <a:lnSpc>
                <a:spcPct val="150000"/>
              </a:lnSpc>
              <a:spcBef>
                <a:spcPts val="0"/>
              </a:spcBef>
            </a:pPr>
            <a:r>
              <a:rPr lang="en-US" sz="2800" dirty="0" smtClean="0"/>
              <a:t>The </a:t>
            </a:r>
            <a:r>
              <a:rPr lang="en-US" sz="2800" dirty="0"/>
              <a:t>degree of multiprogramming is fixed, since the number of partition is fixed.</a:t>
            </a:r>
          </a:p>
          <a:p>
            <a:pPr>
              <a:lnSpc>
                <a:spcPct val="150000"/>
              </a:lnSpc>
              <a:spcBef>
                <a:spcPts val="0"/>
              </a:spcBef>
            </a:pPr>
            <a:r>
              <a:rPr lang="en-US" sz="2800" dirty="0"/>
              <a:t>Suffers from internal fragmentation</a:t>
            </a:r>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Disadvantages of Fixed </a:t>
            </a:r>
            <a:r>
              <a:rPr lang="en-US" sz="3600" dirty="0" smtClean="0">
                <a:solidFill>
                  <a:schemeClr val="dk1"/>
                </a:solidFill>
              </a:rPr>
              <a:t>Partition(CO4)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DA98FE70-9734-49D7-A118-9FFEE1CAFFCF}"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0547625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dirty="0" smtClean="0"/>
              <a:t>Topic objective: To understand the dynamic partitioning and how we remove the limitation of fixed partition by implementing it.</a:t>
            </a:r>
          </a:p>
          <a:p>
            <a:pPr marL="0" indent="0" algn="just">
              <a:lnSpc>
                <a:spcPct val="150000"/>
              </a:lnSpc>
              <a:spcBef>
                <a:spcPts val="0"/>
              </a:spcBef>
              <a:buNone/>
            </a:pPr>
            <a:r>
              <a:rPr lang="en-US" dirty="0" smtClean="0"/>
              <a:t>This </a:t>
            </a:r>
            <a:r>
              <a:rPr lang="en-US" dirty="0"/>
              <a:t>scheme is free of the limitations encountered in the case of fixed partitioning.</a:t>
            </a:r>
          </a:p>
          <a:p>
            <a:pPr marL="0" indent="0" algn="just">
              <a:lnSpc>
                <a:spcPct val="150000"/>
              </a:lnSpc>
              <a:spcBef>
                <a:spcPts val="0"/>
              </a:spcBef>
              <a:buNone/>
            </a:pPr>
            <a:r>
              <a:rPr lang="en-US" dirty="0"/>
              <a:t>Its functions are as follows:</a:t>
            </a:r>
          </a:p>
          <a:p>
            <a:pPr marL="0" indent="0" algn="just">
              <a:lnSpc>
                <a:spcPct val="150000"/>
              </a:lnSpc>
              <a:spcBef>
                <a:spcPts val="0"/>
              </a:spcBef>
              <a:buNone/>
            </a:pPr>
            <a:r>
              <a:rPr lang="en-US" dirty="0"/>
              <a:t>Initially, the entire available memory is treated as a single partition.</a:t>
            </a:r>
          </a:p>
          <a:p>
            <a:pPr marL="0" indent="0" algn="just">
              <a:lnSpc>
                <a:spcPct val="150000"/>
              </a:lnSpc>
              <a:spcBef>
                <a:spcPts val="0"/>
              </a:spcBef>
              <a:buNone/>
            </a:pPr>
            <a:r>
              <a:rPr lang="en-US" dirty="0"/>
              <a:t>The incoming programs, requesting memory allocation, are queued up.</a:t>
            </a:r>
          </a:p>
          <a:p>
            <a:pPr marL="0" indent="0">
              <a:lnSpc>
                <a:spcPct val="150000"/>
              </a:lnSpc>
              <a:spcBef>
                <a:spcPts val="0"/>
              </a:spcBef>
              <a:buNone/>
            </a:pP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Dynamic Partitioning(CO4)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F5EC1D92-3977-4AFF-ABD2-EDD7BE9A0C24}"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8656390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dirty="0" smtClean="0"/>
              <a:t>Topic objective:  To understand and implement dynamic partitioning.</a:t>
            </a:r>
          </a:p>
          <a:p>
            <a:pPr marL="0" indent="0" algn="just">
              <a:lnSpc>
                <a:spcPct val="150000"/>
              </a:lnSpc>
              <a:buNone/>
            </a:pPr>
            <a:r>
              <a:rPr lang="en-US" dirty="0" smtClean="0"/>
              <a:t>A </a:t>
            </a:r>
            <a:r>
              <a:rPr lang="en-US" dirty="0"/>
              <a:t>waiting program is loaded, only when a free partition, big enough to fit the program, is available. When a program is loaded, it is allocated a space , exactly equal to its size. The balance unoccupied space, in the allocated partitioned is treated as another free space.</a:t>
            </a:r>
          </a:p>
          <a:p>
            <a:pPr marL="0" indent="0">
              <a:lnSpc>
                <a:spcPct val="150000"/>
              </a:lnSpc>
              <a:spcBef>
                <a:spcPts val="0"/>
              </a:spcBef>
              <a:buNone/>
            </a:pP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Dynamic Partitioning(CO4)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0ACA1688-A72A-4989-84DA-C3B3D1AA1D1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19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3313598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None/>
              <a:defRPr/>
            </a:pP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INTRODUCTION</a:t>
            </a:r>
          </a:p>
          <a:p>
            <a:pPr>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Mr. Deepak Sharma</a:t>
            </a:r>
          </a:p>
          <a:p>
            <a:pPr>
              <a:buFont typeface="Arial" panose="020B0604020202020204" pitchFamily="34" charset="0"/>
              <a:buNone/>
              <a:defRPr/>
            </a:pPr>
            <a:endParaRPr lang="en-US" b="1" dirty="0" smtClean="0">
              <a:latin typeface="Times New Roman" panose="02020603050405020304" pitchFamily="18" charset="0"/>
              <a:cs typeface="Times New Roman" panose="02020603050405020304" pitchFamily="18" charset="0"/>
            </a:endParaRPr>
          </a:p>
          <a:p>
            <a:pPr marL="0" indent="0">
              <a:buNone/>
              <a:defRPr/>
            </a:pPr>
            <a:r>
              <a:rPr lang="en-US" sz="2600" b="1" dirty="0">
                <a:latin typeface="Times New Roman" panose="02020603050405020304" pitchFamily="18" charset="0"/>
                <a:cs typeface="Times New Roman" panose="02020603050405020304" pitchFamily="18" charset="0"/>
              </a:rPr>
              <a:t>  B.Tech and M.Tech in CSE with 8 Years Teaching Experience</a:t>
            </a:r>
          </a:p>
          <a:p>
            <a:pPr marL="0" indent="0">
              <a:buNone/>
              <a:defRPr/>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Area of Expertise: Cyber Security, Email Phishing</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Cryptanalysis</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Attended and Conducted Numerous  Workshops.</a:t>
            </a: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Published about 5 National and International Papers in reputed Journals.</a:t>
            </a: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Attend various FDPs and Webinar.</a:t>
            </a:r>
          </a:p>
          <a:p>
            <a:pPr algn="just">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endParaRPr lang="en-US" dirty="0" smtClean="0"/>
          </a:p>
          <a:p>
            <a:pPr>
              <a:defRPr/>
            </a:pPr>
            <a:endParaRPr lang="en-US" dirty="0"/>
          </a:p>
          <a:p>
            <a:pPr>
              <a:defRPr/>
            </a:pPr>
            <a:endParaRPr lang="en-US" dirty="0"/>
          </a:p>
        </p:txBody>
      </p:sp>
      <p:sp>
        <p:nvSpPr>
          <p:cNvPr id="4" name="Date Placeholder 3"/>
          <p:cNvSpPr>
            <a:spLocks noGrp="1"/>
          </p:cNvSpPr>
          <p:nvPr>
            <p:ph type="dt" sz="quarter" idx="10"/>
          </p:nvPr>
        </p:nvSpPr>
        <p:spPr/>
        <p:txBody>
          <a:bodyPr/>
          <a:lstStyle/>
          <a:p>
            <a:pPr>
              <a:defRPr/>
            </a:pPr>
            <a:fld id="{0DF6A9F1-A100-4609-BAA1-773D5E9017D0}" type="datetime1">
              <a:rPr lang="en-US"/>
              <a:pPr>
                <a:defRPr/>
              </a:pPr>
              <a:t>1/5/2024</a:t>
            </a:fld>
            <a:endParaRPr lang="en-US" dirty="0"/>
          </a:p>
        </p:txBody>
      </p:sp>
      <p:sp>
        <p:nvSpPr>
          <p:cNvPr id="5" name="Footer Placeholder 4"/>
          <p:cNvSpPr>
            <a:spLocks noGrp="1"/>
          </p:cNvSpPr>
          <p:nvPr>
            <p:ph type="ftr" sz="quarter" idx="11"/>
          </p:nvPr>
        </p:nvSpPr>
        <p:spPr/>
        <p:txBody>
          <a:bodyPr/>
          <a:lstStyle/>
          <a:p>
            <a:r>
              <a:rPr lang="pt-BR" dirty="0"/>
              <a:t>Mr. Deepak Sharma    Unit 4      ACSE0403B       OS  </a:t>
            </a:r>
            <a:endParaRPr lang="en-US"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9AAAED-0054-4499-A240-06FFB2D09776}" type="slidenum">
              <a:rPr lang="en-US" altLang="en-US" smtClean="0">
                <a:solidFill>
                  <a:srgbClr val="898989"/>
                </a:solidFill>
                <a:latin typeface="Calibri" panose="020F0502020204030204" pitchFamily="34" charset="0"/>
              </a:rPr>
              <a:pPr/>
              <a:t>2</a:t>
            </a:fld>
            <a:endParaRPr lang="en-US" altLang="en-US" dirty="0" smtClean="0">
              <a:solidFill>
                <a:srgbClr val="898989"/>
              </a:solidFill>
              <a:latin typeface="Calibri" panose="020F0502020204030204" pitchFamily="34" charset="0"/>
            </a:endParaRPr>
          </a:p>
        </p:txBody>
      </p:sp>
      <p:pic>
        <p:nvPicPr>
          <p:cNvPr id="8"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869950"/>
            <a:ext cx="1441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a:xfrm>
            <a:off x="2911475" y="274638"/>
            <a:ext cx="7431088" cy="1204912"/>
          </a:xfrm>
          <a:prstGeom prst="rect">
            <a:avLst/>
          </a:prstGeom>
        </p:spPr>
        <p:style>
          <a:lnRef idx="1">
            <a:schemeClr val="accent5"/>
          </a:lnRef>
          <a:fillRef idx="2">
            <a:schemeClr val="accent5"/>
          </a:fillRef>
          <a:effectRef idx="1">
            <a:schemeClr val="accent5"/>
          </a:effectRef>
          <a:fontRef idx="minor">
            <a:schemeClr val="dk1"/>
          </a:fontRef>
        </p:style>
        <p:txBody>
          <a:bodyPr lIns="90990" tIns="45495" rIns="90990" bIns="45495"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1990" dirty="0"/>
              <a:t>Noida Institute of Engineering and Technology, Greater Noida</a:t>
            </a:r>
          </a:p>
        </p:txBody>
      </p:sp>
      <p:pic>
        <p:nvPicPr>
          <p:cNvPr id="6153" name="Picture 2" descr="C:\Users\DELL\Desktop\imagejpeg.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7313" y="1912938"/>
            <a:ext cx="1592262"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9" descr="NIET 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46225" y="850901"/>
            <a:ext cx="12890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77313" y="1912939"/>
            <a:ext cx="1592262"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6210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dirty="0" smtClean="0"/>
              <a:t>When </a:t>
            </a:r>
            <a:r>
              <a:rPr lang="en-US" dirty="0"/>
              <a:t>a process terminates, it releases the partition occupied. If the released partition is continuous to another free partition, then both the free partitions are clubbed together into a single free partition.</a:t>
            </a:r>
          </a:p>
          <a:p>
            <a:pPr marL="0" indent="0">
              <a:lnSpc>
                <a:spcPct val="150000"/>
              </a:lnSpc>
              <a:spcBef>
                <a:spcPts val="0"/>
              </a:spcBef>
              <a:buNone/>
            </a:pP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Dynamic Partitioning(CO4)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13BDC19D-9AD8-4626-90F1-2195D0B8C20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7748793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20000"/>
          </a:bodyPr>
          <a:lstStyle/>
          <a:p>
            <a:pPr marL="0" indent="0" algn="just">
              <a:lnSpc>
                <a:spcPct val="150000"/>
              </a:lnSpc>
              <a:buNone/>
            </a:pPr>
            <a:r>
              <a:rPr lang="en-US" dirty="0" smtClean="0"/>
              <a:t>Topic Objective: To elucidate the concept of external fragmentation and removal of it through compaction technique.</a:t>
            </a:r>
          </a:p>
          <a:p>
            <a:pPr marL="0" indent="0" algn="just">
              <a:lnSpc>
                <a:spcPct val="150000"/>
              </a:lnSpc>
              <a:buNone/>
            </a:pPr>
            <a:r>
              <a:rPr lang="en-US" dirty="0" smtClean="0"/>
              <a:t>When </a:t>
            </a:r>
            <a:r>
              <a:rPr lang="en-US" dirty="0"/>
              <a:t>a free partition is too small to accommodate any program, it is called External fragmentation.</a:t>
            </a:r>
          </a:p>
          <a:p>
            <a:pPr marL="0" indent="0" algn="just">
              <a:lnSpc>
                <a:spcPct val="150000"/>
              </a:lnSpc>
              <a:buNone/>
            </a:pPr>
            <a:r>
              <a:rPr lang="en-US" dirty="0"/>
              <a:t>External fragmentation refers to the large number of small chunks of free memory that may be scattered all over the physical memory and individually each of the chunks may not be big enough to accommodate even the small program. </a:t>
            </a:r>
          </a:p>
          <a:p>
            <a:pPr marL="0" indent="0">
              <a:lnSpc>
                <a:spcPct val="150000"/>
              </a:lnSpc>
              <a:spcBef>
                <a:spcPts val="0"/>
              </a:spcBef>
              <a:buNone/>
            </a:pP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External </a:t>
            </a:r>
            <a:r>
              <a:rPr lang="en-US" sz="3600" dirty="0" smtClean="0">
                <a:solidFill>
                  <a:schemeClr val="dk1"/>
                </a:solidFill>
              </a:rPr>
              <a:t>fragmentation(CO4)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B70E6E0C-4267-4A5A-888A-E3C05DD788D9}"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4421877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dirty="0" smtClean="0"/>
              <a:t>However</a:t>
            </a:r>
            <a:r>
              <a:rPr lang="en-US" dirty="0"/>
              <a:t>, if joined together, the total free space, thus resulted, may be big enough to accommodate some more programs that may be waiting for loading.</a:t>
            </a:r>
          </a:p>
          <a:p>
            <a:pPr marL="0" indent="0" algn="just">
              <a:lnSpc>
                <a:spcPct val="150000"/>
              </a:lnSpc>
              <a:spcBef>
                <a:spcPts val="0"/>
              </a:spcBef>
              <a:buNone/>
            </a:pPr>
            <a:r>
              <a:rPr lang="en-US" b="1" dirty="0"/>
              <a:t>Compaction</a:t>
            </a:r>
            <a:r>
              <a:rPr lang="en-US" dirty="0"/>
              <a:t> is a technique, by which the resident programs are re-located in such a way that the small chunks of free are made contiguous to each other and clubbed together into a single free partition, that may be big enough to accommodate Some more programs. But the compaction has very high processing overheads.</a:t>
            </a:r>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External </a:t>
            </a:r>
            <a:r>
              <a:rPr lang="en-US" sz="3600" dirty="0" smtClean="0">
                <a:solidFill>
                  <a:schemeClr val="dk1"/>
                </a:solidFill>
              </a:rPr>
              <a:t>fragmentation(CO4)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20B488D-913C-4D57-B705-39823BEB3098}"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4471008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Daily Quiz for Module 1 (Memory Allocation)</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C3343DB-6852-462D-9C30-B8E1CD6E31AC}"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23</a:t>
            </a:fld>
            <a:endParaRPr lang="en-US" dirty="0"/>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
        <p:nvSpPr>
          <p:cNvPr id="13" name="Content Placeholder 15"/>
          <p:cNvSpPr>
            <a:spLocks noGrp="1"/>
          </p:cNvSpPr>
          <p:nvPr>
            <p:ph idx="1"/>
          </p:nvPr>
        </p:nvSpPr>
        <p:spPr>
          <a:xfrm>
            <a:off x="838200" y="1403797"/>
            <a:ext cx="10515600" cy="4773166"/>
          </a:xfrm>
        </p:spPr>
        <p:txBody>
          <a:bodyPr>
            <a:normAutofit/>
          </a:bodyPr>
          <a:lstStyle/>
          <a:p>
            <a:pPr marL="0" indent="0">
              <a:lnSpc>
                <a:spcPct val="150000"/>
              </a:lnSpc>
              <a:spcBef>
                <a:spcPts val="0"/>
              </a:spcBef>
              <a:buNone/>
            </a:pPr>
            <a:r>
              <a:rPr lang="en-US" sz="1800" dirty="0"/>
              <a:t>For formative assessment </a:t>
            </a:r>
            <a:r>
              <a:rPr lang="en-US" sz="1800" dirty="0" smtClean="0"/>
              <a:t>1 (10 questions </a:t>
            </a:r>
            <a:r>
              <a:rPr lang="en-US" sz="1800" smtClean="0"/>
              <a:t>through Google Quiz)</a:t>
            </a:r>
            <a:endParaRPr lang="en-US" sz="1800" dirty="0">
              <a:hlinkClick r:id="rId5"/>
            </a:endParaRPr>
          </a:p>
          <a:p>
            <a:pPr marL="0" indent="0">
              <a:lnSpc>
                <a:spcPct val="150000"/>
              </a:lnSpc>
              <a:spcBef>
                <a:spcPts val="0"/>
              </a:spcBef>
              <a:buNone/>
            </a:pPr>
            <a:r>
              <a:rPr lang="en-US" sz="1800" dirty="0" smtClean="0">
                <a:hlinkClick r:id="rId6"/>
              </a:rPr>
              <a:t>https</a:t>
            </a:r>
            <a:r>
              <a:rPr lang="en-US" sz="1800" dirty="0">
                <a:hlinkClick r:id="rId6"/>
              </a:rPr>
              <a:t>://docs.google.com/forms/d/e/1FAIpQLSc4Yh7qmuGaZPe5TGGoKS3CQY62nIJniPLt-RvbdiF5hc64TQ/viewform?usp=sf_link</a:t>
            </a:r>
            <a:endParaRPr lang="en-US" sz="1800" dirty="0"/>
          </a:p>
        </p:txBody>
      </p:sp>
      <p:sp>
        <p:nvSpPr>
          <p:cNvPr id="9" name="Rectangle 8"/>
          <p:cNvSpPr/>
          <p:nvPr/>
        </p:nvSpPr>
        <p:spPr>
          <a:xfrm>
            <a:off x="1081825" y="1519203"/>
            <a:ext cx="6883148" cy="369332"/>
          </a:xfrm>
          <a:prstGeom prst="rect">
            <a:avLst/>
          </a:prstGeom>
        </p:spPr>
        <p:txBody>
          <a:bodyPr wrap="square">
            <a:spAutoFit/>
          </a:bodyPr>
          <a:lstStyle/>
          <a:p>
            <a:r>
              <a:rPr lang="en-US" dirty="0" smtClean="0"/>
              <a:t> </a:t>
            </a:r>
            <a:endParaRPr lang="en-US" dirty="0"/>
          </a:p>
        </p:txBody>
      </p:sp>
      <p:sp>
        <p:nvSpPr>
          <p:cNvPr id="11" name="Rectangle 10"/>
          <p:cNvSpPr/>
          <p:nvPr/>
        </p:nvSpPr>
        <p:spPr>
          <a:xfrm>
            <a:off x="838200" y="1646238"/>
            <a:ext cx="10515600" cy="369332"/>
          </a:xfrm>
          <a:prstGeom prst="rect">
            <a:avLst/>
          </a:prstGeom>
        </p:spPr>
        <p:txBody>
          <a:bodyPr wrap="square">
            <a:spAutoFit/>
          </a:bodyPr>
          <a:lstStyle/>
          <a:p>
            <a:r>
              <a:rPr lang="en-US" dirty="0" smtClean="0"/>
              <a:t> </a:t>
            </a:r>
            <a:endParaRPr lang="en-US" dirty="0"/>
          </a:p>
        </p:txBody>
      </p:sp>
    </p:spTree>
    <p:extLst>
      <p:ext uri="{BB962C8B-B14F-4D97-AF65-F5344CB8AC3E}">
        <p14:creationId xmlns:p14="http://schemas.microsoft.com/office/powerpoint/2010/main" val="391748413"/>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nSpc>
                <a:spcPct val="150000"/>
              </a:lnSpc>
              <a:buNone/>
            </a:pPr>
            <a:r>
              <a:rPr lang="en-US" dirty="0" smtClean="0"/>
              <a:t> Topic objective: To explore the following allocation strategies and its implementation.</a:t>
            </a:r>
          </a:p>
          <a:p>
            <a:pPr marL="0" indent="0">
              <a:lnSpc>
                <a:spcPct val="150000"/>
              </a:lnSpc>
              <a:buNone/>
            </a:pPr>
            <a:r>
              <a:rPr lang="en-US" sz="2800" dirty="0" smtClean="0"/>
              <a:t>There </a:t>
            </a:r>
            <a:r>
              <a:rPr lang="en-US" sz="2800" dirty="0"/>
              <a:t>are three strategies:</a:t>
            </a:r>
          </a:p>
          <a:p>
            <a:pPr lvl="2">
              <a:lnSpc>
                <a:spcPct val="150000"/>
              </a:lnSpc>
            </a:pPr>
            <a:r>
              <a:rPr lang="en-US" sz="2800" dirty="0"/>
              <a:t>First Fit</a:t>
            </a:r>
          </a:p>
          <a:p>
            <a:pPr lvl="2">
              <a:lnSpc>
                <a:spcPct val="150000"/>
              </a:lnSpc>
            </a:pPr>
            <a:r>
              <a:rPr lang="en-US" sz="2800" dirty="0"/>
              <a:t>Best Fit</a:t>
            </a:r>
          </a:p>
          <a:p>
            <a:pPr lvl="2">
              <a:lnSpc>
                <a:spcPct val="150000"/>
              </a:lnSpc>
            </a:pPr>
            <a:r>
              <a:rPr lang="en-US" sz="2800" dirty="0"/>
              <a:t>Worst Fit</a:t>
            </a:r>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Different Strategy for Partition </a:t>
            </a:r>
            <a:r>
              <a:rPr lang="en-US" sz="3600" dirty="0" smtClean="0">
                <a:solidFill>
                  <a:schemeClr val="dk1"/>
                </a:solidFill>
              </a:rPr>
              <a:t>Allocation(CO4)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48F299A-0168-4F2E-B2CF-329896FC3428}"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000239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 calcmode="lin" valueType="num">
                                      <p:cBhvr additive="base">
                                        <p:cTn id="17"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 calcmode="lin" valueType="num">
                                      <p:cBhvr additive="base">
                                        <p:cTn id="21"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dirty="0" smtClean="0"/>
              <a:t>Topic Objective: To analyze its merit and demerit.</a:t>
            </a:r>
          </a:p>
          <a:p>
            <a:pPr marL="0" indent="0" algn="just">
              <a:lnSpc>
                <a:spcPct val="150000"/>
              </a:lnSpc>
              <a:spcBef>
                <a:spcPts val="0"/>
              </a:spcBef>
              <a:buNone/>
            </a:pPr>
            <a:r>
              <a:rPr lang="en-US" dirty="0" smtClean="0"/>
              <a:t>This </a:t>
            </a:r>
            <a:r>
              <a:rPr lang="en-US" dirty="0"/>
              <a:t>refers to the allocation of the first encountered partition that may be big enough to accommodate the program being loaded. This algorithm works both for fixed as well as variable partition allocation.</a:t>
            </a:r>
          </a:p>
          <a:p>
            <a:pPr marL="0" indent="0" algn="just">
              <a:lnSpc>
                <a:spcPct val="150000"/>
              </a:lnSpc>
              <a:spcBef>
                <a:spcPts val="0"/>
              </a:spcBef>
              <a:buNone/>
            </a:pPr>
            <a:r>
              <a:rPr lang="en-US" dirty="0"/>
              <a:t>Advantage: search time is small</a:t>
            </a:r>
          </a:p>
          <a:p>
            <a:pPr marL="0" indent="0" algn="just">
              <a:lnSpc>
                <a:spcPct val="150000"/>
              </a:lnSpc>
              <a:spcBef>
                <a:spcPts val="0"/>
              </a:spcBef>
              <a:buNone/>
            </a:pPr>
            <a:r>
              <a:rPr lang="en-US" dirty="0"/>
              <a:t>Disadvantage: The memory loss, on account of fragmentation, is likely to be high.</a:t>
            </a:r>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First </a:t>
            </a:r>
            <a:r>
              <a:rPr lang="en-US" sz="3600" dirty="0" smtClean="0">
                <a:solidFill>
                  <a:schemeClr val="dk1"/>
                </a:solidFill>
              </a:rPr>
              <a:t>Fit(CO4)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CB92A716-B871-4701-AF14-5EA54402FB2E}"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8891963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dirty="0" smtClean="0"/>
              <a:t>Topic objective: To analyze the merits and demerits of Best fit allocation strategy.</a:t>
            </a:r>
          </a:p>
          <a:p>
            <a:pPr marL="0" indent="0" algn="just">
              <a:lnSpc>
                <a:spcPct val="150000"/>
              </a:lnSpc>
              <a:spcBef>
                <a:spcPts val="0"/>
              </a:spcBef>
              <a:buNone/>
            </a:pPr>
            <a:r>
              <a:rPr lang="en-US" dirty="0" smtClean="0"/>
              <a:t>It </a:t>
            </a:r>
            <a:r>
              <a:rPr lang="en-US" dirty="0"/>
              <a:t>refers to the allocation of the smallest available free partition that may be big enough to accommodate the program being loaded. This algorithms also works for both fixed partition and variable partition.</a:t>
            </a:r>
          </a:p>
          <a:p>
            <a:pPr marL="0" indent="0" algn="just">
              <a:lnSpc>
                <a:spcPct val="150000"/>
              </a:lnSpc>
              <a:spcBef>
                <a:spcPts val="0"/>
              </a:spcBef>
              <a:buNone/>
            </a:pPr>
            <a:r>
              <a:rPr lang="en-US" dirty="0"/>
              <a:t>Advantage: The memory loss, on account of fragmentation will be lesser than in the case of first fit.</a:t>
            </a:r>
          </a:p>
          <a:p>
            <a:pPr marL="0" indent="0" algn="just">
              <a:lnSpc>
                <a:spcPct val="150000"/>
              </a:lnSpc>
              <a:spcBef>
                <a:spcPts val="0"/>
              </a:spcBef>
              <a:buNone/>
            </a:pPr>
            <a:r>
              <a:rPr lang="en-US" dirty="0"/>
              <a:t>Disadvantage: Search time will be larger, as compared to first fit.</a:t>
            </a:r>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 </a:t>
            </a:r>
            <a:r>
              <a:rPr lang="en-US" sz="3600" dirty="0">
                <a:solidFill>
                  <a:schemeClr val="dk1"/>
                </a:solidFill>
              </a:rPr>
              <a:t>Best </a:t>
            </a:r>
            <a:r>
              <a:rPr lang="en-US" sz="3600" dirty="0" smtClean="0">
                <a:solidFill>
                  <a:schemeClr val="dk1"/>
                </a:solidFill>
              </a:rPr>
              <a:t>Fit(CO4)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EE226935-CB77-4882-A58B-9468ECC72DE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7747823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85000" lnSpcReduction="20000"/>
          </a:bodyPr>
          <a:lstStyle/>
          <a:p>
            <a:pPr marL="0" indent="0" algn="just">
              <a:lnSpc>
                <a:spcPct val="160000"/>
              </a:lnSpc>
              <a:spcBef>
                <a:spcPts val="0"/>
              </a:spcBef>
              <a:buNone/>
            </a:pPr>
            <a:r>
              <a:rPr lang="en-US" sz="3400" dirty="0" smtClean="0"/>
              <a:t>Topic objective: To analyze the merits and demerits of worst fit allocation strategy.</a:t>
            </a:r>
          </a:p>
          <a:p>
            <a:pPr marL="0" indent="0" algn="just">
              <a:lnSpc>
                <a:spcPct val="160000"/>
              </a:lnSpc>
              <a:buNone/>
            </a:pPr>
            <a:r>
              <a:rPr lang="en-US" dirty="0" smtClean="0"/>
              <a:t>It </a:t>
            </a:r>
            <a:r>
              <a:rPr lang="en-US" dirty="0"/>
              <a:t>refers to the allocation of the largest partition out of the ones which are available, which may be bigger enough to accommodate the program.</a:t>
            </a:r>
          </a:p>
          <a:p>
            <a:pPr marL="0" indent="0" algn="just">
              <a:lnSpc>
                <a:spcPct val="160000"/>
              </a:lnSpc>
              <a:buNone/>
            </a:pPr>
            <a:r>
              <a:rPr lang="en-US" dirty="0"/>
              <a:t>The sprit behind this scheme is that the balance space, left in the allocated partition, after loading program, may be big enough to load another small program; and in that eventually, memory loss due to fragmentation may be lower than first fit. Search time in this scheme would be of the same order as in the case of Best Fit.</a:t>
            </a:r>
          </a:p>
          <a:p>
            <a:pPr marL="0" indent="0" algn="just">
              <a:lnSpc>
                <a:spcPct val="160000"/>
              </a:lnSpc>
              <a:spcBef>
                <a:spcPts val="0"/>
              </a:spcBef>
              <a:buNone/>
            </a:pP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 Worst Fit(CO4)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A0106DDF-AF5C-4EC7-8F45-395F2EB8C43D}"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2875515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62500" lnSpcReduction="20000"/>
          </a:bodyPr>
          <a:lstStyle/>
          <a:p>
            <a:pPr marL="0" indent="0" algn="just">
              <a:lnSpc>
                <a:spcPct val="170000"/>
              </a:lnSpc>
              <a:buNone/>
            </a:pPr>
            <a:r>
              <a:rPr lang="en-US" sz="3800" dirty="0" smtClean="0"/>
              <a:t>Advantage</a:t>
            </a:r>
            <a:r>
              <a:rPr lang="en-US" sz="3800" dirty="0"/>
              <a:t>: It is expected to provide a smaller memory loss on account of fragmentation</a:t>
            </a:r>
            <a:r>
              <a:rPr lang="en-US" sz="3800" dirty="0" smtClean="0"/>
              <a:t>.</a:t>
            </a:r>
          </a:p>
          <a:p>
            <a:pPr marL="0" indent="0" algn="just">
              <a:lnSpc>
                <a:spcPct val="170000"/>
              </a:lnSpc>
              <a:buNone/>
            </a:pPr>
            <a:r>
              <a:rPr lang="en-US" sz="3800" dirty="0" smtClean="0"/>
              <a:t>Disadvantage: Search </a:t>
            </a:r>
            <a:r>
              <a:rPr lang="en-US" sz="3800" dirty="0"/>
              <a:t>time is larger than first fit. It is same as in the case of Best Fit.</a:t>
            </a:r>
          </a:p>
          <a:p>
            <a:pPr marL="0" indent="0" algn="just">
              <a:lnSpc>
                <a:spcPct val="170000"/>
              </a:lnSpc>
              <a:buNone/>
            </a:pPr>
            <a:r>
              <a:rPr lang="en-US" sz="3800" dirty="0"/>
              <a:t>This algorithm is designed only for variable-partition allocation. </a:t>
            </a:r>
            <a:endParaRPr lang="en-US" sz="3800" dirty="0" smtClean="0"/>
          </a:p>
          <a:p>
            <a:pPr marL="0" indent="0" algn="just">
              <a:lnSpc>
                <a:spcPct val="170000"/>
              </a:lnSpc>
              <a:buNone/>
            </a:pPr>
            <a:r>
              <a:rPr lang="en-US" sz="3800" dirty="0" smtClean="0"/>
              <a:t>By </a:t>
            </a:r>
            <a:r>
              <a:rPr lang="en-US" sz="3800" dirty="0"/>
              <a:t>mistake if used along with fixed partition, the results will be suicidal.</a:t>
            </a:r>
          </a:p>
          <a:p>
            <a:pPr marL="0" indent="0" algn="just">
              <a:lnSpc>
                <a:spcPct val="170000"/>
              </a:lnSpc>
              <a:spcBef>
                <a:spcPts val="0"/>
              </a:spcBef>
              <a:buNone/>
            </a:pPr>
            <a:endParaRPr lang="en-US" dirty="0" smtClean="0"/>
          </a:p>
          <a:p>
            <a:pPr marL="0" indent="0" algn="just">
              <a:lnSpc>
                <a:spcPct val="160000"/>
              </a:lnSpc>
              <a:buNone/>
            </a:pPr>
            <a:r>
              <a:rPr lang="en-US" dirty="0" smtClean="0"/>
              <a:t> </a:t>
            </a:r>
            <a:endParaRPr lang="en-US" dirty="0"/>
          </a:p>
          <a:p>
            <a:pPr marL="0" indent="0" algn="just">
              <a:lnSpc>
                <a:spcPct val="160000"/>
              </a:lnSpc>
              <a:spcBef>
                <a:spcPts val="0"/>
              </a:spcBef>
              <a:buNone/>
            </a:pP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 Worst Fit(CO4)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17F8E7F2-4FBB-4BBC-8927-33025D66F527}"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6192618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buNone/>
            </a:pPr>
            <a:r>
              <a:rPr lang="en-US" sz="2400" dirty="0" smtClean="0"/>
              <a:t>Topic objective: To implement security for protecting the data from address space.</a:t>
            </a:r>
          </a:p>
          <a:p>
            <a:pPr marL="0" indent="0">
              <a:buNone/>
            </a:pPr>
            <a:endParaRPr lang="en-US" sz="2000" dirty="0" smtClean="0"/>
          </a:p>
          <a:p>
            <a:pPr marL="0" indent="0">
              <a:buNone/>
            </a:pPr>
            <a:r>
              <a:rPr lang="en-US" sz="2000" dirty="0" smtClean="0"/>
              <a:t>If </a:t>
            </a:r>
            <a:r>
              <a:rPr lang="en-US" sz="2000" dirty="0"/>
              <a:t>(Logical address L &lt; limit register Value M)</a:t>
            </a:r>
          </a:p>
          <a:p>
            <a:pPr marL="0" indent="0">
              <a:buNone/>
            </a:pPr>
            <a:r>
              <a:rPr lang="en-US" sz="2000" dirty="0"/>
              <a:t>    Physical address P=Logical address L + Relocation value R;</a:t>
            </a:r>
          </a:p>
          <a:p>
            <a:pPr marL="0" indent="0">
              <a:buNone/>
            </a:pPr>
            <a:r>
              <a:rPr lang="en-US" sz="2000" dirty="0"/>
              <a:t>else</a:t>
            </a:r>
          </a:p>
          <a:p>
            <a:pPr marL="0" indent="0">
              <a:buNone/>
            </a:pPr>
            <a:r>
              <a:rPr lang="en-US" sz="2000" dirty="0"/>
              <a:t>     Raise Exception: Invalid </a:t>
            </a:r>
            <a:r>
              <a:rPr lang="en-US" sz="2000" dirty="0" smtClean="0"/>
              <a:t>Address</a:t>
            </a:r>
          </a:p>
          <a:p>
            <a:pPr marL="0" indent="0">
              <a:buNone/>
            </a:pPr>
            <a:endParaRPr lang="en-US" dirty="0"/>
          </a:p>
          <a:p>
            <a:pPr marL="0" indent="0" algn="just">
              <a:lnSpc>
                <a:spcPct val="150000"/>
              </a:lnSpc>
              <a:spcBef>
                <a:spcPts val="0"/>
              </a:spcBef>
              <a:buNone/>
            </a:pPr>
            <a:r>
              <a:rPr lang="en-US" dirty="0" smtClean="0"/>
              <a:t> </a:t>
            </a:r>
            <a:endParaRPr lang="en-US" dirty="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2800" dirty="0">
                <a:solidFill>
                  <a:schemeClr val="dk1"/>
                </a:solidFill>
              </a:rPr>
              <a:t>Memory protection in contiguous memory </a:t>
            </a:r>
            <a:r>
              <a:rPr lang="en-US" sz="2800" dirty="0" smtClean="0">
                <a:solidFill>
                  <a:schemeClr val="dk1"/>
                </a:solidFill>
              </a:rPr>
              <a:t>allocation(CO4)</a:t>
            </a:r>
            <a:endParaRPr lang="en-US" sz="28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ABED5B1E-A2A0-46D8-9761-3F63AC289452}"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29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4" descr="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60427" y="3229365"/>
            <a:ext cx="4749133" cy="23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4908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anim calcmode="lin" valueType="num">
                                      <p:cBhvr additive="base">
                                        <p:cTn id="31"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1C9FA4-EA04-48FA-A9C2-1801B7A20574}" type="datetime1">
              <a:rPr lang="en-US"/>
              <a:pPr>
                <a:defRPr/>
              </a:pPr>
              <a:t>1/5/2024</a:t>
            </a:fld>
            <a:endParaRPr lang="en-US" dirty="0"/>
          </a:p>
        </p:txBody>
      </p:sp>
      <p:sp>
        <p:nvSpPr>
          <p:cNvPr id="5" name="Footer Placeholder 4"/>
          <p:cNvSpPr>
            <a:spLocks noGrp="1"/>
          </p:cNvSpPr>
          <p:nvPr>
            <p:ph type="ftr" sz="quarter" idx="11"/>
          </p:nvPr>
        </p:nvSpPr>
        <p:spPr>
          <a:xfrm>
            <a:off x="3112317" y="6237288"/>
            <a:ext cx="6107184" cy="620712"/>
          </a:xfrm>
        </p:spPr>
        <p:txBody>
          <a:bodyPr/>
          <a:lstStyle/>
          <a:p>
            <a:pPr>
              <a:defRPr/>
            </a:pPr>
            <a:r>
              <a:rPr lang="pt-BR" dirty="0" smtClean="0"/>
              <a:t>Mr. Deepak Sharma ACSE0403B          </a:t>
            </a:r>
            <a:r>
              <a:rPr lang="pt-BR" dirty="0"/>
              <a:t>OS  </a:t>
            </a:r>
            <a:r>
              <a:rPr lang="en-US" dirty="0" smtClean="0"/>
              <a:t>Unit 4</a:t>
            </a:r>
            <a:endParaRPr lang="en-US" dirty="0"/>
          </a:p>
          <a:p>
            <a:pPr>
              <a:defRPr/>
            </a:pPr>
            <a:r>
              <a:rPr lang="pt-BR" dirty="0" smtClean="0"/>
              <a:t>   </a:t>
            </a:r>
            <a:endParaRPr lang="en-US" dirty="0"/>
          </a:p>
        </p:txBody>
      </p:sp>
      <p:sp>
        <p:nvSpPr>
          <p:cNvPr id="7172"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612">
                <a:solidFill>
                  <a:schemeClr val="tx1"/>
                </a:solidFill>
                <a:latin typeface="Calibri" panose="020F0502020204030204" pitchFamily="34" charset="0"/>
              </a:defRPr>
            </a:lvl1pPr>
            <a:lvl2pPr marL="554464" indent="-213255">
              <a:spcBef>
                <a:spcPct val="20000"/>
              </a:spcBef>
              <a:buFont typeface="Arial" panose="020B0604020202020204" pitchFamily="34" charset="0"/>
              <a:buChar char="–"/>
              <a:defRPr sz="2239">
                <a:solidFill>
                  <a:schemeClr val="tx1"/>
                </a:solidFill>
                <a:latin typeface="Calibri" panose="020F0502020204030204" pitchFamily="34" charset="0"/>
              </a:defRPr>
            </a:lvl2pPr>
            <a:lvl3pPr marL="853021" indent="-170604">
              <a:spcBef>
                <a:spcPct val="20000"/>
              </a:spcBef>
              <a:buFont typeface="Arial" panose="020B0604020202020204" pitchFamily="34" charset="0"/>
              <a:buChar char="•"/>
              <a:defRPr sz="1940">
                <a:solidFill>
                  <a:schemeClr val="tx1"/>
                </a:solidFill>
                <a:latin typeface="Calibri" panose="020F0502020204030204" pitchFamily="34" charset="0"/>
              </a:defRPr>
            </a:lvl3pPr>
            <a:lvl4pPr marL="1194229" indent="-170604">
              <a:spcBef>
                <a:spcPct val="20000"/>
              </a:spcBef>
              <a:buFont typeface="Arial" panose="020B0604020202020204" pitchFamily="34" charset="0"/>
              <a:buChar char="–"/>
              <a:defRPr sz="1642">
                <a:solidFill>
                  <a:schemeClr val="tx1"/>
                </a:solidFill>
                <a:latin typeface="Calibri" panose="020F0502020204030204" pitchFamily="34" charset="0"/>
              </a:defRPr>
            </a:lvl4pPr>
            <a:lvl5pPr marL="1535438" indent="-170604">
              <a:spcBef>
                <a:spcPct val="20000"/>
              </a:spcBef>
              <a:buFont typeface="Arial" panose="020B0604020202020204" pitchFamily="34" charset="0"/>
              <a:buChar char="»"/>
              <a:defRPr sz="1642">
                <a:solidFill>
                  <a:schemeClr val="tx1"/>
                </a:solidFill>
                <a:latin typeface="Calibri" panose="020F0502020204030204" pitchFamily="34" charset="0"/>
              </a:defRPr>
            </a:lvl5pPr>
            <a:lvl6pPr marL="1876646" indent="-170604" defTabSz="740470" eaLnBrk="0" fontAlgn="base" hangingPunct="0">
              <a:spcBef>
                <a:spcPct val="20000"/>
              </a:spcBef>
              <a:spcAft>
                <a:spcPct val="0"/>
              </a:spcAft>
              <a:buFont typeface="Arial" panose="020B0604020202020204" pitchFamily="34" charset="0"/>
              <a:buChar char="»"/>
              <a:defRPr sz="1642">
                <a:solidFill>
                  <a:schemeClr val="tx1"/>
                </a:solidFill>
                <a:latin typeface="Calibri" panose="020F0502020204030204" pitchFamily="34" charset="0"/>
              </a:defRPr>
            </a:lvl6pPr>
            <a:lvl7pPr marL="2217854" indent="-170604" defTabSz="740470" eaLnBrk="0" fontAlgn="base" hangingPunct="0">
              <a:spcBef>
                <a:spcPct val="20000"/>
              </a:spcBef>
              <a:spcAft>
                <a:spcPct val="0"/>
              </a:spcAft>
              <a:buFont typeface="Arial" panose="020B0604020202020204" pitchFamily="34" charset="0"/>
              <a:buChar char="»"/>
              <a:defRPr sz="1642">
                <a:solidFill>
                  <a:schemeClr val="tx1"/>
                </a:solidFill>
                <a:latin typeface="Calibri" panose="020F0502020204030204" pitchFamily="34" charset="0"/>
              </a:defRPr>
            </a:lvl7pPr>
            <a:lvl8pPr marL="2559063" indent="-170604" defTabSz="740470" eaLnBrk="0" fontAlgn="base" hangingPunct="0">
              <a:spcBef>
                <a:spcPct val="20000"/>
              </a:spcBef>
              <a:spcAft>
                <a:spcPct val="0"/>
              </a:spcAft>
              <a:buFont typeface="Arial" panose="020B0604020202020204" pitchFamily="34" charset="0"/>
              <a:buChar char="»"/>
              <a:defRPr sz="1642">
                <a:solidFill>
                  <a:schemeClr val="tx1"/>
                </a:solidFill>
                <a:latin typeface="Calibri" panose="020F0502020204030204" pitchFamily="34" charset="0"/>
              </a:defRPr>
            </a:lvl8pPr>
            <a:lvl9pPr marL="2900271" indent="-170604" defTabSz="740470" eaLnBrk="0" fontAlgn="base" hangingPunct="0">
              <a:spcBef>
                <a:spcPct val="20000"/>
              </a:spcBef>
              <a:spcAft>
                <a:spcPct val="0"/>
              </a:spcAft>
              <a:buFont typeface="Arial" panose="020B0604020202020204" pitchFamily="34" charset="0"/>
              <a:buChar char="»"/>
              <a:defRPr sz="1642">
                <a:solidFill>
                  <a:schemeClr val="tx1"/>
                </a:solidFill>
                <a:latin typeface="Calibri" panose="020F0502020204030204" pitchFamily="34" charset="0"/>
              </a:defRPr>
            </a:lvl9pPr>
          </a:lstStyle>
          <a:p>
            <a:pPr>
              <a:spcBef>
                <a:spcPct val="0"/>
              </a:spcBef>
              <a:buFontTx/>
              <a:buNone/>
              <a:defRPr/>
            </a:pPr>
            <a:fld id="{7ED717A2-D05D-410D-984F-DEA8D35DA50A}" type="slidenum">
              <a:rPr lang="en-US" altLang="en-US" sz="970">
                <a:solidFill>
                  <a:srgbClr val="898989"/>
                </a:solidFill>
              </a:rPr>
              <a:pPr>
                <a:spcBef>
                  <a:spcPct val="0"/>
                </a:spcBef>
                <a:buFontTx/>
                <a:buNone/>
                <a:defRPr/>
              </a:pPr>
              <a:t>3</a:t>
            </a:fld>
            <a:endParaRPr lang="en-US" altLang="en-US" sz="970" dirty="0">
              <a:solidFill>
                <a:srgbClr val="898989"/>
              </a:solidFill>
            </a:endParaRPr>
          </a:p>
        </p:txBody>
      </p:sp>
      <p:pic>
        <p:nvPicPr>
          <p:cNvPr id="8197" name="Picture 2" descr="C:\Users\admin\Desktop\LOGONI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69951"/>
            <a:ext cx="14287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a:xfrm>
            <a:off x="3003550" y="869950"/>
            <a:ext cx="7664450" cy="58578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682417">
              <a:defRPr/>
            </a:pPr>
            <a:r>
              <a:rPr lang="en-US" sz="2239" dirty="0"/>
              <a:t>Evaluation Scheme</a:t>
            </a:r>
          </a:p>
        </p:txBody>
      </p:sp>
      <p:pic>
        <p:nvPicPr>
          <p:cNvPr id="8199"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333626" y="1503363"/>
            <a:ext cx="8010525" cy="4589462"/>
          </a:xfrm>
        </p:spPr>
      </p:pic>
    </p:spTree>
    <p:extLst>
      <p:ext uri="{BB962C8B-B14F-4D97-AF65-F5344CB8AC3E}">
        <p14:creationId xmlns:p14="http://schemas.microsoft.com/office/powerpoint/2010/main" val="35380197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To understand and implement the non-contiguous memory allocation scheme.</a:t>
            </a:r>
          </a:p>
          <a:p>
            <a:pPr marL="0" indent="0" algn="just">
              <a:lnSpc>
                <a:spcPct val="150000"/>
              </a:lnSpc>
              <a:spcBef>
                <a:spcPts val="0"/>
              </a:spcBef>
              <a:buNone/>
            </a:pPr>
            <a:r>
              <a:rPr lang="en-US" sz="2400" dirty="0" smtClean="0"/>
              <a:t>It offers the following advantages over contiguous memory allocation:</a:t>
            </a:r>
          </a:p>
          <a:p>
            <a:pPr algn="just">
              <a:lnSpc>
                <a:spcPct val="150000"/>
              </a:lnSpc>
              <a:spcBef>
                <a:spcPts val="0"/>
              </a:spcBef>
            </a:pPr>
            <a:r>
              <a:rPr lang="en-US" sz="2400" dirty="0" smtClean="0"/>
              <a:t>Permits sharing of code and data amongst processes.</a:t>
            </a:r>
          </a:p>
          <a:p>
            <a:pPr algn="just">
              <a:lnSpc>
                <a:spcPct val="150000"/>
              </a:lnSpc>
              <a:spcBef>
                <a:spcPts val="0"/>
              </a:spcBef>
            </a:pPr>
            <a:r>
              <a:rPr lang="en-US" sz="2400" dirty="0" smtClean="0"/>
              <a:t>There is no external fragmentation of physical memory.</a:t>
            </a:r>
          </a:p>
          <a:p>
            <a:pPr algn="just">
              <a:lnSpc>
                <a:spcPct val="150000"/>
              </a:lnSpc>
              <a:spcBef>
                <a:spcPts val="0"/>
              </a:spcBef>
            </a:pPr>
            <a:r>
              <a:rPr lang="en-US" sz="2400" dirty="0" smtClean="0"/>
              <a:t>Supports virtual memory concepts.</a:t>
            </a:r>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Non-Contiguous Memory </a:t>
            </a:r>
            <a:r>
              <a:rPr lang="en-US" sz="3600" dirty="0" smtClean="0">
                <a:solidFill>
                  <a:schemeClr val="dk1"/>
                </a:solidFill>
              </a:rPr>
              <a:t>Allocation(CO4)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BFDB0C28-E233-41B0-8630-7D9A4F888465}"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5178980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dirty="0" smtClean="0"/>
              <a:t>Topic objective: To understand the implementation of non contiguous memory allocation.</a:t>
            </a:r>
          </a:p>
          <a:p>
            <a:pPr marL="0" indent="0" algn="just">
              <a:lnSpc>
                <a:spcPct val="150000"/>
              </a:lnSpc>
              <a:spcBef>
                <a:spcPts val="0"/>
              </a:spcBef>
              <a:buNone/>
            </a:pPr>
            <a:r>
              <a:rPr lang="en-US" dirty="0" smtClean="0"/>
              <a:t>It </a:t>
            </a:r>
            <a:r>
              <a:rPr lang="en-US" dirty="0"/>
              <a:t>involves a complex implementation and involves additional costs in terms of memory and processing.</a:t>
            </a:r>
          </a:p>
          <a:p>
            <a:pPr marL="0" indent="0" algn="just">
              <a:lnSpc>
                <a:spcPct val="150000"/>
              </a:lnSpc>
              <a:spcBef>
                <a:spcPts val="0"/>
              </a:spcBef>
              <a:buNone/>
            </a:pPr>
            <a:r>
              <a:rPr lang="en-US" dirty="0"/>
              <a:t>It can be implemented by the concept of:</a:t>
            </a:r>
          </a:p>
          <a:p>
            <a:pPr algn="just">
              <a:lnSpc>
                <a:spcPct val="150000"/>
              </a:lnSpc>
              <a:spcBef>
                <a:spcPts val="0"/>
              </a:spcBef>
            </a:pPr>
            <a:r>
              <a:rPr lang="en-US" dirty="0"/>
              <a:t>Paging</a:t>
            </a:r>
          </a:p>
          <a:p>
            <a:pPr algn="just">
              <a:lnSpc>
                <a:spcPct val="150000"/>
              </a:lnSpc>
              <a:spcBef>
                <a:spcPts val="0"/>
              </a:spcBef>
            </a:pPr>
            <a:r>
              <a:rPr lang="en-US" dirty="0"/>
              <a:t>Segmentation</a:t>
            </a:r>
          </a:p>
          <a:p>
            <a:pPr algn="just">
              <a:lnSpc>
                <a:spcPct val="150000"/>
              </a:lnSpc>
              <a:spcBef>
                <a:spcPts val="0"/>
              </a:spcBef>
            </a:pPr>
            <a:r>
              <a:rPr lang="en-US" dirty="0"/>
              <a:t>Segmentation with paging</a:t>
            </a:r>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Non-Contiguous Memory </a:t>
            </a:r>
            <a:r>
              <a:rPr lang="en-US" sz="3600" dirty="0" smtClean="0">
                <a:solidFill>
                  <a:schemeClr val="dk1"/>
                </a:solidFill>
              </a:rPr>
              <a:t>Allocation(CO4)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3D27CDBF-A275-4620-8843-34F2D5BD4FD6}"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1580155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dirty="0" smtClean="0"/>
              <a:t> </a:t>
            </a:r>
            <a:endParaRPr lang="en-US"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Paging(CO4)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0218087C-7081-4EE8-947F-8AB8B2F184B7}"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8684" y="1584658"/>
            <a:ext cx="66309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78794" y="1481070"/>
            <a:ext cx="7006107" cy="830997"/>
          </a:xfrm>
          <a:prstGeom prst="rect">
            <a:avLst/>
          </a:prstGeom>
          <a:noFill/>
        </p:spPr>
        <p:txBody>
          <a:bodyPr wrap="square" rtlCol="0">
            <a:spAutoFit/>
          </a:bodyPr>
          <a:lstStyle/>
          <a:p>
            <a:r>
              <a:rPr lang="en-US" sz="2400" dirty="0" smtClean="0"/>
              <a:t>Topic Objective: To explain the paging hardware with the help of following diagram</a:t>
            </a:r>
            <a:endParaRPr lang="en-US" sz="2400" dirty="0"/>
          </a:p>
        </p:txBody>
      </p:sp>
    </p:spTree>
    <p:extLst>
      <p:ext uri="{BB962C8B-B14F-4D97-AF65-F5344CB8AC3E}">
        <p14:creationId xmlns:p14="http://schemas.microsoft.com/office/powerpoint/2010/main" val="32646494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a:bodyPr>
          <a:lstStyle/>
          <a:p>
            <a:pPr marL="0" indent="0" algn="just">
              <a:lnSpc>
                <a:spcPct val="150000"/>
              </a:lnSpc>
              <a:spcBef>
                <a:spcPts val="0"/>
              </a:spcBef>
              <a:buNone/>
            </a:pPr>
            <a:r>
              <a:rPr lang="en-US" sz="2800" dirty="0" smtClean="0"/>
              <a:t>Topic Objective: To understand the paging mechanism and how logical address is translated into physical address in this mechanism</a:t>
            </a:r>
          </a:p>
          <a:p>
            <a:pPr marL="0" indent="0" algn="just">
              <a:lnSpc>
                <a:spcPct val="150000"/>
              </a:lnSpc>
              <a:spcBef>
                <a:spcPts val="0"/>
              </a:spcBef>
              <a:buNone/>
            </a:pPr>
            <a:r>
              <a:rPr lang="en-US" sz="2800" dirty="0" smtClean="0"/>
              <a:t>It </a:t>
            </a:r>
            <a:r>
              <a:rPr lang="en-US" sz="2800" dirty="0"/>
              <a:t>permits physical address space of a process to be non-contiguous.</a:t>
            </a:r>
          </a:p>
          <a:p>
            <a:pPr marL="0" indent="0" algn="just">
              <a:lnSpc>
                <a:spcPct val="150000"/>
              </a:lnSpc>
              <a:buNone/>
            </a:pPr>
            <a:r>
              <a:rPr lang="en-US" sz="2800" dirty="0"/>
              <a:t>The logical address space of a process is divided into blocks of fixed size called Pages.</a:t>
            </a:r>
          </a:p>
          <a:p>
            <a:pPr marL="0" indent="0" algn="just">
              <a:lnSpc>
                <a:spcPct val="150000"/>
              </a:lnSpc>
              <a:buNone/>
            </a:pPr>
            <a:r>
              <a:rPr lang="en-US" sz="2800" dirty="0"/>
              <a:t>Also, the physical memory is divided into blocks of fixed sizes called Frames.</a:t>
            </a:r>
          </a:p>
          <a:p>
            <a:pPr marL="0" indent="0" algn="just">
              <a:lnSpc>
                <a:spcPct val="150000"/>
              </a:lnSpc>
              <a:buNone/>
            </a:pPr>
            <a:r>
              <a:rPr lang="en-US" sz="2800" dirty="0"/>
              <a:t>In the system, the page and frame will be of same size.</a:t>
            </a:r>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Paging(CO4)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E5EB2E27-506D-4E08-A95D-7696C81864C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75305714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The </a:t>
            </a:r>
            <a:r>
              <a:rPr lang="en-US" sz="2800" dirty="0"/>
              <a:t>size is of the order of 512 bytes to a few MB.</a:t>
            </a:r>
          </a:p>
          <a:p>
            <a:pPr marL="0" indent="0" algn="just">
              <a:lnSpc>
                <a:spcPct val="150000"/>
              </a:lnSpc>
              <a:buNone/>
            </a:pPr>
            <a:r>
              <a:rPr lang="en-US" sz="2800" dirty="0"/>
              <a:t>Whenever, a process is to be executed, its page are moved from secondary storage(Hard disk) to the available frames in physical memory(RAM).</a:t>
            </a:r>
          </a:p>
          <a:p>
            <a:pPr marL="0" indent="0" algn="just">
              <a:lnSpc>
                <a:spcPct val="150000"/>
              </a:lnSpc>
              <a:buNone/>
            </a:pPr>
            <a:r>
              <a:rPr lang="en-US" sz="2800" dirty="0"/>
              <a:t>The information about frame number, in which a page is resident, is entered in page table. The page table is indexed by page number.</a:t>
            </a:r>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smtClean="0">
                <a:solidFill>
                  <a:schemeClr val="dk1"/>
                </a:solidFill>
              </a:rPr>
              <a:t>Paging(CO4)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41F3DDF0-3EB5-4D3B-9244-462E698DD710}"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6444423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For </a:t>
            </a:r>
            <a:r>
              <a:rPr lang="en-US" sz="2800" dirty="0"/>
              <a:t>a ‘m’ bit processor, the logical address will be m bits long.</a:t>
            </a:r>
          </a:p>
          <a:p>
            <a:pPr marL="0" indent="0" algn="just">
              <a:lnSpc>
                <a:spcPct val="150000"/>
              </a:lnSpc>
              <a:spcBef>
                <a:spcPts val="0"/>
              </a:spcBef>
              <a:buNone/>
            </a:pPr>
            <a:r>
              <a:rPr lang="en-US" sz="2800" dirty="0"/>
              <a:t>Let the page size be 2</a:t>
            </a:r>
            <a:r>
              <a:rPr lang="en-US" sz="2800" baseline="30000" dirty="0"/>
              <a:t>n</a:t>
            </a:r>
            <a:r>
              <a:rPr lang="en-US" sz="2800" dirty="0"/>
              <a:t> bytes.</a:t>
            </a:r>
          </a:p>
          <a:p>
            <a:pPr marL="0" indent="0" algn="just">
              <a:lnSpc>
                <a:spcPct val="150000"/>
              </a:lnSpc>
              <a:spcBef>
                <a:spcPts val="0"/>
              </a:spcBef>
              <a:buNone/>
            </a:pPr>
            <a:r>
              <a:rPr lang="en-US" sz="2800" dirty="0"/>
              <a:t>Then lower order n bits of a logical address (L) will represent page offset(d) and the higher order m-n bits will represent the page number (p).</a:t>
            </a:r>
          </a:p>
          <a:p>
            <a:pPr marL="0" indent="0" algn="just">
              <a:lnSpc>
                <a:spcPct val="150000"/>
              </a:lnSpc>
              <a:spcBef>
                <a:spcPts val="0"/>
              </a:spcBef>
              <a:buNone/>
            </a:pPr>
            <a:r>
              <a:rPr lang="en-US" sz="2800" dirty="0"/>
              <a:t>Then page number p=L/2</a:t>
            </a:r>
            <a:r>
              <a:rPr lang="en-US" sz="2800" baseline="30000" dirty="0"/>
              <a:t>n</a:t>
            </a:r>
          </a:p>
          <a:p>
            <a:pPr marL="0" indent="0" algn="just">
              <a:lnSpc>
                <a:spcPct val="150000"/>
              </a:lnSpc>
              <a:spcBef>
                <a:spcPts val="0"/>
              </a:spcBef>
              <a:buNone/>
            </a:pPr>
            <a:r>
              <a:rPr lang="en-US" sz="2800" dirty="0"/>
              <a:t>And page offset d=L%2</a:t>
            </a:r>
            <a:r>
              <a:rPr lang="en-US" sz="2800" baseline="30000" dirty="0"/>
              <a:t>n</a:t>
            </a: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761327"/>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sz="2900" dirty="0" smtClean="0">
                <a:solidFill>
                  <a:schemeClr val="dk1"/>
                </a:solidFill>
              </a:rPr>
              <a:t>Translation </a:t>
            </a:r>
            <a:r>
              <a:rPr lang="en-US" sz="2900" dirty="0">
                <a:solidFill>
                  <a:schemeClr val="dk1"/>
                </a:solidFill>
              </a:rPr>
              <a:t>of Logical address into </a:t>
            </a:r>
            <a:r>
              <a:rPr lang="en-US" sz="2900" dirty="0" smtClean="0">
                <a:solidFill>
                  <a:schemeClr val="dk1"/>
                </a:solidFill>
              </a:rPr>
              <a:t>physical address(CO4)</a:t>
            </a:r>
            <a:endParaRPr lang="en-US" sz="29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8608286-C99A-45A6-8650-D0E80C55B4C0}"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2276317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sz="2800" dirty="0" smtClean="0"/>
              <a:t>Let </a:t>
            </a:r>
            <a:r>
              <a:rPr lang="en-US" sz="2800" dirty="0"/>
              <a:t>f be the frame number that holds the page referenced by logical address (L).</a:t>
            </a:r>
          </a:p>
          <a:p>
            <a:pPr marL="0" indent="0" algn="just">
              <a:lnSpc>
                <a:spcPct val="150000"/>
              </a:lnSpc>
              <a:spcBef>
                <a:spcPts val="0"/>
              </a:spcBef>
              <a:buNone/>
            </a:pPr>
            <a:r>
              <a:rPr lang="en-US" sz="2800" dirty="0"/>
              <a:t>Then f can be obtained by indexing into page table, by using page number p as index</a:t>
            </a:r>
          </a:p>
          <a:p>
            <a:pPr marL="0" indent="0" algn="just">
              <a:lnSpc>
                <a:spcPct val="150000"/>
              </a:lnSpc>
              <a:spcBef>
                <a:spcPts val="0"/>
              </a:spcBef>
              <a:buNone/>
            </a:pPr>
            <a:r>
              <a:rPr lang="en-US" sz="2800" dirty="0"/>
              <a:t>f=page-table[p].</a:t>
            </a:r>
          </a:p>
          <a:p>
            <a:pPr marL="0" indent="0" algn="just">
              <a:lnSpc>
                <a:spcPct val="150000"/>
              </a:lnSpc>
              <a:spcBef>
                <a:spcPts val="0"/>
              </a:spcBef>
              <a:buNone/>
            </a:pPr>
            <a:r>
              <a:rPr lang="en-US" sz="2800" dirty="0"/>
              <a:t>Corresponding physical address (P)=f*2</a:t>
            </a:r>
            <a:r>
              <a:rPr lang="en-US" sz="2800" baseline="30000" dirty="0"/>
              <a:t>n </a:t>
            </a:r>
            <a:r>
              <a:rPr lang="en-US" sz="2800" dirty="0"/>
              <a:t>+ d</a:t>
            </a:r>
          </a:p>
          <a:p>
            <a:pPr marL="0" indent="0" algn="just">
              <a:lnSpc>
                <a:spcPct val="150000"/>
              </a:lnSpc>
              <a:spcBef>
                <a:spcPts val="0"/>
              </a:spcBef>
              <a:buNone/>
            </a:pPr>
            <a:r>
              <a:rPr lang="en-US" sz="2800" dirty="0"/>
              <a:t>This physical address is fed to MMU to access the memory location, referenced by logical address L.</a:t>
            </a:r>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6"/>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Translation of Logical address into physical address</a:t>
            </a:r>
          </a:p>
        </p:txBody>
      </p:sp>
      <p:sp>
        <p:nvSpPr>
          <p:cNvPr id="18" name="Date Placeholder 17"/>
          <p:cNvSpPr>
            <a:spLocks noGrp="1"/>
          </p:cNvSpPr>
          <p:nvPr>
            <p:ph type="dt" sz="half" idx="10"/>
          </p:nvPr>
        </p:nvSpPr>
        <p:spPr>
          <a:xfrm>
            <a:off x="838200" y="6514106"/>
            <a:ext cx="2743200" cy="262063"/>
          </a:xfrm>
        </p:spPr>
        <p:txBody>
          <a:bodyPr/>
          <a:lstStyle/>
          <a:p>
            <a:fld id="{91F5B29B-9067-4F82-A15C-7D857BC67A30}"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5584540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20000"/>
          </a:bodyPr>
          <a:lstStyle/>
          <a:p>
            <a:pPr marL="0" indent="0" algn="just">
              <a:lnSpc>
                <a:spcPct val="150000"/>
              </a:lnSpc>
              <a:spcBef>
                <a:spcPts val="0"/>
              </a:spcBef>
              <a:buNone/>
            </a:pPr>
            <a:r>
              <a:rPr lang="en-US" sz="2800" dirty="0" smtClean="0"/>
              <a:t>Topic Objective: To compute internal fragmentation in paging mechanism.</a:t>
            </a:r>
          </a:p>
          <a:p>
            <a:pPr marL="0" indent="0" algn="just">
              <a:lnSpc>
                <a:spcPct val="150000"/>
              </a:lnSpc>
              <a:spcBef>
                <a:spcPts val="0"/>
              </a:spcBef>
              <a:buNone/>
            </a:pPr>
            <a:r>
              <a:rPr lang="en-US" sz="2800" dirty="0" smtClean="0"/>
              <a:t>Since</a:t>
            </a:r>
            <a:r>
              <a:rPr lang="en-US" sz="2800" dirty="0"/>
              <a:t>, a program size may not be an exact multiple of the page-size, some space would remain unoccupied in the last page of the process.</a:t>
            </a:r>
          </a:p>
          <a:p>
            <a:pPr marL="0" indent="0" algn="just">
              <a:lnSpc>
                <a:spcPct val="150000"/>
              </a:lnSpc>
              <a:spcBef>
                <a:spcPts val="0"/>
              </a:spcBef>
              <a:buNone/>
            </a:pPr>
            <a:r>
              <a:rPr lang="en-US" sz="2800" dirty="0"/>
              <a:t>The average memory loss, due to internal fragmentation, would be of the order of half page per process. So, larger the page size, larger would be the loss of memory, by internal fragmentation.</a:t>
            </a:r>
          </a:p>
          <a:p>
            <a:pPr marL="0" indent="0" algn="just">
              <a:lnSpc>
                <a:spcPct val="150000"/>
              </a:lnSpc>
              <a:spcBef>
                <a:spcPts val="0"/>
              </a:spcBef>
              <a:buNone/>
            </a:pPr>
            <a:r>
              <a:rPr lang="en-US" sz="2800" dirty="0"/>
              <a:t>Suppose, a system supports a page-size of P bytes.</a:t>
            </a:r>
          </a:p>
          <a:p>
            <a:pPr marL="0" indent="0" algn="just">
              <a:lnSpc>
                <a:spcPct val="150000"/>
              </a:lnSpc>
              <a:spcBef>
                <a:spcPts val="0"/>
              </a:spcBef>
              <a:buNone/>
            </a:pPr>
            <a:r>
              <a:rPr lang="en-US" sz="2800" dirty="0"/>
              <a:t>Then a program of size M bytes, will have an internal fragmentation= P-(M%P) bytes</a:t>
            </a:r>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Internal Fragmentation in </a:t>
            </a:r>
            <a:r>
              <a:rPr lang="en-US" sz="3600" dirty="0" smtClean="0">
                <a:solidFill>
                  <a:schemeClr val="dk1"/>
                </a:solidFill>
              </a:rPr>
              <a:t>Paging(CO4)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B837E552-1484-4F73-939A-1C4FDA8B1C9E}"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98112499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to compare paging with fixed partitioning scheme.</a:t>
            </a:r>
          </a:p>
          <a:p>
            <a:pPr algn="just">
              <a:lnSpc>
                <a:spcPct val="150000"/>
              </a:lnSpc>
              <a:spcBef>
                <a:spcPts val="0"/>
              </a:spcBef>
            </a:pPr>
            <a:r>
              <a:rPr lang="en-US" sz="2800" dirty="0" smtClean="0"/>
              <a:t> </a:t>
            </a:r>
            <a:r>
              <a:rPr lang="en-US" sz="2800" dirty="0"/>
              <a:t>The effective memory access time increases, since for accessing of an operand, first its frame number has to be accessed. Since, the page table resides in the RAM itself, the effective access time to get an operand will be twice the RAM access time. So, if RAM access time is 100 ns, the effective access time would be 200 ns.</a:t>
            </a:r>
          </a:p>
          <a:p>
            <a:pPr algn="just">
              <a:lnSpc>
                <a:spcPct val="150000"/>
              </a:lnSpc>
              <a:spcBef>
                <a:spcPts val="0"/>
              </a:spcBef>
            </a:pPr>
            <a:r>
              <a:rPr lang="en-US" sz="2800" dirty="0"/>
              <a:t>The page table occupies a significant amount of memory</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Limitation of Basic Paging </a:t>
            </a:r>
            <a:r>
              <a:rPr lang="en-US" sz="3600" dirty="0" smtClean="0">
                <a:solidFill>
                  <a:schemeClr val="dk1"/>
                </a:solidFill>
              </a:rPr>
              <a:t>Scheme(CO4)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8C4967D0-990B-48E3-8307-30032AD8F68E}"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2335576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sz="2800" dirty="0" smtClean="0"/>
              <a:t>Topic Objective: To increase the performance of paging mechanism by introducing the concept of TLB.</a:t>
            </a:r>
          </a:p>
          <a:p>
            <a:pPr marL="0" indent="0" algn="just">
              <a:lnSpc>
                <a:spcPct val="150000"/>
              </a:lnSpc>
              <a:spcBef>
                <a:spcPts val="0"/>
              </a:spcBef>
              <a:buNone/>
            </a:pPr>
            <a:r>
              <a:rPr lang="en-US" sz="2800" dirty="0" smtClean="0"/>
              <a:t>TLB </a:t>
            </a:r>
            <a:r>
              <a:rPr lang="en-US" sz="2800" dirty="0"/>
              <a:t>(Translation Look-aside Buffer) is page-table cache, which is implemented as a fast associative memory. The associative memory is distinguished by its ability to search for a key, concurrently in all entries in a table.</a:t>
            </a:r>
          </a:p>
          <a:p>
            <a:pPr marL="0" indent="0" algn="just">
              <a:lnSpc>
                <a:spcPct val="150000"/>
              </a:lnSpc>
              <a:spcBef>
                <a:spcPts val="0"/>
              </a:spcBef>
              <a:buNone/>
            </a:pPr>
            <a:r>
              <a:rPr lang="en-US" sz="2800" dirty="0"/>
              <a:t>This property makes the associative memory much faster than conventional RAM. But it is much costlier also.</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How to Reduce the Effective Access Time in Paging?</a:t>
            </a:r>
          </a:p>
        </p:txBody>
      </p:sp>
      <p:sp>
        <p:nvSpPr>
          <p:cNvPr id="18" name="Date Placeholder 17"/>
          <p:cNvSpPr>
            <a:spLocks noGrp="1"/>
          </p:cNvSpPr>
          <p:nvPr>
            <p:ph type="dt" sz="half" idx="10"/>
          </p:nvPr>
        </p:nvSpPr>
        <p:spPr>
          <a:xfrm>
            <a:off x="838200" y="6514106"/>
            <a:ext cx="2743200" cy="262063"/>
          </a:xfrm>
        </p:spPr>
        <p:txBody>
          <a:bodyPr/>
          <a:lstStyle/>
          <a:p>
            <a:fld id="{92CFDEEB-AF91-4FB6-8854-DD976B16E895}"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39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9954436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855AC3-01F9-4536-BBBA-A425EE57E204}" type="datetime3">
              <a:rPr lang="en-US" smtClean="0"/>
              <a:t>5 January 2024</a:t>
            </a:fld>
            <a:endParaRPr lang="en-US" dirty="0"/>
          </a:p>
        </p:txBody>
      </p:sp>
      <p:sp>
        <p:nvSpPr>
          <p:cNvPr id="5" name="Footer Placeholder 4"/>
          <p:cNvSpPr>
            <a:spLocks noGrp="1"/>
          </p:cNvSpPr>
          <p:nvPr>
            <p:ph type="ftr" sz="quarter" idx="11"/>
          </p:nvPr>
        </p:nvSpPr>
        <p:spPr>
          <a:xfrm>
            <a:off x="3352800" y="6324601"/>
            <a:ext cx="65024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en-US" sz="3600" dirty="0" smtClean="0">
                <a:solidFill>
                  <a:schemeClr val="dk1"/>
                </a:solidFill>
              </a:rPr>
              <a:t>Content</a:t>
            </a:r>
            <a:endParaRPr lang="en-US" sz="3600" dirty="0">
              <a:solidFill>
                <a:schemeClr val="dk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9" name="Rectangle 8"/>
          <p:cNvSpPr/>
          <p:nvPr/>
        </p:nvSpPr>
        <p:spPr>
          <a:xfrm>
            <a:off x="1371600" y="860216"/>
            <a:ext cx="10236200" cy="5509200"/>
          </a:xfrm>
          <a:prstGeom prst="rect">
            <a:avLst/>
          </a:prstGeom>
        </p:spPr>
        <p:txBody>
          <a:bodyPr wrap="square">
            <a:spAutoFit/>
          </a:bodyPr>
          <a:lstStyle/>
          <a:p>
            <a:pPr>
              <a:buFont typeface="Arial" pitchFamily="34" charset="0"/>
              <a:buChar char="•"/>
            </a:pPr>
            <a:r>
              <a:rPr lang="en-IN" sz="2200" dirty="0" smtClean="0"/>
              <a:t>Memory Allocation</a:t>
            </a:r>
          </a:p>
          <a:p>
            <a:pPr lvl="3">
              <a:buFont typeface="Arial" pitchFamily="34" charset="0"/>
              <a:buChar char="•"/>
            </a:pPr>
            <a:r>
              <a:rPr lang="en-IN" sz="2200" dirty="0" smtClean="0"/>
              <a:t>Contiguous</a:t>
            </a:r>
          </a:p>
          <a:p>
            <a:pPr lvl="5">
              <a:buFont typeface="Arial" pitchFamily="34" charset="0"/>
              <a:buChar char="•"/>
            </a:pPr>
            <a:r>
              <a:rPr lang="en-IN" sz="2200" dirty="0" smtClean="0"/>
              <a:t>Fixed Partition</a:t>
            </a:r>
          </a:p>
          <a:p>
            <a:pPr lvl="5">
              <a:buFont typeface="Arial" pitchFamily="34" charset="0"/>
              <a:buChar char="•"/>
            </a:pPr>
            <a:r>
              <a:rPr lang="en-IN" sz="2200" dirty="0" smtClean="0"/>
              <a:t>Variable partition</a:t>
            </a:r>
          </a:p>
          <a:p>
            <a:pPr lvl="3">
              <a:buFont typeface="Arial" pitchFamily="34" charset="0"/>
              <a:buChar char="•"/>
            </a:pPr>
            <a:r>
              <a:rPr lang="en-IN" sz="2200" dirty="0" smtClean="0"/>
              <a:t>Non Contiguous</a:t>
            </a:r>
          </a:p>
          <a:p>
            <a:pPr lvl="5">
              <a:buFont typeface="Arial" pitchFamily="34" charset="0"/>
              <a:buChar char="•"/>
            </a:pPr>
            <a:r>
              <a:rPr lang="en-IN" sz="2200" dirty="0" smtClean="0"/>
              <a:t>Paging</a:t>
            </a:r>
          </a:p>
          <a:p>
            <a:pPr lvl="5">
              <a:buFont typeface="Arial" pitchFamily="34" charset="0"/>
              <a:buChar char="•"/>
            </a:pPr>
            <a:r>
              <a:rPr lang="en-IN" sz="2200" dirty="0" smtClean="0"/>
              <a:t>Segmentation</a:t>
            </a:r>
          </a:p>
          <a:p>
            <a:pPr lvl="5">
              <a:buFont typeface="Arial" pitchFamily="34" charset="0"/>
              <a:buChar char="•"/>
            </a:pPr>
            <a:r>
              <a:rPr lang="en-IN" sz="2200" dirty="0" smtClean="0"/>
              <a:t>Segmentation with paging</a:t>
            </a:r>
          </a:p>
          <a:p>
            <a:pPr>
              <a:buFont typeface="Arial" pitchFamily="34" charset="0"/>
              <a:buChar char="•"/>
            </a:pPr>
            <a:r>
              <a:rPr lang="en-IN" sz="2200" dirty="0" smtClean="0"/>
              <a:t>Virtual Memory</a:t>
            </a:r>
          </a:p>
          <a:p>
            <a:pPr>
              <a:buFont typeface="Arial" pitchFamily="34" charset="0"/>
              <a:buChar char="•"/>
            </a:pPr>
            <a:r>
              <a:rPr lang="en-IN" sz="2200" dirty="0" smtClean="0"/>
              <a:t>Demand Paging</a:t>
            </a:r>
          </a:p>
          <a:p>
            <a:pPr>
              <a:buFont typeface="Arial" pitchFamily="34" charset="0"/>
              <a:buChar char="•"/>
            </a:pPr>
            <a:r>
              <a:rPr lang="en-IN" sz="2200" dirty="0" smtClean="0"/>
              <a:t>Global and local page replacement</a:t>
            </a:r>
          </a:p>
          <a:p>
            <a:pPr>
              <a:buFont typeface="Arial" pitchFamily="34" charset="0"/>
              <a:buChar char="•"/>
            </a:pPr>
            <a:r>
              <a:rPr lang="en-IN" sz="2200" dirty="0" smtClean="0"/>
              <a:t>Page replacement algorithms</a:t>
            </a:r>
          </a:p>
          <a:p>
            <a:pPr lvl="3">
              <a:buFont typeface="Arial" pitchFamily="34" charset="0"/>
              <a:buChar char="•"/>
            </a:pPr>
            <a:r>
              <a:rPr lang="en-IN" sz="2200" dirty="0" smtClean="0"/>
              <a:t>FIFO</a:t>
            </a:r>
          </a:p>
          <a:p>
            <a:pPr lvl="3">
              <a:buFont typeface="Arial" pitchFamily="34" charset="0"/>
              <a:buChar char="•"/>
            </a:pPr>
            <a:r>
              <a:rPr lang="en-IN" sz="2200" dirty="0" smtClean="0"/>
              <a:t>LRU</a:t>
            </a:r>
          </a:p>
          <a:p>
            <a:pPr lvl="3">
              <a:buFont typeface="Arial" pitchFamily="34" charset="0"/>
              <a:buChar char="•"/>
            </a:pPr>
            <a:r>
              <a:rPr lang="en-IN" sz="2200" dirty="0" smtClean="0"/>
              <a:t>OPTIMAL</a:t>
            </a:r>
          </a:p>
          <a:p>
            <a:pPr>
              <a:buFont typeface="Arial" pitchFamily="34" charset="0"/>
              <a:buChar char="•"/>
            </a:pPr>
            <a:r>
              <a:rPr lang="en-IN" sz="2200" dirty="0" smtClean="0"/>
              <a:t>Thrashing</a:t>
            </a:r>
          </a:p>
        </p:txBody>
      </p:sp>
    </p:spTree>
    <p:extLst>
      <p:ext uri="{BB962C8B-B14F-4D97-AF65-F5344CB8AC3E}">
        <p14:creationId xmlns:p14="http://schemas.microsoft.com/office/powerpoint/2010/main" val="1899248417"/>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Topic Objective: to compare TLB with RAM.</a:t>
            </a:r>
          </a:p>
          <a:p>
            <a:pPr marL="0" indent="0" algn="just">
              <a:lnSpc>
                <a:spcPct val="150000"/>
              </a:lnSpc>
              <a:buNone/>
            </a:pPr>
            <a:r>
              <a:rPr lang="en-US" sz="2800" dirty="0" smtClean="0"/>
              <a:t>Due </a:t>
            </a:r>
            <a:r>
              <a:rPr lang="en-US" sz="2800" dirty="0"/>
              <a:t>to higher cost, it may not be cost effective to have entire page table in TLB, but a subset of page table, that may be currently active, can be moved to TLB.</a:t>
            </a:r>
          </a:p>
          <a:p>
            <a:pPr marL="0" indent="0" algn="just">
              <a:lnSpc>
                <a:spcPct val="150000"/>
              </a:lnSpc>
              <a:buNone/>
            </a:pPr>
            <a:r>
              <a:rPr lang="en-US" sz="2800" dirty="0"/>
              <a:t>Each entry of TLB would contain Page no. of a page and the Frame no. where the page is stored in RAM</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000" dirty="0">
                <a:solidFill>
                  <a:schemeClr val="dk1"/>
                </a:solidFill>
              </a:rPr>
              <a:t>How to Reduce the Effective Access Time in Paging</a:t>
            </a:r>
            <a:r>
              <a:rPr lang="en-US" sz="3000" dirty="0" smtClean="0">
                <a:solidFill>
                  <a:schemeClr val="dk1"/>
                </a:solidFill>
              </a:rPr>
              <a:t>?</a:t>
            </a:r>
            <a:endParaRPr lang="en-US" sz="30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96865CCC-901D-4D25-9F8A-FEC69EA9A777}"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0718669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 </a:t>
            </a: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TLB(CO4)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73A832C5-43B7-4396-A5D0-8894E314BC66}"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6924" y="1669920"/>
            <a:ext cx="6100763"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0" y="1489301"/>
            <a:ext cx="3540617" cy="1323439"/>
          </a:xfrm>
          <a:prstGeom prst="rect">
            <a:avLst/>
          </a:prstGeom>
          <a:noFill/>
        </p:spPr>
        <p:txBody>
          <a:bodyPr wrap="square" rtlCol="0">
            <a:spAutoFit/>
          </a:bodyPr>
          <a:lstStyle/>
          <a:p>
            <a:pPr algn="just"/>
            <a:r>
              <a:rPr lang="en-US" sz="2000" dirty="0" smtClean="0"/>
              <a:t>Topic objective: To explain mechanism of TLB Hardware with the help of following diagram. </a:t>
            </a:r>
            <a:endParaRPr lang="en-US" sz="2000" dirty="0"/>
          </a:p>
        </p:txBody>
      </p:sp>
    </p:spTree>
    <p:extLst>
      <p:ext uri="{BB962C8B-B14F-4D97-AF65-F5344CB8AC3E}">
        <p14:creationId xmlns:p14="http://schemas.microsoft.com/office/powerpoint/2010/main" val="15053631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To understand the mechanism of TLB.</a:t>
            </a:r>
          </a:p>
          <a:p>
            <a:pPr marL="0" indent="0" algn="just">
              <a:lnSpc>
                <a:spcPct val="150000"/>
              </a:lnSpc>
              <a:spcBef>
                <a:spcPts val="0"/>
              </a:spcBef>
              <a:buNone/>
            </a:pPr>
            <a:r>
              <a:rPr lang="en-US" sz="2800" dirty="0" smtClean="0"/>
              <a:t>Whenever</a:t>
            </a:r>
            <a:r>
              <a:rPr lang="en-US" sz="2800" dirty="0"/>
              <a:t>, a logical address is generated, the page no. p of the logical address is fed as a key to the TLB.</a:t>
            </a:r>
          </a:p>
          <a:p>
            <a:pPr marL="0" indent="0" algn="just">
              <a:lnSpc>
                <a:spcPct val="150000"/>
              </a:lnSpc>
              <a:spcBef>
                <a:spcPts val="0"/>
              </a:spcBef>
              <a:buNone/>
            </a:pPr>
            <a:r>
              <a:rPr lang="en-US" sz="2800" dirty="0"/>
              <a:t>The key is searched in parallel in all the entries of TLB.</a:t>
            </a:r>
          </a:p>
          <a:p>
            <a:pPr marL="0" indent="0" algn="just">
              <a:lnSpc>
                <a:spcPct val="150000"/>
              </a:lnSpc>
              <a:spcBef>
                <a:spcPts val="0"/>
              </a:spcBef>
              <a:buNone/>
            </a:pPr>
            <a:r>
              <a:rPr lang="en-US" sz="2800" dirty="0"/>
              <a:t>If the match found for the page no. p, it is termed as TLB hit. The entry, with the matching number contains the frame no., where the page is stored.</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a:solidFill>
                  <a:schemeClr val="dk1"/>
                </a:solidFill>
              </a:rPr>
              <a:t>TLB</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E65874EB-56FA-4C92-9DB6-A29D80A2441D}"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6380120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If </a:t>
            </a:r>
            <a:r>
              <a:rPr lang="en-US" sz="2800" dirty="0"/>
              <a:t>match not found for the page no., it indicates TLB miss. Then, the frame no. is accessed from the page table. Also, the page table entry is moved to TLB, so that for further references to that page, its frame no. can be accessed from TLB itself.</a:t>
            </a:r>
          </a:p>
          <a:p>
            <a:pPr marL="0" indent="0" algn="just">
              <a:lnSpc>
                <a:spcPct val="150000"/>
              </a:lnSpc>
              <a:buNone/>
            </a:pPr>
            <a:r>
              <a:rPr lang="en-US" sz="2800" dirty="0"/>
              <a:t>If TLB is full, then some replacement algorithm can be used to replace one of the existing entries in the TLB.</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TLB</a:t>
            </a:r>
          </a:p>
        </p:txBody>
      </p:sp>
      <p:sp>
        <p:nvSpPr>
          <p:cNvPr id="18" name="Date Placeholder 17"/>
          <p:cNvSpPr>
            <a:spLocks noGrp="1"/>
          </p:cNvSpPr>
          <p:nvPr>
            <p:ph type="dt" sz="half" idx="10"/>
          </p:nvPr>
        </p:nvSpPr>
        <p:spPr>
          <a:xfrm>
            <a:off x="838200" y="6514106"/>
            <a:ext cx="2743200" cy="262063"/>
          </a:xfrm>
        </p:spPr>
        <p:txBody>
          <a:bodyPr/>
          <a:lstStyle/>
          <a:p>
            <a:fld id="{39EC10EB-1837-4DC0-8B5F-A4FBF28E193F}"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7631289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85000" lnSpcReduction="20000"/>
          </a:bodyPr>
          <a:lstStyle/>
          <a:p>
            <a:pPr marL="0" indent="0">
              <a:lnSpc>
                <a:spcPct val="150000"/>
              </a:lnSpc>
              <a:buNone/>
            </a:pPr>
            <a:r>
              <a:rPr lang="en-US" sz="2800" dirty="0" smtClean="0"/>
              <a:t>Topic objective: To compute the effective memory access time of cache memory.</a:t>
            </a:r>
          </a:p>
          <a:p>
            <a:pPr marL="0" indent="0">
              <a:lnSpc>
                <a:spcPct val="150000"/>
              </a:lnSpc>
              <a:buNone/>
            </a:pPr>
            <a:r>
              <a:rPr lang="en-US" sz="2800" dirty="0" smtClean="0"/>
              <a:t>TLB </a:t>
            </a:r>
            <a:r>
              <a:rPr lang="en-US" sz="2800" dirty="0"/>
              <a:t>Hit ratio=0.9 </a:t>
            </a:r>
          </a:p>
          <a:p>
            <a:pPr marL="0" indent="0">
              <a:lnSpc>
                <a:spcPct val="150000"/>
              </a:lnSpc>
              <a:buNone/>
            </a:pPr>
            <a:r>
              <a:rPr lang="en-US" sz="2800" dirty="0"/>
              <a:t>RAM access time  T=100 ns and TLB access time t=20 ns</a:t>
            </a:r>
          </a:p>
          <a:p>
            <a:pPr marL="0" indent="0">
              <a:lnSpc>
                <a:spcPct val="150000"/>
              </a:lnSpc>
              <a:buNone/>
            </a:pPr>
            <a:r>
              <a:rPr lang="en-US" sz="2800" dirty="0"/>
              <a:t>Effective access time without TLB= 2T=200 ns</a:t>
            </a:r>
          </a:p>
          <a:p>
            <a:pPr marL="0" indent="0">
              <a:lnSpc>
                <a:spcPct val="150000"/>
              </a:lnSpc>
              <a:buNone/>
            </a:pPr>
            <a:r>
              <a:rPr lang="en-US" sz="2800" dirty="0"/>
              <a:t>Effective access time with TLB</a:t>
            </a:r>
          </a:p>
          <a:p>
            <a:pPr marL="0" indent="0">
              <a:lnSpc>
                <a:spcPct val="150000"/>
              </a:lnSpc>
              <a:buNone/>
            </a:pPr>
            <a:r>
              <a:rPr lang="en-US" sz="1800" dirty="0"/>
              <a:t>=H*(T + t) + (1-H) * (2*T + t)</a:t>
            </a:r>
          </a:p>
          <a:p>
            <a:pPr marL="0" indent="0">
              <a:lnSpc>
                <a:spcPct val="150000"/>
              </a:lnSpc>
              <a:buNone/>
            </a:pPr>
            <a:r>
              <a:rPr lang="en-US" sz="1800" dirty="0"/>
              <a:t>=0.9*(100+20) + (1-0.9)*(2*100+20)</a:t>
            </a:r>
          </a:p>
          <a:p>
            <a:pPr marL="0" indent="0">
              <a:lnSpc>
                <a:spcPct val="150000"/>
              </a:lnSpc>
              <a:buNone/>
            </a:pPr>
            <a:r>
              <a:rPr lang="en-US" sz="1800" dirty="0"/>
              <a:t>=0.9*120+0.1*220=108+22=130 ns</a:t>
            </a:r>
          </a:p>
          <a:p>
            <a:pPr marL="0" indent="0">
              <a:lnSpc>
                <a:spcPct val="150000"/>
              </a:lnSpc>
              <a:buNone/>
            </a:pPr>
            <a:r>
              <a:rPr lang="en-US" sz="2000" b="1" dirty="0"/>
              <a:t>Reduction in effective access time=(200-130)*100/200=35%</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Improvement in effective memory access </a:t>
            </a:r>
            <a:r>
              <a:rPr lang="en-US" sz="3200" dirty="0" smtClean="0">
                <a:solidFill>
                  <a:schemeClr val="dk1"/>
                </a:solidFill>
              </a:rPr>
              <a:t>time(CO4)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F6168CD4-2960-4179-8610-FB1995084EFC}"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971127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xEl>
                                              <p:pRg st="6" end="6"/>
                                            </p:txEl>
                                          </p:spTgt>
                                        </p:tgtEl>
                                        <p:attrNameLst>
                                          <p:attrName>style.visibility</p:attrName>
                                        </p:attrNameLst>
                                      </p:cBhvr>
                                      <p:to>
                                        <p:strVal val="visible"/>
                                      </p:to>
                                    </p:set>
                                    <p:anim calcmode="lin" valueType="num">
                                      <p:cBhvr additive="base">
                                        <p:cTn id="43" dur="500" fill="hold"/>
                                        <p:tgtEl>
                                          <p:spTgt spid="1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
                                            <p:txEl>
                                              <p:pRg st="7" end="7"/>
                                            </p:txEl>
                                          </p:spTgt>
                                        </p:tgtEl>
                                        <p:attrNameLst>
                                          <p:attrName>style.visibility</p:attrName>
                                        </p:attrNameLst>
                                      </p:cBhvr>
                                      <p:to>
                                        <p:strVal val="visible"/>
                                      </p:to>
                                    </p:set>
                                    <p:anim calcmode="lin" valueType="num">
                                      <p:cBhvr additive="base">
                                        <p:cTn id="49" dur="500" fill="hold"/>
                                        <p:tgtEl>
                                          <p:spTgt spid="1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
                                            <p:txEl>
                                              <p:pRg st="8" end="8"/>
                                            </p:txEl>
                                          </p:spTgt>
                                        </p:tgtEl>
                                        <p:attrNameLst>
                                          <p:attrName>style.visibility</p:attrName>
                                        </p:attrNameLst>
                                      </p:cBhvr>
                                      <p:to>
                                        <p:strVal val="visible"/>
                                      </p:to>
                                    </p:set>
                                    <p:anim calcmode="lin" valueType="num">
                                      <p:cBhvr additive="base">
                                        <p:cTn id="55" dur="500" fill="hold"/>
                                        <p:tgtEl>
                                          <p:spTgt spid="1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nSpc>
                <a:spcPct val="150000"/>
              </a:lnSpc>
              <a:buNone/>
            </a:pPr>
            <a:r>
              <a:rPr lang="en-US" sz="2800" dirty="0" smtClean="0"/>
              <a:t> </a:t>
            </a:r>
            <a:endParaRPr lang="en-US" sz="2000" b="1"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Inverted Page Table(IPT</a:t>
            </a:r>
            <a:r>
              <a:rPr lang="en-US" sz="3200" dirty="0" smtClean="0">
                <a:solidFill>
                  <a:schemeClr val="dk1"/>
                </a:solidFill>
              </a:rPr>
              <a: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3DFBC7CD-89E4-4B50-87BA-A78F3789D356}"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4800" y="1419871"/>
            <a:ext cx="6502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17430" y="1419871"/>
            <a:ext cx="5383369" cy="1200329"/>
          </a:xfrm>
          <a:prstGeom prst="rect">
            <a:avLst/>
          </a:prstGeom>
          <a:noFill/>
        </p:spPr>
        <p:txBody>
          <a:bodyPr wrap="square" rtlCol="0">
            <a:spAutoFit/>
          </a:bodyPr>
          <a:lstStyle/>
          <a:p>
            <a:pPr algn="just"/>
            <a:r>
              <a:rPr lang="en-US" sz="2400" dirty="0" smtClean="0"/>
              <a:t>Topic Objective: To explain the mechanism of IPT with the help of following diagram.</a:t>
            </a:r>
            <a:endParaRPr lang="en-US" sz="2400" dirty="0"/>
          </a:p>
        </p:txBody>
      </p:sp>
    </p:spTree>
    <p:extLst>
      <p:ext uri="{BB962C8B-B14F-4D97-AF65-F5344CB8AC3E}">
        <p14:creationId xmlns:p14="http://schemas.microsoft.com/office/powerpoint/2010/main" val="41742606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Topic Objective: To explain the translation of logical address into physical address using IPT</a:t>
            </a:r>
          </a:p>
          <a:p>
            <a:pPr marL="0" indent="0" algn="just">
              <a:lnSpc>
                <a:spcPct val="150000"/>
              </a:lnSpc>
              <a:buNone/>
            </a:pPr>
            <a:r>
              <a:rPr lang="en-US" sz="2800" dirty="0" smtClean="0"/>
              <a:t>The </a:t>
            </a:r>
            <a:r>
              <a:rPr lang="en-US" sz="2800" dirty="0"/>
              <a:t>size of IPT is related to the size of the physical memory, not the size of logical address space. Since, IPT is not process specific and it does not need switching during context switching of the processes. IPT contains process id along with page no. for each frame in the physical memory. IPT is system wide not per process.</a:t>
            </a:r>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Inverted Page Table(IPT</a:t>
            </a:r>
            <a:r>
              <a:rPr lang="en-US" sz="3200" dirty="0" smtClean="0">
                <a:solidFill>
                  <a:schemeClr val="dk1"/>
                </a:solidFill>
              </a:rPr>
              <a: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AF51970C-BC6A-4B31-86F8-C8CD702564AF}"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436851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 </a:t>
            </a:r>
            <a:r>
              <a:rPr lang="en-US" sz="2800" dirty="0"/>
              <a:t>A logical address generated by CPU contains process-id(</a:t>
            </a:r>
            <a:r>
              <a:rPr lang="en-US" sz="2800" dirty="0" err="1"/>
              <a:t>pid</a:t>
            </a:r>
            <a:r>
              <a:rPr lang="en-US" sz="2800" dirty="0"/>
              <a:t>), Page no.(p) and page offset(d). A search is carried out in IPT to find a match for the process id and the page number. The offset of the matching slot in the IPT, gives the frame number, where the desired page is residing. The frame number combined with the offset d, gives the intended physical address.</a:t>
            </a:r>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Inverted Page Table(IPT</a:t>
            </a:r>
            <a:r>
              <a:rPr lang="en-US" sz="3200" dirty="0" smtClean="0">
                <a:solidFill>
                  <a:schemeClr val="dk1"/>
                </a:solidFill>
              </a:rPr>
              <a: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8F19D64-D74F-475C-B228-5E3ECE1227F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5519516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Comparison of IPT with conventional Page Table.</a:t>
            </a:r>
          </a:p>
          <a:p>
            <a:pPr marL="0" indent="0" algn="just">
              <a:lnSpc>
                <a:spcPct val="150000"/>
              </a:lnSpc>
              <a:spcBef>
                <a:spcPts val="0"/>
              </a:spcBef>
              <a:buNone/>
            </a:pPr>
            <a:r>
              <a:rPr lang="en-US" sz="2800" dirty="0" smtClean="0"/>
              <a:t>There </a:t>
            </a:r>
            <a:r>
              <a:rPr lang="en-US" sz="2800" dirty="0"/>
              <a:t>is only one page table for all processes, whereas conventional page table is per process. </a:t>
            </a:r>
          </a:p>
          <a:p>
            <a:pPr marL="0" indent="0" algn="just">
              <a:lnSpc>
                <a:spcPct val="150000"/>
              </a:lnSpc>
              <a:spcBef>
                <a:spcPts val="0"/>
              </a:spcBef>
              <a:buNone/>
            </a:pPr>
            <a:r>
              <a:rPr lang="en-US" sz="2800" dirty="0"/>
              <a:t>Its size is related to the size of physical memory available.</a:t>
            </a:r>
          </a:p>
          <a:p>
            <a:pPr marL="0" indent="0" algn="just">
              <a:lnSpc>
                <a:spcPct val="150000"/>
              </a:lnSpc>
              <a:spcBef>
                <a:spcPts val="0"/>
              </a:spcBef>
              <a:buNone/>
            </a:pPr>
            <a:r>
              <a:rPr lang="en-US" sz="2800" dirty="0"/>
              <a:t>Limitations: The search time to match an entry in IPT is very large.</a:t>
            </a:r>
          </a:p>
          <a:p>
            <a:pPr marL="0" indent="0" algn="just">
              <a:lnSpc>
                <a:spcPct val="150000"/>
              </a:lnSpc>
              <a:spcBef>
                <a:spcPts val="0"/>
              </a:spcBef>
              <a:buNone/>
            </a:pPr>
            <a:r>
              <a:rPr lang="en-US" sz="2800" dirty="0"/>
              <a:t>The average search time of IPT can be reduced by combining the IPT with a TLB.</a:t>
            </a:r>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Advantages of IPT over conventional Page Table</a:t>
            </a:r>
          </a:p>
        </p:txBody>
      </p:sp>
      <p:sp>
        <p:nvSpPr>
          <p:cNvPr id="18" name="Date Placeholder 17"/>
          <p:cNvSpPr>
            <a:spLocks noGrp="1"/>
          </p:cNvSpPr>
          <p:nvPr>
            <p:ph type="dt" sz="half" idx="10"/>
          </p:nvPr>
        </p:nvSpPr>
        <p:spPr>
          <a:xfrm>
            <a:off x="838200" y="6514106"/>
            <a:ext cx="2743200" cy="262063"/>
          </a:xfrm>
        </p:spPr>
        <p:txBody>
          <a:bodyPr/>
          <a:lstStyle/>
          <a:p>
            <a:fld id="{2F4D6225-DE36-460F-BAEC-2C18DF8F993D}"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0379697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Comparison of IPT with TLB.</a:t>
            </a:r>
          </a:p>
          <a:p>
            <a:pPr marL="0" indent="0" algn="just">
              <a:lnSpc>
                <a:spcPct val="150000"/>
              </a:lnSpc>
              <a:spcBef>
                <a:spcPts val="0"/>
              </a:spcBef>
              <a:buNone/>
            </a:pPr>
            <a:r>
              <a:rPr lang="en-US" sz="2800" dirty="0" smtClean="0"/>
              <a:t>Each </a:t>
            </a:r>
            <a:r>
              <a:rPr lang="en-US" sz="2800" dirty="0"/>
              <a:t>entry in the TLB would comprise Page number, process-id and its corresponding frame number. The associative memory would permit matching of a process-id and page number pair simultaneously with all the entries in TLB. The desired frame number can then be obtained from the matching entry.</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IPT with a </a:t>
            </a:r>
            <a:r>
              <a:rPr lang="en-US" sz="3200" dirty="0" smtClean="0">
                <a:solidFill>
                  <a:schemeClr val="dk1"/>
                </a:solidFill>
              </a:rPr>
              <a:t>TLB(CO4)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BBB812D-DFD9-41E0-820E-D513E1ADA944}"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49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4475309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705"/>
            <a:ext cx="10922429" cy="5017909"/>
          </a:xfrm>
        </p:spPr>
        <p:txBody>
          <a:bodyPr>
            <a:noAutofit/>
          </a:bodyPr>
          <a:lstStyle/>
          <a:p>
            <a:pPr algn="just">
              <a:lnSpc>
                <a:spcPct val="150000"/>
              </a:lnSpc>
            </a:pPr>
            <a:r>
              <a:rPr lang="en-IN" sz="2400" dirty="0" smtClean="0"/>
              <a:t>To understand memory management functions such as allocation of memory to the processes, de-allocate memory from the processes and implement allocation strategies such as First Fit, Best Fit and Worst Fit.</a:t>
            </a:r>
          </a:p>
          <a:p>
            <a:pPr algn="just">
              <a:lnSpc>
                <a:spcPct val="150000"/>
              </a:lnSpc>
            </a:pPr>
            <a:r>
              <a:rPr lang="en-IN" sz="2400" dirty="0" smtClean="0"/>
              <a:t>To understand the virtual memory concepts and evaluate the performance of virtual memory with the help of effective memory access time.</a:t>
            </a:r>
          </a:p>
          <a:p>
            <a:pPr algn="just">
              <a:lnSpc>
                <a:spcPct val="150000"/>
              </a:lnSpc>
            </a:pPr>
            <a:r>
              <a:rPr lang="en-IN" sz="2400" dirty="0" smtClean="0"/>
              <a:t>To understand the demand paging concept and calculate number of page fault using page replacement algorithms such as FIFO, LRU, and Optimal Page Replacement algorithm.</a:t>
            </a:r>
          </a:p>
          <a:p>
            <a:pPr marL="0" indent="0" algn="just">
              <a:lnSpc>
                <a:spcPct val="150000"/>
              </a:lnSpc>
              <a:buNone/>
            </a:pPr>
            <a:endParaRPr lang="en-IN" sz="2400" dirty="0" smtClean="0"/>
          </a:p>
          <a:p>
            <a:pPr marL="0" indent="0" algn="just">
              <a:lnSpc>
                <a:spcPct val="150000"/>
              </a:lnSpc>
              <a:buNone/>
            </a:pPr>
            <a:endParaRPr lang="en-US" sz="2400" dirty="0"/>
          </a:p>
        </p:txBody>
      </p:sp>
      <p:sp>
        <p:nvSpPr>
          <p:cNvPr id="4" name="Date Placeholder 3"/>
          <p:cNvSpPr>
            <a:spLocks noGrp="1"/>
          </p:cNvSpPr>
          <p:nvPr>
            <p:ph type="dt" sz="half" idx="10"/>
          </p:nvPr>
        </p:nvSpPr>
        <p:spPr/>
        <p:txBody>
          <a:bodyPr/>
          <a:lstStyle/>
          <a:p>
            <a:fld id="{2B843D43-C6B3-4937-9832-5913D995C270}" type="datetime3">
              <a:rPr lang="en-US" smtClean="0"/>
              <a:t>5 January 2024</a:t>
            </a:fld>
            <a:endParaRPr lang="en-US" dirty="0"/>
          </a:p>
        </p:txBody>
      </p:sp>
      <p:sp>
        <p:nvSpPr>
          <p:cNvPr id="5" name="Footer Placeholder 4"/>
          <p:cNvSpPr>
            <a:spLocks noGrp="1"/>
          </p:cNvSpPr>
          <p:nvPr>
            <p:ph type="ftr" sz="quarter" idx="11"/>
          </p:nvPr>
        </p:nvSpPr>
        <p:spPr>
          <a:xfrm>
            <a:off x="3759200" y="6248401"/>
            <a:ext cx="62992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en-US" sz="3600" dirty="0" smtClean="0">
                <a:solidFill>
                  <a:schemeClr val="dk1"/>
                </a:solidFill>
              </a:rPr>
              <a:t>Objectives of Unit 4</a:t>
            </a:r>
            <a:endParaRPr lang="en-US" sz="3600" dirty="0">
              <a:solidFill>
                <a:schemeClr val="dk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Each </a:t>
            </a:r>
            <a:r>
              <a:rPr lang="en-US" sz="2800" dirty="0"/>
              <a:t>entry in the TLB would comprise Page number, process-id and its corresponding frame number. The associative memory would permit matching of a process-id and page number pair simultaneously with all the entries in TLB. The desired frame number can then be obtained from the matching entry.</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IPT with a </a:t>
            </a:r>
            <a:r>
              <a:rPr lang="en-US" sz="3200" dirty="0" smtClean="0">
                <a:solidFill>
                  <a:schemeClr val="dk1"/>
                </a:solidFill>
              </a:rPr>
              <a:t>TLB(CO4)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E35C606E-F8F3-4D96-9949-5907EBF8FBE8}"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1762806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 </a:t>
            </a: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Hashed Page Table(CO4)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0CDE7DF2-7594-40C4-BA21-78713050C784}"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8800" y="2221296"/>
            <a:ext cx="6883400"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0" y="1228758"/>
            <a:ext cx="10515600" cy="830997"/>
          </a:xfrm>
          <a:prstGeom prst="rect">
            <a:avLst/>
          </a:prstGeom>
          <a:noFill/>
        </p:spPr>
        <p:txBody>
          <a:bodyPr wrap="square" rtlCol="0">
            <a:spAutoFit/>
          </a:bodyPr>
          <a:lstStyle/>
          <a:p>
            <a:pPr algn="just"/>
            <a:r>
              <a:rPr lang="en-US" sz="2400" dirty="0" smtClean="0"/>
              <a:t>Topic Objective: To explain the mechanism of Hashed Page Table with the help of following diagram</a:t>
            </a:r>
            <a:endParaRPr lang="en-US" sz="2400" dirty="0"/>
          </a:p>
        </p:txBody>
      </p:sp>
    </p:spTree>
    <p:extLst>
      <p:ext uri="{BB962C8B-B14F-4D97-AF65-F5344CB8AC3E}">
        <p14:creationId xmlns:p14="http://schemas.microsoft.com/office/powerpoint/2010/main" val="84152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20000"/>
          </a:bodyPr>
          <a:lstStyle/>
          <a:p>
            <a:pPr marL="0" indent="0" algn="just">
              <a:lnSpc>
                <a:spcPct val="150000"/>
              </a:lnSpc>
              <a:buNone/>
            </a:pPr>
            <a:r>
              <a:rPr lang="en-US" sz="2800" dirty="0" smtClean="0"/>
              <a:t>Topic objective: Translation of logical address into physical address using Hashed Page Table.</a:t>
            </a:r>
          </a:p>
          <a:p>
            <a:pPr marL="0" indent="0" algn="just">
              <a:lnSpc>
                <a:spcPct val="150000"/>
              </a:lnSpc>
              <a:buNone/>
            </a:pPr>
            <a:r>
              <a:rPr lang="en-US" sz="2800" dirty="0" smtClean="0"/>
              <a:t>A </a:t>
            </a:r>
            <a:r>
              <a:rPr lang="en-US" sz="2800" dirty="0"/>
              <a:t>page table is created of length M.</a:t>
            </a:r>
          </a:p>
          <a:p>
            <a:pPr marL="0" indent="0" algn="just">
              <a:lnSpc>
                <a:spcPct val="150000"/>
              </a:lnSpc>
              <a:buNone/>
            </a:pPr>
            <a:r>
              <a:rPr lang="en-US" sz="2800" dirty="0"/>
              <a:t>Whenever, logical address is generated, a hashing function is applied to the page number p, to generate an index </a:t>
            </a:r>
            <a:r>
              <a:rPr lang="en-US" sz="2800" dirty="0" err="1"/>
              <a:t>i</a:t>
            </a:r>
            <a:r>
              <a:rPr lang="en-US" sz="2800" dirty="0"/>
              <a:t>.</a:t>
            </a:r>
          </a:p>
          <a:p>
            <a:pPr marL="0" indent="0" algn="just">
              <a:lnSpc>
                <a:spcPct val="150000"/>
              </a:lnSpc>
              <a:buNone/>
            </a:pPr>
            <a:r>
              <a:rPr lang="en-US" sz="2800" dirty="0" err="1"/>
              <a:t>i</a:t>
            </a:r>
            <a:r>
              <a:rPr lang="en-US" sz="2800" dirty="0"/>
              <a:t>=</a:t>
            </a:r>
            <a:r>
              <a:rPr lang="en-US" sz="2800" dirty="0" err="1"/>
              <a:t>p%M</a:t>
            </a:r>
            <a:r>
              <a:rPr lang="en-US" sz="2800" dirty="0"/>
              <a:t>;</a:t>
            </a:r>
          </a:p>
          <a:p>
            <a:pPr marL="0" indent="0" algn="just">
              <a:lnSpc>
                <a:spcPct val="150000"/>
              </a:lnSpc>
              <a:buNone/>
            </a:pPr>
            <a:r>
              <a:rPr lang="en-US" sz="2800" dirty="0"/>
              <a:t>The index value </a:t>
            </a:r>
            <a:r>
              <a:rPr lang="en-US" sz="2800" dirty="0" err="1"/>
              <a:t>i</a:t>
            </a:r>
            <a:r>
              <a:rPr lang="en-US" sz="2800" dirty="0"/>
              <a:t> is used to index into the page table. Each entry in the page table is a pointer to a linked list.</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Hashed Page </a:t>
            </a:r>
            <a:r>
              <a:rPr lang="en-US" sz="3200" dirty="0" smtClean="0">
                <a:solidFill>
                  <a:schemeClr val="dk1"/>
                </a:solidFill>
              </a:rPr>
              <a:t>Table(CO4)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1990513E-E8B3-4293-93F8-84AF29BAD95E}"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41650217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 </a:t>
            </a: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Multi-level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C37E6C98-F020-4D58-9291-A4ED509FDBD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10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4487" y="2561465"/>
            <a:ext cx="7097713"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25830" y="1324151"/>
            <a:ext cx="10340340" cy="830997"/>
          </a:xfrm>
          <a:prstGeom prst="rect">
            <a:avLst/>
          </a:prstGeom>
          <a:noFill/>
        </p:spPr>
        <p:txBody>
          <a:bodyPr wrap="square" rtlCol="0">
            <a:spAutoFit/>
          </a:bodyPr>
          <a:lstStyle/>
          <a:p>
            <a:pPr algn="just"/>
            <a:r>
              <a:rPr lang="en-US" sz="2400" dirty="0" smtClean="0"/>
              <a:t>Topic Objective: To explain the mechanism of multi-level paging with the help of following diagram</a:t>
            </a:r>
            <a:endParaRPr lang="en-US" sz="2400" dirty="0"/>
          </a:p>
        </p:txBody>
      </p:sp>
    </p:spTree>
    <p:extLst>
      <p:ext uri="{BB962C8B-B14F-4D97-AF65-F5344CB8AC3E}">
        <p14:creationId xmlns:p14="http://schemas.microsoft.com/office/powerpoint/2010/main" val="36649617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sz="2800" dirty="0" smtClean="0"/>
              <a:t>Topic Objective: To explain the steps for translating logical address into physical address in multi-level paging scheme.</a:t>
            </a:r>
          </a:p>
          <a:p>
            <a:pPr marL="0" indent="0" algn="just">
              <a:lnSpc>
                <a:spcPct val="150000"/>
              </a:lnSpc>
              <a:spcBef>
                <a:spcPts val="0"/>
              </a:spcBef>
              <a:buNone/>
            </a:pPr>
            <a:r>
              <a:rPr lang="en-US" sz="2800" dirty="0" smtClean="0"/>
              <a:t>The </a:t>
            </a:r>
            <a:r>
              <a:rPr lang="en-US" sz="2800" dirty="0"/>
              <a:t>page table is split into multiple levels. For example, in a two level page table, a logical address would comprise of the following fields:</a:t>
            </a:r>
          </a:p>
          <a:p>
            <a:pPr marL="0" indent="0" algn="just">
              <a:lnSpc>
                <a:spcPct val="150000"/>
              </a:lnSpc>
              <a:spcBef>
                <a:spcPts val="0"/>
              </a:spcBef>
              <a:buNone/>
            </a:pPr>
            <a:r>
              <a:rPr lang="en-US" sz="2800" dirty="0"/>
              <a:t>(a)Page number p1, for indexing into outer page table.</a:t>
            </a:r>
          </a:p>
          <a:p>
            <a:pPr marL="0" indent="0" algn="just">
              <a:lnSpc>
                <a:spcPct val="150000"/>
              </a:lnSpc>
              <a:spcBef>
                <a:spcPts val="0"/>
              </a:spcBef>
              <a:buNone/>
            </a:pPr>
            <a:r>
              <a:rPr lang="en-US" sz="2800" dirty="0"/>
              <a:t>(b)Page number p2, for indexing into inner page table.</a:t>
            </a:r>
          </a:p>
          <a:p>
            <a:pPr marL="0" indent="0" algn="just">
              <a:lnSpc>
                <a:spcPct val="150000"/>
              </a:lnSpc>
              <a:spcBef>
                <a:spcPts val="0"/>
              </a:spcBef>
              <a:buNone/>
            </a:pPr>
            <a:r>
              <a:rPr lang="en-US" sz="2800" dirty="0"/>
              <a:t>(c)Offset or displacement d that is used to index into the selected frame, to obtain the desired operand</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Multi-level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87883533-163D-4CCF-8E4A-BB5526319F0C}"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323718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The </a:t>
            </a:r>
            <a:r>
              <a:rPr lang="en-US" sz="2800" dirty="0"/>
              <a:t>page table is split into multiple levels. For example, in a two level page table, a logical address would comprise of the following fields:</a:t>
            </a:r>
          </a:p>
          <a:p>
            <a:pPr marL="0" indent="0" algn="just">
              <a:lnSpc>
                <a:spcPct val="150000"/>
              </a:lnSpc>
              <a:spcBef>
                <a:spcPts val="0"/>
              </a:spcBef>
              <a:buNone/>
            </a:pPr>
            <a:r>
              <a:rPr lang="en-US" sz="2800" dirty="0"/>
              <a:t>(a)Page number p1, for indexing into outer page table.</a:t>
            </a:r>
          </a:p>
          <a:p>
            <a:pPr marL="0" indent="0" algn="just">
              <a:lnSpc>
                <a:spcPct val="150000"/>
              </a:lnSpc>
              <a:spcBef>
                <a:spcPts val="0"/>
              </a:spcBef>
              <a:buNone/>
            </a:pPr>
            <a:r>
              <a:rPr lang="en-US" sz="2800" dirty="0"/>
              <a:t>(b)Page number p2, for indexing into inner page table.</a:t>
            </a:r>
          </a:p>
          <a:p>
            <a:pPr marL="0" indent="0" algn="just">
              <a:lnSpc>
                <a:spcPct val="150000"/>
              </a:lnSpc>
              <a:spcBef>
                <a:spcPts val="0"/>
              </a:spcBef>
              <a:buNone/>
            </a:pPr>
            <a:r>
              <a:rPr lang="en-US" sz="2800" dirty="0"/>
              <a:t>(c)Offset or displacement d that is used to index into the selected frame, to obtain the desired operand</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Multi-level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0D165955-7ED6-4B42-BCAF-F434B286126C}"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6038547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To explain the advantages of multi-level paging.</a:t>
            </a:r>
          </a:p>
          <a:p>
            <a:pPr marL="0" indent="0" algn="just">
              <a:lnSpc>
                <a:spcPct val="150000"/>
              </a:lnSpc>
              <a:spcBef>
                <a:spcPts val="0"/>
              </a:spcBef>
              <a:buNone/>
            </a:pPr>
            <a:r>
              <a:rPr lang="en-US" sz="2800" dirty="0" smtClean="0"/>
              <a:t>All </a:t>
            </a:r>
            <a:r>
              <a:rPr lang="en-US" sz="2800" dirty="0"/>
              <a:t>the inner page tables would not be required to be memory resident simultaneously. Depending upon the size of executing program only a small fraction of the set of inner page tables would need to be memory resident, thus reducing the memory overhead of the page table.</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Advantage of Multi-level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814E326D-5C66-4DAB-90BF-A179EC406DA3}"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5040519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To explain the disadvantage of multi-level paging.</a:t>
            </a:r>
          </a:p>
          <a:p>
            <a:pPr marL="0" indent="0" algn="just">
              <a:lnSpc>
                <a:spcPct val="150000"/>
              </a:lnSpc>
              <a:spcBef>
                <a:spcPts val="0"/>
              </a:spcBef>
              <a:buNone/>
            </a:pPr>
            <a:r>
              <a:rPr lang="en-US" sz="2800" dirty="0" smtClean="0"/>
              <a:t>To </a:t>
            </a:r>
            <a:r>
              <a:rPr lang="en-US" sz="2800" dirty="0"/>
              <a:t>access an operand, multi-level paging needs some extra memory accesses. For example, in the case of two level paging, an additional memory access is required, that is, to get the base address of inner page table.</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Disadvantage of Multi-level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2805445-920E-432D-9051-5F5DF4B87C05}"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7348104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a:xfrm>
            <a:off x="2475915" y="257577"/>
            <a:ext cx="8877885" cy="924483"/>
          </a:xfrm>
        </p:spPr>
        <p:txBody>
          <a:bodyPr/>
          <a:lstStyle/>
          <a:p>
            <a:endParaRPr lang="en-US" dirty="0"/>
          </a:p>
        </p:txBody>
      </p:sp>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 </a:t>
            </a: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18" name="Date Placeholder 17"/>
          <p:cNvSpPr>
            <a:spLocks noGrp="1"/>
          </p:cNvSpPr>
          <p:nvPr>
            <p:ph type="dt" sz="half" idx="10"/>
          </p:nvPr>
        </p:nvSpPr>
        <p:spPr>
          <a:xfrm>
            <a:off x="838200" y="6514106"/>
            <a:ext cx="2743200" cy="262063"/>
          </a:xfrm>
        </p:spPr>
        <p:txBody>
          <a:bodyPr/>
          <a:lstStyle/>
          <a:p>
            <a:fld id="{43A7C026-7D9A-46E8-A5F1-7F2F81AC4284}"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58</a:t>
            </a:fld>
            <a:endParaRPr lang="en-US"/>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Segmentation(CO4)</a:t>
            </a:r>
            <a:endParaRPr lang="en-US" sz="3200" dirty="0">
              <a:solidFill>
                <a:schemeClr val="dk1"/>
              </a:solidFill>
            </a:endParaRPr>
          </a:p>
        </p:txBody>
      </p:sp>
      <p:pic>
        <p:nvPicPr>
          <p:cNvPr id="21" name="Picture 3" descr="C:\Users\Manks\Downloads\128_calendar-schedule-credit-mortgage-date-512.png"/>
          <p:cNvPicPr>
            <a:picLocks noChangeAspect="1" noChangeArrowheads="1"/>
          </p:cNvPicPr>
          <p:nvPr/>
        </p:nvPicPr>
        <p:blipFill>
          <a:blip r:embed="rId5" cstate="print"/>
          <a:srcRect/>
          <a:stretch>
            <a:fillRect/>
          </a:stretch>
        </p:blipFill>
        <p:spPr bwMode="auto">
          <a:xfrm flipH="1">
            <a:off x="746760" y="6023428"/>
            <a:ext cx="533400" cy="533400"/>
          </a:xfrm>
          <a:prstGeom prst="rect">
            <a:avLst/>
          </a:prstGeom>
          <a:noFill/>
        </p:spPr>
      </p:pic>
      <p:pic>
        <p:nvPicPr>
          <p:cNvPr id="11"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38011" y="1911350"/>
            <a:ext cx="6357938"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0" y="1182061"/>
            <a:ext cx="10515600" cy="830997"/>
          </a:xfrm>
          <a:prstGeom prst="rect">
            <a:avLst/>
          </a:prstGeom>
          <a:noFill/>
        </p:spPr>
        <p:txBody>
          <a:bodyPr wrap="square" rtlCol="0">
            <a:spAutoFit/>
          </a:bodyPr>
          <a:lstStyle/>
          <a:p>
            <a:r>
              <a:rPr lang="en-US" sz="2400" dirty="0" smtClean="0"/>
              <a:t>Topic objective: To understand segmentation mechanism with the help of following diagram</a:t>
            </a:r>
            <a:endParaRPr lang="en-US" sz="2400" dirty="0"/>
          </a:p>
        </p:txBody>
      </p:sp>
    </p:spTree>
    <p:extLst>
      <p:ext uri="{BB962C8B-B14F-4D97-AF65-F5344CB8AC3E}">
        <p14:creationId xmlns:p14="http://schemas.microsoft.com/office/powerpoint/2010/main" val="1253371324"/>
      </p:ext>
    </p:extLst>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400" dirty="0" smtClean="0"/>
              <a:t>Topic objective: How logical address is translated into physical address in segmentation mechanism.</a:t>
            </a:r>
          </a:p>
          <a:p>
            <a:pPr marL="0" indent="0" algn="just">
              <a:lnSpc>
                <a:spcPct val="150000"/>
              </a:lnSpc>
              <a:spcBef>
                <a:spcPts val="0"/>
              </a:spcBef>
              <a:buNone/>
            </a:pPr>
            <a:r>
              <a:rPr lang="en-US" sz="2400" dirty="0" smtClean="0"/>
              <a:t>In </a:t>
            </a:r>
            <a:r>
              <a:rPr lang="en-US" sz="2400" dirty="0"/>
              <a:t>segmentation, the physical memory is divided into segments of varying sizes. Each segment is assigned a unique segment number.</a:t>
            </a:r>
          </a:p>
          <a:p>
            <a:pPr marL="0" indent="0" algn="just">
              <a:lnSpc>
                <a:spcPct val="150000"/>
              </a:lnSpc>
              <a:spcBef>
                <a:spcPts val="0"/>
              </a:spcBef>
              <a:buNone/>
            </a:pPr>
            <a:r>
              <a:rPr lang="en-US" sz="2400" dirty="0"/>
              <a:t>The memory management is done through a segment table, which is indexed by segment number. For each segment, it has an entry that provides base address of the segment and size of the segment. The logical address contains segment number ‘s’ and offset within the segment ‘d’</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Segmentation(CO4)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725CFECB-B728-440D-89B5-2DCB78B5DB49}"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59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8316385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446" y="764704"/>
            <a:ext cx="10802845" cy="5806974"/>
          </a:xfrm>
        </p:spPr>
        <p:txBody>
          <a:bodyPr>
            <a:noAutofit/>
          </a:bodyPr>
          <a:lstStyle/>
          <a:p>
            <a:pPr algn="just">
              <a:lnSpc>
                <a:spcPct val="150000"/>
              </a:lnSpc>
              <a:spcBef>
                <a:spcPts val="0"/>
              </a:spcBef>
              <a:buNone/>
            </a:pPr>
            <a:r>
              <a:rPr lang="en-US" sz="2400" dirty="0" smtClean="0">
                <a:latin typeface="Times New Roman" pitchFamily="18" charset="0"/>
                <a:cs typeface="Times New Roman" pitchFamily="18" charset="0"/>
              </a:rPr>
              <a:t>At the end of semester, students will be able to</a:t>
            </a:r>
          </a:p>
          <a:p>
            <a:pPr algn="just">
              <a:lnSpc>
                <a:spcPct val="150000"/>
              </a:lnSpc>
              <a:spcBef>
                <a:spcPts val="0"/>
              </a:spcBef>
              <a:buNone/>
            </a:pPr>
            <a:endParaRPr lang="en-US" sz="2400" dirty="0" smtClean="0">
              <a:latin typeface="Times New Roman" pitchFamily="18" charset="0"/>
              <a:cs typeface="Times New Roman" pitchFamily="18" charset="0"/>
            </a:endParaRPr>
          </a:p>
          <a:p>
            <a:pPr marL="630238" indent="-630238">
              <a:spcBef>
                <a:spcPts val="0"/>
              </a:spcBef>
              <a:buNone/>
            </a:pPr>
            <a:r>
              <a:rPr lang="en-US" sz="2400" dirty="0" smtClean="0">
                <a:latin typeface="Times New Roman" pitchFamily="18" charset="0"/>
                <a:cs typeface="Times New Roman" pitchFamily="18" charset="0"/>
              </a:rPr>
              <a:t> CO4: </a:t>
            </a:r>
            <a:r>
              <a:rPr lang="en-US" sz="2400" dirty="0">
                <a:latin typeface="Times New Roman" pitchFamily="18" charset="0"/>
                <a:cs typeface="Times New Roman" pitchFamily="18" charset="0"/>
              </a:rPr>
              <a:t>understand and implement various memory allocation schemes such as contiguous and </a:t>
            </a:r>
            <a:r>
              <a:rPr lang="en-US" sz="2400" dirty="0" smtClean="0">
                <a:latin typeface="Times New Roman" pitchFamily="18" charset="0"/>
                <a:cs typeface="Times New Roman" pitchFamily="18" charset="0"/>
              </a:rPr>
              <a:t>non-contiguous.</a:t>
            </a:r>
            <a:endParaRPr lang="en-US" sz="2400" dirty="0">
              <a:latin typeface="Times New Roman" pitchFamily="18" charset="0"/>
              <a:cs typeface="Times New Roman" pitchFamily="18" charset="0"/>
            </a:endParaRPr>
          </a:p>
          <a:p>
            <a:pPr marL="630238" indent="-630238">
              <a:spcBef>
                <a:spcPts val="0"/>
              </a:spcBef>
              <a:buNone/>
            </a:pPr>
            <a:endParaRPr lang="en-US" sz="2400" dirty="0" smtClean="0">
              <a:latin typeface="Times New Roman" pitchFamily="18" charset="0"/>
              <a:cs typeface="Times New Roman" pitchFamily="18" charset="0"/>
            </a:endParaRPr>
          </a:p>
          <a:p>
            <a:pPr marL="630238" indent="-630238">
              <a:spcBef>
                <a:spcPts val="0"/>
              </a:spcBef>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210E1D-B8DE-47B0-AAAA-01578E166F34}" type="datetime3">
              <a:rPr lang="en-US" smtClean="0"/>
              <a:t>5 January 2024</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828800" y="1"/>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r>
              <a:rPr lang="en-US" sz="3600" dirty="0">
                <a:solidFill>
                  <a:schemeClr val="dk1"/>
                </a:solidFill>
              </a:rPr>
              <a:t>Course Outcome of Unit 4</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Using </a:t>
            </a:r>
            <a:r>
              <a:rPr lang="en-US" sz="2800" dirty="0"/>
              <a:t>the segment number, the system obtains base address of the segment. Then it makes a check to determine whether offset is within the segment size or not. If yes then the offset d is valid and physical address is computed by adding the offset to the base address; else it is invalid (error).</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Segmentation(CO4)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8A9BCEB6-6CAF-4864-846C-0194E3BA2BFF}"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8875119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a:bodyPr>
          <a:lstStyle/>
          <a:p>
            <a:pPr marL="0" indent="0" algn="just">
              <a:lnSpc>
                <a:spcPct val="150000"/>
              </a:lnSpc>
              <a:buNone/>
            </a:pPr>
            <a:r>
              <a:rPr lang="en-US" sz="2800" dirty="0" smtClean="0"/>
              <a:t>Topic Objective: To understand and implement the segmentation with paging mechanism.</a:t>
            </a:r>
          </a:p>
          <a:p>
            <a:pPr marL="0" indent="0" algn="just">
              <a:lnSpc>
                <a:spcPct val="150000"/>
              </a:lnSpc>
              <a:buNone/>
            </a:pPr>
            <a:r>
              <a:rPr lang="en-US" sz="2800" dirty="0" smtClean="0"/>
              <a:t>In </a:t>
            </a:r>
            <a:r>
              <a:rPr lang="en-US" sz="2800" dirty="0"/>
              <a:t>this, the logical space is divided into a number of segments of varying sizes and each segment is divided into a number of pages, each of a fixed size. </a:t>
            </a:r>
          </a:p>
          <a:p>
            <a:pPr marL="0" indent="0" algn="just">
              <a:lnSpc>
                <a:spcPct val="150000"/>
              </a:lnSpc>
              <a:buNone/>
            </a:pPr>
            <a:r>
              <a:rPr lang="en-US" sz="2800" dirty="0"/>
              <a:t>The memory management is done through a segment table. Each segment has an entry in the table. An entry contains base address of the segment page table and size of the segment page table.</a:t>
            </a:r>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Segmentation with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78830571-134C-4BE2-9874-13F71592A0F5}"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43633989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The </a:t>
            </a:r>
            <a:r>
              <a:rPr lang="en-US" sz="2800" dirty="0"/>
              <a:t>logical address contains segment number, page number in a segment and offset ‘d’ in the page. The segment number s is to access the segment entry in the access the segment page table. So, each segment will have a separate page table. The page number p is used to access the frame number in the page table, provide p&lt;M (size of the segment page table); else it is invalid page number. The frame number ‘f’ is combined with the offset ‘d’ to compute the physical address.</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Segmentation with </a:t>
            </a:r>
            <a:r>
              <a:rPr lang="en-US" sz="3200" dirty="0" smtClean="0">
                <a:solidFill>
                  <a:schemeClr val="dk1"/>
                </a:solidFill>
              </a:rPr>
              <a:t>paging(CO4)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398F8DEA-F22B-4C0F-8624-92BA742B0FF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0835266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 </a:t>
            </a: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9076434" cy="924483"/>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Daily Quiz of Module 2 (</a:t>
            </a:r>
            <a:r>
              <a:rPr lang="en-US" sz="2400" dirty="0" smtClean="0">
                <a:solidFill>
                  <a:schemeClr val="dk1"/>
                </a:solidFill>
              </a:rPr>
              <a:t>Virtual Memory + Demand Paging</a:t>
            </a:r>
            <a:r>
              <a:rPr lang="en-US" sz="3200" dirty="0" smtClean="0">
                <a:solidFill>
                  <a:schemeClr val="dk1"/>
                </a:solidFill>
              </a:rPr>
              <a:t>)</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CC446D67-01A5-446A-B030-C55B37544868}"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
        <p:nvSpPr>
          <p:cNvPr id="2" name="Rectangle 1"/>
          <p:cNvSpPr/>
          <p:nvPr/>
        </p:nvSpPr>
        <p:spPr>
          <a:xfrm>
            <a:off x="838200" y="1289608"/>
            <a:ext cx="10617926" cy="1200329"/>
          </a:xfrm>
          <a:prstGeom prst="rect">
            <a:avLst/>
          </a:prstGeom>
        </p:spPr>
        <p:txBody>
          <a:bodyPr wrap="square">
            <a:spAutoFit/>
          </a:bodyPr>
          <a:lstStyle/>
          <a:p>
            <a:r>
              <a:rPr lang="en-US" dirty="0" smtClean="0"/>
              <a:t>For formative assessment 2</a:t>
            </a:r>
            <a:endParaRPr lang="en-US" dirty="0" smtClean="0">
              <a:hlinkClick r:id="rId5"/>
            </a:endParaRPr>
          </a:p>
          <a:p>
            <a:endParaRPr lang="en-US" dirty="0">
              <a:hlinkClick r:id="rId5"/>
            </a:endParaRPr>
          </a:p>
          <a:p>
            <a:r>
              <a:rPr lang="en-US" dirty="0" smtClean="0">
                <a:hlinkClick r:id="rId5"/>
              </a:rPr>
              <a:t>https</a:t>
            </a:r>
            <a:r>
              <a:rPr lang="en-US" dirty="0">
                <a:hlinkClick r:id="rId5"/>
              </a:rPr>
              <a:t>://docs.google.com/forms/d/e/1FAIpQLSdZ26DWe4bdxawhdBJPrLqSp7EKpV7s0uXjj2yM8SiM8_Bd4g/viewform?usp=sf_link</a:t>
            </a:r>
            <a:endParaRPr lang="en-US" dirty="0"/>
          </a:p>
        </p:txBody>
      </p:sp>
    </p:spTree>
    <p:extLst>
      <p:ext uri="{BB962C8B-B14F-4D97-AF65-F5344CB8AC3E}">
        <p14:creationId xmlns:p14="http://schemas.microsoft.com/office/powerpoint/2010/main" val="1268002418"/>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Topic Objective: To understand and implement the virtual memory concepts.</a:t>
            </a:r>
          </a:p>
          <a:p>
            <a:pPr marL="0" indent="0" algn="just">
              <a:lnSpc>
                <a:spcPct val="150000"/>
              </a:lnSpc>
              <a:spcBef>
                <a:spcPts val="0"/>
              </a:spcBef>
              <a:buNone/>
            </a:pPr>
            <a:r>
              <a:rPr lang="en-US" sz="2800" dirty="0" smtClean="0"/>
              <a:t>Virtual </a:t>
            </a:r>
            <a:r>
              <a:rPr lang="en-US" sz="2800" dirty="0"/>
              <a:t>memory is a technique that permits execution of processes with their code only partially loaded into the physical memory.</a:t>
            </a:r>
          </a:p>
          <a:p>
            <a:pPr marL="0" indent="0" algn="just">
              <a:lnSpc>
                <a:spcPct val="150000"/>
              </a:lnSpc>
              <a:spcBef>
                <a:spcPts val="0"/>
              </a:spcBef>
              <a:buNone/>
            </a:pPr>
            <a:r>
              <a:rPr lang="en-US" sz="2800" dirty="0" smtClean="0"/>
              <a:t>This </a:t>
            </a:r>
            <a:r>
              <a:rPr lang="en-US" sz="2800" dirty="0"/>
              <a:t>technique takes advantage of the fact that a program tends to have locality of reference and a process code never required in its entirety, at the same time.</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4"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Virtual Memory(VM) </a:t>
            </a:r>
            <a:r>
              <a:rPr lang="en-US" sz="3200" dirty="0" smtClean="0">
                <a:solidFill>
                  <a:schemeClr val="dk1"/>
                </a:solidFill>
              </a:rPr>
              <a:t>Concept(CO4)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9E01E9BF-26AD-4FF8-915C-E1046A3DE47E}"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3861401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800" dirty="0" smtClean="0"/>
              <a:t>Virtual </a:t>
            </a:r>
            <a:r>
              <a:rPr lang="en-US" sz="2800" dirty="0"/>
              <a:t>memory is a technique that permits execution of processes with their code only partially loaded into the physical memory.</a:t>
            </a:r>
          </a:p>
          <a:p>
            <a:pPr marL="0" indent="0" algn="just">
              <a:lnSpc>
                <a:spcPct val="150000"/>
              </a:lnSpc>
              <a:spcBef>
                <a:spcPts val="0"/>
              </a:spcBef>
              <a:buNone/>
            </a:pPr>
            <a:endParaRPr lang="en-US" sz="2800" dirty="0"/>
          </a:p>
          <a:p>
            <a:pPr marL="0" indent="0" algn="just">
              <a:lnSpc>
                <a:spcPct val="150000"/>
              </a:lnSpc>
              <a:spcBef>
                <a:spcPts val="0"/>
              </a:spcBef>
              <a:buNone/>
            </a:pPr>
            <a:r>
              <a:rPr lang="en-US" sz="2800" dirty="0"/>
              <a:t>This technique takes advantage of the fact that a program tends to have locality of reference and a process code never required in its entirety, at the same time.</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Virtual Memory(VM) </a:t>
            </a:r>
            <a:r>
              <a:rPr lang="en-US" sz="3200" dirty="0" smtClean="0">
                <a:solidFill>
                  <a:schemeClr val="dk1"/>
                </a:solidFill>
              </a:rPr>
              <a:t>Concept(CO4)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D365BD64-C857-4542-98B9-A66CF6B771E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5593483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800" dirty="0" smtClean="0"/>
              <a:t>Topic objective: To describe the advantages of using virtual memory concepts.</a:t>
            </a:r>
          </a:p>
          <a:p>
            <a:pPr algn="just">
              <a:lnSpc>
                <a:spcPct val="150000"/>
              </a:lnSpc>
              <a:buFont typeface="Wingdings" panose="05000000000000000000" pitchFamily="2" charset="2"/>
              <a:buChar char="Ø"/>
            </a:pPr>
            <a:r>
              <a:rPr lang="en-US" sz="2800" dirty="0" smtClean="0"/>
              <a:t>Programs </a:t>
            </a:r>
            <a:r>
              <a:rPr lang="en-US" sz="2800" dirty="0"/>
              <a:t>are not constrained by physical memory size.</a:t>
            </a:r>
          </a:p>
          <a:p>
            <a:pPr algn="just">
              <a:lnSpc>
                <a:spcPct val="150000"/>
              </a:lnSpc>
              <a:buFont typeface="Wingdings" panose="05000000000000000000" pitchFamily="2" charset="2"/>
              <a:buChar char="Ø"/>
            </a:pPr>
            <a:r>
              <a:rPr lang="en-US" sz="2800" dirty="0"/>
              <a:t>Degree of multi programming can be varied over a large range</a:t>
            </a:r>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Advantages of Virtual </a:t>
            </a:r>
            <a:r>
              <a:rPr lang="en-US" sz="3200" dirty="0" smtClean="0">
                <a:solidFill>
                  <a:schemeClr val="dk1"/>
                </a:solidFill>
              </a:rPr>
              <a:t>Memory(CO4)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CE6A538E-794F-46CC-9915-9BE41EB1EC5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2041098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lnSpcReduction="10000"/>
          </a:bodyPr>
          <a:lstStyle/>
          <a:p>
            <a:pPr marL="0" indent="0" algn="just">
              <a:lnSpc>
                <a:spcPct val="150000"/>
              </a:lnSpc>
              <a:buNone/>
            </a:pPr>
            <a:r>
              <a:rPr lang="en-US" sz="2800" dirty="0" smtClean="0"/>
              <a:t>Topic objective: Implantation of VM concepts using demand paging and demand segmentation.</a:t>
            </a:r>
          </a:p>
          <a:p>
            <a:pPr marL="0" indent="0" algn="just">
              <a:lnSpc>
                <a:spcPct val="150000"/>
              </a:lnSpc>
              <a:buNone/>
            </a:pPr>
            <a:r>
              <a:rPr lang="en-US" sz="2800" dirty="0" smtClean="0"/>
              <a:t>It </a:t>
            </a:r>
            <a:r>
              <a:rPr lang="en-US" sz="2800" dirty="0"/>
              <a:t>is implemented by demand paging or by demand segmentation.</a:t>
            </a:r>
          </a:p>
          <a:p>
            <a:pPr marL="0" indent="0" algn="just">
              <a:lnSpc>
                <a:spcPct val="150000"/>
              </a:lnSpc>
              <a:buNone/>
            </a:pPr>
            <a:r>
              <a:rPr lang="en-US" sz="2800" dirty="0"/>
              <a:t>When a process is swapped-in, the pager loads a set of its pages, which may be predicted to be initially needed by the process into the physical memory.</a:t>
            </a:r>
          </a:p>
          <a:p>
            <a:pPr marL="0" indent="0" algn="just">
              <a:lnSpc>
                <a:spcPct val="150000"/>
              </a:lnSpc>
              <a:buNone/>
            </a:pPr>
            <a:r>
              <a:rPr lang="en-US" sz="2800" dirty="0"/>
              <a:t>The secondary memory holds the remaining pages of the process.</a:t>
            </a:r>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Implementation of </a:t>
            </a:r>
            <a:r>
              <a:rPr lang="en-US" sz="3200" dirty="0" smtClean="0">
                <a:solidFill>
                  <a:schemeClr val="dk1"/>
                </a:solidFill>
              </a:rPr>
              <a:t>VM(CO4)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CC8B9D5-36AD-4E88-BD7F-8E9F25D0E987}"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1669135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a:bodyPr>
          <a:lstStyle/>
          <a:p>
            <a:pPr marL="0" indent="0" algn="just">
              <a:lnSpc>
                <a:spcPct val="150000"/>
              </a:lnSpc>
              <a:spcBef>
                <a:spcPts val="0"/>
              </a:spcBef>
              <a:buNone/>
            </a:pPr>
            <a:r>
              <a:rPr lang="en-US" sz="2800" dirty="0" smtClean="0"/>
              <a:t>When </a:t>
            </a:r>
            <a:r>
              <a:rPr lang="en-US" sz="2800" dirty="0"/>
              <a:t>a process is swapped-in, this bit is set to invalid for all the entries in the page table. When page is loaded into RAM, its frame number is entered and page validity bit is set to valid.</a:t>
            </a:r>
          </a:p>
          <a:p>
            <a:pPr marL="0" indent="0" algn="just">
              <a:lnSpc>
                <a:spcPct val="150000"/>
              </a:lnSpc>
              <a:spcBef>
                <a:spcPts val="0"/>
              </a:spcBef>
              <a:buNone/>
            </a:pPr>
            <a:r>
              <a:rPr lang="en-US" sz="2800" dirty="0"/>
              <a:t>Thus if bit is valid, it indicates that the page is legally from the logical address space of the process and is currently in the RAM.</a:t>
            </a:r>
          </a:p>
          <a:p>
            <a:pPr marL="0" indent="0" algn="just">
              <a:lnSpc>
                <a:spcPct val="150000"/>
              </a:lnSpc>
              <a:spcBef>
                <a:spcPts val="0"/>
              </a:spcBef>
              <a:buNone/>
            </a:pPr>
            <a:r>
              <a:rPr lang="en-US" sz="2800" dirty="0"/>
              <a:t>If it is set to invalid, it indicates that either the page does not belong to the logical address space of the process or it is still not loaded into RAM.</a:t>
            </a:r>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Implementation of </a:t>
            </a:r>
            <a:r>
              <a:rPr lang="en-US" sz="3200" dirty="0" smtClean="0">
                <a:solidFill>
                  <a:schemeClr val="dk1"/>
                </a:solidFill>
              </a:rPr>
              <a:t>VM(CO4)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E746C503-5EEA-4A4F-8422-C3732EEE26B6}"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7397648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20000"/>
          </a:bodyPr>
          <a:lstStyle/>
          <a:p>
            <a:pPr marL="0" indent="0" algn="just">
              <a:lnSpc>
                <a:spcPct val="150000"/>
              </a:lnSpc>
              <a:buNone/>
            </a:pPr>
            <a:r>
              <a:rPr lang="en-US" sz="2800" dirty="0" smtClean="0"/>
              <a:t> </a:t>
            </a:r>
            <a:r>
              <a:rPr lang="en-US" sz="2800" dirty="0"/>
              <a:t>Whenever, a logical or virtual address is generated, the system operates as follows:</a:t>
            </a:r>
          </a:p>
          <a:p>
            <a:pPr marL="571500" indent="-571500" algn="just">
              <a:lnSpc>
                <a:spcPct val="150000"/>
              </a:lnSpc>
              <a:buAutoNum type="romanLcParenBoth"/>
            </a:pPr>
            <a:r>
              <a:rPr lang="en-US" sz="2800" dirty="0"/>
              <a:t>Looks into the page table. If the page validity bit is set to v, it reads the corresponding frame number, adds page offset and determines physical address.</a:t>
            </a:r>
          </a:p>
          <a:p>
            <a:pPr marL="571500" indent="-571500" algn="just">
              <a:lnSpc>
                <a:spcPct val="150000"/>
              </a:lnSpc>
              <a:buAutoNum type="romanLcParenBoth"/>
            </a:pPr>
            <a:r>
              <a:rPr lang="en-US" sz="2800" dirty="0"/>
              <a:t> If the page table indicates page invalid, then system reads the page into a free frame. If no free frame is available, it uses a page replacement algorithm to replace an occupied frame.</a:t>
            </a:r>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Implementation of </a:t>
            </a:r>
            <a:r>
              <a:rPr lang="en-US" sz="3200" dirty="0" smtClean="0">
                <a:solidFill>
                  <a:schemeClr val="dk1"/>
                </a:solidFill>
              </a:rPr>
              <a:t>VM(CO4)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32934EE6-DFA6-4957-A111-51B1C410C84D}"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69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40761446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007432" y="1001818"/>
          <a:ext cx="10849211" cy="1225383"/>
        </p:xfrm>
        <a:graphic>
          <a:graphicData uri="http://schemas.openxmlformats.org/drawingml/2006/table">
            <a:tbl>
              <a:tblPr firstRow="1" bandRow="1">
                <a:tableStyleId>{5C22544A-7EE6-4342-B048-85BDC9FD1C3A}</a:tableStyleId>
              </a:tblPr>
              <a:tblGrid>
                <a:gridCol w="1386365">
                  <a:extLst>
                    <a:ext uri="{9D8B030D-6E8A-4147-A177-3AD203B41FA5}">
                      <a16:colId xmlns:a16="http://schemas.microsoft.com/office/drawing/2014/main" val="20000"/>
                    </a:ext>
                  </a:extLst>
                </a:gridCol>
                <a:gridCol w="724931">
                  <a:extLst>
                    <a:ext uri="{9D8B030D-6E8A-4147-A177-3AD203B41FA5}">
                      <a16:colId xmlns:a16="http://schemas.microsoft.com/office/drawing/2014/main" val="20001"/>
                    </a:ext>
                  </a:extLst>
                </a:gridCol>
                <a:gridCol w="724931">
                  <a:extLst>
                    <a:ext uri="{9D8B030D-6E8A-4147-A177-3AD203B41FA5}">
                      <a16:colId xmlns:a16="http://schemas.microsoft.com/office/drawing/2014/main" val="20002"/>
                    </a:ext>
                  </a:extLst>
                </a:gridCol>
                <a:gridCol w="724931">
                  <a:extLst>
                    <a:ext uri="{9D8B030D-6E8A-4147-A177-3AD203B41FA5}">
                      <a16:colId xmlns:a16="http://schemas.microsoft.com/office/drawing/2014/main" val="20003"/>
                    </a:ext>
                  </a:extLst>
                </a:gridCol>
                <a:gridCol w="724931">
                  <a:extLst>
                    <a:ext uri="{9D8B030D-6E8A-4147-A177-3AD203B41FA5}">
                      <a16:colId xmlns:a16="http://schemas.microsoft.com/office/drawing/2014/main" val="20004"/>
                    </a:ext>
                  </a:extLst>
                </a:gridCol>
                <a:gridCol w="724931">
                  <a:extLst>
                    <a:ext uri="{9D8B030D-6E8A-4147-A177-3AD203B41FA5}">
                      <a16:colId xmlns:a16="http://schemas.microsoft.com/office/drawing/2014/main" val="20005"/>
                    </a:ext>
                  </a:extLst>
                </a:gridCol>
                <a:gridCol w="724931">
                  <a:extLst>
                    <a:ext uri="{9D8B030D-6E8A-4147-A177-3AD203B41FA5}">
                      <a16:colId xmlns:a16="http://schemas.microsoft.com/office/drawing/2014/main" val="20006"/>
                    </a:ext>
                  </a:extLst>
                </a:gridCol>
                <a:gridCol w="724931">
                  <a:extLst>
                    <a:ext uri="{9D8B030D-6E8A-4147-A177-3AD203B41FA5}">
                      <a16:colId xmlns:a16="http://schemas.microsoft.com/office/drawing/2014/main" val="20007"/>
                    </a:ext>
                  </a:extLst>
                </a:gridCol>
                <a:gridCol w="724931">
                  <a:extLst>
                    <a:ext uri="{9D8B030D-6E8A-4147-A177-3AD203B41FA5}">
                      <a16:colId xmlns:a16="http://schemas.microsoft.com/office/drawing/2014/main" val="20008"/>
                    </a:ext>
                  </a:extLst>
                </a:gridCol>
                <a:gridCol w="724931">
                  <a:extLst>
                    <a:ext uri="{9D8B030D-6E8A-4147-A177-3AD203B41FA5}">
                      <a16:colId xmlns:a16="http://schemas.microsoft.com/office/drawing/2014/main" val="20009"/>
                    </a:ext>
                  </a:extLst>
                </a:gridCol>
                <a:gridCol w="895421">
                  <a:extLst>
                    <a:ext uri="{9D8B030D-6E8A-4147-A177-3AD203B41FA5}">
                      <a16:colId xmlns:a16="http://schemas.microsoft.com/office/drawing/2014/main" val="20010"/>
                    </a:ext>
                  </a:extLst>
                </a:gridCol>
                <a:gridCol w="895421">
                  <a:extLst>
                    <a:ext uri="{9D8B030D-6E8A-4147-A177-3AD203B41FA5}">
                      <a16:colId xmlns:a16="http://schemas.microsoft.com/office/drawing/2014/main" val="20011"/>
                    </a:ext>
                  </a:extLst>
                </a:gridCol>
                <a:gridCol w="1147625">
                  <a:extLst>
                    <a:ext uri="{9D8B030D-6E8A-4147-A177-3AD203B41FA5}">
                      <a16:colId xmlns:a16="http://schemas.microsoft.com/office/drawing/2014/main" val="20012"/>
                    </a:ext>
                  </a:extLst>
                </a:gridCol>
              </a:tblGrid>
              <a:tr h="408461">
                <a:tc gridSpan="13">
                  <a:txBody>
                    <a:bodyPr/>
                    <a:lstStyle/>
                    <a:p>
                      <a:pPr algn="ctr">
                        <a:lnSpc>
                          <a:spcPct val="115000"/>
                        </a:lnSpc>
                        <a:spcAft>
                          <a:spcPts val="0"/>
                        </a:spcAft>
                      </a:pPr>
                      <a:r>
                        <a:rPr lang="en-US" sz="1400" b="1" dirty="0">
                          <a:solidFill>
                            <a:srgbClr val="000000"/>
                          </a:solidFill>
                          <a:latin typeface="+mn-lt"/>
                          <a:ea typeface="Times New Roman"/>
                          <a:cs typeface="Times New Roman"/>
                        </a:rPr>
                        <a:t>OPERATING SYSTEM(KCS-401)</a:t>
                      </a:r>
                      <a:endParaRPr lang="en-IN" sz="1400" dirty="0">
                        <a:latin typeface="+mn-lt"/>
                        <a:ea typeface="Times New Roman"/>
                        <a:cs typeface="Times New Roman"/>
                      </a:endParaRPr>
                    </a:p>
                  </a:txBody>
                  <a:tcPr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08461">
                <a:tc>
                  <a:txBody>
                    <a:bodyPr/>
                    <a:lstStyle/>
                    <a:p>
                      <a:pPr>
                        <a:lnSpc>
                          <a:spcPct val="115000"/>
                        </a:lnSpc>
                        <a:spcAft>
                          <a:spcPts val="1000"/>
                        </a:spcAft>
                      </a:pPr>
                      <a:r>
                        <a:rPr lang="en-US" sz="1400">
                          <a:latin typeface="+mn-lt"/>
                          <a:ea typeface="Times New Roman"/>
                          <a:cs typeface="Times New Roman"/>
                        </a:rPr>
                        <a:t>CODE</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PO1</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PO3</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PO4</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PO5</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PO6</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PO7</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PO8</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PO9</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PO10</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PO11</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PO12</a:t>
                      </a:r>
                      <a:endParaRPr lang="en-IN" sz="1400">
                        <a:latin typeface="+mn-lt"/>
                        <a:ea typeface="Times New Roman"/>
                        <a:cs typeface="Times New Roman"/>
                      </a:endParaRPr>
                    </a:p>
                  </a:txBody>
                  <a:tcPr marT="0" marB="0"/>
                </a:tc>
                <a:extLst>
                  <a:ext uri="{0D108BD9-81ED-4DB2-BD59-A6C34878D82A}">
                    <a16:rowId xmlns:a16="http://schemas.microsoft.com/office/drawing/2014/main" val="10001"/>
                  </a:ext>
                </a:extLst>
              </a:tr>
              <a:tr h="408461">
                <a:tc>
                  <a:txBody>
                    <a:bodyPr/>
                    <a:lstStyle/>
                    <a:p>
                      <a:pPr>
                        <a:lnSpc>
                          <a:spcPct val="115000"/>
                        </a:lnSpc>
                        <a:spcAft>
                          <a:spcPts val="1000"/>
                        </a:spcAft>
                      </a:pPr>
                      <a:r>
                        <a:rPr lang="en-US" sz="1400" dirty="0">
                          <a:latin typeface="+mn-lt"/>
                          <a:ea typeface="Times New Roman"/>
                          <a:cs typeface="Times New Roman"/>
                        </a:rPr>
                        <a:t>KCS401.4</a:t>
                      </a:r>
                      <a:endParaRPr lang="en-IN" sz="1400" dirty="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T="0" marB="0"/>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1BA5E3C9-D63A-4031-9E08-A8EACB0FA377}" type="datetime3">
              <a:rPr lang="en-US" smtClean="0"/>
              <a:t>5 January 2024</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828800" y="1"/>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en-US" sz="3600" dirty="0">
                <a:solidFill>
                  <a:schemeClr val="dk1"/>
                </a:solidFill>
              </a:rPr>
              <a:t>CO-PO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spcBef>
                <a:spcPts val="0"/>
              </a:spcBef>
              <a:buNone/>
            </a:pPr>
            <a:r>
              <a:rPr lang="en-US" sz="2800" dirty="0" smtClean="0"/>
              <a:t> </a:t>
            </a:r>
            <a:r>
              <a:rPr lang="en-US" sz="2800" dirty="0"/>
              <a:t> In addition to this, system needs the following system tables:</a:t>
            </a:r>
          </a:p>
          <a:p>
            <a:pPr marL="514350" indent="-514350" algn="just">
              <a:lnSpc>
                <a:spcPct val="150000"/>
              </a:lnSpc>
              <a:spcBef>
                <a:spcPts val="0"/>
              </a:spcBef>
              <a:buAutoNum type="alphaLcParenBoth"/>
            </a:pPr>
            <a:r>
              <a:rPr lang="en-US" sz="2800" dirty="0"/>
              <a:t>Page Map Table : This table is per process. It indicates whether the page is memory resident or not. It also contains validity bit.</a:t>
            </a:r>
          </a:p>
          <a:p>
            <a:pPr marL="514350" indent="-514350" algn="just">
              <a:lnSpc>
                <a:spcPct val="150000"/>
              </a:lnSpc>
              <a:spcBef>
                <a:spcPts val="0"/>
              </a:spcBef>
              <a:buAutoNum type="alphaLcParenBoth"/>
            </a:pPr>
            <a:r>
              <a:rPr lang="en-US" sz="2800" dirty="0"/>
              <a:t>Memory Map Table (Free Frames’ list): This table provides information about the availability of free frames, that can be allocated accommodate new pages. This table is per system</a:t>
            </a:r>
            <a:r>
              <a:rPr lang="en-US" sz="2800" dirty="0" smtClean="0"/>
              <a:t>.</a:t>
            </a:r>
          </a:p>
          <a:p>
            <a:pPr marL="514350" indent="-514350" algn="just">
              <a:lnSpc>
                <a:spcPct val="150000"/>
              </a:lnSpc>
              <a:spcBef>
                <a:spcPts val="0"/>
              </a:spcBef>
              <a:buFont typeface="Arial" panose="020B0604020202020204" pitchFamily="34" charset="0"/>
              <a:buAutoNum type="alphaLcParenBoth"/>
            </a:pPr>
            <a:r>
              <a:rPr lang="en-US" sz="2800" dirty="0"/>
              <a:t>File Map Table: This table is per process. It provides the disk addresses, where the process pages are stored on the secondary storage.</a:t>
            </a:r>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Implementation of </a:t>
            </a:r>
            <a:r>
              <a:rPr lang="en-US" sz="3200" dirty="0" smtClean="0">
                <a:solidFill>
                  <a:schemeClr val="dk1"/>
                </a:solidFill>
              </a:rPr>
              <a:t>VM(CO4)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AB04728A-3193-4C07-ACBB-BD9D2CC3681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1641488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85000" lnSpcReduction="10000"/>
          </a:bodyPr>
          <a:lstStyle/>
          <a:p>
            <a:pPr marL="0" indent="0" algn="just">
              <a:lnSpc>
                <a:spcPct val="150000"/>
              </a:lnSpc>
              <a:buNone/>
            </a:pPr>
            <a:r>
              <a:rPr lang="en-US" sz="2800" dirty="0" smtClean="0"/>
              <a:t>Topic objective: To explain the types of demand paging.</a:t>
            </a:r>
          </a:p>
          <a:p>
            <a:pPr marL="0" indent="0" algn="just">
              <a:lnSpc>
                <a:spcPct val="150000"/>
              </a:lnSpc>
              <a:buNone/>
            </a:pPr>
            <a:r>
              <a:rPr lang="en-US" sz="2800" b="1" dirty="0" smtClean="0"/>
              <a:t>Pure </a:t>
            </a:r>
            <a:r>
              <a:rPr lang="en-US" sz="2800" b="1" dirty="0"/>
              <a:t>Demand Paging: </a:t>
            </a:r>
            <a:r>
              <a:rPr lang="en-US" sz="2800" dirty="0"/>
              <a:t>All the pages are placed in secondary storage and on demand basis, it is loaded into main memory at execution or run time. At the outset, main memory is empty.</a:t>
            </a:r>
          </a:p>
          <a:p>
            <a:pPr marL="0" indent="0" algn="just">
              <a:lnSpc>
                <a:spcPct val="150000"/>
              </a:lnSpc>
              <a:buNone/>
            </a:pPr>
            <a:endParaRPr lang="en-US" sz="2800" dirty="0"/>
          </a:p>
          <a:p>
            <a:pPr marL="0" indent="0" algn="just">
              <a:lnSpc>
                <a:spcPct val="150000"/>
              </a:lnSpc>
              <a:buNone/>
            </a:pPr>
            <a:r>
              <a:rPr lang="en-US" sz="2800" b="1" dirty="0"/>
              <a:t>Pre-fetched Demand Paging: </a:t>
            </a:r>
            <a:r>
              <a:rPr lang="en-US" sz="2800" dirty="0"/>
              <a:t>In this some of the selective pages are preloaded(before execution starts). Initially some of the pages are in main memory.</a:t>
            </a:r>
          </a:p>
          <a:p>
            <a:pPr marL="0" indent="0" algn="just">
              <a:lnSpc>
                <a:spcPct val="150000"/>
              </a:lnSpc>
              <a:spcBef>
                <a:spcPts val="0"/>
              </a:spcBef>
              <a:buNone/>
            </a:pPr>
            <a:r>
              <a:rPr lang="en-US" sz="2800" b="1" dirty="0" smtClean="0"/>
              <a:t> </a:t>
            </a: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600" dirty="0">
                <a:solidFill>
                  <a:schemeClr val="dk1"/>
                </a:solidFill>
              </a:rPr>
              <a:t>Demand </a:t>
            </a:r>
            <a:r>
              <a:rPr lang="en-US" sz="3600" dirty="0" smtClean="0">
                <a:solidFill>
                  <a:schemeClr val="dk1"/>
                </a:solidFill>
              </a:rPr>
              <a:t>Paging(CO4)</a:t>
            </a:r>
            <a:endParaRPr lang="en-US" sz="36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394DDE4E-04A7-4F95-A86E-C7D5447CB13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5779061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32500" lnSpcReduction="20000"/>
          </a:bodyPr>
          <a:lstStyle/>
          <a:p>
            <a:pPr marL="0" indent="0" algn="just">
              <a:lnSpc>
                <a:spcPct val="150000"/>
              </a:lnSpc>
              <a:spcBef>
                <a:spcPts val="0"/>
              </a:spcBef>
              <a:buNone/>
            </a:pPr>
            <a:r>
              <a:rPr lang="en-US" sz="7400" dirty="0" smtClean="0"/>
              <a:t>Topic objective: To understand the concept of modified and dirty bit in the implementation of Virtual Memory Concepts.</a:t>
            </a:r>
          </a:p>
          <a:p>
            <a:pPr marL="0" indent="0" algn="just">
              <a:lnSpc>
                <a:spcPct val="150000"/>
              </a:lnSpc>
              <a:spcBef>
                <a:spcPts val="0"/>
              </a:spcBef>
              <a:buNone/>
            </a:pPr>
            <a:endParaRPr lang="en-US" sz="6000" dirty="0" smtClean="0"/>
          </a:p>
          <a:p>
            <a:pPr algn="just">
              <a:lnSpc>
                <a:spcPct val="150000"/>
              </a:lnSpc>
              <a:spcBef>
                <a:spcPts val="0"/>
              </a:spcBef>
              <a:buFont typeface="Wingdings" panose="05000000000000000000" pitchFamily="2" charset="2"/>
              <a:buChar char="Ø"/>
            </a:pPr>
            <a:r>
              <a:rPr lang="en-US" sz="6200" dirty="0" smtClean="0"/>
              <a:t>It </a:t>
            </a:r>
            <a:r>
              <a:rPr lang="en-US" sz="6200" dirty="0"/>
              <a:t>is used to reduce one disk access.</a:t>
            </a:r>
          </a:p>
          <a:p>
            <a:pPr algn="just">
              <a:lnSpc>
                <a:spcPct val="150000"/>
              </a:lnSpc>
              <a:spcBef>
                <a:spcPts val="0"/>
              </a:spcBef>
              <a:buFont typeface="Wingdings" panose="05000000000000000000" pitchFamily="2" charset="2"/>
              <a:buChar char="Ø"/>
            </a:pPr>
            <a:r>
              <a:rPr lang="en-US" sz="6200" dirty="0"/>
              <a:t>If write operation is performed on the page after loading, then page is modified or dirty.</a:t>
            </a:r>
          </a:p>
          <a:p>
            <a:pPr algn="just">
              <a:lnSpc>
                <a:spcPct val="150000"/>
              </a:lnSpc>
              <a:spcBef>
                <a:spcPts val="0"/>
              </a:spcBef>
              <a:buFont typeface="Wingdings" panose="05000000000000000000" pitchFamily="2" charset="2"/>
              <a:buChar char="Ø"/>
            </a:pPr>
            <a:r>
              <a:rPr lang="en-US" sz="6200" dirty="0"/>
              <a:t>If page is dirty, first write the dirty page into disk and bring the requested page into main memory.</a:t>
            </a:r>
          </a:p>
          <a:p>
            <a:pPr algn="just">
              <a:lnSpc>
                <a:spcPct val="150000"/>
              </a:lnSpc>
              <a:spcBef>
                <a:spcPts val="0"/>
              </a:spcBef>
              <a:buFont typeface="Wingdings" panose="05000000000000000000" pitchFamily="2" charset="2"/>
              <a:buChar char="Ø"/>
            </a:pPr>
            <a:r>
              <a:rPr lang="en-US" sz="6200" dirty="0"/>
              <a:t>If the page is clean, no write operation is performed on the page simply replace the page with requested page. </a:t>
            </a:r>
          </a:p>
          <a:p>
            <a:pPr marL="0" indent="0" algn="just">
              <a:lnSpc>
                <a:spcPct val="150000"/>
              </a:lnSpc>
              <a:spcBef>
                <a:spcPts val="0"/>
              </a:spcBef>
              <a:buNone/>
            </a:pPr>
            <a:endParaRPr lang="en-US" sz="6200" dirty="0"/>
          </a:p>
          <a:p>
            <a:pPr marL="0" indent="0" algn="just">
              <a:lnSpc>
                <a:spcPct val="150000"/>
              </a:lnSpc>
              <a:spcBef>
                <a:spcPts val="0"/>
              </a:spcBef>
              <a:buNone/>
            </a:pPr>
            <a:r>
              <a:rPr lang="en-US" sz="6200" b="1" dirty="0" smtClean="0"/>
              <a:t> </a:t>
            </a:r>
            <a:endParaRPr lang="en-US" sz="62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Modified/Dirty </a:t>
            </a:r>
            <a:r>
              <a:rPr lang="en-US" sz="3200" dirty="0" smtClean="0">
                <a:solidFill>
                  <a:schemeClr val="dk1"/>
                </a:solidFill>
              </a:rPr>
              <a:t>Bit(CO4)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9916D9A7-F453-47E3-AAA2-4469CBA0A35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9295555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anim calcmode="lin" valueType="num">
                                      <p:cBhvr additive="base">
                                        <p:cTn id="31"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7400" dirty="0" smtClean="0"/>
              <a:t> </a:t>
            </a:r>
            <a:endParaRPr lang="en-US" sz="6200" dirty="0"/>
          </a:p>
          <a:p>
            <a:pPr marL="0" indent="0" algn="just">
              <a:lnSpc>
                <a:spcPct val="150000"/>
              </a:lnSpc>
              <a:spcBef>
                <a:spcPts val="0"/>
              </a:spcBef>
              <a:buNone/>
            </a:pPr>
            <a:endParaRPr lang="en-US" sz="6200" dirty="0"/>
          </a:p>
          <a:p>
            <a:pPr marL="0" indent="0" algn="just">
              <a:lnSpc>
                <a:spcPct val="150000"/>
              </a:lnSpc>
              <a:spcBef>
                <a:spcPts val="0"/>
              </a:spcBef>
              <a:buNone/>
            </a:pPr>
            <a:r>
              <a:rPr lang="en-US" sz="6200" b="1" dirty="0" smtClean="0"/>
              <a:t> </a:t>
            </a:r>
            <a:endParaRPr lang="en-US" sz="62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Daily Quiz for Module 3 (</a:t>
            </a:r>
            <a:r>
              <a:rPr lang="en-US" sz="2800" dirty="0" smtClean="0">
                <a:solidFill>
                  <a:schemeClr val="dk1"/>
                </a:solidFill>
              </a:rPr>
              <a:t>Page Replacement Algorithms</a:t>
            </a:r>
            <a:r>
              <a:rPr lang="en-US" sz="3200" dirty="0" smtClean="0">
                <a:solidFill>
                  <a:schemeClr val="dk1"/>
                </a:solidFill>
              </a:rPr>
              <a:t>)</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26A6827-5269-4991-B3D8-1A3599966417}"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
        <p:nvSpPr>
          <p:cNvPr id="2" name="Rectangle 1"/>
          <p:cNvSpPr/>
          <p:nvPr/>
        </p:nvSpPr>
        <p:spPr>
          <a:xfrm>
            <a:off x="838200" y="1289608"/>
            <a:ext cx="10515600" cy="1338828"/>
          </a:xfrm>
          <a:prstGeom prst="rect">
            <a:avLst/>
          </a:prstGeom>
        </p:spPr>
        <p:txBody>
          <a:bodyPr wrap="square">
            <a:spAutoFit/>
          </a:bodyPr>
          <a:lstStyle/>
          <a:p>
            <a:pPr algn="just">
              <a:lnSpc>
                <a:spcPct val="150000"/>
              </a:lnSpc>
            </a:pPr>
            <a:r>
              <a:rPr lang="en-US" dirty="0" smtClean="0"/>
              <a:t>Formative assessment 3 (10 Questions through Google Quiz)</a:t>
            </a:r>
            <a:endParaRPr lang="en-US" dirty="0" smtClean="0">
              <a:hlinkClick r:id="rId5"/>
            </a:endParaRPr>
          </a:p>
          <a:p>
            <a:pPr algn="just">
              <a:lnSpc>
                <a:spcPct val="150000"/>
              </a:lnSpc>
            </a:pPr>
            <a:r>
              <a:rPr lang="en-US" dirty="0" smtClean="0">
                <a:hlinkClick r:id="rId5"/>
              </a:rPr>
              <a:t>https</a:t>
            </a:r>
            <a:r>
              <a:rPr lang="en-US" dirty="0">
                <a:hlinkClick r:id="rId5"/>
              </a:rPr>
              <a:t>://docs.google.com/forms/d/e/1FAIpQLScWDSkv8cGZ5T_-M6w0EW3dCe_byh3-_gOhd5uuUHBdGSXV6Q/viewform?usp=sf_link</a:t>
            </a:r>
            <a:endParaRPr lang="en-US" dirty="0"/>
          </a:p>
        </p:txBody>
      </p:sp>
    </p:spTree>
    <p:extLst>
      <p:ext uri="{BB962C8B-B14F-4D97-AF65-F5344CB8AC3E}">
        <p14:creationId xmlns:p14="http://schemas.microsoft.com/office/powerpoint/2010/main" val="3126921162"/>
      </p:ext>
    </p:extLst>
  </p:cSld>
  <p:clrMapOvr>
    <a:masterClrMapping/>
  </p:clrMapOvr>
  <p:transition spd="slow">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85000" lnSpcReduction="10000"/>
          </a:bodyPr>
          <a:lstStyle/>
          <a:p>
            <a:pPr marL="0" indent="0" algn="just">
              <a:lnSpc>
                <a:spcPct val="150000"/>
              </a:lnSpc>
              <a:buNone/>
            </a:pPr>
            <a:r>
              <a:rPr lang="en-US" sz="2800" dirty="0" smtClean="0"/>
              <a:t>Topic Objective: To understand and Page Replacement Concepts and its types.</a:t>
            </a:r>
          </a:p>
          <a:p>
            <a:pPr marL="0" indent="0" algn="just">
              <a:lnSpc>
                <a:spcPct val="150000"/>
              </a:lnSpc>
              <a:buNone/>
            </a:pPr>
            <a:r>
              <a:rPr lang="en-US" sz="2800" dirty="0" smtClean="0"/>
              <a:t>Whenever</a:t>
            </a:r>
            <a:r>
              <a:rPr lang="en-US" sz="2800" dirty="0"/>
              <a:t>, a process experiences a page fault, if no free frame are available, then the OS gets a currently occupied frame released and allocates the released frame to the page faulting process, for accommodating the new page. If the victim page belongs to the page faulting process itself, it is called local page replacement; else it is called global page replacement. Global page replacement does not focus on the performance of individual processes. It rather focuses on the system performance.</a:t>
            </a:r>
          </a:p>
          <a:p>
            <a:pPr marL="0" indent="0" algn="just">
              <a:lnSpc>
                <a:spcPct val="150000"/>
              </a:lnSpc>
              <a:spcBef>
                <a:spcPts val="0"/>
              </a:spcBef>
              <a:buNone/>
            </a:pPr>
            <a:r>
              <a:rPr lang="en-US" sz="2800" b="1" dirty="0" smtClean="0"/>
              <a:t> </a:t>
            </a: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Global and Local Page </a:t>
            </a:r>
            <a:r>
              <a:rPr lang="en-US" sz="3200" dirty="0" smtClean="0">
                <a:solidFill>
                  <a:schemeClr val="dk1"/>
                </a:solidFill>
              </a:rPr>
              <a:t>Replacement(CO4)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718C13C7-DAD8-4C74-91DF-D46B6B458870}"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4314377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nSpc>
                <a:spcPct val="150000"/>
              </a:lnSpc>
              <a:spcBef>
                <a:spcPts val="0"/>
              </a:spcBef>
              <a:buNone/>
            </a:pPr>
            <a:r>
              <a:rPr lang="en-US" sz="2400" dirty="0" smtClean="0"/>
              <a:t>Topic Objective: To implement the FIFO Page Replacement Algorithm.</a:t>
            </a:r>
          </a:p>
          <a:p>
            <a:pPr marL="0" indent="0">
              <a:lnSpc>
                <a:spcPct val="150000"/>
              </a:lnSpc>
              <a:spcBef>
                <a:spcPts val="0"/>
              </a:spcBef>
              <a:buNone/>
            </a:pPr>
            <a:r>
              <a:rPr lang="en-US" sz="2400" dirty="0" smtClean="0"/>
              <a:t>It </a:t>
            </a:r>
            <a:r>
              <a:rPr lang="en-US" sz="2400" dirty="0"/>
              <a:t>replaces the page that has been in the memory for the longest time. One possible implementation is a FIFO (queue) of the existing pages in the memory. Whenever, page fault occurs, the page at the top of the queue is made victim and the new page is put at the tail of the queue.</a:t>
            </a:r>
          </a:p>
          <a:p>
            <a:pPr marL="0" indent="0">
              <a:lnSpc>
                <a:spcPct val="150000"/>
              </a:lnSpc>
              <a:buNone/>
            </a:pPr>
            <a:r>
              <a:rPr lang="en-US" sz="2400" dirty="0"/>
              <a:t>Reference String: It refers to the sequence of page numbers referenced by a program during its execution.</a:t>
            </a:r>
          </a:p>
          <a:p>
            <a:pPr marL="0" indent="0">
              <a:lnSpc>
                <a:spcPct val="150000"/>
              </a:lnSpc>
              <a:buNone/>
            </a:pPr>
            <a:r>
              <a:rPr lang="en-US" sz="2400" dirty="0"/>
              <a:t>Page number = Quotient (Logical Address/Page Size), if logical address =0745 and page size =100 bytes, then page no=0745/100=7</a:t>
            </a:r>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FIFO Page Replacement </a:t>
            </a:r>
            <a:r>
              <a:rPr lang="en-US" sz="3200" dirty="0" smtClean="0">
                <a:solidFill>
                  <a:schemeClr val="dk1"/>
                </a:solidFill>
              </a:rPr>
              <a:t>Algorithm(CO4)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65A18E2-E5F0-4386-A713-A974F3B63043}"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2198043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fontScale="92500" lnSpcReduction="10000"/>
          </a:bodyPr>
          <a:lstStyle/>
          <a:p>
            <a:pPr marL="0" indent="0" algn="just">
              <a:lnSpc>
                <a:spcPct val="150000"/>
              </a:lnSpc>
              <a:buNone/>
            </a:pPr>
            <a:r>
              <a:rPr lang="en-US" sz="2400" dirty="0" smtClean="0"/>
              <a:t>Topic Objective: To explain the merit and demerit of FIFO Page Replacement Algorithm.</a:t>
            </a:r>
          </a:p>
          <a:p>
            <a:pPr marL="0" indent="0" algn="just">
              <a:lnSpc>
                <a:spcPct val="150000"/>
              </a:lnSpc>
              <a:buNone/>
            </a:pPr>
            <a:r>
              <a:rPr lang="en-US" sz="2400" dirty="0" smtClean="0"/>
              <a:t>Advantage</a:t>
            </a:r>
            <a:r>
              <a:rPr lang="en-US" sz="2400" dirty="0"/>
              <a:t>: Implementation is fairly simple</a:t>
            </a:r>
          </a:p>
          <a:p>
            <a:pPr marL="0" indent="0" algn="just">
              <a:lnSpc>
                <a:spcPct val="150000"/>
              </a:lnSpc>
              <a:buNone/>
            </a:pPr>
            <a:r>
              <a:rPr lang="en-US" sz="2400" dirty="0"/>
              <a:t>Limitation: This algorithm does not take into account the current usages of pages and may often eject some pages that may be currently active. Such pages would need to be moved in frames again, in near future.</a:t>
            </a:r>
          </a:p>
          <a:p>
            <a:pPr marL="0" indent="0" algn="just">
              <a:lnSpc>
                <a:spcPct val="150000"/>
              </a:lnSpc>
              <a:buNone/>
            </a:pPr>
            <a:r>
              <a:rPr lang="en-US" sz="2400" dirty="0"/>
              <a:t>Also, if the system has global page replacement, then the program having largest number of allocated pages would have higher page fault rate, since the probability of oldest page, belonging to this program would be very high. This phenomena is called </a:t>
            </a:r>
            <a:r>
              <a:rPr lang="en-US" sz="2400" dirty="0" err="1"/>
              <a:t>Belady’s</a:t>
            </a:r>
            <a:r>
              <a:rPr lang="en-US" sz="2400" dirty="0"/>
              <a:t> Anomaly and it defies intuition.</a:t>
            </a:r>
          </a:p>
          <a:p>
            <a:pPr marL="0" indent="0">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 </a:t>
            </a:r>
            <a:r>
              <a:rPr lang="en-US" sz="3200" dirty="0">
                <a:solidFill>
                  <a:schemeClr val="dk1"/>
                </a:solidFill>
              </a:rPr>
              <a:t>Advantages and Disadvantages of </a:t>
            </a:r>
            <a:r>
              <a:rPr lang="en-US" sz="3200" dirty="0" smtClean="0">
                <a:solidFill>
                  <a:schemeClr val="dk1"/>
                </a:solidFill>
              </a:rPr>
              <a:t>FIFO(CO4)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D2F9821F-8C95-47AB-87C3-CA6A4D09CA8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305943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351469" y="1289609"/>
            <a:ext cx="11002331" cy="4733819"/>
          </a:xfrm>
        </p:spPr>
        <p:txBody>
          <a:bodyPr>
            <a:normAutofit/>
          </a:bodyPr>
          <a:lstStyle/>
          <a:p>
            <a:pPr marL="0" indent="0" algn="just">
              <a:lnSpc>
                <a:spcPct val="150000"/>
              </a:lnSpc>
              <a:buNone/>
            </a:pPr>
            <a:r>
              <a:rPr lang="en-US" sz="2400" dirty="0" smtClean="0"/>
              <a:t> </a:t>
            </a: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 No. of Faults using FIFO(CO4)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6CEB3E8E-5C51-43D2-A2F3-4F6EB58CE173}"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77</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Content Placeholder 5"/>
          <p:cNvPicPr>
            <a:picLocks noChangeAspect="1"/>
          </p:cNvPicPr>
          <p:nvPr/>
        </p:nvPicPr>
        <p:blipFill>
          <a:blip r:embed="rId5" cstate="print"/>
          <a:stretch>
            <a:fillRect/>
          </a:stretch>
        </p:blipFill>
        <p:spPr>
          <a:xfrm>
            <a:off x="2174331" y="2196067"/>
            <a:ext cx="8126672" cy="499915"/>
          </a:xfrm>
          <a:prstGeom prst="rect">
            <a:avLst/>
          </a:prstGeom>
        </p:spPr>
      </p:pic>
      <p:pic>
        <p:nvPicPr>
          <p:cNvPr id="12" name="Picture 11"/>
          <p:cNvPicPr>
            <a:picLocks noChangeAspect="1"/>
          </p:cNvPicPr>
          <p:nvPr/>
        </p:nvPicPr>
        <p:blipFill>
          <a:blip r:embed="rId6" cstate="print"/>
          <a:stretch>
            <a:fillRect/>
          </a:stretch>
        </p:blipFill>
        <p:spPr>
          <a:xfrm>
            <a:off x="351469" y="2196066"/>
            <a:ext cx="1822862" cy="499915"/>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199595136"/>
              </p:ext>
            </p:extLst>
          </p:nvPr>
        </p:nvGraphicFramePr>
        <p:xfrm>
          <a:off x="2174331" y="3123028"/>
          <a:ext cx="8126680" cy="1491174"/>
        </p:xfrm>
        <a:graphic>
          <a:graphicData uri="http://schemas.openxmlformats.org/drawingml/2006/table">
            <a:tbl>
              <a:tblPr firstRow="1" bandRow="1">
                <a:tableStyleId>{5C22544A-7EE6-4342-B048-85BDC9FD1C3A}</a:tableStyleId>
              </a:tblPr>
              <a:tblGrid>
                <a:gridCol w="406334">
                  <a:extLst>
                    <a:ext uri="{9D8B030D-6E8A-4147-A177-3AD203B41FA5}">
                      <a16:colId xmlns:a16="http://schemas.microsoft.com/office/drawing/2014/main" val="20000"/>
                    </a:ext>
                  </a:extLst>
                </a:gridCol>
                <a:gridCol w="406334">
                  <a:extLst>
                    <a:ext uri="{9D8B030D-6E8A-4147-A177-3AD203B41FA5}">
                      <a16:colId xmlns:a16="http://schemas.microsoft.com/office/drawing/2014/main" val="20001"/>
                    </a:ext>
                  </a:extLst>
                </a:gridCol>
                <a:gridCol w="406334">
                  <a:extLst>
                    <a:ext uri="{9D8B030D-6E8A-4147-A177-3AD203B41FA5}">
                      <a16:colId xmlns:a16="http://schemas.microsoft.com/office/drawing/2014/main" val="20002"/>
                    </a:ext>
                  </a:extLst>
                </a:gridCol>
                <a:gridCol w="406334">
                  <a:extLst>
                    <a:ext uri="{9D8B030D-6E8A-4147-A177-3AD203B41FA5}">
                      <a16:colId xmlns:a16="http://schemas.microsoft.com/office/drawing/2014/main" val="20003"/>
                    </a:ext>
                  </a:extLst>
                </a:gridCol>
                <a:gridCol w="406334">
                  <a:extLst>
                    <a:ext uri="{9D8B030D-6E8A-4147-A177-3AD203B41FA5}">
                      <a16:colId xmlns:a16="http://schemas.microsoft.com/office/drawing/2014/main" val="20004"/>
                    </a:ext>
                  </a:extLst>
                </a:gridCol>
                <a:gridCol w="406334">
                  <a:extLst>
                    <a:ext uri="{9D8B030D-6E8A-4147-A177-3AD203B41FA5}">
                      <a16:colId xmlns:a16="http://schemas.microsoft.com/office/drawing/2014/main" val="20005"/>
                    </a:ext>
                  </a:extLst>
                </a:gridCol>
                <a:gridCol w="406334">
                  <a:extLst>
                    <a:ext uri="{9D8B030D-6E8A-4147-A177-3AD203B41FA5}">
                      <a16:colId xmlns:a16="http://schemas.microsoft.com/office/drawing/2014/main" val="20006"/>
                    </a:ext>
                  </a:extLst>
                </a:gridCol>
                <a:gridCol w="406334">
                  <a:extLst>
                    <a:ext uri="{9D8B030D-6E8A-4147-A177-3AD203B41FA5}">
                      <a16:colId xmlns:a16="http://schemas.microsoft.com/office/drawing/2014/main" val="20007"/>
                    </a:ext>
                  </a:extLst>
                </a:gridCol>
                <a:gridCol w="406334">
                  <a:extLst>
                    <a:ext uri="{9D8B030D-6E8A-4147-A177-3AD203B41FA5}">
                      <a16:colId xmlns:a16="http://schemas.microsoft.com/office/drawing/2014/main" val="20008"/>
                    </a:ext>
                  </a:extLst>
                </a:gridCol>
                <a:gridCol w="406334">
                  <a:extLst>
                    <a:ext uri="{9D8B030D-6E8A-4147-A177-3AD203B41FA5}">
                      <a16:colId xmlns:a16="http://schemas.microsoft.com/office/drawing/2014/main" val="20009"/>
                    </a:ext>
                  </a:extLst>
                </a:gridCol>
                <a:gridCol w="406334">
                  <a:extLst>
                    <a:ext uri="{9D8B030D-6E8A-4147-A177-3AD203B41FA5}">
                      <a16:colId xmlns:a16="http://schemas.microsoft.com/office/drawing/2014/main" val="20010"/>
                    </a:ext>
                  </a:extLst>
                </a:gridCol>
                <a:gridCol w="406334">
                  <a:extLst>
                    <a:ext uri="{9D8B030D-6E8A-4147-A177-3AD203B41FA5}">
                      <a16:colId xmlns:a16="http://schemas.microsoft.com/office/drawing/2014/main" val="20011"/>
                    </a:ext>
                  </a:extLst>
                </a:gridCol>
                <a:gridCol w="406334">
                  <a:extLst>
                    <a:ext uri="{9D8B030D-6E8A-4147-A177-3AD203B41FA5}">
                      <a16:colId xmlns:a16="http://schemas.microsoft.com/office/drawing/2014/main" val="20012"/>
                    </a:ext>
                  </a:extLst>
                </a:gridCol>
                <a:gridCol w="406334">
                  <a:extLst>
                    <a:ext uri="{9D8B030D-6E8A-4147-A177-3AD203B41FA5}">
                      <a16:colId xmlns:a16="http://schemas.microsoft.com/office/drawing/2014/main" val="20013"/>
                    </a:ext>
                  </a:extLst>
                </a:gridCol>
                <a:gridCol w="406334">
                  <a:extLst>
                    <a:ext uri="{9D8B030D-6E8A-4147-A177-3AD203B41FA5}">
                      <a16:colId xmlns:a16="http://schemas.microsoft.com/office/drawing/2014/main" val="20014"/>
                    </a:ext>
                  </a:extLst>
                </a:gridCol>
                <a:gridCol w="406334">
                  <a:extLst>
                    <a:ext uri="{9D8B030D-6E8A-4147-A177-3AD203B41FA5}">
                      <a16:colId xmlns:a16="http://schemas.microsoft.com/office/drawing/2014/main" val="20015"/>
                    </a:ext>
                  </a:extLst>
                </a:gridCol>
                <a:gridCol w="406334">
                  <a:extLst>
                    <a:ext uri="{9D8B030D-6E8A-4147-A177-3AD203B41FA5}">
                      <a16:colId xmlns:a16="http://schemas.microsoft.com/office/drawing/2014/main" val="20016"/>
                    </a:ext>
                  </a:extLst>
                </a:gridCol>
                <a:gridCol w="406334">
                  <a:extLst>
                    <a:ext uri="{9D8B030D-6E8A-4147-A177-3AD203B41FA5}">
                      <a16:colId xmlns:a16="http://schemas.microsoft.com/office/drawing/2014/main" val="20017"/>
                    </a:ext>
                  </a:extLst>
                </a:gridCol>
                <a:gridCol w="406334">
                  <a:extLst>
                    <a:ext uri="{9D8B030D-6E8A-4147-A177-3AD203B41FA5}">
                      <a16:colId xmlns:a16="http://schemas.microsoft.com/office/drawing/2014/main" val="20018"/>
                    </a:ext>
                  </a:extLst>
                </a:gridCol>
                <a:gridCol w="406334">
                  <a:extLst>
                    <a:ext uri="{9D8B030D-6E8A-4147-A177-3AD203B41FA5}">
                      <a16:colId xmlns:a16="http://schemas.microsoft.com/office/drawing/2014/main" val="20019"/>
                    </a:ext>
                  </a:extLst>
                </a:gridCol>
              </a:tblGrid>
              <a:tr h="497058">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497058">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497058">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09245852"/>
              </p:ext>
            </p:extLst>
          </p:nvPr>
        </p:nvGraphicFramePr>
        <p:xfrm>
          <a:off x="2174331" y="5136920"/>
          <a:ext cx="8128000" cy="630833"/>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6400">
                  <a:extLst>
                    <a:ext uri="{9D8B030D-6E8A-4147-A177-3AD203B41FA5}">
                      <a16:colId xmlns:a16="http://schemas.microsoft.com/office/drawing/2014/main" val="20007"/>
                    </a:ext>
                  </a:extLst>
                </a:gridCol>
                <a:gridCol w="406400">
                  <a:extLst>
                    <a:ext uri="{9D8B030D-6E8A-4147-A177-3AD203B41FA5}">
                      <a16:colId xmlns:a16="http://schemas.microsoft.com/office/drawing/2014/main" val="20008"/>
                    </a:ext>
                  </a:extLst>
                </a:gridCol>
                <a:gridCol w="447845">
                  <a:extLst>
                    <a:ext uri="{9D8B030D-6E8A-4147-A177-3AD203B41FA5}">
                      <a16:colId xmlns:a16="http://schemas.microsoft.com/office/drawing/2014/main" val="20009"/>
                    </a:ext>
                  </a:extLst>
                </a:gridCol>
                <a:gridCol w="364955">
                  <a:extLst>
                    <a:ext uri="{9D8B030D-6E8A-4147-A177-3AD203B41FA5}">
                      <a16:colId xmlns:a16="http://schemas.microsoft.com/office/drawing/2014/main" val="20010"/>
                    </a:ext>
                  </a:extLst>
                </a:gridCol>
                <a:gridCol w="406400">
                  <a:extLst>
                    <a:ext uri="{9D8B030D-6E8A-4147-A177-3AD203B41FA5}">
                      <a16:colId xmlns:a16="http://schemas.microsoft.com/office/drawing/2014/main" val="20011"/>
                    </a:ext>
                  </a:extLst>
                </a:gridCol>
                <a:gridCol w="406400">
                  <a:extLst>
                    <a:ext uri="{9D8B030D-6E8A-4147-A177-3AD203B41FA5}">
                      <a16:colId xmlns:a16="http://schemas.microsoft.com/office/drawing/2014/main" val="20012"/>
                    </a:ext>
                  </a:extLst>
                </a:gridCol>
                <a:gridCol w="406400">
                  <a:extLst>
                    <a:ext uri="{9D8B030D-6E8A-4147-A177-3AD203B41FA5}">
                      <a16:colId xmlns:a16="http://schemas.microsoft.com/office/drawing/2014/main" val="20013"/>
                    </a:ext>
                  </a:extLst>
                </a:gridCol>
                <a:gridCol w="406400">
                  <a:extLst>
                    <a:ext uri="{9D8B030D-6E8A-4147-A177-3AD203B41FA5}">
                      <a16:colId xmlns:a16="http://schemas.microsoft.com/office/drawing/2014/main" val="20014"/>
                    </a:ext>
                  </a:extLst>
                </a:gridCol>
                <a:gridCol w="406400">
                  <a:extLst>
                    <a:ext uri="{9D8B030D-6E8A-4147-A177-3AD203B41FA5}">
                      <a16:colId xmlns:a16="http://schemas.microsoft.com/office/drawing/2014/main" val="20015"/>
                    </a:ext>
                  </a:extLst>
                </a:gridCol>
                <a:gridCol w="406400">
                  <a:extLst>
                    <a:ext uri="{9D8B030D-6E8A-4147-A177-3AD203B41FA5}">
                      <a16:colId xmlns:a16="http://schemas.microsoft.com/office/drawing/2014/main" val="20016"/>
                    </a:ext>
                  </a:extLst>
                </a:gridCol>
                <a:gridCol w="406400">
                  <a:extLst>
                    <a:ext uri="{9D8B030D-6E8A-4147-A177-3AD203B41FA5}">
                      <a16:colId xmlns:a16="http://schemas.microsoft.com/office/drawing/2014/main" val="20017"/>
                    </a:ext>
                  </a:extLst>
                </a:gridCol>
                <a:gridCol w="406400">
                  <a:extLst>
                    <a:ext uri="{9D8B030D-6E8A-4147-A177-3AD203B41FA5}">
                      <a16:colId xmlns:a16="http://schemas.microsoft.com/office/drawing/2014/main" val="20018"/>
                    </a:ext>
                  </a:extLst>
                </a:gridCol>
                <a:gridCol w="406400">
                  <a:extLst>
                    <a:ext uri="{9D8B030D-6E8A-4147-A177-3AD203B41FA5}">
                      <a16:colId xmlns:a16="http://schemas.microsoft.com/office/drawing/2014/main" val="20019"/>
                    </a:ext>
                  </a:extLst>
                </a:gridCol>
              </a:tblGrid>
              <a:tr h="6308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351469" y="3432518"/>
            <a:ext cx="1575805" cy="369332"/>
          </a:xfrm>
          <a:prstGeom prst="rect">
            <a:avLst/>
          </a:prstGeom>
          <a:noFill/>
        </p:spPr>
        <p:txBody>
          <a:bodyPr wrap="square" rtlCol="0">
            <a:spAutoFit/>
          </a:bodyPr>
          <a:lstStyle/>
          <a:p>
            <a:r>
              <a:rPr lang="en-US" dirty="0" smtClean="0"/>
              <a:t>No. of Frames</a:t>
            </a:r>
            <a:endParaRPr lang="en-US" dirty="0"/>
          </a:p>
        </p:txBody>
      </p:sp>
      <p:sp>
        <p:nvSpPr>
          <p:cNvPr id="17" name="TextBox 16"/>
          <p:cNvSpPr txBox="1"/>
          <p:nvPr/>
        </p:nvSpPr>
        <p:spPr>
          <a:xfrm>
            <a:off x="450166" y="5162843"/>
            <a:ext cx="1477108" cy="369332"/>
          </a:xfrm>
          <a:prstGeom prst="rect">
            <a:avLst/>
          </a:prstGeom>
          <a:noFill/>
        </p:spPr>
        <p:txBody>
          <a:bodyPr wrap="square" rtlCol="0">
            <a:spAutoFit/>
          </a:bodyPr>
          <a:lstStyle/>
          <a:p>
            <a:r>
              <a:rPr lang="en-US" dirty="0" smtClean="0"/>
              <a:t>Status</a:t>
            </a:r>
            <a:endParaRPr lang="en-US" dirty="0"/>
          </a:p>
        </p:txBody>
      </p:sp>
      <p:sp>
        <p:nvSpPr>
          <p:cNvPr id="22" name="Up Arrow 21"/>
          <p:cNvSpPr/>
          <p:nvPr/>
        </p:nvSpPr>
        <p:spPr>
          <a:xfrm>
            <a:off x="2264898" y="2695981"/>
            <a:ext cx="295421" cy="2723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243795" y="3201360"/>
            <a:ext cx="254091" cy="369332"/>
          </a:xfrm>
          <a:prstGeom prst="rect">
            <a:avLst/>
          </a:prstGeom>
          <a:noFill/>
        </p:spPr>
        <p:txBody>
          <a:bodyPr wrap="square" rtlCol="0">
            <a:spAutoFit/>
          </a:bodyPr>
          <a:lstStyle/>
          <a:p>
            <a:r>
              <a:rPr lang="en-US" dirty="0" smtClean="0"/>
              <a:t>7</a:t>
            </a:r>
            <a:endParaRPr lang="en-US" dirty="0"/>
          </a:p>
        </p:txBody>
      </p:sp>
      <p:sp>
        <p:nvSpPr>
          <p:cNvPr id="24" name="TextBox 23"/>
          <p:cNvSpPr txBox="1"/>
          <p:nvPr/>
        </p:nvSpPr>
        <p:spPr>
          <a:xfrm>
            <a:off x="2264898" y="5192764"/>
            <a:ext cx="232988" cy="369332"/>
          </a:xfrm>
          <a:prstGeom prst="rect">
            <a:avLst/>
          </a:prstGeom>
          <a:noFill/>
        </p:spPr>
        <p:txBody>
          <a:bodyPr wrap="square" rtlCol="0">
            <a:spAutoFit/>
          </a:bodyPr>
          <a:lstStyle/>
          <a:p>
            <a:r>
              <a:rPr lang="en-US" dirty="0" smtClean="0"/>
              <a:t>F</a:t>
            </a:r>
            <a:endParaRPr lang="en-US" dirty="0"/>
          </a:p>
        </p:txBody>
      </p:sp>
      <p:sp>
        <p:nvSpPr>
          <p:cNvPr id="25" name="TextBox 24"/>
          <p:cNvSpPr txBox="1"/>
          <p:nvPr/>
        </p:nvSpPr>
        <p:spPr>
          <a:xfrm>
            <a:off x="2617459" y="3201360"/>
            <a:ext cx="305396" cy="369332"/>
          </a:xfrm>
          <a:prstGeom prst="rect">
            <a:avLst/>
          </a:prstGeom>
          <a:noFill/>
        </p:spPr>
        <p:txBody>
          <a:bodyPr wrap="square" rtlCol="0">
            <a:spAutoFit/>
          </a:bodyPr>
          <a:lstStyle/>
          <a:p>
            <a:r>
              <a:rPr lang="en-US" dirty="0" smtClean="0"/>
              <a:t>7</a:t>
            </a:r>
            <a:endParaRPr lang="en-US" dirty="0"/>
          </a:p>
        </p:txBody>
      </p:sp>
      <p:sp>
        <p:nvSpPr>
          <p:cNvPr id="26" name="TextBox 25"/>
          <p:cNvSpPr txBox="1"/>
          <p:nvPr/>
        </p:nvSpPr>
        <p:spPr>
          <a:xfrm>
            <a:off x="2594563" y="3696243"/>
            <a:ext cx="305396" cy="369332"/>
          </a:xfrm>
          <a:prstGeom prst="rect">
            <a:avLst/>
          </a:prstGeom>
          <a:noFill/>
        </p:spPr>
        <p:txBody>
          <a:bodyPr wrap="square" rtlCol="0">
            <a:spAutoFit/>
          </a:bodyPr>
          <a:lstStyle/>
          <a:p>
            <a:r>
              <a:rPr lang="en-US" dirty="0" smtClean="0"/>
              <a:t>0</a:t>
            </a:r>
            <a:endParaRPr lang="en-US" dirty="0"/>
          </a:p>
        </p:txBody>
      </p:sp>
      <p:pic>
        <p:nvPicPr>
          <p:cNvPr id="27" name="Picture 26"/>
          <p:cNvPicPr>
            <a:picLocks noChangeAspect="1"/>
          </p:cNvPicPr>
          <p:nvPr/>
        </p:nvPicPr>
        <p:blipFill>
          <a:blip r:embed="rId7" cstate="print"/>
          <a:stretch>
            <a:fillRect/>
          </a:stretch>
        </p:blipFill>
        <p:spPr>
          <a:xfrm>
            <a:off x="2605550" y="2695981"/>
            <a:ext cx="329213" cy="292633"/>
          </a:xfrm>
          <a:prstGeom prst="rect">
            <a:avLst/>
          </a:prstGeom>
        </p:spPr>
      </p:pic>
      <p:sp>
        <p:nvSpPr>
          <p:cNvPr id="28" name="TextBox 27"/>
          <p:cNvSpPr txBox="1"/>
          <p:nvPr/>
        </p:nvSpPr>
        <p:spPr>
          <a:xfrm>
            <a:off x="2688305" y="5192764"/>
            <a:ext cx="294409" cy="369332"/>
          </a:xfrm>
          <a:prstGeom prst="rect">
            <a:avLst/>
          </a:prstGeom>
          <a:noFill/>
        </p:spPr>
        <p:txBody>
          <a:bodyPr wrap="square" rtlCol="0">
            <a:spAutoFit/>
          </a:bodyPr>
          <a:lstStyle/>
          <a:p>
            <a:r>
              <a:rPr lang="en-US" dirty="0" smtClean="0"/>
              <a:t>F</a:t>
            </a:r>
            <a:endParaRPr lang="en-US" dirty="0"/>
          </a:p>
        </p:txBody>
      </p:sp>
      <p:sp>
        <p:nvSpPr>
          <p:cNvPr id="29" name="TextBox 28"/>
          <p:cNvSpPr txBox="1"/>
          <p:nvPr/>
        </p:nvSpPr>
        <p:spPr>
          <a:xfrm>
            <a:off x="2992325" y="3201360"/>
            <a:ext cx="278413" cy="369332"/>
          </a:xfrm>
          <a:prstGeom prst="rect">
            <a:avLst/>
          </a:prstGeom>
          <a:noFill/>
        </p:spPr>
        <p:txBody>
          <a:bodyPr wrap="square" rtlCol="0">
            <a:spAutoFit/>
          </a:bodyPr>
          <a:lstStyle/>
          <a:p>
            <a:r>
              <a:rPr lang="en-US" dirty="0" smtClean="0"/>
              <a:t>7</a:t>
            </a:r>
            <a:endParaRPr lang="en-US" dirty="0"/>
          </a:p>
        </p:txBody>
      </p:sp>
      <p:sp>
        <p:nvSpPr>
          <p:cNvPr id="30" name="TextBox 29"/>
          <p:cNvSpPr txBox="1"/>
          <p:nvPr/>
        </p:nvSpPr>
        <p:spPr>
          <a:xfrm>
            <a:off x="2992325" y="3693944"/>
            <a:ext cx="278413" cy="369332"/>
          </a:xfrm>
          <a:prstGeom prst="rect">
            <a:avLst/>
          </a:prstGeom>
          <a:noFill/>
        </p:spPr>
        <p:txBody>
          <a:bodyPr wrap="square" rtlCol="0">
            <a:spAutoFit/>
          </a:bodyPr>
          <a:lstStyle/>
          <a:p>
            <a:r>
              <a:rPr lang="en-US" dirty="0" smtClean="0"/>
              <a:t>0</a:t>
            </a:r>
            <a:endParaRPr lang="en-US" dirty="0"/>
          </a:p>
        </p:txBody>
      </p:sp>
      <p:pic>
        <p:nvPicPr>
          <p:cNvPr id="31" name="Picture 30"/>
          <p:cNvPicPr>
            <a:picLocks noChangeAspect="1"/>
          </p:cNvPicPr>
          <p:nvPr/>
        </p:nvPicPr>
        <p:blipFill>
          <a:blip r:embed="rId8" cstate="print"/>
          <a:stretch>
            <a:fillRect/>
          </a:stretch>
        </p:blipFill>
        <p:spPr>
          <a:xfrm>
            <a:off x="2992325" y="2685815"/>
            <a:ext cx="329213" cy="292633"/>
          </a:xfrm>
          <a:prstGeom prst="rect">
            <a:avLst/>
          </a:prstGeom>
        </p:spPr>
      </p:pic>
      <p:sp>
        <p:nvSpPr>
          <p:cNvPr id="32" name="TextBox 31"/>
          <p:cNvSpPr txBox="1"/>
          <p:nvPr/>
        </p:nvSpPr>
        <p:spPr>
          <a:xfrm>
            <a:off x="2992325" y="4186528"/>
            <a:ext cx="329213" cy="369332"/>
          </a:xfrm>
          <a:prstGeom prst="rect">
            <a:avLst/>
          </a:prstGeom>
          <a:noFill/>
        </p:spPr>
        <p:txBody>
          <a:bodyPr wrap="square" rtlCol="0">
            <a:spAutoFit/>
          </a:bodyPr>
          <a:lstStyle/>
          <a:p>
            <a:r>
              <a:rPr lang="en-US" dirty="0" smtClean="0"/>
              <a:t>1</a:t>
            </a:r>
            <a:endParaRPr lang="en-US" dirty="0"/>
          </a:p>
        </p:txBody>
      </p:sp>
      <p:sp>
        <p:nvSpPr>
          <p:cNvPr id="33" name="TextBox 32"/>
          <p:cNvSpPr txBox="1"/>
          <p:nvPr/>
        </p:nvSpPr>
        <p:spPr>
          <a:xfrm>
            <a:off x="2980274" y="5192764"/>
            <a:ext cx="290464" cy="369332"/>
          </a:xfrm>
          <a:prstGeom prst="rect">
            <a:avLst/>
          </a:prstGeom>
          <a:noFill/>
        </p:spPr>
        <p:txBody>
          <a:bodyPr wrap="none" rtlCol="0">
            <a:spAutoFit/>
          </a:bodyPr>
          <a:lstStyle/>
          <a:p>
            <a:r>
              <a:rPr lang="en-US" dirty="0" smtClean="0"/>
              <a:t>F</a:t>
            </a:r>
            <a:endParaRPr lang="en-US" dirty="0"/>
          </a:p>
        </p:txBody>
      </p:sp>
      <p:pic>
        <p:nvPicPr>
          <p:cNvPr id="34" name="Picture 33"/>
          <p:cNvPicPr>
            <a:picLocks noChangeAspect="1"/>
          </p:cNvPicPr>
          <p:nvPr/>
        </p:nvPicPr>
        <p:blipFill>
          <a:blip r:embed="rId9" cstate="print"/>
          <a:stretch>
            <a:fillRect/>
          </a:stretch>
        </p:blipFill>
        <p:spPr>
          <a:xfrm>
            <a:off x="3390036" y="2695981"/>
            <a:ext cx="329213" cy="292633"/>
          </a:xfrm>
          <a:prstGeom prst="rect">
            <a:avLst/>
          </a:prstGeom>
        </p:spPr>
      </p:pic>
      <p:sp>
        <p:nvSpPr>
          <p:cNvPr id="35" name="TextBox 34"/>
          <p:cNvSpPr txBox="1"/>
          <p:nvPr/>
        </p:nvSpPr>
        <p:spPr>
          <a:xfrm>
            <a:off x="3417563" y="3201360"/>
            <a:ext cx="301686" cy="369332"/>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416405" y="3693944"/>
            <a:ext cx="301686" cy="369332"/>
          </a:xfrm>
          <a:prstGeom prst="rect">
            <a:avLst/>
          </a:prstGeom>
          <a:noFill/>
        </p:spPr>
        <p:txBody>
          <a:bodyPr wrap="none" rtlCol="0">
            <a:spAutoFit/>
          </a:bodyPr>
          <a:lstStyle/>
          <a:p>
            <a:r>
              <a:rPr lang="en-US" dirty="0" smtClean="0"/>
              <a:t>0</a:t>
            </a:r>
            <a:endParaRPr lang="en-US" dirty="0"/>
          </a:p>
        </p:txBody>
      </p:sp>
      <p:sp>
        <p:nvSpPr>
          <p:cNvPr id="37" name="TextBox 36"/>
          <p:cNvSpPr txBox="1"/>
          <p:nvPr/>
        </p:nvSpPr>
        <p:spPr>
          <a:xfrm>
            <a:off x="3352438" y="4186528"/>
            <a:ext cx="301686" cy="369332"/>
          </a:xfrm>
          <a:prstGeom prst="rect">
            <a:avLst/>
          </a:prstGeom>
          <a:noFill/>
        </p:spPr>
        <p:txBody>
          <a:bodyPr wrap="square" rtlCol="0">
            <a:spAutoFit/>
          </a:bodyPr>
          <a:lstStyle/>
          <a:p>
            <a:r>
              <a:rPr lang="en-US" dirty="0" smtClean="0"/>
              <a:t>1</a:t>
            </a:r>
            <a:endParaRPr lang="en-US" dirty="0"/>
          </a:p>
        </p:txBody>
      </p:sp>
      <p:sp>
        <p:nvSpPr>
          <p:cNvPr id="38" name="TextBox 37"/>
          <p:cNvSpPr txBox="1"/>
          <p:nvPr/>
        </p:nvSpPr>
        <p:spPr>
          <a:xfrm>
            <a:off x="3439573" y="5192875"/>
            <a:ext cx="269993" cy="369332"/>
          </a:xfrm>
          <a:prstGeom prst="rect">
            <a:avLst/>
          </a:prstGeom>
          <a:noFill/>
        </p:spPr>
        <p:txBody>
          <a:bodyPr wrap="square" rtlCol="0">
            <a:spAutoFit/>
          </a:bodyPr>
          <a:lstStyle/>
          <a:p>
            <a:r>
              <a:rPr lang="en-US" dirty="0" smtClean="0"/>
              <a:t>F</a:t>
            </a:r>
            <a:endParaRPr lang="en-US" dirty="0"/>
          </a:p>
        </p:txBody>
      </p:sp>
      <p:pic>
        <p:nvPicPr>
          <p:cNvPr id="39" name="Picture 38"/>
          <p:cNvPicPr>
            <a:picLocks noChangeAspect="1"/>
          </p:cNvPicPr>
          <p:nvPr/>
        </p:nvPicPr>
        <p:blipFill>
          <a:blip r:embed="rId10" cstate="print"/>
          <a:stretch>
            <a:fillRect/>
          </a:stretch>
        </p:blipFill>
        <p:spPr>
          <a:xfrm>
            <a:off x="3845309" y="2685814"/>
            <a:ext cx="329213" cy="292633"/>
          </a:xfrm>
          <a:prstGeom prst="rect">
            <a:avLst/>
          </a:prstGeom>
        </p:spPr>
      </p:pic>
      <p:sp>
        <p:nvSpPr>
          <p:cNvPr id="40" name="TextBox 39"/>
          <p:cNvSpPr txBox="1"/>
          <p:nvPr/>
        </p:nvSpPr>
        <p:spPr>
          <a:xfrm>
            <a:off x="3845309" y="3183825"/>
            <a:ext cx="329213"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3845309" y="3704110"/>
            <a:ext cx="329213" cy="369332"/>
          </a:xfrm>
          <a:prstGeom prst="rect">
            <a:avLst/>
          </a:prstGeom>
          <a:noFill/>
        </p:spPr>
        <p:txBody>
          <a:bodyPr wrap="square" rtlCol="0">
            <a:spAutoFit/>
          </a:bodyPr>
          <a:lstStyle/>
          <a:p>
            <a:r>
              <a:rPr lang="en-US" dirty="0" smtClean="0"/>
              <a:t>0</a:t>
            </a:r>
            <a:endParaRPr lang="en-US" dirty="0"/>
          </a:p>
        </p:txBody>
      </p:sp>
      <p:sp>
        <p:nvSpPr>
          <p:cNvPr id="42" name="TextBox 41"/>
          <p:cNvSpPr txBox="1"/>
          <p:nvPr/>
        </p:nvSpPr>
        <p:spPr>
          <a:xfrm>
            <a:off x="3828347" y="4186528"/>
            <a:ext cx="329213" cy="369332"/>
          </a:xfrm>
          <a:prstGeom prst="rect">
            <a:avLst/>
          </a:prstGeom>
          <a:noFill/>
        </p:spPr>
        <p:txBody>
          <a:bodyPr wrap="square" rtlCol="0">
            <a:spAutoFit/>
          </a:bodyPr>
          <a:lstStyle/>
          <a:p>
            <a:r>
              <a:rPr lang="en-US" dirty="0" smtClean="0"/>
              <a:t>1</a:t>
            </a:r>
            <a:endParaRPr lang="en-US" dirty="0"/>
          </a:p>
        </p:txBody>
      </p:sp>
      <p:sp>
        <p:nvSpPr>
          <p:cNvPr id="43" name="TextBox 42"/>
          <p:cNvSpPr txBox="1"/>
          <p:nvPr/>
        </p:nvSpPr>
        <p:spPr>
          <a:xfrm>
            <a:off x="3837212" y="5206322"/>
            <a:ext cx="329213" cy="369332"/>
          </a:xfrm>
          <a:prstGeom prst="rect">
            <a:avLst/>
          </a:prstGeom>
          <a:noFill/>
        </p:spPr>
        <p:txBody>
          <a:bodyPr wrap="square" rtlCol="0">
            <a:spAutoFit/>
          </a:bodyPr>
          <a:lstStyle/>
          <a:p>
            <a:r>
              <a:rPr lang="en-US" dirty="0" smtClean="0"/>
              <a:t>H</a:t>
            </a:r>
            <a:endParaRPr lang="en-US" dirty="0"/>
          </a:p>
        </p:txBody>
      </p:sp>
      <p:pic>
        <p:nvPicPr>
          <p:cNvPr id="44" name="Picture 43"/>
          <p:cNvPicPr>
            <a:picLocks noChangeAspect="1"/>
          </p:cNvPicPr>
          <p:nvPr/>
        </p:nvPicPr>
        <p:blipFill>
          <a:blip r:embed="rId11" cstate="print"/>
          <a:stretch>
            <a:fillRect/>
          </a:stretch>
        </p:blipFill>
        <p:spPr>
          <a:xfrm>
            <a:off x="4186868" y="2685813"/>
            <a:ext cx="329213" cy="292633"/>
          </a:xfrm>
          <a:prstGeom prst="rect">
            <a:avLst/>
          </a:prstGeom>
        </p:spPr>
      </p:pic>
      <p:sp>
        <p:nvSpPr>
          <p:cNvPr id="45" name="TextBox 44"/>
          <p:cNvSpPr txBox="1"/>
          <p:nvPr/>
        </p:nvSpPr>
        <p:spPr>
          <a:xfrm>
            <a:off x="4186868" y="3183825"/>
            <a:ext cx="295131" cy="369332"/>
          </a:xfrm>
          <a:prstGeom prst="rect">
            <a:avLst/>
          </a:prstGeom>
          <a:noFill/>
        </p:spPr>
        <p:txBody>
          <a:bodyPr wrap="square" rtlCol="0">
            <a:spAutoFit/>
          </a:bodyPr>
          <a:lstStyle/>
          <a:p>
            <a:r>
              <a:rPr lang="en-US" dirty="0" smtClean="0"/>
              <a:t>2</a:t>
            </a:r>
            <a:endParaRPr lang="en-US" dirty="0"/>
          </a:p>
        </p:txBody>
      </p:sp>
      <p:sp>
        <p:nvSpPr>
          <p:cNvPr id="46" name="TextBox 45"/>
          <p:cNvSpPr txBox="1"/>
          <p:nvPr/>
        </p:nvSpPr>
        <p:spPr>
          <a:xfrm>
            <a:off x="4236196" y="3693944"/>
            <a:ext cx="245803" cy="369332"/>
          </a:xfrm>
          <a:prstGeom prst="rect">
            <a:avLst/>
          </a:prstGeom>
          <a:noFill/>
        </p:spPr>
        <p:txBody>
          <a:bodyPr wrap="square" rtlCol="0">
            <a:spAutoFit/>
          </a:bodyPr>
          <a:lstStyle/>
          <a:p>
            <a:r>
              <a:rPr lang="en-US" dirty="0" smtClean="0"/>
              <a:t>3</a:t>
            </a:r>
            <a:endParaRPr lang="en-US" dirty="0"/>
          </a:p>
        </p:txBody>
      </p:sp>
      <p:sp>
        <p:nvSpPr>
          <p:cNvPr id="47" name="TextBox 46"/>
          <p:cNvSpPr txBox="1"/>
          <p:nvPr/>
        </p:nvSpPr>
        <p:spPr>
          <a:xfrm>
            <a:off x="4220950" y="4186528"/>
            <a:ext cx="311614" cy="369332"/>
          </a:xfrm>
          <a:prstGeom prst="rect">
            <a:avLst/>
          </a:prstGeom>
          <a:noFill/>
        </p:spPr>
        <p:txBody>
          <a:bodyPr wrap="square" rtlCol="0">
            <a:spAutoFit/>
          </a:bodyPr>
          <a:lstStyle/>
          <a:p>
            <a:r>
              <a:rPr lang="en-US" dirty="0" smtClean="0"/>
              <a:t>1</a:t>
            </a:r>
            <a:endParaRPr lang="en-US" dirty="0"/>
          </a:p>
        </p:txBody>
      </p:sp>
      <p:sp>
        <p:nvSpPr>
          <p:cNvPr id="48" name="TextBox 47"/>
          <p:cNvSpPr txBox="1"/>
          <p:nvPr/>
        </p:nvSpPr>
        <p:spPr>
          <a:xfrm>
            <a:off x="4154943" y="5206322"/>
            <a:ext cx="327056" cy="369332"/>
          </a:xfrm>
          <a:prstGeom prst="rect">
            <a:avLst/>
          </a:prstGeom>
          <a:noFill/>
        </p:spPr>
        <p:txBody>
          <a:bodyPr wrap="square" rtlCol="0">
            <a:spAutoFit/>
          </a:bodyPr>
          <a:lstStyle/>
          <a:p>
            <a:r>
              <a:rPr lang="en-US" dirty="0" smtClean="0"/>
              <a:t>F</a:t>
            </a:r>
            <a:endParaRPr lang="en-US" dirty="0"/>
          </a:p>
        </p:txBody>
      </p:sp>
      <p:pic>
        <p:nvPicPr>
          <p:cNvPr id="49" name="Picture 48"/>
          <p:cNvPicPr>
            <a:picLocks noChangeAspect="1"/>
          </p:cNvPicPr>
          <p:nvPr/>
        </p:nvPicPr>
        <p:blipFill>
          <a:blip r:embed="rId11" cstate="print"/>
          <a:stretch>
            <a:fillRect/>
          </a:stretch>
        </p:blipFill>
        <p:spPr>
          <a:xfrm>
            <a:off x="4644290" y="2696831"/>
            <a:ext cx="329213" cy="292633"/>
          </a:xfrm>
          <a:prstGeom prst="rect">
            <a:avLst/>
          </a:prstGeom>
        </p:spPr>
      </p:pic>
      <p:sp>
        <p:nvSpPr>
          <p:cNvPr id="50" name="TextBox 49"/>
          <p:cNvSpPr txBox="1"/>
          <p:nvPr/>
        </p:nvSpPr>
        <p:spPr>
          <a:xfrm>
            <a:off x="4666789" y="3183825"/>
            <a:ext cx="306713" cy="369332"/>
          </a:xfrm>
          <a:prstGeom prst="rect">
            <a:avLst/>
          </a:prstGeom>
          <a:noFill/>
        </p:spPr>
        <p:txBody>
          <a:bodyPr wrap="square" rtlCol="0">
            <a:spAutoFit/>
          </a:bodyPr>
          <a:lstStyle/>
          <a:p>
            <a:r>
              <a:rPr lang="en-US" dirty="0" smtClean="0"/>
              <a:t>2</a:t>
            </a:r>
            <a:endParaRPr lang="en-US" dirty="0"/>
          </a:p>
        </p:txBody>
      </p:sp>
      <p:sp>
        <p:nvSpPr>
          <p:cNvPr id="51" name="TextBox 50"/>
          <p:cNvSpPr txBox="1"/>
          <p:nvPr/>
        </p:nvSpPr>
        <p:spPr>
          <a:xfrm>
            <a:off x="4664496" y="3688752"/>
            <a:ext cx="301686" cy="369332"/>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4671816" y="4193679"/>
            <a:ext cx="301686" cy="369332"/>
          </a:xfrm>
          <a:prstGeom prst="rect">
            <a:avLst/>
          </a:prstGeom>
          <a:noFill/>
        </p:spPr>
        <p:txBody>
          <a:bodyPr wrap="none" rtlCol="0">
            <a:spAutoFit/>
          </a:bodyPr>
          <a:lstStyle/>
          <a:p>
            <a:r>
              <a:rPr lang="en-US" dirty="0" smtClean="0"/>
              <a:t>0</a:t>
            </a:r>
            <a:endParaRPr lang="en-US" dirty="0"/>
          </a:p>
        </p:txBody>
      </p:sp>
      <p:sp>
        <p:nvSpPr>
          <p:cNvPr id="53" name="TextBox 52"/>
          <p:cNvSpPr txBox="1"/>
          <p:nvPr/>
        </p:nvSpPr>
        <p:spPr>
          <a:xfrm>
            <a:off x="4592070" y="5206322"/>
            <a:ext cx="290464" cy="369332"/>
          </a:xfrm>
          <a:prstGeom prst="rect">
            <a:avLst/>
          </a:prstGeom>
          <a:noFill/>
        </p:spPr>
        <p:txBody>
          <a:bodyPr wrap="none" rtlCol="0">
            <a:spAutoFit/>
          </a:bodyPr>
          <a:lstStyle/>
          <a:p>
            <a:r>
              <a:rPr lang="en-US" dirty="0" smtClean="0"/>
              <a:t>F</a:t>
            </a:r>
            <a:endParaRPr lang="en-US" dirty="0"/>
          </a:p>
        </p:txBody>
      </p:sp>
      <p:pic>
        <p:nvPicPr>
          <p:cNvPr id="54" name="Picture 53"/>
          <p:cNvPicPr>
            <a:picLocks noChangeAspect="1"/>
          </p:cNvPicPr>
          <p:nvPr/>
        </p:nvPicPr>
        <p:blipFill>
          <a:blip r:embed="rId12" cstate="print"/>
          <a:stretch>
            <a:fillRect/>
          </a:stretch>
        </p:blipFill>
        <p:spPr>
          <a:xfrm>
            <a:off x="5067911" y="2695981"/>
            <a:ext cx="329213" cy="292633"/>
          </a:xfrm>
          <a:prstGeom prst="rect">
            <a:avLst/>
          </a:prstGeom>
        </p:spPr>
      </p:pic>
      <p:sp>
        <p:nvSpPr>
          <p:cNvPr id="55" name="TextBox 54"/>
          <p:cNvSpPr txBox="1"/>
          <p:nvPr/>
        </p:nvSpPr>
        <p:spPr>
          <a:xfrm>
            <a:off x="5033943" y="3201360"/>
            <a:ext cx="329213" cy="369332"/>
          </a:xfrm>
          <a:prstGeom prst="rect">
            <a:avLst/>
          </a:prstGeom>
          <a:noFill/>
        </p:spPr>
        <p:txBody>
          <a:bodyPr wrap="square" rtlCol="0">
            <a:spAutoFit/>
          </a:bodyPr>
          <a:lstStyle/>
          <a:p>
            <a:r>
              <a:rPr lang="en-US" dirty="0" smtClean="0"/>
              <a:t>4</a:t>
            </a:r>
            <a:endParaRPr lang="en-US" dirty="0"/>
          </a:p>
        </p:txBody>
      </p:sp>
      <p:sp>
        <p:nvSpPr>
          <p:cNvPr id="56" name="TextBox 55"/>
          <p:cNvSpPr txBox="1"/>
          <p:nvPr/>
        </p:nvSpPr>
        <p:spPr>
          <a:xfrm>
            <a:off x="5067911" y="3675518"/>
            <a:ext cx="295245" cy="369332"/>
          </a:xfrm>
          <a:prstGeom prst="rect">
            <a:avLst/>
          </a:prstGeom>
          <a:noFill/>
        </p:spPr>
        <p:txBody>
          <a:bodyPr wrap="square" rtlCol="0">
            <a:spAutoFit/>
          </a:bodyPr>
          <a:lstStyle/>
          <a:p>
            <a:r>
              <a:rPr lang="en-US" dirty="0" smtClean="0"/>
              <a:t>3</a:t>
            </a:r>
            <a:endParaRPr lang="en-US" dirty="0"/>
          </a:p>
        </p:txBody>
      </p:sp>
      <p:sp>
        <p:nvSpPr>
          <p:cNvPr id="57" name="TextBox 56"/>
          <p:cNvSpPr txBox="1"/>
          <p:nvPr/>
        </p:nvSpPr>
        <p:spPr>
          <a:xfrm>
            <a:off x="5067911" y="4186528"/>
            <a:ext cx="295245" cy="369332"/>
          </a:xfrm>
          <a:prstGeom prst="rect">
            <a:avLst/>
          </a:prstGeom>
          <a:noFill/>
        </p:spPr>
        <p:txBody>
          <a:bodyPr wrap="square" rtlCol="0">
            <a:spAutoFit/>
          </a:bodyPr>
          <a:lstStyle/>
          <a:p>
            <a:r>
              <a:rPr lang="en-US" dirty="0" smtClean="0"/>
              <a:t>0</a:t>
            </a:r>
            <a:endParaRPr lang="en-US" dirty="0"/>
          </a:p>
        </p:txBody>
      </p:sp>
      <p:sp>
        <p:nvSpPr>
          <p:cNvPr id="58" name="TextBox 57"/>
          <p:cNvSpPr txBox="1"/>
          <p:nvPr/>
        </p:nvSpPr>
        <p:spPr>
          <a:xfrm>
            <a:off x="5067911" y="5206322"/>
            <a:ext cx="295245" cy="369332"/>
          </a:xfrm>
          <a:prstGeom prst="rect">
            <a:avLst/>
          </a:prstGeom>
          <a:noFill/>
        </p:spPr>
        <p:txBody>
          <a:bodyPr wrap="square" rtlCol="0">
            <a:spAutoFit/>
          </a:bodyPr>
          <a:lstStyle/>
          <a:p>
            <a:r>
              <a:rPr lang="en-US" dirty="0" smtClean="0"/>
              <a:t>F</a:t>
            </a:r>
            <a:endParaRPr lang="en-US" dirty="0"/>
          </a:p>
        </p:txBody>
      </p:sp>
      <p:pic>
        <p:nvPicPr>
          <p:cNvPr id="59" name="Picture 58"/>
          <p:cNvPicPr>
            <a:picLocks noChangeAspect="1"/>
          </p:cNvPicPr>
          <p:nvPr/>
        </p:nvPicPr>
        <p:blipFill>
          <a:blip r:embed="rId13" cstate="print"/>
          <a:stretch>
            <a:fillRect/>
          </a:stretch>
        </p:blipFill>
        <p:spPr>
          <a:xfrm>
            <a:off x="5459051" y="2675650"/>
            <a:ext cx="329213" cy="292633"/>
          </a:xfrm>
          <a:prstGeom prst="rect">
            <a:avLst/>
          </a:prstGeom>
        </p:spPr>
      </p:pic>
      <p:sp>
        <p:nvSpPr>
          <p:cNvPr id="60" name="TextBox 59"/>
          <p:cNvSpPr txBox="1"/>
          <p:nvPr/>
        </p:nvSpPr>
        <p:spPr>
          <a:xfrm>
            <a:off x="5446802" y="3201360"/>
            <a:ext cx="301686" cy="369332"/>
          </a:xfrm>
          <a:prstGeom prst="rect">
            <a:avLst/>
          </a:prstGeom>
          <a:noFill/>
        </p:spPr>
        <p:txBody>
          <a:bodyPr wrap="none" rtlCol="0">
            <a:spAutoFit/>
          </a:bodyPr>
          <a:lstStyle/>
          <a:p>
            <a:r>
              <a:rPr lang="en-US" dirty="0" smtClean="0"/>
              <a:t>4</a:t>
            </a:r>
            <a:endParaRPr lang="en-US" dirty="0"/>
          </a:p>
        </p:txBody>
      </p:sp>
      <p:sp>
        <p:nvSpPr>
          <p:cNvPr id="61" name="TextBox 60"/>
          <p:cNvSpPr txBox="1"/>
          <p:nvPr/>
        </p:nvSpPr>
        <p:spPr>
          <a:xfrm>
            <a:off x="5459051" y="3676183"/>
            <a:ext cx="301686" cy="369332"/>
          </a:xfrm>
          <a:prstGeom prst="rect">
            <a:avLst/>
          </a:prstGeom>
          <a:noFill/>
        </p:spPr>
        <p:txBody>
          <a:bodyPr wrap="none" rtlCol="0">
            <a:spAutoFit/>
          </a:bodyPr>
          <a:lstStyle/>
          <a:p>
            <a:r>
              <a:rPr lang="en-US" dirty="0" smtClean="0"/>
              <a:t>2</a:t>
            </a:r>
            <a:endParaRPr lang="en-US" dirty="0"/>
          </a:p>
        </p:txBody>
      </p:sp>
      <p:sp>
        <p:nvSpPr>
          <p:cNvPr id="62" name="TextBox 61"/>
          <p:cNvSpPr txBox="1"/>
          <p:nvPr/>
        </p:nvSpPr>
        <p:spPr>
          <a:xfrm>
            <a:off x="5472814" y="4193679"/>
            <a:ext cx="301686" cy="369332"/>
          </a:xfrm>
          <a:prstGeom prst="rect">
            <a:avLst/>
          </a:prstGeom>
          <a:noFill/>
        </p:spPr>
        <p:txBody>
          <a:bodyPr wrap="none" rtlCol="0">
            <a:spAutoFit/>
          </a:bodyPr>
          <a:lstStyle/>
          <a:p>
            <a:r>
              <a:rPr lang="en-US" dirty="0" smtClean="0"/>
              <a:t>0</a:t>
            </a:r>
            <a:endParaRPr lang="en-US" dirty="0"/>
          </a:p>
        </p:txBody>
      </p:sp>
      <p:sp>
        <p:nvSpPr>
          <p:cNvPr id="63" name="TextBox 62"/>
          <p:cNvSpPr txBox="1"/>
          <p:nvPr/>
        </p:nvSpPr>
        <p:spPr>
          <a:xfrm>
            <a:off x="5503761" y="5206322"/>
            <a:ext cx="290464" cy="369332"/>
          </a:xfrm>
          <a:prstGeom prst="rect">
            <a:avLst/>
          </a:prstGeom>
          <a:noFill/>
        </p:spPr>
        <p:txBody>
          <a:bodyPr wrap="none" rtlCol="0">
            <a:spAutoFit/>
          </a:bodyPr>
          <a:lstStyle/>
          <a:p>
            <a:r>
              <a:rPr lang="en-US" dirty="0" smtClean="0"/>
              <a:t>F</a:t>
            </a:r>
            <a:endParaRPr lang="en-US" dirty="0"/>
          </a:p>
        </p:txBody>
      </p:sp>
      <p:pic>
        <p:nvPicPr>
          <p:cNvPr id="64" name="Picture 63"/>
          <p:cNvPicPr>
            <a:picLocks noChangeAspect="1"/>
          </p:cNvPicPr>
          <p:nvPr/>
        </p:nvPicPr>
        <p:blipFill>
          <a:blip r:embed="rId14" cstate="print"/>
          <a:stretch>
            <a:fillRect/>
          </a:stretch>
        </p:blipFill>
        <p:spPr>
          <a:xfrm>
            <a:off x="5876415" y="2695980"/>
            <a:ext cx="329213" cy="292633"/>
          </a:xfrm>
          <a:prstGeom prst="rect">
            <a:avLst/>
          </a:prstGeom>
        </p:spPr>
      </p:pic>
      <p:sp>
        <p:nvSpPr>
          <p:cNvPr id="65" name="TextBox 64"/>
          <p:cNvSpPr txBox="1"/>
          <p:nvPr/>
        </p:nvSpPr>
        <p:spPr>
          <a:xfrm>
            <a:off x="5876415" y="3205564"/>
            <a:ext cx="219585" cy="369332"/>
          </a:xfrm>
          <a:prstGeom prst="rect">
            <a:avLst/>
          </a:prstGeom>
          <a:noFill/>
        </p:spPr>
        <p:txBody>
          <a:bodyPr wrap="square" rtlCol="0">
            <a:spAutoFit/>
          </a:bodyPr>
          <a:lstStyle/>
          <a:p>
            <a:r>
              <a:rPr lang="en-US" dirty="0" smtClean="0"/>
              <a:t>4</a:t>
            </a:r>
            <a:endParaRPr lang="en-US" dirty="0"/>
          </a:p>
        </p:txBody>
      </p:sp>
      <p:sp>
        <p:nvSpPr>
          <p:cNvPr id="66" name="TextBox 65"/>
          <p:cNvSpPr txBox="1"/>
          <p:nvPr/>
        </p:nvSpPr>
        <p:spPr>
          <a:xfrm>
            <a:off x="5889753" y="3688752"/>
            <a:ext cx="301686" cy="369332"/>
          </a:xfrm>
          <a:prstGeom prst="rect">
            <a:avLst/>
          </a:prstGeom>
          <a:noFill/>
        </p:spPr>
        <p:txBody>
          <a:bodyPr wrap="none" rtlCol="0">
            <a:spAutoFit/>
          </a:bodyPr>
          <a:lstStyle/>
          <a:p>
            <a:r>
              <a:rPr lang="en-US" dirty="0" smtClean="0"/>
              <a:t>2</a:t>
            </a:r>
            <a:endParaRPr lang="en-US" dirty="0"/>
          </a:p>
        </p:txBody>
      </p:sp>
      <p:sp>
        <p:nvSpPr>
          <p:cNvPr id="67" name="TextBox 66"/>
          <p:cNvSpPr txBox="1"/>
          <p:nvPr/>
        </p:nvSpPr>
        <p:spPr>
          <a:xfrm>
            <a:off x="5903942" y="4145057"/>
            <a:ext cx="301686" cy="369332"/>
          </a:xfrm>
          <a:prstGeom prst="rect">
            <a:avLst/>
          </a:prstGeom>
          <a:noFill/>
        </p:spPr>
        <p:txBody>
          <a:bodyPr wrap="none" rtlCol="0">
            <a:spAutoFit/>
          </a:bodyPr>
          <a:lstStyle/>
          <a:p>
            <a:r>
              <a:rPr lang="en-US" dirty="0" smtClean="0"/>
              <a:t>3</a:t>
            </a:r>
            <a:endParaRPr lang="en-US" dirty="0"/>
          </a:p>
        </p:txBody>
      </p:sp>
      <p:sp>
        <p:nvSpPr>
          <p:cNvPr id="68" name="TextBox 67"/>
          <p:cNvSpPr txBox="1"/>
          <p:nvPr/>
        </p:nvSpPr>
        <p:spPr>
          <a:xfrm flipH="1">
            <a:off x="5901423" y="5214528"/>
            <a:ext cx="290015" cy="369332"/>
          </a:xfrm>
          <a:prstGeom prst="rect">
            <a:avLst/>
          </a:prstGeom>
          <a:noFill/>
        </p:spPr>
        <p:txBody>
          <a:bodyPr wrap="square" rtlCol="0">
            <a:spAutoFit/>
          </a:bodyPr>
          <a:lstStyle/>
          <a:p>
            <a:r>
              <a:rPr lang="en-US" dirty="0" smtClean="0"/>
              <a:t>F</a:t>
            </a:r>
            <a:endParaRPr lang="en-US" dirty="0"/>
          </a:p>
        </p:txBody>
      </p:sp>
      <p:pic>
        <p:nvPicPr>
          <p:cNvPr id="69" name="Picture 68"/>
          <p:cNvPicPr>
            <a:picLocks noChangeAspect="1"/>
          </p:cNvPicPr>
          <p:nvPr/>
        </p:nvPicPr>
        <p:blipFill>
          <a:blip r:embed="rId15" cstate="print"/>
          <a:stretch>
            <a:fillRect/>
          </a:stretch>
        </p:blipFill>
        <p:spPr>
          <a:xfrm>
            <a:off x="6234555" y="2698451"/>
            <a:ext cx="329213" cy="292633"/>
          </a:xfrm>
          <a:prstGeom prst="rect">
            <a:avLst/>
          </a:prstGeom>
        </p:spPr>
      </p:pic>
      <p:sp>
        <p:nvSpPr>
          <p:cNvPr id="70" name="TextBox 69"/>
          <p:cNvSpPr txBox="1"/>
          <p:nvPr/>
        </p:nvSpPr>
        <p:spPr>
          <a:xfrm>
            <a:off x="6278625" y="3183825"/>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6278625" y="3696243"/>
            <a:ext cx="301686" cy="369332"/>
          </a:xfrm>
          <a:prstGeom prst="rect">
            <a:avLst/>
          </a:prstGeom>
          <a:noFill/>
        </p:spPr>
        <p:txBody>
          <a:bodyPr wrap="square" rtlCol="0">
            <a:spAutoFit/>
          </a:bodyPr>
          <a:lstStyle/>
          <a:p>
            <a:r>
              <a:rPr lang="en-US" dirty="0" smtClean="0"/>
              <a:t>2</a:t>
            </a:r>
            <a:endParaRPr lang="en-US" dirty="0"/>
          </a:p>
        </p:txBody>
      </p:sp>
      <p:sp>
        <p:nvSpPr>
          <p:cNvPr id="72" name="TextBox 71"/>
          <p:cNvSpPr txBox="1"/>
          <p:nvPr/>
        </p:nvSpPr>
        <p:spPr>
          <a:xfrm>
            <a:off x="6261020" y="4145057"/>
            <a:ext cx="320723" cy="369332"/>
          </a:xfrm>
          <a:prstGeom prst="rect">
            <a:avLst/>
          </a:prstGeom>
          <a:noFill/>
        </p:spPr>
        <p:txBody>
          <a:bodyPr wrap="square" rtlCol="0">
            <a:spAutoFit/>
          </a:bodyPr>
          <a:lstStyle/>
          <a:p>
            <a:r>
              <a:rPr lang="en-US" dirty="0" smtClean="0"/>
              <a:t>3</a:t>
            </a:r>
            <a:endParaRPr lang="en-US" dirty="0"/>
          </a:p>
        </p:txBody>
      </p:sp>
      <p:sp>
        <p:nvSpPr>
          <p:cNvPr id="73" name="TextBox 72"/>
          <p:cNvSpPr txBox="1"/>
          <p:nvPr/>
        </p:nvSpPr>
        <p:spPr>
          <a:xfrm>
            <a:off x="6291469" y="5214528"/>
            <a:ext cx="288841" cy="369332"/>
          </a:xfrm>
          <a:prstGeom prst="rect">
            <a:avLst/>
          </a:prstGeom>
          <a:noFill/>
        </p:spPr>
        <p:txBody>
          <a:bodyPr wrap="square" rtlCol="0">
            <a:spAutoFit/>
          </a:bodyPr>
          <a:lstStyle/>
          <a:p>
            <a:r>
              <a:rPr lang="en-US" dirty="0" smtClean="0"/>
              <a:t>F</a:t>
            </a:r>
            <a:endParaRPr lang="en-US" dirty="0"/>
          </a:p>
        </p:txBody>
      </p:sp>
      <p:pic>
        <p:nvPicPr>
          <p:cNvPr id="74" name="Picture 73"/>
          <p:cNvPicPr>
            <a:picLocks noChangeAspect="1"/>
          </p:cNvPicPr>
          <p:nvPr/>
        </p:nvPicPr>
        <p:blipFill>
          <a:blip r:embed="rId16" cstate="print"/>
          <a:stretch>
            <a:fillRect/>
          </a:stretch>
        </p:blipFill>
        <p:spPr>
          <a:xfrm>
            <a:off x="6684919" y="2694835"/>
            <a:ext cx="329213" cy="292633"/>
          </a:xfrm>
          <a:prstGeom prst="rect">
            <a:avLst/>
          </a:prstGeom>
        </p:spPr>
      </p:pic>
      <p:sp>
        <p:nvSpPr>
          <p:cNvPr id="75" name="TextBox 74"/>
          <p:cNvSpPr txBox="1"/>
          <p:nvPr/>
        </p:nvSpPr>
        <p:spPr>
          <a:xfrm>
            <a:off x="6672809" y="3201361"/>
            <a:ext cx="338660" cy="369332"/>
          </a:xfrm>
          <a:prstGeom prst="rect">
            <a:avLst/>
          </a:prstGeom>
          <a:noFill/>
        </p:spPr>
        <p:txBody>
          <a:bodyPr wrap="square" rtlCol="0">
            <a:spAutoFit/>
          </a:bodyPr>
          <a:lstStyle/>
          <a:p>
            <a:r>
              <a:rPr lang="en-US" dirty="0" smtClean="0"/>
              <a:t>0</a:t>
            </a:r>
            <a:endParaRPr lang="en-US" dirty="0"/>
          </a:p>
        </p:txBody>
      </p:sp>
      <p:sp>
        <p:nvSpPr>
          <p:cNvPr id="76" name="TextBox 75"/>
          <p:cNvSpPr txBox="1"/>
          <p:nvPr/>
        </p:nvSpPr>
        <p:spPr>
          <a:xfrm>
            <a:off x="6698682" y="3688752"/>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6664334" y="414505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6698682" y="5206322"/>
            <a:ext cx="328936" cy="369332"/>
          </a:xfrm>
          <a:prstGeom prst="rect">
            <a:avLst/>
          </a:prstGeom>
          <a:noFill/>
        </p:spPr>
        <p:txBody>
          <a:bodyPr wrap="none" rtlCol="0">
            <a:spAutoFit/>
          </a:bodyPr>
          <a:lstStyle/>
          <a:p>
            <a:r>
              <a:rPr lang="en-US" dirty="0" smtClean="0"/>
              <a:t>H</a:t>
            </a:r>
            <a:endParaRPr lang="en-US" dirty="0"/>
          </a:p>
        </p:txBody>
      </p:sp>
      <p:pic>
        <p:nvPicPr>
          <p:cNvPr id="79" name="Picture 78"/>
          <p:cNvPicPr>
            <a:picLocks noChangeAspect="1"/>
          </p:cNvPicPr>
          <p:nvPr/>
        </p:nvPicPr>
        <p:blipFill>
          <a:blip r:embed="rId17" cstate="print"/>
          <a:stretch>
            <a:fillRect/>
          </a:stretch>
        </p:blipFill>
        <p:spPr>
          <a:xfrm>
            <a:off x="7072793" y="2679380"/>
            <a:ext cx="329213" cy="292633"/>
          </a:xfrm>
          <a:prstGeom prst="rect">
            <a:avLst/>
          </a:prstGeom>
        </p:spPr>
      </p:pic>
      <p:sp>
        <p:nvSpPr>
          <p:cNvPr id="80" name="TextBox 79"/>
          <p:cNvSpPr txBox="1"/>
          <p:nvPr/>
        </p:nvSpPr>
        <p:spPr>
          <a:xfrm>
            <a:off x="7053611" y="3201360"/>
            <a:ext cx="301686" cy="369332"/>
          </a:xfrm>
          <a:prstGeom prst="rect">
            <a:avLst/>
          </a:prstGeom>
          <a:noFill/>
        </p:spPr>
        <p:txBody>
          <a:bodyPr wrap="none" rtlCol="0">
            <a:spAutoFit/>
          </a:bodyPr>
          <a:lstStyle/>
          <a:p>
            <a:r>
              <a:rPr lang="en-US" dirty="0" smtClean="0"/>
              <a:t>0</a:t>
            </a:r>
            <a:endParaRPr lang="en-US" dirty="0"/>
          </a:p>
        </p:txBody>
      </p:sp>
      <p:sp>
        <p:nvSpPr>
          <p:cNvPr id="81" name="TextBox 80"/>
          <p:cNvSpPr txBox="1"/>
          <p:nvPr/>
        </p:nvSpPr>
        <p:spPr>
          <a:xfrm>
            <a:off x="7114969" y="3685372"/>
            <a:ext cx="301686" cy="369332"/>
          </a:xfrm>
          <a:prstGeom prst="rect">
            <a:avLst/>
          </a:prstGeom>
          <a:noFill/>
        </p:spPr>
        <p:txBody>
          <a:bodyPr wrap="none" rtlCol="0">
            <a:spAutoFit/>
          </a:bodyPr>
          <a:lstStyle/>
          <a:p>
            <a:r>
              <a:rPr lang="en-US" dirty="0" smtClean="0"/>
              <a:t>2</a:t>
            </a:r>
            <a:endParaRPr lang="en-US" dirty="0"/>
          </a:p>
        </p:txBody>
      </p:sp>
      <p:sp>
        <p:nvSpPr>
          <p:cNvPr id="82" name="TextBox 81"/>
          <p:cNvSpPr txBox="1"/>
          <p:nvPr/>
        </p:nvSpPr>
        <p:spPr>
          <a:xfrm>
            <a:off x="7100320" y="4154134"/>
            <a:ext cx="301686" cy="369332"/>
          </a:xfrm>
          <a:prstGeom prst="rect">
            <a:avLst/>
          </a:prstGeom>
          <a:noFill/>
        </p:spPr>
        <p:txBody>
          <a:bodyPr wrap="none" rtlCol="0">
            <a:spAutoFit/>
          </a:bodyPr>
          <a:lstStyle/>
          <a:p>
            <a:r>
              <a:rPr lang="en-US" dirty="0" smtClean="0"/>
              <a:t>3</a:t>
            </a:r>
            <a:endParaRPr lang="en-US" dirty="0"/>
          </a:p>
        </p:txBody>
      </p:sp>
      <p:sp>
        <p:nvSpPr>
          <p:cNvPr id="83" name="TextBox 82"/>
          <p:cNvSpPr txBox="1"/>
          <p:nvPr/>
        </p:nvSpPr>
        <p:spPr>
          <a:xfrm>
            <a:off x="7059379" y="5222989"/>
            <a:ext cx="328936" cy="369332"/>
          </a:xfrm>
          <a:prstGeom prst="rect">
            <a:avLst/>
          </a:prstGeom>
          <a:noFill/>
        </p:spPr>
        <p:txBody>
          <a:bodyPr wrap="none" rtlCol="0">
            <a:spAutoFit/>
          </a:bodyPr>
          <a:lstStyle/>
          <a:p>
            <a:r>
              <a:rPr lang="en-US" dirty="0" smtClean="0"/>
              <a:t>H</a:t>
            </a:r>
            <a:endParaRPr lang="en-US" dirty="0"/>
          </a:p>
        </p:txBody>
      </p:sp>
      <p:pic>
        <p:nvPicPr>
          <p:cNvPr id="84" name="Picture 83"/>
          <p:cNvPicPr>
            <a:picLocks noChangeAspect="1"/>
          </p:cNvPicPr>
          <p:nvPr/>
        </p:nvPicPr>
        <p:blipFill>
          <a:blip r:embed="rId18" cstate="print"/>
          <a:stretch>
            <a:fillRect/>
          </a:stretch>
        </p:blipFill>
        <p:spPr>
          <a:xfrm>
            <a:off x="7462297" y="2688538"/>
            <a:ext cx="329213" cy="292633"/>
          </a:xfrm>
          <a:prstGeom prst="rect">
            <a:avLst/>
          </a:prstGeom>
        </p:spPr>
      </p:pic>
      <p:sp>
        <p:nvSpPr>
          <p:cNvPr id="85" name="TextBox 84"/>
          <p:cNvSpPr txBox="1"/>
          <p:nvPr/>
        </p:nvSpPr>
        <p:spPr>
          <a:xfrm>
            <a:off x="7422318" y="3183825"/>
            <a:ext cx="301686" cy="369332"/>
          </a:xfrm>
          <a:prstGeom prst="rect">
            <a:avLst/>
          </a:prstGeom>
          <a:noFill/>
        </p:spPr>
        <p:txBody>
          <a:bodyPr wrap="none" rtlCol="0">
            <a:spAutoFit/>
          </a:bodyPr>
          <a:lstStyle/>
          <a:p>
            <a:r>
              <a:rPr lang="en-US" dirty="0" smtClean="0"/>
              <a:t>0</a:t>
            </a:r>
            <a:endParaRPr lang="en-US" dirty="0"/>
          </a:p>
        </p:txBody>
      </p:sp>
      <p:sp>
        <p:nvSpPr>
          <p:cNvPr id="86" name="TextBox 85"/>
          <p:cNvSpPr txBox="1"/>
          <p:nvPr/>
        </p:nvSpPr>
        <p:spPr>
          <a:xfrm>
            <a:off x="7467689" y="3706686"/>
            <a:ext cx="301686" cy="369332"/>
          </a:xfrm>
          <a:prstGeom prst="rect">
            <a:avLst/>
          </a:prstGeom>
          <a:noFill/>
        </p:spPr>
        <p:txBody>
          <a:bodyPr wrap="none" rtlCol="0">
            <a:spAutoFit/>
          </a:bodyPr>
          <a:lstStyle/>
          <a:p>
            <a:r>
              <a:rPr lang="en-US" dirty="0" smtClean="0"/>
              <a:t>1</a:t>
            </a:r>
            <a:endParaRPr lang="en-US" dirty="0"/>
          </a:p>
        </p:txBody>
      </p:sp>
      <p:sp>
        <p:nvSpPr>
          <p:cNvPr id="87" name="TextBox 86"/>
          <p:cNvSpPr txBox="1"/>
          <p:nvPr/>
        </p:nvSpPr>
        <p:spPr>
          <a:xfrm>
            <a:off x="7489824" y="4145057"/>
            <a:ext cx="301686" cy="369332"/>
          </a:xfrm>
          <a:prstGeom prst="rect">
            <a:avLst/>
          </a:prstGeom>
          <a:noFill/>
        </p:spPr>
        <p:txBody>
          <a:bodyPr wrap="none" rtlCol="0">
            <a:spAutoFit/>
          </a:bodyPr>
          <a:lstStyle/>
          <a:p>
            <a:r>
              <a:rPr lang="en-US" dirty="0" smtClean="0"/>
              <a:t>3</a:t>
            </a:r>
            <a:endParaRPr lang="en-US" dirty="0"/>
          </a:p>
        </p:txBody>
      </p:sp>
      <p:sp>
        <p:nvSpPr>
          <p:cNvPr id="88" name="TextBox 87"/>
          <p:cNvSpPr txBox="1"/>
          <p:nvPr/>
        </p:nvSpPr>
        <p:spPr>
          <a:xfrm>
            <a:off x="7506687" y="5268764"/>
            <a:ext cx="290464" cy="369332"/>
          </a:xfrm>
          <a:prstGeom prst="rect">
            <a:avLst/>
          </a:prstGeom>
          <a:noFill/>
        </p:spPr>
        <p:txBody>
          <a:bodyPr wrap="none" rtlCol="0">
            <a:spAutoFit/>
          </a:bodyPr>
          <a:lstStyle/>
          <a:p>
            <a:r>
              <a:rPr lang="en-US" dirty="0" smtClean="0"/>
              <a:t>F</a:t>
            </a:r>
            <a:endParaRPr lang="en-US" dirty="0"/>
          </a:p>
        </p:txBody>
      </p:sp>
      <p:pic>
        <p:nvPicPr>
          <p:cNvPr id="89" name="Picture 88"/>
          <p:cNvPicPr>
            <a:picLocks noChangeAspect="1"/>
          </p:cNvPicPr>
          <p:nvPr/>
        </p:nvPicPr>
        <p:blipFill>
          <a:blip r:embed="rId19" cstate="print"/>
          <a:stretch>
            <a:fillRect/>
          </a:stretch>
        </p:blipFill>
        <p:spPr>
          <a:xfrm>
            <a:off x="7880027" y="2675650"/>
            <a:ext cx="329213" cy="292633"/>
          </a:xfrm>
          <a:prstGeom prst="rect">
            <a:avLst/>
          </a:prstGeom>
        </p:spPr>
      </p:pic>
      <p:sp>
        <p:nvSpPr>
          <p:cNvPr id="90" name="TextBox 89"/>
          <p:cNvSpPr txBox="1"/>
          <p:nvPr/>
        </p:nvSpPr>
        <p:spPr>
          <a:xfrm>
            <a:off x="7895618" y="3189244"/>
            <a:ext cx="301686" cy="369332"/>
          </a:xfrm>
          <a:prstGeom prst="rect">
            <a:avLst/>
          </a:prstGeom>
          <a:noFill/>
        </p:spPr>
        <p:txBody>
          <a:bodyPr wrap="none" rtlCol="0">
            <a:spAutoFit/>
          </a:bodyPr>
          <a:lstStyle/>
          <a:p>
            <a:r>
              <a:rPr lang="en-US" dirty="0" smtClean="0"/>
              <a:t>0</a:t>
            </a:r>
            <a:endParaRPr lang="en-US" dirty="0"/>
          </a:p>
        </p:txBody>
      </p:sp>
      <p:sp>
        <p:nvSpPr>
          <p:cNvPr id="91" name="TextBox 90"/>
          <p:cNvSpPr txBox="1"/>
          <p:nvPr/>
        </p:nvSpPr>
        <p:spPr>
          <a:xfrm>
            <a:off x="7864840" y="3704110"/>
            <a:ext cx="301686" cy="369332"/>
          </a:xfrm>
          <a:prstGeom prst="rect">
            <a:avLst/>
          </a:prstGeom>
          <a:noFill/>
        </p:spPr>
        <p:txBody>
          <a:bodyPr wrap="none" rtlCol="0">
            <a:spAutoFit/>
          </a:bodyPr>
          <a:lstStyle/>
          <a:p>
            <a:r>
              <a:rPr lang="en-US" dirty="0" smtClean="0"/>
              <a:t>1</a:t>
            </a:r>
            <a:endParaRPr lang="en-US" dirty="0"/>
          </a:p>
        </p:txBody>
      </p:sp>
      <p:sp>
        <p:nvSpPr>
          <p:cNvPr id="92" name="TextBox 91"/>
          <p:cNvSpPr txBox="1"/>
          <p:nvPr/>
        </p:nvSpPr>
        <p:spPr>
          <a:xfrm>
            <a:off x="7860712" y="4145057"/>
            <a:ext cx="301686" cy="369332"/>
          </a:xfrm>
          <a:prstGeom prst="rect">
            <a:avLst/>
          </a:prstGeom>
          <a:noFill/>
        </p:spPr>
        <p:txBody>
          <a:bodyPr wrap="none" rtlCol="0">
            <a:spAutoFit/>
          </a:bodyPr>
          <a:lstStyle/>
          <a:p>
            <a:r>
              <a:rPr lang="en-US" dirty="0" smtClean="0"/>
              <a:t>2</a:t>
            </a:r>
            <a:endParaRPr lang="en-US" dirty="0"/>
          </a:p>
        </p:txBody>
      </p:sp>
      <p:sp>
        <p:nvSpPr>
          <p:cNvPr id="93" name="TextBox 92"/>
          <p:cNvSpPr txBox="1"/>
          <p:nvPr/>
        </p:nvSpPr>
        <p:spPr>
          <a:xfrm>
            <a:off x="7906840" y="5268764"/>
            <a:ext cx="290464" cy="369332"/>
          </a:xfrm>
          <a:prstGeom prst="rect">
            <a:avLst/>
          </a:prstGeom>
          <a:noFill/>
        </p:spPr>
        <p:txBody>
          <a:bodyPr wrap="none" rtlCol="0">
            <a:spAutoFit/>
          </a:bodyPr>
          <a:lstStyle/>
          <a:p>
            <a:r>
              <a:rPr lang="en-US" dirty="0" smtClean="0"/>
              <a:t>F</a:t>
            </a:r>
            <a:endParaRPr lang="en-US" dirty="0"/>
          </a:p>
        </p:txBody>
      </p:sp>
      <p:pic>
        <p:nvPicPr>
          <p:cNvPr id="94" name="Picture 93"/>
          <p:cNvPicPr>
            <a:picLocks noChangeAspect="1"/>
          </p:cNvPicPr>
          <p:nvPr/>
        </p:nvPicPr>
        <p:blipFill>
          <a:blip r:embed="rId20" cstate="print"/>
          <a:stretch>
            <a:fillRect/>
          </a:stretch>
        </p:blipFill>
        <p:spPr>
          <a:xfrm>
            <a:off x="8326318" y="2692260"/>
            <a:ext cx="329213" cy="292633"/>
          </a:xfrm>
          <a:prstGeom prst="rect">
            <a:avLst/>
          </a:prstGeom>
        </p:spPr>
      </p:pic>
      <p:sp>
        <p:nvSpPr>
          <p:cNvPr id="95" name="TextBox 94"/>
          <p:cNvSpPr txBox="1"/>
          <p:nvPr/>
        </p:nvSpPr>
        <p:spPr>
          <a:xfrm>
            <a:off x="8280297" y="3192175"/>
            <a:ext cx="301686" cy="369332"/>
          </a:xfrm>
          <a:prstGeom prst="rect">
            <a:avLst/>
          </a:prstGeom>
          <a:noFill/>
        </p:spPr>
        <p:txBody>
          <a:bodyPr wrap="none" rtlCol="0">
            <a:spAutoFit/>
          </a:bodyPr>
          <a:lstStyle/>
          <a:p>
            <a:r>
              <a:rPr lang="en-US" dirty="0" smtClean="0"/>
              <a:t>0</a:t>
            </a:r>
            <a:endParaRPr lang="en-US" dirty="0"/>
          </a:p>
        </p:txBody>
      </p:sp>
      <p:sp>
        <p:nvSpPr>
          <p:cNvPr id="96" name="TextBox 95"/>
          <p:cNvSpPr txBox="1"/>
          <p:nvPr/>
        </p:nvSpPr>
        <p:spPr>
          <a:xfrm>
            <a:off x="8326318" y="3693944"/>
            <a:ext cx="301686" cy="369332"/>
          </a:xfrm>
          <a:prstGeom prst="rect">
            <a:avLst/>
          </a:prstGeom>
          <a:noFill/>
        </p:spPr>
        <p:txBody>
          <a:bodyPr wrap="none" rtlCol="0">
            <a:spAutoFit/>
          </a:bodyPr>
          <a:lstStyle/>
          <a:p>
            <a:r>
              <a:rPr lang="en-US" dirty="0" smtClean="0"/>
              <a:t>1</a:t>
            </a:r>
            <a:endParaRPr lang="en-US" dirty="0"/>
          </a:p>
        </p:txBody>
      </p:sp>
      <p:sp>
        <p:nvSpPr>
          <p:cNvPr id="97" name="TextBox 96"/>
          <p:cNvSpPr txBox="1"/>
          <p:nvPr/>
        </p:nvSpPr>
        <p:spPr>
          <a:xfrm>
            <a:off x="8280297" y="4145057"/>
            <a:ext cx="301686" cy="369332"/>
          </a:xfrm>
          <a:prstGeom prst="rect">
            <a:avLst/>
          </a:prstGeom>
          <a:noFill/>
        </p:spPr>
        <p:txBody>
          <a:bodyPr wrap="none" rtlCol="0">
            <a:spAutoFit/>
          </a:bodyPr>
          <a:lstStyle/>
          <a:p>
            <a:r>
              <a:rPr lang="en-US" dirty="0" smtClean="0"/>
              <a:t>2</a:t>
            </a:r>
            <a:endParaRPr lang="en-US" dirty="0"/>
          </a:p>
        </p:txBody>
      </p:sp>
      <p:sp>
        <p:nvSpPr>
          <p:cNvPr id="98" name="TextBox 97"/>
          <p:cNvSpPr txBox="1"/>
          <p:nvPr/>
        </p:nvSpPr>
        <p:spPr>
          <a:xfrm>
            <a:off x="8326595" y="5268764"/>
            <a:ext cx="328936" cy="369332"/>
          </a:xfrm>
          <a:prstGeom prst="rect">
            <a:avLst/>
          </a:prstGeom>
          <a:noFill/>
        </p:spPr>
        <p:txBody>
          <a:bodyPr wrap="none" rtlCol="0">
            <a:spAutoFit/>
          </a:bodyPr>
          <a:lstStyle/>
          <a:p>
            <a:r>
              <a:rPr lang="en-US" dirty="0"/>
              <a:t>H</a:t>
            </a:r>
          </a:p>
        </p:txBody>
      </p:sp>
      <p:pic>
        <p:nvPicPr>
          <p:cNvPr id="99" name="Picture 98"/>
          <p:cNvPicPr>
            <a:picLocks noChangeAspect="1"/>
          </p:cNvPicPr>
          <p:nvPr/>
        </p:nvPicPr>
        <p:blipFill>
          <a:blip r:embed="rId21" cstate="print"/>
          <a:stretch>
            <a:fillRect/>
          </a:stretch>
        </p:blipFill>
        <p:spPr>
          <a:xfrm>
            <a:off x="8702411" y="2661558"/>
            <a:ext cx="329213" cy="292633"/>
          </a:xfrm>
          <a:prstGeom prst="rect">
            <a:avLst/>
          </a:prstGeom>
        </p:spPr>
      </p:pic>
      <p:sp>
        <p:nvSpPr>
          <p:cNvPr id="100" name="TextBox 99"/>
          <p:cNvSpPr txBox="1"/>
          <p:nvPr/>
        </p:nvSpPr>
        <p:spPr>
          <a:xfrm>
            <a:off x="8655531" y="3201360"/>
            <a:ext cx="301686" cy="369332"/>
          </a:xfrm>
          <a:prstGeom prst="rect">
            <a:avLst/>
          </a:prstGeom>
          <a:noFill/>
        </p:spPr>
        <p:txBody>
          <a:bodyPr wrap="none" rtlCol="0">
            <a:spAutoFit/>
          </a:bodyPr>
          <a:lstStyle/>
          <a:p>
            <a:r>
              <a:rPr lang="en-US" dirty="0" smtClean="0"/>
              <a:t>0</a:t>
            </a:r>
            <a:endParaRPr lang="en-US" dirty="0"/>
          </a:p>
        </p:txBody>
      </p:sp>
      <p:sp>
        <p:nvSpPr>
          <p:cNvPr id="101" name="TextBox 100"/>
          <p:cNvSpPr txBox="1"/>
          <p:nvPr/>
        </p:nvSpPr>
        <p:spPr>
          <a:xfrm>
            <a:off x="8716175" y="3685372"/>
            <a:ext cx="301686" cy="369332"/>
          </a:xfrm>
          <a:prstGeom prst="rect">
            <a:avLst/>
          </a:prstGeom>
          <a:noFill/>
        </p:spPr>
        <p:txBody>
          <a:bodyPr wrap="none" rtlCol="0">
            <a:spAutoFit/>
          </a:bodyPr>
          <a:lstStyle/>
          <a:p>
            <a:r>
              <a:rPr lang="en-US" dirty="0" smtClean="0"/>
              <a:t>1</a:t>
            </a:r>
            <a:endParaRPr lang="en-US" dirty="0"/>
          </a:p>
        </p:txBody>
      </p:sp>
      <p:sp>
        <p:nvSpPr>
          <p:cNvPr id="102" name="TextBox 101"/>
          <p:cNvSpPr txBox="1"/>
          <p:nvPr/>
        </p:nvSpPr>
        <p:spPr>
          <a:xfrm>
            <a:off x="8699882" y="4145057"/>
            <a:ext cx="301686" cy="369332"/>
          </a:xfrm>
          <a:prstGeom prst="rect">
            <a:avLst/>
          </a:prstGeom>
          <a:noFill/>
        </p:spPr>
        <p:txBody>
          <a:bodyPr wrap="none" rtlCol="0">
            <a:spAutoFit/>
          </a:bodyPr>
          <a:lstStyle/>
          <a:p>
            <a:r>
              <a:rPr lang="en-US" dirty="0" smtClean="0"/>
              <a:t>2</a:t>
            </a:r>
            <a:endParaRPr lang="en-US" dirty="0"/>
          </a:p>
        </p:txBody>
      </p:sp>
      <p:pic>
        <p:nvPicPr>
          <p:cNvPr id="103" name="Picture 102"/>
          <p:cNvPicPr>
            <a:picLocks noChangeAspect="1"/>
          </p:cNvPicPr>
          <p:nvPr/>
        </p:nvPicPr>
        <p:blipFill>
          <a:blip r:embed="rId22" cstate="print"/>
          <a:stretch>
            <a:fillRect/>
          </a:stretch>
        </p:blipFill>
        <p:spPr>
          <a:xfrm>
            <a:off x="9103696" y="2692259"/>
            <a:ext cx="329213" cy="292633"/>
          </a:xfrm>
          <a:prstGeom prst="rect">
            <a:avLst/>
          </a:prstGeom>
        </p:spPr>
      </p:pic>
      <p:sp>
        <p:nvSpPr>
          <p:cNvPr id="104" name="TextBox 103"/>
          <p:cNvSpPr txBox="1"/>
          <p:nvPr/>
        </p:nvSpPr>
        <p:spPr>
          <a:xfrm>
            <a:off x="9049560" y="3201360"/>
            <a:ext cx="301686" cy="369332"/>
          </a:xfrm>
          <a:prstGeom prst="rect">
            <a:avLst/>
          </a:prstGeom>
          <a:noFill/>
        </p:spPr>
        <p:txBody>
          <a:bodyPr wrap="none" rtlCol="0">
            <a:spAutoFit/>
          </a:bodyPr>
          <a:lstStyle/>
          <a:p>
            <a:r>
              <a:rPr lang="en-US" dirty="0" smtClean="0"/>
              <a:t>7</a:t>
            </a:r>
            <a:endParaRPr lang="en-US" dirty="0"/>
          </a:p>
        </p:txBody>
      </p:sp>
      <p:sp>
        <p:nvSpPr>
          <p:cNvPr id="105" name="TextBox 104"/>
          <p:cNvSpPr txBox="1"/>
          <p:nvPr/>
        </p:nvSpPr>
        <p:spPr>
          <a:xfrm>
            <a:off x="9103696" y="3685372"/>
            <a:ext cx="301686" cy="369332"/>
          </a:xfrm>
          <a:prstGeom prst="rect">
            <a:avLst/>
          </a:prstGeom>
          <a:noFill/>
        </p:spPr>
        <p:txBody>
          <a:bodyPr wrap="none" rtlCol="0">
            <a:spAutoFit/>
          </a:bodyPr>
          <a:lstStyle/>
          <a:p>
            <a:r>
              <a:rPr lang="en-US" dirty="0" smtClean="0"/>
              <a:t>1</a:t>
            </a:r>
            <a:endParaRPr lang="en-US" dirty="0"/>
          </a:p>
        </p:txBody>
      </p:sp>
      <p:sp>
        <p:nvSpPr>
          <p:cNvPr id="106" name="TextBox 105"/>
          <p:cNvSpPr txBox="1"/>
          <p:nvPr/>
        </p:nvSpPr>
        <p:spPr>
          <a:xfrm>
            <a:off x="9136763" y="4145057"/>
            <a:ext cx="301686" cy="369332"/>
          </a:xfrm>
          <a:prstGeom prst="rect">
            <a:avLst/>
          </a:prstGeom>
          <a:noFill/>
        </p:spPr>
        <p:txBody>
          <a:bodyPr wrap="none" rtlCol="0">
            <a:spAutoFit/>
          </a:bodyPr>
          <a:lstStyle/>
          <a:p>
            <a:r>
              <a:rPr lang="en-US" dirty="0" smtClean="0"/>
              <a:t>2</a:t>
            </a:r>
            <a:endParaRPr lang="en-US" dirty="0"/>
          </a:p>
        </p:txBody>
      </p:sp>
      <p:sp>
        <p:nvSpPr>
          <p:cNvPr id="107" name="TextBox 106"/>
          <p:cNvSpPr txBox="1"/>
          <p:nvPr/>
        </p:nvSpPr>
        <p:spPr>
          <a:xfrm>
            <a:off x="8688925" y="5286143"/>
            <a:ext cx="328936" cy="369332"/>
          </a:xfrm>
          <a:prstGeom prst="rect">
            <a:avLst/>
          </a:prstGeom>
          <a:noFill/>
        </p:spPr>
        <p:txBody>
          <a:bodyPr wrap="none" rtlCol="0">
            <a:spAutoFit/>
          </a:bodyPr>
          <a:lstStyle/>
          <a:p>
            <a:r>
              <a:rPr lang="en-US" dirty="0" smtClean="0"/>
              <a:t>H</a:t>
            </a:r>
            <a:endParaRPr lang="en-US" dirty="0"/>
          </a:p>
        </p:txBody>
      </p:sp>
      <p:sp>
        <p:nvSpPr>
          <p:cNvPr id="108" name="TextBox 107"/>
          <p:cNvSpPr txBox="1"/>
          <p:nvPr/>
        </p:nvSpPr>
        <p:spPr>
          <a:xfrm>
            <a:off x="9068547" y="5293712"/>
            <a:ext cx="290464" cy="369332"/>
          </a:xfrm>
          <a:prstGeom prst="rect">
            <a:avLst/>
          </a:prstGeom>
          <a:noFill/>
        </p:spPr>
        <p:txBody>
          <a:bodyPr wrap="none" rtlCol="0">
            <a:spAutoFit/>
          </a:bodyPr>
          <a:lstStyle/>
          <a:p>
            <a:r>
              <a:rPr lang="en-US" dirty="0" smtClean="0"/>
              <a:t>F</a:t>
            </a:r>
            <a:endParaRPr lang="en-US" dirty="0"/>
          </a:p>
        </p:txBody>
      </p:sp>
      <p:pic>
        <p:nvPicPr>
          <p:cNvPr id="109" name="Picture 108"/>
          <p:cNvPicPr>
            <a:picLocks noChangeAspect="1"/>
          </p:cNvPicPr>
          <p:nvPr/>
        </p:nvPicPr>
        <p:blipFill>
          <a:blip r:embed="rId22" cstate="print"/>
          <a:stretch>
            <a:fillRect/>
          </a:stretch>
        </p:blipFill>
        <p:spPr>
          <a:xfrm>
            <a:off x="9509645" y="2694979"/>
            <a:ext cx="329213" cy="292633"/>
          </a:xfrm>
          <a:prstGeom prst="rect">
            <a:avLst/>
          </a:prstGeom>
        </p:spPr>
      </p:pic>
      <p:pic>
        <p:nvPicPr>
          <p:cNvPr id="110" name="Picture 109"/>
          <p:cNvPicPr>
            <a:picLocks noChangeAspect="1"/>
          </p:cNvPicPr>
          <p:nvPr/>
        </p:nvPicPr>
        <p:blipFill>
          <a:blip r:embed="rId22" cstate="print"/>
          <a:stretch>
            <a:fillRect/>
          </a:stretch>
        </p:blipFill>
        <p:spPr>
          <a:xfrm>
            <a:off x="9883511" y="2692258"/>
            <a:ext cx="329213" cy="292633"/>
          </a:xfrm>
          <a:prstGeom prst="rect">
            <a:avLst/>
          </a:prstGeom>
        </p:spPr>
      </p:pic>
      <p:sp>
        <p:nvSpPr>
          <p:cNvPr id="111" name="TextBox 110"/>
          <p:cNvSpPr txBox="1"/>
          <p:nvPr/>
        </p:nvSpPr>
        <p:spPr>
          <a:xfrm>
            <a:off x="9507239" y="3201360"/>
            <a:ext cx="301686" cy="369332"/>
          </a:xfrm>
          <a:prstGeom prst="rect">
            <a:avLst/>
          </a:prstGeom>
          <a:noFill/>
        </p:spPr>
        <p:txBody>
          <a:bodyPr wrap="none" rtlCol="0">
            <a:spAutoFit/>
          </a:bodyPr>
          <a:lstStyle/>
          <a:p>
            <a:r>
              <a:rPr lang="en-US" dirty="0"/>
              <a:t>7</a:t>
            </a:r>
          </a:p>
        </p:txBody>
      </p:sp>
      <p:sp>
        <p:nvSpPr>
          <p:cNvPr id="112" name="TextBox 111"/>
          <p:cNvSpPr txBox="1"/>
          <p:nvPr/>
        </p:nvSpPr>
        <p:spPr>
          <a:xfrm>
            <a:off x="9523408" y="3685372"/>
            <a:ext cx="301686" cy="369332"/>
          </a:xfrm>
          <a:prstGeom prst="rect">
            <a:avLst/>
          </a:prstGeom>
          <a:noFill/>
        </p:spPr>
        <p:txBody>
          <a:bodyPr wrap="none" rtlCol="0">
            <a:spAutoFit/>
          </a:bodyPr>
          <a:lstStyle/>
          <a:p>
            <a:r>
              <a:rPr lang="en-US" dirty="0" smtClean="0"/>
              <a:t>0</a:t>
            </a:r>
            <a:endParaRPr lang="en-US" dirty="0"/>
          </a:p>
        </p:txBody>
      </p:sp>
      <p:sp>
        <p:nvSpPr>
          <p:cNvPr id="113" name="TextBox 112"/>
          <p:cNvSpPr txBox="1"/>
          <p:nvPr/>
        </p:nvSpPr>
        <p:spPr>
          <a:xfrm>
            <a:off x="9573644" y="4137094"/>
            <a:ext cx="301686" cy="369332"/>
          </a:xfrm>
          <a:prstGeom prst="rect">
            <a:avLst/>
          </a:prstGeom>
          <a:noFill/>
        </p:spPr>
        <p:txBody>
          <a:bodyPr wrap="none" rtlCol="0">
            <a:spAutoFit/>
          </a:bodyPr>
          <a:lstStyle/>
          <a:p>
            <a:r>
              <a:rPr lang="en-US" dirty="0" smtClean="0"/>
              <a:t>2</a:t>
            </a:r>
            <a:endParaRPr lang="en-US" dirty="0"/>
          </a:p>
        </p:txBody>
      </p:sp>
      <p:sp>
        <p:nvSpPr>
          <p:cNvPr id="114" name="TextBox 113"/>
          <p:cNvSpPr txBox="1"/>
          <p:nvPr/>
        </p:nvSpPr>
        <p:spPr>
          <a:xfrm>
            <a:off x="9496552" y="5278121"/>
            <a:ext cx="290464" cy="369332"/>
          </a:xfrm>
          <a:prstGeom prst="rect">
            <a:avLst/>
          </a:prstGeom>
          <a:noFill/>
        </p:spPr>
        <p:txBody>
          <a:bodyPr wrap="none" rtlCol="0">
            <a:spAutoFit/>
          </a:bodyPr>
          <a:lstStyle/>
          <a:p>
            <a:r>
              <a:rPr lang="en-US" dirty="0" smtClean="0"/>
              <a:t>F</a:t>
            </a:r>
            <a:endParaRPr lang="en-US" dirty="0"/>
          </a:p>
        </p:txBody>
      </p:sp>
      <p:sp>
        <p:nvSpPr>
          <p:cNvPr id="115" name="TextBox 114"/>
          <p:cNvSpPr txBox="1"/>
          <p:nvPr/>
        </p:nvSpPr>
        <p:spPr>
          <a:xfrm>
            <a:off x="9875330" y="3201360"/>
            <a:ext cx="301686" cy="369332"/>
          </a:xfrm>
          <a:prstGeom prst="rect">
            <a:avLst/>
          </a:prstGeom>
          <a:noFill/>
        </p:spPr>
        <p:txBody>
          <a:bodyPr wrap="none" rtlCol="0">
            <a:spAutoFit/>
          </a:bodyPr>
          <a:lstStyle/>
          <a:p>
            <a:r>
              <a:rPr lang="en-US" dirty="0" smtClean="0"/>
              <a:t>7</a:t>
            </a:r>
            <a:endParaRPr lang="en-US" dirty="0"/>
          </a:p>
        </p:txBody>
      </p:sp>
      <p:sp>
        <p:nvSpPr>
          <p:cNvPr id="116" name="TextBox 115"/>
          <p:cNvSpPr txBox="1"/>
          <p:nvPr/>
        </p:nvSpPr>
        <p:spPr>
          <a:xfrm>
            <a:off x="9863028" y="3704110"/>
            <a:ext cx="301686" cy="369332"/>
          </a:xfrm>
          <a:prstGeom prst="rect">
            <a:avLst/>
          </a:prstGeom>
          <a:noFill/>
        </p:spPr>
        <p:txBody>
          <a:bodyPr wrap="none" rtlCol="0">
            <a:spAutoFit/>
          </a:bodyPr>
          <a:lstStyle/>
          <a:p>
            <a:r>
              <a:rPr lang="en-US" dirty="0" smtClean="0"/>
              <a:t>0</a:t>
            </a:r>
            <a:endParaRPr lang="en-US" dirty="0"/>
          </a:p>
        </p:txBody>
      </p:sp>
      <p:sp>
        <p:nvSpPr>
          <p:cNvPr id="117" name="TextBox 116"/>
          <p:cNvSpPr txBox="1"/>
          <p:nvPr/>
        </p:nvSpPr>
        <p:spPr>
          <a:xfrm>
            <a:off x="9860620" y="4155795"/>
            <a:ext cx="301686" cy="369332"/>
          </a:xfrm>
          <a:prstGeom prst="rect">
            <a:avLst/>
          </a:prstGeom>
          <a:noFill/>
        </p:spPr>
        <p:txBody>
          <a:bodyPr wrap="none" rtlCol="0">
            <a:spAutoFit/>
          </a:bodyPr>
          <a:lstStyle/>
          <a:p>
            <a:r>
              <a:rPr lang="en-US" dirty="0" smtClean="0"/>
              <a:t>1</a:t>
            </a:r>
            <a:endParaRPr lang="en-US" dirty="0"/>
          </a:p>
        </p:txBody>
      </p:sp>
      <p:sp>
        <p:nvSpPr>
          <p:cNvPr id="118" name="TextBox 117"/>
          <p:cNvSpPr txBox="1"/>
          <p:nvPr/>
        </p:nvSpPr>
        <p:spPr>
          <a:xfrm>
            <a:off x="9922260" y="5278121"/>
            <a:ext cx="290464" cy="369332"/>
          </a:xfrm>
          <a:prstGeom prst="rect">
            <a:avLst/>
          </a:prstGeom>
          <a:noFill/>
        </p:spPr>
        <p:txBody>
          <a:bodyPr wrap="none" rtlCol="0">
            <a:spAutoFit/>
          </a:bodyPr>
          <a:lstStyle/>
          <a:p>
            <a:r>
              <a:rPr lang="en-US" dirty="0" smtClean="0"/>
              <a:t>F</a:t>
            </a:r>
            <a:endParaRPr lang="en-US" dirty="0"/>
          </a:p>
        </p:txBody>
      </p:sp>
    </p:spTree>
    <p:extLst>
      <p:ext uri="{BB962C8B-B14F-4D97-AF65-F5344CB8AC3E}">
        <p14:creationId xmlns:p14="http://schemas.microsoft.com/office/powerpoint/2010/main" val="2918032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0-#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0-#ppt_w/2"/>
                                          </p:val>
                                        </p:tav>
                                        <p:tav tm="100000">
                                          <p:val>
                                            <p:strVal val="#ppt_x"/>
                                          </p:val>
                                        </p:tav>
                                      </p:tavLst>
                                    </p:anim>
                                    <p:anim calcmode="lin" valueType="num">
                                      <p:cBhvr additive="base">
                                        <p:cTn id="7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0-#ppt_w/2"/>
                                          </p:val>
                                        </p:tav>
                                        <p:tav tm="100000">
                                          <p:val>
                                            <p:strVal val="#ppt_x"/>
                                          </p:val>
                                        </p:tav>
                                      </p:tavLst>
                                    </p:anim>
                                    <p:anim calcmode="lin" valueType="num">
                                      <p:cBhvr additive="base">
                                        <p:cTn id="8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0-#ppt_w/2"/>
                                          </p:val>
                                        </p:tav>
                                        <p:tav tm="100000">
                                          <p:val>
                                            <p:strVal val="#ppt_x"/>
                                          </p:val>
                                        </p:tav>
                                      </p:tavLst>
                                    </p:anim>
                                    <p:anim calcmode="lin" valueType="num">
                                      <p:cBhvr additive="base">
                                        <p:cTn id="92"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0-#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0-#ppt_w/2"/>
                                          </p:val>
                                        </p:tav>
                                        <p:tav tm="100000">
                                          <p:val>
                                            <p:strVal val="#ppt_x"/>
                                          </p:val>
                                        </p:tav>
                                      </p:tavLst>
                                    </p:anim>
                                    <p:anim calcmode="lin" valueType="num">
                                      <p:cBhvr additive="base">
                                        <p:cTn id="11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fill="hold"/>
                                        <p:tgtEl>
                                          <p:spTgt spid="38"/>
                                        </p:tgtEl>
                                        <p:attrNameLst>
                                          <p:attrName>ppt_x</p:attrName>
                                        </p:attrNameLst>
                                      </p:cBhvr>
                                      <p:tavLst>
                                        <p:tav tm="0">
                                          <p:val>
                                            <p:strVal val="0-#ppt_w/2"/>
                                          </p:val>
                                        </p:tav>
                                        <p:tav tm="100000">
                                          <p:val>
                                            <p:strVal val="#ppt_x"/>
                                          </p:val>
                                        </p:tav>
                                      </p:tavLst>
                                    </p:anim>
                                    <p:anim calcmode="lin" valueType="num">
                                      <p:cBhvr additive="base">
                                        <p:cTn id="1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0-#ppt_w/2"/>
                                          </p:val>
                                        </p:tav>
                                        <p:tav tm="100000">
                                          <p:val>
                                            <p:strVal val="#ppt_x"/>
                                          </p:val>
                                        </p:tav>
                                      </p:tavLst>
                                    </p:anim>
                                    <p:anim calcmode="lin" valueType="num">
                                      <p:cBhvr additive="base">
                                        <p:cTn id="1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fill="hold"/>
                                        <p:tgtEl>
                                          <p:spTgt spid="40"/>
                                        </p:tgtEl>
                                        <p:attrNameLst>
                                          <p:attrName>ppt_x</p:attrName>
                                        </p:attrNameLst>
                                      </p:cBhvr>
                                      <p:tavLst>
                                        <p:tav tm="0">
                                          <p:val>
                                            <p:strVal val="0-#ppt_w/2"/>
                                          </p:val>
                                        </p:tav>
                                        <p:tav tm="100000">
                                          <p:val>
                                            <p:strVal val="#ppt_x"/>
                                          </p:val>
                                        </p:tav>
                                      </p:tavLst>
                                    </p:anim>
                                    <p:anim calcmode="lin" valueType="num">
                                      <p:cBhvr additive="base">
                                        <p:cTn id="12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0-#ppt_w/2"/>
                                          </p:val>
                                        </p:tav>
                                        <p:tav tm="100000">
                                          <p:val>
                                            <p:strVal val="#ppt_x"/>
                                          </p:val>
                                        </p:tav>
                                      </p:tavLst>
                                    </p:anim>
                                    <p:anim calcmode="lin" valueType="num">
                                      <p:cBhvr additive="base">
                                        <p:cTn id="13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0-#ppt_w/2"/>
                                          </p:val>
                                        </p:tav>
                                        <p:tav tm="100000">
                                          <p:val>
                                            <p:strVal val="#ppt_x"/>
                                          </p:val>
                                        </p:tav>
                                      </p:tavLst>
                                    </p:anim>
                                    <p:anim calcmode="lin" valueType="num">
                                      <p:cBhvr additive="base">
                                        <p:cTn id="14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0-#ppt_w/2"/>
                                          </p:val>
                                        </p:tav>
                                        <p:tav tm="100000">
                                          <p:val>
                                            <p:strVal val="#ppt_x"/>
                                          </p:val>
                                        </p:tav>
                                      </p:tavLst>
                                    </p:anim>
                                    <p:anim calcmode="lin" valueType="num">
                                      <p:cBhvr additive="base">
                                        <p:cTn id="14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4"/>
                                        </p:tgtEl>
                                        <p:attrNameLst>
                                          <p:attrName>style.visibility</p:attrName>
                                        </p:attrNameLst>
                                      </p:cBhvr>
                                      <p:to>
                                        <p:strVal val="visible"/>
                                      </p:to>
                                    </p:set>
                                    <p:anim calcmode="lin" valueType="num">
                                      <p:cBhvr additive="base">
                                        <p:cTn id="151" dur="500" fill="hold"/>
                                        <p:tgtEl>
                                          <p:spTgt spid="44"/>
                                        </p:tgtEl>
                                        <p:attrNameLst>
                                          <p:attrName>ppt_x</p:attrName>
                                        </p:attrNameLst>
                                      </p:cBhvr>
                                      <p:tavLst>
                                        <p:tav tm="0">
                                          <p:val>
                                            <p:strVal val="0-#ppt_w/2"/>
                                          </p:val>
                                        </p:tav>
                                        <p:tav tm="100000">
                                          <p:val>
                                            <p:strVal val="#ppt_x"/>
                                          </p:val>
                                        </p:tav>
                                      </p:tavLst>
                                    </p:anim>
                                    <p:anim calcmode="lin" valueType="num">
                                      <p:cBhvr additive="base">
                                        <p:cTn id="152"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45"/>
                                        </p:tgtEl>
                                        <p:attrNameLst>
                                          <p:attrName>style.visibility</p:attrName>
                                        </p:attrNameLst>
                                      </p:cBhvr>
                                      <p:to>
                                        <p:strVal val="visible"/>
                                      </p:to>
                                    </p:set>
                                    <p:anim calcmode="lin" valueType="num">
                                      <p:cBhvr additive="base">
                                        <p:cTn id="157" dur="500" fill="hold"/>
                                        <p:tgtEl>
                                          <p:spTgt spid="45"/>
                                        </p:tgtEl>
                                        <p:attrNameLst>
                                          <p:attrName>ppt_x</p:attrName>
                                        </p:attrNameLst>
                                      </p:cBhvr>
                                      <p:tavLst>
                                        <p:tav tm="0">
                                          <p:val>
                                            <p:strVal val="0-#ppt_w/2"/>
                                          </p:val>
                                        </p:tav>
                                        <p:tav tm="100000">
                                          <p:val>
                                            <p:strVal val="#ppt_x"/>
                                          </p:val>
                                        </p:tav>
                                      </p:tavLst>
                                    </p:anim>
                                    <p:anim calcmode="lin" valueType="num">
                                      <p:cBhvr additive="base">
                                        <p:cTn id="15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anim calcmode="lin" valueType="num">
                                      <p:cBhvr additive="base">
                                        <p:cTn id="163" dur="500" fill="hold"/>
                                        <p:tgtEl>
                                          <p:spTgt spid="46"/>
                                        </p:tgtEl>
                                        <p:attrNameLst>
                                          <p:attrName>ppt_x</p:attrName>
                                        </p:attrNameLst>
                                      </p:cBhvr>
                                      <p:tavLst>
                                        <p:tav tm="0">
                                          <p:val>
                                            <p:strVal val="0-#ppt_w/2"/>
                                          </p:val>
                                        </p:tav>
                                        <p:tav tm="100000">
                                          <p:val>
                                            <p:strVal val="#ppt_x"/>
                                          </p:val>
                                        </p:tav>
                                      </p:tavLst>
                                    </p:anim>
                                    <p:anim calcmode="lin" valueType="num">
                                      <p:cBhvr additive="base">
                                        <p:cTn id="16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additive="base">
                                        <p:cTn id="169" dur="500" fill="hold"/>
                                        <p:tgtEl>
                                          <p:spTgt spid="47"/>
                                        </p:tgtEl>
                                        <p:attrNameLst>
                                          <p:attrName>ppt_x</p:attrName>
                                        </p:attrNameLst>
                                      </p:cBhvr>
                                      <p:tavLst>
                                        <p:tav tm="0">
                                          <p:val>
                                            <p:strVal val="0-#ppt_w/2"/>
                                          </p:val>
                                        </p:tav>
                                        <p:tav tm="100000">
                                          <p:val>
                                            <p:strVal val="#ppt_x"/>
                                          </p:val>
                                        </p:tav>
                                      </p:tavLst>
                                    </p:anim>
                                    <p:anim calcmode="lin" valueType="num">
                                      <p:cBhvr additive="base">
                                        <p:cTn id="17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48"/>
                                        </p:tgtEl>
                                        <p:attrNameLst>
                                          <p:attrName>style.visibility</p:attrName>
                                        </p:attrNameLst>
                                      </p:cBhvr>
                                      <p:to>
                                        <p:strVal val="visible"/>
                                      </p:to>
                                    </p:set>
                                    <p:anim calcmode="lin" valueType="num">
                                      <p:cBhvr additive="base">
                                        <p:cTn id="175" dur="500" fill="hold"/>
                                        <p:tgtEl>
                                          <p:spTgt spid="48"/>
                                        </p:tgtEl>
                                        <p:attrNameLst>
                                          <p:attrName>ppt_x</p:attrName>
                                        </p:attrNameLst>
                                      </p:cBhvr>
                                      <p:tavLst>
                                        <p:tav tm="0">
                                          <p:val>
                                            <p:strVal val="0-#ppt_w/2"/>
                                          </p:val>
                                        </p:tav>
                                        <p:tav tm="100000">
                                          <p:val>
                                            <p:strVal val="#ppt_x"/>
                                          </p:val>
                                        </p:tav>
                                      </p:tavLst>
                                    </p:anim>
                                    <p:anim calcmode="lin" valueType="num">
                                      <p:cBhvr additive="base">
                                        <p:cTn id="17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49"/>
                                        </p:tgtEl>
                                        <p:attrNameLst>
                                          <p:attrName>style.visibility</p:attrName>
                                        </p:attrNameLst>
                                      </p:cBhvr>
                                      <p:to>
                                        <p:strVal val="visible"/>
                                      </p:to>
                                    </p:set>
                                    <p:anim calcmode="lin" valueType="num">
                                      <p:cBhvr additive="base">
                                        <p:cTn id="181" dur="500" fill="hold"/>
                                        <p:tgtEl>
                                          <p:spTgt spid="49"/>
                                        </p:tgtEl>
                                        <p:attrNameLst>
                                          <p:attrName>ppt_x</p:attrName>
                                        </p:attrNameLst>
                                      </p:cBhvr>
                                      <p:tavLst>
                                        <p:tav tm="0">
                                          <p:val>
                                            <p:strVal val="0-#ppt_w/2"/>
                                          </p:val>
                                        </p:tav>
                                        <p:tav tm="100000">
                                          <p:val>
                                            <p:strVal val="#ppt_x"/>
                                          </p:val>
                                        </p:tav>
                                      </p:tavLst>
                                    </p:anim>
                                    <p:anim calcmode="lin" valueType="num">
                                      <p:cBhvr additive="base">
                                        <p:cTn id="18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50"/>
                                        </p:tgtEl>
                                        <p:attrNameLst>
                                          <p:attrName>style.visibility</p:attrName>
                                        </p:attrNameLst>
                                      </p:cBhvr>
                                      <p:to>
                                        <p:strVal val="visible"/>
                                      </p:to>
                                    </p:set>
                                    <p:anim calcmode="lin" valueType="num">
                                      <p:cBhvr additive="base">
                                        <p:cTn id="187" dur="500" fill="hold"/>
                                        <p:tgtEl>
                                          <p:spTgt spid="50"/>
                                        </p:tgtEl>
                                        <p:attrNameLst>
                                          <p:attrName>ppt_x</p:attrName>
                                        </p:attrNameLst>
                                      </p:cBhvr>
                                      <p:tavLst>
                                        <p:tav tm="0">
                                          <p:val>
                                            <p:strVal val="0-#ppt_w/2"/>
                                          </p:val>
                                        </p:tav>
                                        <p:tav tm="100000">
                                          <p:val>
                                            <p:strVal val="#ppt_x"/>
                                          </p:val>
                                        </p:tav>
                                      </p:tavLst>
                                    </p:anim>
                                    <p:anim calcmode="lin" valueType="num">
                                      <p:cBhvr additive="base">
                                        <p:cTn id="18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additive="base">
                                        <p:cTn id="193" dur="500" fill="hold"/>
                                        <p:tgtEl>
                                          <p:spTgt spid="51"/>
                                        </p:tgtEl>
                                        <p:attrNameLst>
                                          <p:attrName>ppt_x</p:attrName>
                                        </p:attrNameLst>
                                      </p:cBhvr>
                                      <p:tavLst>
                                        <p:tav tm="0">
                                          <p:val>
                                            <p:strVal val="0-#ppt_w/2"/>
                                          </p:val>
                                        </p:tav>
                                        <p:tav tm="100000">
                                          <p:val>
                                            <p:strVal val="#ppt_x"/>
                                          </p:val>
                                        </p:tav>
                                      </p:tavLst>
                                    </p:anim>
                                    <p:anim calcmode="lin" valueType="num">
                                      <p:cBhvr additive="base">
                                        <p:cTn id="19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0-#ppt_w/2"/>
                                          </p:val>
                                        </p:tav>
                                        <p:tav tm="100000">
                                          <p:val>
                                            <p:strVal val="#ppt_x"/>
                                          </p:val>
                                        </p:tav>
                                      </p:tavLst>
                                    </p:anim>
                                    <p:anim calcmode="lin" valueType="num">
                                      <p:cBhvr additive="base">
                                        <p:cTn id="20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53"/>
                                        </p:tgtEl>
                                        <p:attrNameLst>
                                          <p:attrName>style.visibility</p:attrName>
                                        </p:attrNameLst>
                                      </p:cBhvr>
                                      <p:to>
                                        <p:strVal val="visible"/>
                                      </p:to>
                                    </p:set>
                                    <p:anim calcmode="lin" valueType="num">
                                      <p:cBhvr additive="base">
                                        <p:cTn id="205" dur="500" fill="hold"/>
                                        <p:tgtEl>
                                          <p:spTgt spid="53"/>
                                        </p:tgtEl>
                                        <p:attrNameLst>
                                          <p:attrName>ppt_x</p:attrName>
                                        </p:attrNameLst>
                                      </p:cBhvr>
                                      <p:tavLst>
                                        <p:tav tm="0">
                                          <p:val>
                                            <p:strVal val="0-#ppt_w/2"/>
                                          </p:val>
                                        </p:tav>
                                        <p:tav tm="100000">
                                          <p:val>
                                            <p:strVal val="#ppt_x"/>
                                          </p:val>
                                        </p:tav>
                                      </p:tavLst>
                                    </p:anim>
                                    <p:anim calcmode="lin" valueType="num">
                                      <p:cBhvr additive="base">
                                        <p:cTn id="20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nodeType="clickEffect">
                                  <p:stCondLst>
                                    <p:cond delay="0"/>
                                  </p:stCondLst>
                                  <p:childTnLst>
                                    <p:set>
                                      <p:cBhvr>
                                        <p:cTn id="210" dur="1" fill="hold">
                                          <p:stCondLst>
                                            <p:cond delay="0"/>
                                          </p:stCondLst>
                                        </p:cTn>
                                        <p:tgtEl>
                                          <p:spTgt spid="54"/>
                                        </p:tgtEl>
                                        <p:attrNameLst>
                                          <p:attrName>style.visibility</p:attrName>
                                        </p:attrNameLst>
                                      </p:cBhvr>
                                      <p:to>
                                        <p:strVal val="visible"/>
                                      </p:to>
                                    </p:set>
                                    <p:anim calcmode="lin" valueType="num">
                                      <p:cBhvr additive="base">
                                        <p:cTn id="211" dur="500" fill="hold"/>
                                        <p:tgtEl>
                                          <p:spTgt spid="54"/>
                                        </p:tgtEl>
                                        <p:attrNameLst>
                                          <p:attrName>ppt_x</p:attrName>
                                        </p:attrNameLst>
                                      </p:cBhvr>
                                      <p:tavLst>
                                        <p:tav tm="0">
                                          <p:val>
                                            <p:strVal val="0-#ppt_w/2"/>
                                          </p:val>
                                        </p:tav>
                                        <p:tav tm="100000">
                                          <p:val>
                                            <p:strVal val="#ppt_x"/>
                                          </p:val>
                                        </p:tav>
                                      </p:tavLst>
                                    </p:anim>
                                    <p:anim calcmode="lin" valueType="num">
                                      <p:cBhvr additive="base">
                                        <p:cTn id="212"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 calcmode="lin" valueType="num">
                                      <p:cBhvr additive="base">
                                        <p:cTn id="217" dur="500" fill="hold"/>
                                        <p:tgtEl>
                                          <p:spTgt spid="55"/>
                                        </p:tgtEl>
                                        <p:attrNameLst>
                                          <p:attrName>ppt_x</p:attrName>
                                        </p:attrNameLst>
                                      </p:cBhvr>
                                      <p:tavLst>
                                        <p:tav tm="0">
                                          <p:val>
                                            <p:strVal val="0-#ppt_w/2"/>
                                          </p:val>
                                        </p:tav>
                                        <p:tav tm="100000">
                                          <p:val>
                                            <p:strVal val="#ppt_x"/>
                                          </p:val>
                                        </p:tav>
                                      </p:tavLst>
                                    </p:anim>
                                    <p:anim calcmode="lin" valueType="num">
                                      <p:cBhvr additive="base">
                                        <p:cTn id="2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56"/>
                                        </p:tgtEl>
                                        <p:attrNameLst>
                                          <p:attrName>style.visibility</p:attrName>
                                        </p:attrNameLst>
                                      </p:cBhvr>
                                      <p:to>
                                        <p:strVal val="visible"/>
                                      </p:to>
                                    </p:set>
                                    <p:anim calcmode="lin" valueType="num">
                                      <p:cBhvr additive="base">
                                        <p:cTn id="223" dur="500" fill="hold"/>
                                        <p:tgtEl>
                                          <p:spTgt spid="56"/>
                                        </p:tgtEl>
                                        <p:attrNameLst>
                                          <p:attrName>ppt_x</p:attrName>
                                        </p:attrNameLst>
                                      </p:cBhvr>
                                      <p:tavLst>
                                        <p:tav tm="0">
                                          <p:val>
                                            <p:strVal val="0-#ppt_w/2"/>
                                          </p:val>
                                        </p:tav>
                                        <p:tav tm="100000">
                                          <p:val>
                                            <p:strVal val="#ppt_x"/>
                                          </p:val>
                                        </p:tav>
                                      </p:tavLst>
                                    </p:anim>
                                    <p:anim calcmode="lin" valueType="num">
                                      <p:cBhvr additive="base">
                                        <p:cTn id="22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57"/>
                                        </p:tgtEl>
                                        <p:attrNameLst>
                                          <p:attrName>style.visibility</p:attrName>
                                        </p:attrNameLst>
                                      </p:cBhvr>
                                      <p:to>
                                        <p:strVal val="visible"/>
                                      </p:to>
                                    </p:set>
                                    <p:anim calcmode="lin" valueType="num">
                                      <p:cBhvr additive="base">
                                        <p:cTn id="229" dur="500" fill="hold"/>
                                        <p:tgtEl>
                                          <p:spTgt spid="57"/>
                                        </p:tgtEl>
                                        <p:attrNameLst>
                                          <p:attrName>ppt_x</p:attrName>
                                        </p:attrNameLst>
                                      </p:cBhvr>
                                      <p:tavLst>
                                        <p:tav tm="0">
                                          <p:val>
                                            <p:strVal val="0-#ppt_w/2"/>
                                          </p:val>
                                        </p:tav>
                                        <p:tav tm="100000">
                                          <p:val>
                                            <p:strVal val="#ppt_x"/>
                                          </p:val>
                                        </p:tav>
                                      </p:tavLst>
                                    </p:anim>
                                    <p:anim calcmode="lin" valueType="num">
                                      <p:cBhvr additive="base">
                                        <p:cTn id="230"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58"/>
                                        </p:tgtEl>
                                        <p:attrNameLst>
                                          <p:attrName>style.visibility</p:attrName>
                                        </p:attrNameLst>
                                      </p:cBhvr>
                                      <p:to>
                                        <p:strVal val="visible"/>
                                      </p:to>
                                    </p:set>
                                    <p:anim calcmode="lin" valueType="num">
                                      <p:cBhvr additive="base">
                                        <p:cTn id="235" dur="500" fill="hold"/>
                                        <p:tgtEl>
                                          <p:spTgt spid="58"/>
                                        </p:tgtEl>
                                        <p:attrNameLst>
                                          <p:attrName>ppt_x</p:attrName>
                                        </p:attrNameLst>
                                      </p:cBhvr>
                                      <p:tavLst>
                                        <p:tav tm="0">
                                          <p:val>
                                            <p:strVal val="0-#ppt_w/2"/>
                                          </p:val>
                                        </p:tav>
                                        <p:tav tm="100000">
                                          <p:val>
                                            <p:strVal val="#ppt_x"/>
                                          </p:val>
                                        </p:tav>
                                      </p:tavLst>
                                    </p:anim>
                                    <p:anim calcmode="lin" valueType="num">
                                      <p:cBhvr additive="base">
                                        <p:cTn id="2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nodeType="click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additive="base">
                                        <p:cTn id="241" dur="500" fill="hold"/>
                                        <p:tgtEl>
                                          <p:spTgt spid="59"/>
                                        </p:tgtEl>
                                        <p:attrNameLst>
                                          <p:attrName>ppt_x</p:attrName>
                                        </p:attrNameLst>
                                      </p:cBhvr>
                                      <p:tavLst>
                                        <p:tav tm="0">
                                          <p:val>
                                            <p:strVal val="0-#ppt_w/2"/>
                                          </p:val>
                                        </p:tav>
                                        <p:tav tm="100000">
                                          <p:val>
                                            <p:strVal val="#ppt_x"/>
                                          </p:val>
                                        </p:tav>
                                      </p:tavLst>
                                    </p:anim>
                                    <p:anim calcmode="lin" valueType="num">
                                      <p:cBhvr additive="base">
                                        <p:cTn id="242"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60"/>
                                        </p:tgtEl>
                                        <p:attrNameLst>
                                          <p:attrName>style.visibility</p:attrName>
                                        </p:attrNameLst>
                                      </p:cBhvr>
                                      <p:to>
                                        <p:strVal val="visible"/>
                                      </p:to>
                                    </p:set>
                                    <p:anim calcmode="lin" valueType="num">
                                      <p:cBhvr additive="base">
                                        <p:cTn id="247" dur="500" fill="hold"/>
                                        <p:tgtEl>
                                          <p:spTgt spid="60"/>
                                        </p:tgtEl>
                                        <p:attrNameLst>
                                          <p:attrName>ppt_x</p:attrName>
                                        </p:attrNameLst>
                                      </p:cBhvr>
                                      <p:tavLst>
                                        <p:tav tm="0">
                                          <p:val>
                                            <p:strVal val="0-#ppt_w/2"/>
                                          </p:val>
                                        </p:tav>
                                        <p:tav tm="100000">
                                          <p:val>
                                            <p:strVal val="#ppt_x"/>
                                          </p:val>
                                        </p:tav>
                                      </p:tavLst>
                                    </p:anim>
                                    <p:anim calcmode="lin" valueType="num">
                                      <p:cBhvr additive="base">
                                        <p:cTn id="24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61"/>
                                        </p:tgtEl>
                                        <p:attrNameLst>
                                          <p:attrName>style.visibility</p:attrName>
                                        </p:attrNameLst>
                                      </p:cBhvr>
                                      <p:to>
                                        <p:strVal val="visible"/>
                                      </p:to>
                                    </p:set>
                                    <p:anim calcmode="lin" valueType="num">
                                      <p:cBhvr additive="base">
                                        <p:cTn id="253" dur="500" fill="hold"/>
                                        <p:tgtEl>
                                          <p:spTgt spid="61"/>
                                        </p:tgtEl>
                                        <p:attrNameLst>
                                          <p:attrName>ppt_x</p:attrName>
                                        </p:attrNameLst>
                                      </p:cBhvr>
                                      <p:tavLst>
                                        <p:tav tm="0">
                                          <p:val>
                                            <p:strVal val="0-#ppt_w/2"/>
                                          </p:val>
                                        </p:tav>
                                        <p:tav tm="100000">
                                          <p:val>
                                            <p:strVal val="#ppt_x"/>
                                          </p:val>
                                        </p:tav>
                                      </p:tavLst>
                                    </p:anim>
                                    <p:anim calcmode="lin" valueType="num">
                                      <p:cBhvr additive="base">
                                        <p:cTn id="254"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62"/>
                                        </p:tgtEl>
                                        <p:attrNameLst>
                                          <p:attrName>style.visibility</p:attrName>
                                        </p:attrNameLst>
                                      </p:cBhvr>
                                      <p:to>
                                        <p:strVal val="visible"/>
                                      </p:to>
                                    </p:set>
                                    <p:anim calcmode="lin" valueType="num">
                                      <p:cBhvr additive="base">
                                        <p:cTn id="259" dur="500" fill="hold"/>
                                        <p:tgtEl>
                                          <p:spTgt spid="62"/>
                                        </p:tgtEl>
                                        <p:attrNameLst>
                                          <p:attrName>ppt_x</p:attrName>
                                        </p:attrNameLst>
                                      </p:cBhvr>
                                      <p:tavLst>
                                        <p:tav tm="0">
                                          <p:val>
                                            <p:strVal val="0-#ppt_w/2"/>
                                          </p:val>
                                        </p:tav>
                                        <p:tav tm="100000">
                                          <p:val>
                                            <p:strVal val="#ppt_x"/>
                                          </p:val>
                                        </p:tav>
                                      </p:tavLst>
                                    </p:anim>
                                    <p:anim calcmode="lin" valueType="num">
                                      <p:cBhvr additive="base">
                                        <p:cTn id="260"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63"/>
                                        </p:tgtEl>
                                        <p:attrNameLst>
                                          <p:attrName>style.visibility</p:attrName>
                                        </p:attrNameLst>
                                      </p:cBhvr>
                                      <p:to>
                                        <p:strVal val="visible"/>
                                      </p:to>
                                    </p:set>
                                    <p:anim calcmode="lin" valueType="num">
                                      <p:cBhvr additive="base">
                                        <p:cTn id="265" dur="500" fill="hold"/>
                                        <p:tgtEl>
                                          <p:spTgt spid="63"/>
                                        </p:tgtEl>
                                        <p:attrNameLst>
                                          <p:attrName>ppt_x</p:attrName>
                                        </p:attrNameLst>
                                      </p:cBhvr>
                                      <p:tavLst>
                                        <p:tav tm="0">
                                          <p:val>
                                            <p:strVal val="0-#ppt_w/2"/>
                                          </p:val>
                                        </p:tav>
                                        <p:tav tm="100000">
                                          <p:val>
                                            <p:strVal val="#ppt_x"/>
                                          </p:val>
                                        </p:tav>
                                      </p:tavLst>
                                    </p:anim>
                                    <p:anim calcmode="lin" valueType="num">
                                      <p:cBhvr additive="base">
                                        <p:cTn id="266"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nodeType="clickEffect">
                                  <p:stCondLst>
                                    <p:cond delay="0"/>
                                  </p:stCondLst>
                                  <p:childTnLst>
                                    <p:set>
                                      <p:cBhvr>
                                        <p:cTn id="270" dur="1" fill="hold">
                                          <p:stCondLst>
                                            <p:cond delay="0"/>
                                          </p:stCondLst>
                                        </p:cTn>
                                        <p:tgtEl>
                                          <p:spTgt spid="64"/>
                                        </p:tgtEl>
                                        <p:attrNameLst>
                                          <p:attrName>style.visibility</p:attrName>
                                        </p:attrNameLst>
                                      </p:cBhvr>
                                      <p:to>
                                        <p:strVal val="visible"/>
                                      </p:to>
                                    </p:set>
                                    <p:anim calcmode="lin" valueType="num">
                                      <p:cBhvr additive="base">
                                        <p:cTn id="271" dur="500" fill="hold"/>
                                        <p:tgtEl>
                                          <p:spTgt spid="64"/>
                                        </p:tgtEl>
                                        <p:attrNameLst>
                                          <p:attrName>ppt_x</p:attrName>
                                        </p:attrNameLst>
                                      </p:cBhvr>
                                      <p:tavLst>
                                        <p:tav tm="0">
                                          <p:val>
                                            <p:strVal val="0-#ppt_w/2"/>
                                          </p:val>
                                        </p:tav>
                                        <p:tav tm="100000">
                                          <p:val>
                                            <p:strVal val="#ppt_x"/>
                                          </p:val>
                                        </p:tav>
                                      </p:tavLst>
                                    </p:anim>
                                    <p:anim calcmode="lin" valueType="num">
                                      <p:cBhvr additive="base">
                                        <p:cTn id="27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grpId="0" nodeType="clickEffect">
                                  <p:stCondLst>
                                    <p:cond delay="0"/>
                                  </p:stCondLst>
                                  <p:childTnLst>
                                    <p:set>
                                      <p:cBhvr>
                                        <p:cTn id="276" dur="1" fill="hold">
                                          <p:stCondLst>
                                            <p:cond delay="0"/>
                                          </p:stCondLst>
                                        </p:cTn>
                                        <p:tgtEl>
                                          <p:spTgt spid="65"/>
                                        </p:tgtEl>
                                        <p:attrNameLst>
                                          <p:attrName>style.visibility</p:attrName>
                                        </p:attrNameLst>
                                      </p:cBhvr>
                                      <p:to>
                                        <p:strVal val="visible"/>
                                      </p:to>
                                    </p:set>
                                    <p:anim calcmode="lin" valueType="num">
                                      <p:cBhvr additive="base">
                                        <p:cTn id="277" dur="500" fill="hold"/>
                                        <p:tgtEl>
                                          <p:spTgt spid="65"/>
                                        </p:tgtEl>
                                        <p:attrNameLst>
                                          <p:attrName>ppt_x</p:attrName>
                                        </p:attrNameLst>
                                      </p:cBhvr>
                                      <p:tavLst>
                                        <p:tav tm="0">
                                          <p:val>
                                            <p:strVal val="0-#ppt_w/2"/>
                                          </p:val>
                                        </p:tav>
                                        <p:tav tm="100000">
                                          <p:val>
                                            <p:strVal val="#ppt_x"/>
                                          </p:val>
                                        </p:tav>
                                      </p:tavLst>
                                    </p:anim>
                                    <p:anim calcmode="lin" valueType="num">
                                      <p:cBhvr additive="base">
                                        <p:cTn id="27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66"/>
                                        </p:tgtEl>
                                        <p:attrNameLst>
                                          <p:attrName>style.visibility</p:attrName>
                                        </p:attrNameLst>
                                      </p:cBhvr>
                                      <p:to>
                                        <p:strVal val="visible"/>
                                      </p:to>
                                    </p:set>
                                    <p:anim calcmode="lin" valueType="num">
                                      <p:cBhvr additive="base">
                                        <p:cTn id="283" dur="500" fill="hold"/>
                                        <p:tgtEl>
                                          <p:spTgt spid="66"/>
                                        </p:tgtEl>
                                        <p:attrNameLst>
                                          <p:attrName>ppt_x</p:attrName>
                                        </p:attrNameLst>
                                      </p:cBhvr>
                                      <p:tavLst>
                                        <p:tav tm="0">
                                          <p:val>
                                            <p:strVal val="0-#ppt_w/2"/>
                                          </p:val>
                                        </p:tav>
                                        <p:tav tm="100000">
                                          <p:val>
                                            <p:strVal val="#ppt_x"/>
                                          </p:val>
                                        </p:tav>
                                      </p:tavLst>
                                    </p:anim>
                                    <p:anim calcmode="lin" valueType="num">
                                      <p:cBhvr additive="base">
                                        <p:cTn id="284"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grpId="0" nodeType="clickEffect">
                                  <p:stCondLst>
                                    <p:cond delay="0"/>
                                  </p:stCondLst>
                                  <p:childTnLst>
                                    <p:set>
                                      <p:cBhvr>
                                        <p:cTn id="288" dur="1" fill="hold">
                                          <p:stCondLst>
                                            <p:cond delay="0"/>
                                          </p:stCondLst>
                                        </p:cTn>
                                        <p:tgtEl>
                                          <p:spTgt spid="67"/>
                                        </p:tgtEl>
                                        <p:attrNameLst>
                                          <p:attrName>style.visibility</p:attrName>
                                        </p:attrNameLst>
                                      </p:cBhvr>
                                      <p:to>
                                        <p:strVal val="visible"/>
                                      </p:to>
                                    </p:set>
                                    <p:anim calcmode="lin" valueType="num">
                                      <p:cBhvr additive="base">
                                        <p:cTn id="289" dur="500" fill="hold"/>
                                        <p:tgtEl>
                                          <p:spTgt spid="67"/>
                                        </p:tgtEl>
                                        <p:attrNameLst>
                                          <p:attrName>ppt_x</p:attrName>
                                        </p:attrNameLst>
                                      </p:cBhvr>
                                      <p:tavLst>
                                        <p:tav tm="0">
                                          <p:val>
                                            <p:strVal val="0-#ppt_w/2"/>
                                          </p:val>
                                        </p:tav>
                                        <p:tav tm="100000">
                                          <p:val>
                                            <p:strVal val="#ppt_x"/>
                                          </p:val>
                                        </p:tav>
                                      </p:tavLst>
                                    </p:anim>
                                    <p:anim calcmode="lin" valueType="num">
                                      <p:cBhvr additive="base">
                                        <p:cTn id="290"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68"/>
                                        </p:tgtEl>
                                        <p:attrNameLst>
                                          <p:attrName>style.visibility</p:attrName>
                                        </p:attrNameLst>
                                      </p:cBhvr>
                                      <p:to>
                                        <p:strVal val="visible"/>
                                      </p:to>
                                    </p:set>
                                    <p:anim calcmode="lin" valueType="num">
                                      <p:cBhvr additive="base">
                                        <p:cTn id="295" dur="500" fill="hold"/>
                                        <p:tgtEl>
                                          <p:spTgt spid="68"/>
                                        </p:tgtEl>
                                        <p:attrNameLst>
                                          <p:attrName>ppt_x</p:attrName>
                                        </p:attrNameLst>
                                      </p:cBhvr>
                                      <p:tavLst>
                                        <p:tav tm="0">
                                          <p:val>
                                            <p:strVal val="0-#ppt_w/2"/>
                                          </p:val>
                                        </p:tav>
                                        <p:tav tm="100000">
                                          <p:val>
                                            <p:strVal val="#ppt_x"/>
                                          </p:val>
                                        </p:tav>
                                      </p:tavLst>
                                    </p:anim>
                                    <p:anim calcmode="lin" valueType="num">
                                      <p:cBhvr additive="base">
                                        <p:cTn id="29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nodeType="clickEffect">
                                  <p:stCondLst>
                                    <p:cond delay="0"/>
                                  </p:stCondLst>
                                  <p:childTnLst>
                                    <p:set>
                                      <p:cBhvr>
                                        <p:cTn id="300" dur="1" fill="hold">
                                          <p:stCondLst>
                                            <p:cond delay="0"/>
                                          </p:stCondLst>
                                        </p:cTn>
                                        <p:tgtEl>
                                          <p:spTgt spid="69"/>
                                        </p:tgtEl>
                                        <p:attrNameLst>
                                          <p:attrName>style.visibility</p:attrName>
                                        </p:attrNameLst>
                                      </p:cBhvr>
                                      <p:to>
                                        <p:strVal val="visible"/>
                                      </p:to>
                                    </p:set>
                                    <p:anim calcmode="lin" valueType="num">
                                      <p:cBhvr additive="base">
                                        <p:cTn id="301" dur="500" fill="hold"/>
                                        <p:tgtEl>
                                          <p:spTgt spid="69"/>
                                        </p:tgtEl>
                                        <p:attrNameLst>
                                          <p:attrName>ppt_x</p:attrName>
                                        </p:attrNameLst>
                                      </p:cBhvr>
                                      <p:tavLst>
                                        <p:tav tm="0">
                                          <p:val>
                                            <p:strVal val="0-#ppt_w/2"/>
                                          </p:val>
                                        </p:tav>
                                        <p:tav tm="100000">
                                          <p:val>
                                            <p:strVal val="#ppt_x"/>
                                          </p:val>
                                        </p:tav>
                                      </p:tavLst>
                                    </p:anim>
                                    <p:anim calcmode="lin" valueType="num">
                                      <p:cBhvr additive="base">
                                        <p:cTn id="30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grpId="0" nodeType="clickEffect">
                                  <p:stCondLst>
                                    <p:cond delay="0"/>
                                  </p:stCondLst>
                                  <p:childTnLst>
                                    <p:set>
                                      <p:cBhvr>
                                        <p:cTn id="306" dur="1" fill="hold">
                                          <p:stCondLst>
                                            <p:cond delay="0"/>
                                          </p:stCondLst>
                                        </p:cTn>
                                        <p:tgtEl>
                                          <p:spTgt spid="70"/>
                                        </p:tgtEl>
                                        <p:attrNameLst>
                                          <p:attrName>style.visibility</p:attrName>
                                        </p:attrNameLst>
                                      </p:cBhvr>
                                      <p:to>
                                        <p:strVal val="visible"/>
                                      </p:to>
                                    </p:set>
                                    <p:anim calcmode="lin" valueType="num">
                                      <p:cBhvr additive="base">
                                        <p:cTn id="307" dur="500" fill="hold"/>
                                        <p:tgtEl>
                                          <p:spTgt spid="70"/>
                                        </p:tgtEl>
                                        <p:attrNameLst>
                                          <p:attrName>ppt_x</p:attrName>
                                        </p:attrNameLst>
                                      </p:cBhvr>
                                      <p:tavLst>
                                        <p:tav tm="0">
                                          <p:val>
                                            <p:strVal val="0-#ppt_w/2"/>
                                          </p:val>
                                        </p:tav>
                                        <p:tav tm="100000">
                                          <p:val>
                                            <p:strVal val="#ppt_x"/>
                                          </p:val>
                                        </p:tav>
                                      </p:tavLst>
                                    </p:anim>
                                    <p:anim calcmode="lin" valueType="num">
                                      <p:cBhvr additive="base">
                                        <p:cTn id="308"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71"/>
                                        </p:tgtEl>
                                        <p:attrNameLst>
                                          <p:attrName>style.visibility</p:attrName>
                                        </p:attrNameLst>
                                      </p:cBhvr>
                                      <p:to>
                                        <p:strVal val="visible"/>
                                      </p:to>
                                    </p:set>
                                    <p:anim calcmode="lin" valueType="num">
                                      <p:cBhvr additive="base">
                                        <p:cTn id="313" dur="500" fill="hold"/>
                                        <p:tgtEl>
                                          <p:spTgt spid="71"/>
                                        </p:tgtEl>
                                        <p:attrNameLst>
                                          <p:attrName>ppt_x</p:attrName>
                                        </p:attrNameLst>
                                      </p:cBhvr>
                                      <p:tavLst>
                                        <p:tav tm="0">
                                          <p:val>
                                            <p:strVal val="0-#ppt_w/2"/>
                                          </p:val>
                                        </p:tav>
                                        <p:tav tm="100000">
                                          <p:val>
                                            <p:strVal val="#ppt_x"/>
                                          </p:val>
                                        </p:tav>
                                      </p:tavLst>
                                    </p:anim>
                                    <p:anim calcmode="lin" valueType="num">
                                      <p:cBhvr additive="base">
                                        <p:cTn id="31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72"/>
                                        </p:tgtEl>
                                        <p:attrNameLst>
                                          <p:attrName>style.visibility</p:attrName>
                                        </p:attrNameLst>
                                      </p:cBhvr>
                                      <p:to>
                                        <p:strVal val="visible"/>
                                      </p:to>
                                    </p:set>
                                    <p:anim calcmode="lin" valueType="num">
                                      <p:cBhvr additive="base">
                                        <p:cTn id="319" dur="500" fill="hold"/>
                                        <p:tgtEl>
                                          <p:spTgt spid="72"/>
                                        </p:tgtEl>
                                        <p:attrNameLst>
                                          <p:attrName>ppt_x</p:attrName>
                                        </p:attrNameLst>
                                      </p:cBhvr>
                                      <p:tavLst>
                                        <p:tav tm="0">
                                          <p:val>
                                            <p:strVal val="0-#ppt_w/2"/>
                                          </p:val>
                                        </p:tav>
                                        <p:tav tm="100000">
                                          <p:val>
                                            <p:strVal val="#ppt_x"/>
                                          </p:val>
                                        </p:tav>
                                      </p:tavLst>
                                    </p:anim>
                                    <p:anim calcmode="lin" valueType="num">
                                      <p:cBhvr additive="base">
                                        <p:cTn id="320"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73"/>
                                        </p:tgtEl>
                                        <p:attrNameLst>
                                          <p:attrName>style.visibility</p:attrName>
                                        </p:attrNameLst>
                                      </p:cBhvr>
                                      <p:to>
                                        <p:strVal val="visible"/>
                                      </p:to>
                                    </p:set>
                                    <p:anim calcmode="lin" valueType="num">
                                      <p:cBhvr additive="base">
                                        <p:cTn id="325" dur="500" fill="hold"/>
                                        <p:tgtEl>
                                          <p:spTgt spid="73"/>
                                        </p:tgtEl>
                                        <p:attrNameLst>
                                          <p:attrName>ppt_x</p:attrName>
                                        </p:attrNameLst>
                                      </p:cBhvr>
                                      <p:tavLst>
                                        <p:tav tm="0">
                                          <p:val>
                                            <p:strVal val="0-#ppt_w/2"/>
                                          </p:val>
                                        </p:tav>
                                        <p:tav tm="100000">
                                          <p:val>
                                            <p:strVal val="#ppt_x"/>
                                          </p:val>
                                        </p:tav>
                                      </p:tavLst>
                                    </p:anim>
                                    <p:anim calcmode="lin" valueType="num">
                                      <p:cBhvr additive="base">
                                        <p:cTn id="32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8" fill="hold" nodeType="clickEffect">
                                  <p:stCondLst>
                                    <p:cond delay="0"/>
                                  </p:stCondLst>
                                  <p:childTnLst>
                                    <p:set>
                                      <p:cBhvr>
                                        <p:cTn id="330" dur="1" fill="hold">
                                          <p:stCondLst>
                                            <p:cond delay="0"/>
                                          </p:stCondLst>
                                        </p:cTn>
                                        <p:tgtEl>
                                          <p:spTgt spid="74"/>
                                        </p:tgtEl>
                                        <p:attrNameLst>
                                          <p:attrName>style.visibility</p:attrName>
                                        </p:attrNameLst>
                                      </p:cBhvr>
                                      <p:to>
                                        <p:strVal val="visible"/>
                                      </p:to>
                                    </p:set>
                                    <p:anim calcmode="lin" valueType="num">
                                      <p:cBhvr additive="base">
                                        <p:cTn id="331" dur="500" fill="hold"/>
                                        <p:tgtEl>
                                          <p:spTgt spid="74"/>
                                        </p:tgtEl>
                                        <p:attrNameLst>
                                          <p:attrName>ppt_x</p:attrName>
                                        </p:attrNameLst>
                                      </p:cBhvr>
                                      <p:tavLst>
                                        <p:tav tm="0">
                                          <p:val>
                                            <p:strVal val="0-#ppt_w/2"/>
                                          </p:val>
                                        </p:tav>
                                        <p:tav tm="100000">
                                          <p:val>
                                            <p:strVal val="#ppt_x"/>
                                          </p:val>
                                        </p:tav>
                                      </p:tavLst>
                                    </p:anim>
                                    <p:anim calcmode="lin" valueType="num">
                                      <p:cBhvr additive="base">
                                        <p:cTn id="33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8" fill="hold" grpId="0" nodeType="clickEffect">
                                  <p:stCondLst>
                                    <p:cond delay="0"/>
                                  </p:stCondLst>
                                  <p:childTnLst>
                                    <p:set>
                                      <p:cBhvr>
                                        <p:cTn id="336" dur="1" fill="hold">
                                          <p:stCondLst>
                                            <p:cond delay="0"/>
                                          </p:stCondLst>
                                        </p:cTn>
                                        <p:tgtEl>
                                          <p:spTgt spid="75"/>
                                        </p:tgtEl>
                                        <p:attrNameLst>
                                          <p:attrName>style.visibility</p:attrName>
                                        </p:attrNameLst>
                                      </p:cBhvr>
                                      <p:to>
                                        <p:strVal val="visible"/>
                                      </p:to>
                                    </p:set>
                                    <p:anim calcmode="lin" valueType="num">
                                      <p:cBhvr additive="base">
                                        <p:cTn id="337" dur="500" fill="hold"/>
                                        <p:tgtEl>
                                          <p:spTgt spid="75"/>
                                        </p:tgtEl>
                                        <p:attrNameLst>
                                          <p:attrName>ppt_x</p:attrName>
                                        </p:attrNameLst>
                                      </p:cBhvr>
                                      <p:tavLst>
                                        <p:tav tm="0">
                                          <p:val>
                                            <p:strVal val="0-#ppt_w/2"/>
                                          </p:val>
                                        </p:tav>
                                        <p:tav tm="100000">
                                          <p:val>
                                            <p:strVal val="#ppt_x"/>
                                          </p:val>
                                        </p:tav>
                                      </p:tavLst>
                                    </p:anim>
                                    <p:anim calcmode="lin" valueType="num">
                                      <p:cBhvr additive="base">
                                        <p:cTn id="33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76"/>
                                        </p:tgtEl>
                                        <p:attrNameLst>
                                          <p:attrName>style.visibility</p:attrName>
                                        </p:attrNameLst>
                                      </p:cBhvr>
                                      <p:to>
                                        <p:strVal val="visible"/>
                                      </p:to>
                                    </p:set>
                                    <p:anim calcmode="lin" valueType="num">
                                      <p:cBhvr additive="base">
                                        <p:cTn id="343" dur="500" fill="hold"/>
                                        <p:tgtEl>
                                          <p:spTgt spid="76"/>
                                        </p:tgtEl>
                                        <p:attrNameLst>
                                          <p:attrName>ppt_x</p:attrName>
                                        </p:attrNameLst>
                                      </p:cBhvr>
                                      <p:tavLst>
                                        <p:tav tm="0">
                                          <p:val>
                                            <p:strVal val="0-#ppt_w/2"/>
                                          </p:val>
                                        </p:tav>
                                        <p:tav tm="100000">
                                          <p:val>
                                            <p:strVal val="#ppt_x"/>
                                          </p:val>
                                        </p:tav>
                                      </p:tavLst>
                                    </p:anim>
                                    <p:anim calcmode="lin" valueType="num">
                                      <p:cBhvr additive="base">
                                        <p:cTn id="344"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8" fill="hold" grpId="0" nodeType="clickEffect">
                                  <p:stCondLst>
                                    <p:cond delay="0"/>
                                  </p:stCondLst>
                                  <p:childTnLst>
                                    <p:set>
                                      <p:cBhvr>
                                        <p:cTn id="348" dur="1" fill="hold">
                                          <p:stCondLst>
                                            <p:cond delay="0"/>
                                          </p:stCondLst>
                                        </p:cTn>
                                        <p:tgtEl>
                                          <p:spTgt spid="77"/>
                                        </p:tgtEl>
                                        <p:attrNameLst>
                                          <p:attrName>style.visibility</p:attrName>
                                        </p:attrNameLst>
                                      </p:cBhvr>
                                      <p:to>
                                        <p:strVal val="visible"/>
                                      </p:to>
                                    </p:set>
                                    <p:anim calcmode="lin" valueType="num">
                                      <p:cBhvr additive="base">
                                        <p:cTn id="349" dur="500" fill="hold"/>
                                        <p:tgtEl>
                                          <p:spTgt spid="77"/>
                                        </p:tgtEl>
                                        <p:attrNameLst>
                                          <p:attrName>ppt_x</p:attrName>
                                        </p:attrNameLst>
                                      </p:cBhvr>
                                      <p:tavLst>
                                        <p:tav tm="0">
                                          <p:val>
                                            <p:strVal val="0-#ppt_w/2"/>
                                          </p:val>
                                        </p:tav>
                                        <p:tav tm="100000">
                                          <p:val>
                                            <p:strVal val="#ppt_x"/>
                                          </p:val>
                                        </p:tav>
                                      </p:tavLst>
                                    </p:anim>
                                    <p:anim calcmode="lin" valueType="num">
                                      <p:cBhvr additive="base">
                                        <p:cTn id="350"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8" fill="hold" grpId="0" nodeType="clickEffect">
                                  <p:stCondLst>
                                    <p:cond delay="0"/>
                                  </p:stCondLst>
                                  <p:childTnLst>
                                    <p:set>
                                      <p:cBhvr>
                                        <p:cTn id="354" dur="1" fill="hold">
                                          <p:stCondLst>
                                            <p:cond delay="0"/>
                                          </p:stCondLst>
                                        </p:cTn>
                                        <p:tgtEl>
                                          <p:spTgt spid="78"/>
                                        </p:tgtEl>
                                        <p:attrNameLst>
                                          <p:attrName>style.visibility</p:attrName>
                                        </p:attrNameLst>
                                      </p:cBhvr>
                                      <p:to>
                                        <p:strVal val="visible"/>
                                      </p:to>
                                    </p:set>
                                    <p:anim calcmode="lin" valueType="num">
                                      <p:cBhvr additive="base">
                                        <p:cTn id="355" dur="500" fill="hold"/>
                                        <p:tgtEl>
                                          <p:spTgt spid="78"/>
                                        </p:tgtEl>
                                        <p:attrNameLst>
                                          <p:attrName>ppt_x</p:attrName>
                                        </p:attrNameLst>
                                      </p:cBhvr>
                                      <p:tavLst>
                                        <p:tav tm="0">
                                          <p:val>
                                            <p:strVal val="0-#ppt_w/2"/>
                                          </p:val>
                                        </p:tav>
                                        <p:tav tm="100000">
                                          <p:val>
                                            <p:strVal val="#ppt_x"/>
                                          </p:val>
                                        </p:tav>
                                      </p:tavLst>
                                    </p:anim>
                                    <p:anim calcmode="lin" valueType="num">
                                      <p:cBhvr additive="base">
                                        <p:cTn id="356"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nodeType="clickEffect">
                                  <p:stCondLst>
                                    <p:cond delay="0"/>
                                  </p:stCondLst>
                                  <p:childTnLst>
                                    <p:set>
                                      <p:cBhvr>
                                        <p:cTn id="360" dur="1" fill="hold">
                                          <p:stCondLst>
                                            <p:cond delay="0"/>
                                          </p:stCondLst>
                                        </p:cTn>
                                        <p:tgtEl>
                                          <p:spTgt spid="79"/>
                                        </p:tgtEl>
                                        <p:attrNameLst>
                                          <p:attrName>style.visibility</p:attrName>
                                        </p:attrNameLst>
                                      </p:cBhvr>
                                      <p:to>
                                        <p:strVal val="visible"/>
                                      </p:to>
                                    </p:set>
                                    <p:anim calcmode="lin" valueType="num">
                                      <p:cBhvr additive="base">
                                        <p:cTn id="361" dur="500" fill="hold"/>
                                        <p:tgtEl>
                                          <p:spTgt spid="79"/>
                                        </p:tgtEl>
                                        <p:attrNameLst>
                                          <p:attrName>ppt_x</p:attrName>
                                        </p:attrNameLst>
                                      </p:cBhvr>
                                      <p:tavLst>
                                        <p:tav tm="0">
                                          <p:val>
                                            <p:strVal val="0-#ppt_w/2"/>
                                          </p:val>
                                        </p:tav>
                                        <p:tav tm="100000">
                                          <p:val>
                                            <p:strVal val="#ppt_x"/>
                                          </p:val>
                                        </p:tav>
                                      </p:tavLst>
                                    </p:anim>
                                    <p:anim calcmode="lin" valueType="num">
                                      <p:cBhvr additive="base">
                                        <p:cTn id="36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8" fill="hold" grpId="0" nodeType="clickEffect">
                                  <p:stCondLst>
                                    <p:cond delay="0"/>
                                  </p:stCondLst>
                                  <p:childTnLst>
                                    <p:set>
                                      <p:cBhvr>
                                        <p:cTn id="366" dur="1" fill="hold">
                                          <p:stCondLst>
                                            <p:cond delay="0"/>
                                          </p:stCondLst>
                                        </p:cTn>
                                        <p:tgtEl>
                                          <p:spTgt spid="80"/>
                                        </p:tgtEl>
                                        <p:attrNameLst>
                                          <p:attrName>style.visibility</p:attrName>
                                        </p:attrNameLst>
                                      </p:cBhvr>
                                      <p:to>
                                        <p:strVal val="visible"/>
                                      </p:to>
                                    </p:set>
                                    <p:anim calcmode="lin" valueType="num">
                                      <p:cBhvr additive="base">
                                        <p:cTn id="367" dur="500" fill="hold"/>
                                        <p:tgtEl>
                                          <p:spTgt spid="80"/>
                                        </p:tgtEl>
                                        <p:attrNameLst>
                                          <p:attrName>ppt_x</p:attrName>
                                        </p:attrNameLst>
                                      </p:cBhvr>
                                      <p:tavLst>
                                        <p:tav tm="0">
                                          <p:val>
                                            <p:strVal val="0-#ppt_w/2"/>
                                          </p:val>
                                        </p:tav>
                                        <p:tav tm="100000">
                                          <p:val>
                                            <p:strVal val="#ppt_x"/>
                                          </p:val>
                                        </p:tav>
                                      </p:tavLst>
                                    </p:anim>
                                    <p:anim calcmode="lin" valueType="num">
                                      <p:cBhvr additive="base">
                                        <p:cTn id="36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8" fill="hold" grpId="0" nodeType="clickEffect">
                                  <p:stCondLst>
                                    <p:cond delay="0"/>
                                  </p:stCondLst>
                                  <p:childTnLst>
                                    <p:set>
                                      <p:cBhvr>
                                        <p:cTn id="372" dur="1" fill="hold">
                                          <p:stCondLst>
                                            <p:cond delay="0"/>
                                          </p:stCondLst>
                                        </p:cTn>
                                        <p:tgtEl>
                                          <p:spTgt spid="81"/>
                                        </p:tgtEl>
                                        <p:attrNameLst>
                                          <p:attrName>style.visibility</p:attrName>
                                        </p:attrNameLst>
                                      </p:cBhvr>
                                      <p:to>
                                        <p:strVal val="visible"/>
                                      </p:to>
                                    </p:set>
                                    <p:anim calcmode="lin" valueType="num">
                                      <p:cBhvr additive="base">
                                        <p:cTn id="373" dur="500" fill="hold"/>
                                        <p:tgtEl>
                                          <p:spTgt spid="81"/>
                                        </p:tgtEl>
                                        <p:attrNameLst>
                                          <p:attrName>ppt_x</p:attrName>
                                        </p:attrNameLst>
                                      </p:cBhvr>
                                      <p:tavLst>
                                        <p:tav tm="0">
                                          <p:val>
                                            <p:strVal val="0-#ppt_w/2"/>
                                          </p:val>
                                        </p:tav>
                                        <p:tav tm="100000">
                                          <p:val>
                                            <p:strVal val="#ppt_x"/>
                                          </p:val>
                                        </p:tav>
                                      </p:tavLst>
                                    </p:anim>
                                    <p:anim calcmode="lin" valueType="num">
                                      <p:cBhvr additive="base">
                                        <p:cTn id="37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8" fill="hold" grpId="0" nodeType="clickEffect">
                                  <p:stCondLst>
                                    <p:cond delay="0"/>
                                  </p:stCondLst>
                                  <p:childTnLst>
                                    <p:set>
                                      <p:cBhvr>
                                        <p:cTn id="378" dur="1" fill="hold">
                                          <p:stCondLst>
                                            <p:cond delay="0"/>
                                          </p:stCondLst>
                                        </p:cTn>
                                        <p:tgtEl>
                                          <p:spTgt spid="82"/>
                                        </p:tgtEl>
                                        <p:attrNameLst>
                                          <p:attrName>style.visibility</p:attrName>
                                        </p:attrNameLst>
                                      </p:cBhvr>
                                      <p:to>
                                        <p:strVal val="visible"/>
                                      </p:to>
                                    </p:set>
                                    <p:anim calcmode="lin" valueType="num">
                                      <p:cBhvr additive="base">
                                        <p:cTn id="379" dur="500" fill="hold"/>
                                        <p:tgtEl>
                                          <p:spTgt spid="82"/>
                                        </p:tgtEl>
                                        <p:attrNameLst>
                                          <p:attrName>ppt_x</p:attrName>
                                        </p:attrNameLst>
                                      </p:cBhvr>
                                      <p:tavLst>
                                        <p:tav tm="0">
                                          <p:val>
                                            <p:strVal val="0-#ppt_w/2"/>
                                          </p:val>
                                        </p:tav>
                                        <p:tav tm="100000">
                                          <p:val>
                                            <p:strVal val="#ppt_x"/>
                                          </p:val>
                                        </p:tav>
                                      </p:tavLst>
                                    </p:anim>
                                    <p:anim calcmode="lin" valueType="num">
                                      <p:cBhvr additive="base">
                                        <p:cTn id="380"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8" fill="hold" grpId="0" nodeType="clickEffect">
                                  <p:stCondLst>
                                    <p:cond delay="0"/>
                                  </p:stCondLst>
                                  <p:childTnLst>
                                    <p:set>
                                      <p:cBhvr>
                                        <p:cTn id="384" dur="1" fill="hold">
                                          <p:stCondLst>
                                            <p:cond delay="0"/>
                                          </p:stCondLst>
                                        </p:cTn>
                                        <p:tgtEl>
                                          <p:spTgt spid="83"/>
                                        </p:tgtEl>
                                        <p:attrNameLst>
                                          <p:attrName>style.visibility</p:attrName>
                                        </p:attrNameLst>
                                      </p:cBhvr>
                                      <p:to>
                                        <p:strVal val="visible"/>
                                      </p:to>
                                    </p:set>
                                    <p:anim calcmode="lin" valueType="num">
                                      <p:cBhvr additive="base">
                                        <p:cTn id="385" dur="500" fill="hold"/>
                                        <p:tgtEl>
                                          <p:spTgt spid="83"/>
                                        </p:tgtEl>
                                        <p:attrNameLst>
                                          <p:attrName>ppt_x</p:attrName>
                                        </p:attrNameLst>
                                      </p:cBhvr>
                                      <p:tavLst>
                                        <p:tav tm="0">
                                          <p:val>
                                            <p:strVal val="0-#ppt_w/2"/>
                                          </p:val>
                                        </p:tav>
                                        <p:tav tm="100000">
                                          <p:val>
                                            <p:strVal val="#ppt_x"/>
                                          </p:val>
                                        </p:tav>
                                      </p:tavLst>
                                    </p:anim>
                                    <p:anim calcmode="lin" valueType="num">
                                      <p:cBhvr additive="base">
                                        <p:cTn id="38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8" fill="hold" nodeType="clickEffect">
                                  <p:stCondLst>
                                    <p:cond delay="0"/>
                                  </p:stCondLst>
                                  <p:childTnLst>
                                    <p:set>
                                      <p:cBhvr>
                                        <p:cTn id="390" dur="1" fill="hold">
                                          <p:stCondLst>
                                            <p:cond delay="0"/>
                                          </p:stCondLst>
                                        </p:cTn>
                                        <p:tgtEl>
                                          <p:spTgt spid="84"/>
                                        </p:tgtEl>
                                        <p:attrNameLst>
                                          <p:attrName>style.visibility</p:attrName>
                                        </p:attrNameLst>
                                      </p:cBhvr>
                                      <p:to>
                                        <p:strVal val="visible"/>
                                      </p:to>
                                    </p:set>
                                    <p:anim calcmode="lin" valueType="num">
                                      <p:cBhvr additive="base">
                                        <p:cTn id="391" dur="500" fill="hold"/>
                                        <p:tgtEl>
                                          <p:spTgt spid="84"/>
                                        </p:tgtEl>
                                        <p:attrNameLst>
                                          <p:attrName>ppt_x</p:attrName>
                                        </p:attrNameLst>
                                      </p:cBhvr>
                                      <p:tavLst>
                                        <p:tav tm="0">
                                          <p:val>
                                            <p:strVal val="0-#ppt_w/2"/>
                                          </p:val>
                                        </p:tav>
                                        <p:tav tm="100000">
                                          <p:val>
                                            <p:strVal val="#ppt_x"/>
                                          </p:val>
                                        </p:tav>
                                      </p:tavLst>
                                    </p:anim>
                                    <p:anim calcmode="lin" valueType="num">
                                      <p:cBhvr additive="base">
                                        <p:cTn id="392"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8" fill="hold" grpId="0" nodeType="clickEffect">
                                  <p:stCondLst>
                                    <p:cond delay="0"/>
                                  </p:stCondLst>
                                  <p:childTnLst>
                                    <p:set>
                                      <p:cBhvr>
                                        <p:cTn id="396" dur="1" fill="hold">
                                          <p:stCondLst>
                                            <p:cond delay="0"/>
                                          </p:stCondLst>
                                        </p:cTn>
                                        <p:tgtEl>
                                          <p:spTgt spid="85"/>
                                        </p:tgtEl>
                                        <p:attrNameLst>
                                          <p:attrName>style.visibility</p:attrName>
                                        </p:attrNameLst>
                                      </p:cBhvr>
                                      <p:to>
                                        <p:strVal val="visible"/>
                                      </p:to>
                                    </p:set>
                                    <p:anim calcmode="lin" valueType="num">
                                      <p:cBhvr additive="base">
                                        <p:cTn id="397" dur="500" fill="hold"/>
                                        <p:tgtEl>
                                          <p:spTgt spid="85"/>
                                        </p:tgtEl>
                                        <p:attrNameLst>
                                          <p:attrName>ppt_x</p:attrName>
                                        </p:attrNameLst>
                                      </p:cBhvr>
                                      <p:tavLst>
                                        <p:tav tm="0">
                                          <p:val>
                                            <p:strVal val="0-#ppt_w/2"/>
                                          </p:val>
                                        </p:tav>
                                        <p:tav tm="100000">
                                          <p:val>
                                            <p:strVal val="#ppt_x"/>
                                          </p:val>
                                        </p:tav>
                                      </p:tavLst>
                                    </p:anim>
                                    <p:anim calcmode="lin" valueType="num">
                                      <p:cBhvr additive="base">
                                        <p:cTn id="39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8" fill="hold" grpId="0" nodeType="clickEffect">
                                  <p:stCondLst>
                                    <p:cond delay="0"/>
                                  </p:stCondLst>
                                  <p:childTnLst>
                                    <p:set>
                                      <p:cBhvr>
                                        <p:cTn id="402" dur="1" fill="hold">
                                          <p:stCondLst>
                                            <p:cond delay="0"/>
                                          </p:stCondLst>
                                        </p:cTn>
                                        <p:tgtEl>
                                          <p:spTgt spid="86"/>
                                        </p:tgtEl>
                                        <p:attrNameLst>
                                          <p:attrName>style.visibility</p:attrName>
                                        </p:attrNameLst>
                                      </p:cBhvr>
                                      <p:to>
                                        <p:strVal val="visible"/>
                                      </p:to>
                                    </p:set>
                                    <p:anim calcmode="lin" valueType="num">
                                      <p:cBhvr additive="base">
                                        <p:cTn id="403" dur="500" fill="hold"/>
                                        <p:tgtEl>
                                          <p:spTgt spid="86"/>
                                        </p:tgtEl>
                                        <p:attrNameLst>
                                          <p:attrName>ppt_x</p:attrName>
                                        </p:attrNameLst>
                                      </p:cBhvr>
                                      <p:tavLst>
                                        <p:tav tm="0">
                                          <p:val>
                                            <p:strVal val="0-#ppt_w/2"/>
                                          </p:val>
                                        </p:tav>
                                        <p:tav tm="100000">
                                          <p:val>
                                            <p:strVal val="#ppt_x"/>
                                          </p:val>
                                        </p:tav>
                                      </p:tavLst>
                                    </p:anim>
                                    <p:anim calcmode="lin" valueType="num">
                                      <p:cBhvr additive="base">
                                        <p:cTn id="40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8" fill="hold" grpId="0" nodeType="clickEffect">
                                  <p:stCondLst>
                                    <p:cond delay="0"/>
                                  </p:stCondLst>
                                  <p:childTnLst>
                                    <p:set>
                                      <p:cBhvr>
                                        <p:cTn id="408" dur="1" fill="hold">
                                          <p:stCondLst>
                                            <p:cond delay="0"/>
                                          </p:stCondLst>
                                        </p:cTn>
                                        <p:tgtEl>
                                          <p:spTgt spid="87"/>
                                        </p:tgtEl>
                                        <p:attrNameLst>
                                          <p:attrName>style.visibility</p:attrName>
                                        </p:attrNameLst>
                                      </p:cBhvr>
                                      <p:to>
                                        <p:strVal val="visible"/>
                                      </p:to>
                                    </p:set>
                                    <p:anim calcmode="lin" valueType="num">
                                      <p:cBhvr additive="base">
                                        <p:cTn id="409" dur="500" fill="hold"/>
                                        <p:tgtEl>
                                          <p:spTgt spid="87"/>
                                        </p:tgtEl>
                                        <p:attrNameLst>
                                          <p:attrName>ppt_x</p:attrName>
                                        </p:attrNameLst>
                                      </p:cBhvr>
                                      <p:tavLst>
                                        <p:tav tm="0">
                                          <p:val>
                                            <p:strVal val="0-#ppt_w/2"/>
                                          </p:val>
                                        </p:tav>
                                        <p:tav tm="100000">
                                          <p:val>
                                            <p:strVal val="#ppt_x"/>
                                          </p:val>
                                        </p:tav>
                                      </p:tavLst>
                                    </p:anim>
                                    <p:anim calcmode="lin" valueType="num">
                                      <p:cBhvr additive="base">
                                        <p:cTn id="41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8" fill="hold" grpId="0" nodeType="clickEffect">
                                  <p:stCondLst>
                                    <p:cond delay="0"/>
                                  </p:stCondLst>
                                  <p:childTnLst>
                                    <p:set>
                                      <p:cBhvr>
                                        <p:cTn id="414" dur="1" fill="hold">
                                          <p:stCondLst>
                                            <p:cond delay="0"/>
                                          </p:stCondLst>
                                        </p:cTn>
                                        <p:tgtEl>
                                          <p:spTgt spid="88"/>
                                        </p:tgtEl>
                                        <p:attrNameLst>
                                          <p:attrName>style.visibility</p:attrName>
                                        </p:attrNameLst>
                                      </p:cBhvr>
                                      <p:to>
                                        <p:strVal val="visible"/>
                                      </p:to>
                                    </p:set>
                                    <p:anim calcmode="lin" valueType="num">
                                      <p:cBhvr additive="base">
                                        <p:cTn id="415" dur="500" fill="hold"/>
                                        <p:tgtEl>
                                          <p:spTgt spid="88"/>
                                        </p:tgtEl>
                                        <p:attrNameLst>
                                          <p:attrName>ppt_x</p:attrName>
                                        </p:attrNameLst>
                                      </p:cBhvr>
                                      <p:tavLst>
                                        <p:tav tm="0">
                                          <p:val>
                                            <p:strVal val="0-#ppt_w/2"/>
                                          </p:val>
                                        </p:tav>
                                        <p:tav tm="100000">
                                          <p:val>
                                            <p:strVal val="#ppt_x"/>
                                          </p:val>
                                        </p:tav>
                                      </p:tavLst>
                                    </p:anim>
                                    <p:anim calcmode="lin" valueType="num">
                                      <p:cBhvr additive="base">
                                        <p:cTn id="416"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8" fill="hold" nodeType="clickEffect">
                                  <p:stCondLst>
                                    <p:cond delay="0"/>
                                  </p:stCondLst>
                                  <p:childTnLst>
                                    <p:set>
                                      <p:cBhvr>
                                        <p:cTn id="420" dur="1" fill="hold">
                                          <p:stCondLst>
                                            <p:cond delay="0"/>
                                          </p:stCondLst>
                                        </p:cTn>
                                        <p:tgtEl>
                                          <p:spTgt spid="89"/>
                                        </p:tgtEl>
                                        <p:attrNameLst>
                                          <p:attrName>style.visibility</p:attrName>
                                        </p:attrNameLst>
                                      </p:cBhvr>
                                      <p:to>
                                        <p:strVal val="visible"/>
                                      </p:to>
                                    </p:set>
                                    <p:anim calcmode="lin" valueType="num">
                                      <p:cBhvr additive="base">
                                        <p:cTn id="421" dur="500" fill="hold"/>
                                        <p:tgtEl>
                                          <p:spTgt spid="89"/>
                                        </p:tgtEl>
                                        <p:attrNameLst>
                                          <p:attrName>ppt_x</p:attrName>
                                        </p:attrNameLst>
                                      </p:cBhvr>
                                      <p:tavLst>
                                        <p:tav tm="0">
                                          <p:val>
                                            <p:strVal val="0-#ppt_w/2"/>
                                          </p:val>
                                        </p:tav>
                                        <p:tav tm="100000">
                                          <p:val>
                                            <p:strVal val="#ppt_x"/>
                                          </p:val>
                                        </p:tav>
                                      </p:tavLst>
                                    </p:anim>
                                    <p:anim calcmode="lin" valueType="num">
                                      <p:cBhvr additive="base">
                                        <p:cTn id="422"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8" fill="hold" grpId="0" nodeType="clickEffect">
                                  <p:stCondLst>
                                    <p:cond delay="0"/>
                                  </p:stCondLst>
                                  <p:childTnLst>
                                    <p:set>
                                      <p:cBhvr>
                                        <p:cTn id="426" dur="1" fill="hold">
                                          <p:stCondLst>
                                            <p:cond delay="0"/>
                                          </p:stCondLst>
                                        </p:cTn>
                                        <p:tgtEl>
                                          <p:spTgt spid="90"/>
                                        </p:tgtEl>
                                        <p:attrNameLst>
                                          <p:attrName>style.visibility</p:attrName>
                                        </p:attrNameLst>
                                      </p:cBhvr>
                                      <p:to>
                                        <p:strVal val="visible"/>
                                      </p:to>
                                    </p:set>
                                    <p:anim calcmode="lin" valueType="num">
                                      <p:cBhvr additive="base">
                                        <p:cTn id="427" dur="500" fill="hold"/>
                                        <p:tgtEl>
                                          <p:spTgt spid="90"/>
                                        </p:tgtEl>
                                        <p:attrNameLst>
                                          <p:attrName>ppt_x</p:attrName>
                                        </p:attrNameLst>
                                      </p:cBhvr>
                                      <p:tavLst>
                                        <p:tav tm="0">
                                          <p:val>
                                            <p:strVal val="0-#ppt_w/2"/>
                                          </p:val>
                                        </p:tav>
                                        <p:tav tm="100000">
                                          <p:val>
                                            <p:strVal val="#ppt_x"/>
                                          </p:val>
                                        </p:tav>
                                      </p:tavLst>
                                    </p:anim>
                                    <p:anim calcmode="lin" valueType="num">
                                      <p:cBhvr additive="base">
                                        <p:cTn id="42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429" fill="hold">
                      <p:stCondLst>
                        <p:cond delay="indefinite"/>
                      </p:stCondLst>
                      <p:childTnLst>
                        <p:par>
                          <p:cTn id="430" fill="hold">
                            <p:stCondLst>
                              <p:cond delay="0"/>
                            </p:stCondLst>
                            <p:childTnLst>
                              <p:par>
                                <p:cTn id="431" presetID="2" presetClass="entr" presetSubtype="8" fill="hold" grpId="0" nodeType="clickEffect">
                                  <p:stCondLst>
                                    <p:cond delay="0"/>
                                  </p:stCondLst>
                                  <p:childTnLst>
                                    <p:set>
                                      <p:cBhvr>
                                        <p:cTn id="432" dur="1" fill="hold">
                                          <p:stCondLst>
                                            <p:cond delay="0"/>
                                          </p:stCondLst>
                                        </p:cTn>
                                        <p:tgtEl>
                                          <p:spTgt spid="91"/>
                                        </p:tgtEl>
                                        <p:attrNameLst>
                                          <p:attrName>style.visibility</p:attrName>
                                        </p:attrNameLst>
                                      </p:cBhvr>
                                      <p:to>
                                        <p:strVal val="visible"/>
                                      </p:to>
                                    </p:set>
                                    <p:anim calcmode="lin" valueType="num">
                                      <p:cBhvr additive="base">
                                        <p:cTn id="433" dur="500" fill="hold"/>
                                        <p:tgtEl>
                                          <p:spTgt spid="91"/>
                                        </p:tgtEl>
                                        <p:attrNameLst>
                                          <p:attrName>ppt_x</p:attrName>
                                        </p:attrNameLst>
                                      </p:cBhvr>
                                      <p:tavLst>
                                        <p:tav tm="0">
                                          <p:val>
                                            <p:strVal val="0-#ppt_w/2"/>
                                          </p:val>
                                        </p:tav>
                                        <p:tav tm="100000">
                                          <p:val>
                                            <p:strVal val="#ppt_x"/>
                                          </p:val>
                                        </p:tav>
                                      </p:tavLst>
                                    </p:anim>
                                    <p:anim calcmode="lin" valueType="num">
                                      <p:cBhvr additive="base">
                                        <p:cTn id="434"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2" presetClass="entr" presetSubtype="8" fill="hold" grpId="0" nodeType="clickEffect">
                                  <p:stCondLst>
                                    <p:cond delay="0"/>
                                  </p:stCondLst>
                                  <p:childTnLst>
                                    <p:set>
                                      <p:cBhvr>
                                        <p:cTn id="438" dur="1" fill="hold">
                                          <p:stCondLst>
                                            <p:cond delay="0"/>
                                          </p:stCondLst>
                                        </p:cTn>
                                        <p:tgtEl>
                                          <p:spTgt spid="92"/>
                                        </p:tgtEl>
                                        <p:attrNameLst>
                                          <p:attrName>style.visibility</p:attrName>
                                        </p:attrNameLst>
                                      </p:cBhvr>
                                      <p:to>
                                        <p:strVal val="visible"/>
                                      </p:to>
                                    </p:set>
                                    <p:anim calcmode="lin" valueType="num">
                                      <p:cBhvr additive="base">
                                        <p:cTn id="439" dur="500" fill="hold"/>
                                        <p:tgtEl>
                                          <p:spTgt spid="92"/>
                                        </p:tgtEl>
                                        <p:attrNameLst>
                                          <p:attrName>ppt_x</p:attrName>
                                        </p:attrNameLst>
                                      </p:cBhvr>
                                      <p:tavLst>
                                        <p:tav tm="0">
                                          <p:val>
                                            <p:strVal val="0-#ppt_w/2"/>
                                          </p:val>
                                        </p:tav>
                                        <p:tav tm="100000">
                                          <p:val>
                                            <p:strVal val="#ppt_x"/>
                                          </p:val>
                                        </p:tav>
                                      </p:tavLst>
                                    </p:anim>
                                    <p:anim calcmode="lin" valueType="num">
                                      <p:cBhvr additive="base">
                                        <p:cTn id="440"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8" fill="hold" grpId="0" nodeType="clickEffect">
                                  <p:stCondLst>
                                    <p:cond delay="0"/>
                                  </p:stCondLst>
                                  <p:childTnLst>
                                    <p:set>
                                      <p:cBhvr>
                                        <p:cTn id="444" dur="1" fill="hold">
                                          <p:stCondLst>
                                            <p:cond delay="0"/>
                                          </p:stCondLst>
                                        </p:cTn>
                                        <p:tgtEl>
                                          <p:spTgt spid="93"/>
                                        </p:tgtEl>
                                        <p:attrNameLst>
                                          <p:attrName>style.visibility</p:attrName>
                                        </p:attrNameLst>
                                      </p:cBhvr>
                                      <p:to>
                                        <p:strVal val="visible"/>
                                      </p:to>
                                    </p:set>
                                    <p:anim calcmode="lin" valueType="num">
                                      <p:cBhvr additive="base">
                                        <p:cTn id="445" dur="500" fill="hold"/>
                                        <p:tgtEl>
                                          <p:spTgt spid="93"/>
                                        </p:tgtEl>
                                        <p:attrNameLst>
                                          <p:attrName>ppt_x</p:attrName>
                                        </p:attrNameLst>
                                      </p:cBhvr>
                                      <p:tavLst>
                                        <p:tav tm="0">
                                          <p:val>
                                            <p:strVal val="0-#ppt_w/2"/>
                                          </p:val>
                                        </p:tav>
                                        <p:tav tm="100000">
                                          <p:val>
                                            <p:strVal val="#ppt_x"/>
                                          </p:val>
                                        </p:tav>
                                      </p:tavLst>
                                    </p:anim>
                                    <p:anim calcmode="lin" valueType="num">
                                      <p:cBhvr additive="base">
                                        <p:cTn id="446"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2" presetClass="entr" presetSubtype="8" fill="hold" nodeType="clickEffect">
                                  <p:stCondLst>
                                    <p:cond delay="0"/>
                                  </p:stCondLst>
                                  <p:childTnLst>
                                    <p:set>
                                      <p:cBhvr>
                                        <p:cTn id="450" dur="1" fill="hold">
                                          <p:stCondLst>
                                            <p:cond delay="0"/>
                                          </p:stCondLst>
                                        </p:cTn>
                                        <p:tgtEl>
                                          <p:spTgt spid="94"/>
                                        </p:tgtEl>
                                        <p:attrNameLst>
                                          <p:attrName>style.visibility</p:attrName>
                                        </p:attrNameLst>
                                      </p:cBhvr>
                                      <p:to>
                                        <p:strVal val="visible"/>
                                      </p:to>
                                    </p:set>
                                    <p:anim calcmode="lin" valueType="num">
                                      <p:cBhvr additive="base">
                                        <p:cTn id="451" dur="500" fill="hold"/>
                                        <p:tgtEl>
                                          <p:spTgt spid="94"/>
                                        </p:tgtEl>
                                        <p:attrNameLst>
                                          <p:attrName>ppt_x</p:attrName>
                                        </p:attrNameLst>
                                      </p:cBhvr>
                                      <p:tavLst>
                                        <p:tav tm="0">
                                          <p:val>
                                            <p:strVal val="0-#ppt_w/2"/>
                                          </p:val>
                                        </p:tav>
                                        <p:tav tm="100000">
                                          <p:val>
                                            <p:strVal val="#ppt_x"/>
                                          </p:val>
                                        </p:tav>
                                      </p:tavLst>
                                    </p:anim>
                                    <p:anim calcmode="lin" valueType="num">
                                      <p:cBhvr additive="base">
                                        <p:cTn id="452"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presetID="2" presetClass="entr" presetSubtype="8" fill="hold" grpId="0" nodeType="clickEffect">
                                  <p:stCondLst>
                                    <p:cond delay="0"/>
                                  </p:stCondLst>
                                  <p:childTnLst>
                                    <p:set>
                                      <p:cBhvr>
                                        <p:cTn id="456" dur="1" fill="hold">
                                          <p:stCondLst>
                                            <p:cond delay="0"/>
                                          </p:stCondLst>
                                        </p:cTn>
                                        <p:tgtEl>
                                          <p:spTgt spid="95"/>
                                        </p:tgtEl>
                                        <p:attrNameLst>
                                          <p:attrName>style.visibility</p:attrName>
                                        </p:attrNameLst>
                                      </p:cBhvr>
                                      <p:to>
                                        <p:strVal val="visible"/>
                                      </p:to>
                                    </p:set>
                                    <p:anim calcmode="lin" valueType="num">
                                      <p:cBhvr additive="base">
                                        <p:cTn id="457" dur="500" fill="hold"/>
                                        <p:tgtEl>
                                          <p:spTgt spid="95"/>
                                        </p:tgtEl>
                                        <p:attrNameLst>
                                          <p:attrName>ppt_x</p:attrName>
                                        </p:attrNameLst>
                                      </p:cBhvr>
                                      <p:tavLst>
                                        <p:tav tm="0">
                                          <p:val>
                                            <p:strVal val="0-#ppt_w/2"/>
                                          </p:val>
                                        </p:tav>
                                        <p:tav tm="100000">
                                          <p:val>
                                            <p:strVal val="#ppt_x"/>
                                          </p:val>
                                        </p:tav>
                                      </p:tavLst>
                                    </p:anim>
                                    <p:anim calcmode="lin" valueType="num">
                                      <p:cBhvr additive="base">
                                        <p:cTn id="458"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ntr" presetSubtype="8" fill="hold" grpId="0" nodeType="clickEffect">
                                  <p:stCondLst>
                                    <p:cond delay="0"/>
                                  </p:stCondLst>
                                  <p:childTnLst>
                                    <p:set>
                                      <p:cBhvr>
                                        <p:cTn id="462" dur="1" fill="hold">
                                          <p:stCondLst>
                                            <p:cond delay="0"/>
                                          </p:stCondLst>
                                        </p:cTn>
                                        <p:tgtEl>
                                          <p:spTgt spid="96"/>
                                        </p:tgtEl>
                                        <p:attrNameLst>
                                          <p:attrName>style.visibility</p:attrName>
                                        </p:attrNameLst>
                                      </p:cBhvr>
                                      <p:to>
                                        <p:strVal val="visible"/>
                                      </p:to>
                                    </p:set>
                                    <p:anim calcmode="lin" valueType="num">
                                      <p:cBhvr additive="base">
                                        <p:cTn id="463" dur="500" fill="hold"/>
                                        <p:tgtEl>
                                          <p:spTgt spid="96"/>
                                        </p:tgtEl>
                                        <p:attrNameLst>
                                          <p:attrName>ppt_x</p:attrName>
                                        </p:attrNameLst>
                                      </p:cBhvr>
                                      <p:tavLst>
                                        <p:tav tm="0">
                                          <p:val>
                                            <p:strVal val="0-#ppt_w/2"/>
                                          </p:val>
                                        </p:tav>
                                        <p:tav tm="100000">
                                          <p:val>
                                            <p:strVal val="#ppt_x"/>
                                          </p:val>
                                        </p:tav>
                                      </p:tavLst>
                                    </p:anim>
                                    <p:anim calcmode="lin" valueType="num">
                                      <p:cBhvr additive="base">
                                        <p:cTn id="46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2" presetClass="entr" presetSubtype="8" fill="hold" grpId="0" nodeType="clickEffect">
                                  <p:stCondLst>
                                    <p:cond delay="0"/>
                                  </p:stCondLst>
                                  <p:childTnLst>
                                    <p:set>
                                      <p:cBhvr>
                                        <p:cTn id="468" dur="1" fill="hold">
                                          <p:stCondLst>
                                            <p:cond delay="0"/>
                                          </p:stCondLst>
                                        </p:cTn>
                                        <p:tgtEl>
                                          <p:spTgt spid="97"/>
                                        </p:tgtEl>
                                        <p:attrNameLst>
                                          <p:attrName>style.visibility</p:attrName>
                                        </p:attrNameLst>
                                      </p:cBhvr>
                                      <p:to>
                                        <p:strVal val="visible"/>
                                      </p:to>
                                    </p:set>
                                    <p:anim calcmode="lin" valueType="num">
                                      <p:cBhvr additive="base">
                                        <p:cTn id="469" dur="500" fill="hold"/>
                                        <p:tgtEl>
                                          <p:spTgt spid="97"/>
                                        </p:tgtEl>
                                        <p:attrNameLst>
                                          <p:attrName>ppt_x</p:attrName>
                                        </p:attrNameLst>
                                      </p:cBhvr>
                                      <p:tavLst>
                                        <p:tav tm="0">
                                          <p:val>
                                            <p:strVal val="0-#ppt_w/2"/>
                                          </p:val>
                                        </p:tav>
                                        <p:tav tm="100000">
                                          <p:val>
                                            <p:strVal val="#ppt_x"/>
                                          </p:val>
                                        </p:tav>
                                      </p:tavLst>
                                    </p:anim>
                                    <p:anim calcmode="lin" valueType="num">
                                      <p:cBhvr additive="base">
                                        <p:cTn id="47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471" fill="hold">
                      <p:stCondLst>
                        <p:cond delay="indefinite"/>
                      </p:stCondLst>
                      <p:childTnLst>
                        <p:par>
                          <p:cTn id="472" fill="hold">
                            <p:stCondLst>
                              <p:cond delay="0"/>
                            </p:stCondLst>
                            <p:childTnLst>
                              <p:par>
                                <p:cTn id="473" presetID="2" presetClass="entr" presetSubtype="8" fill="hold" grpId="0" nodeType="clickEffect">
                                  <p:stCondLst>
                                    <p:cond delay="0"/>
                                  </p:stCondLst>
                                  <p:childTnLst>
                                    <p:set>
                                      <p:cBhvr>
                                        <p:cTn id="474" dur="1" fill="hold">
                                          <p:stCondLst>
                                            <p:cond delay="0"/>
                                          </p:stCondLst>
                                        </p:cTn>
                                        <p:tgtEl>
                                          <p:spTgt spid="98"/>
                                        </p:tgtEl>
                                        <p:attrNameLst>
                                          <p:attrName>style.visibility</p:attrName>
                                        </p:attrNameLst>
                                      </p:cBhvr>
                                      <p:to>
                                        <p:strVal val="visible"/>
                                      </p:to>
                                    </p:set>
                                    <p:anim calcmode="lin" valueType="num">
                                      <p:cBhvr additive="base">
                                        <p:cTn id="475" dur="500" fill="hold"/>
                                        <p:tgtEl>
                                          <p:spTgt spid="98"/>
                                        </p:tgtEl>
                                        <p:attrNameLst>
                                          <p:attrName>ppt_x</p:attrName>
                                        </p:attrNameLst>
                                      </p:cBhvr>
                                      <p:tavLst>
                                        <p:tav tm="0">
                                          <p:val>
                                            <p:strVal val="0-#ppt_w/2"/>
                                          </p:val>
                                        </p:tav>
                                        <p:tav tm="100000">
                                          <p:val>
                                            <p:strVal val="#ppt_x"/>
                                          </p:val>
                                        </p:tav>
                                      </p:tavLst>
                                    </p:anim>
                                    <p:anim calcmode="lin" valueType="num">
                                      <p:cBhvr additive="base">
                                        <p:cTn id="476"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477" fill="hold">
                      <p:stCondLst>
                        <p:cond delay="indefinite"/>
                      </p:stCondLst>
                      <p:childTnLst>
                        <p:par>
                          <p:cTn id="478" fill="hold">
                            <p:stCondLst>
                              <p:cond delay="0"/>
                            </p:stCondLst>
                            <p:childTnLst>
                              <p:par>
                                <p:cTn id="479" presetID="2" presetClass="entr" presetSubtype="8" fill="hold" nodeType="clickEffect">
                                  <p:stCondLst>
                                    <p:cond delay="0"/>
                                  </p:stCondLst>
                                  <p:childTnLst>
                                    <p:set>
                                      <p:cBhvr>
                                        <p:cTn id="480" dur="1" fill="hold">
                                          <p:stCondLst>
                                            <p:cond delay="0"/>
                                          </p:stCondLst>
                                        </p:cTn>
                                        <p:tgtEl>
                                          <p:spTgt spid="99"/>
                                        </p:tgtEl>
                                        <p:attrNameLst>
                                          <p:attrName>style.visibility</p:attrName>
                                        </p:attrNameLst>
                                      </p:cBhvr>
                                      <p:to>
                                        <p:strVal val="visible"/>
                                      </p:to>
                                    </p:set>
                                    <p:anim calcmode="lin" valueType="num">
                                      <p:cBhvr additive="base">
                                        <p:cTn id="481" dur="500" fill="hold"/>
                                        <p:tgtEl>
                                          <p:spTgt spid="99"/>
                                        </p:tgtEl>
                                        <p:attrNameLst>
                                          <p:attrName>ppt_x</p:attrName>
                                        </p:attrNameLst>
                                      </p:cBhvr>
                                      <p:tavLst>
                                        <p:tav tm="0">
                                          <p:val>
                                            <p:strVal val="0-#ppt_w/2"/>
                                          </p:val>
                                        </p:tav>
                                        <p:tav tm="100000">
                                          <p:val>
                                            <p:strVal val="#ppt_x"/>
                                          </p:val>
                                        </p:tav>
                                      </p:tavLst>
                                    </p:anim>
                                    <p:anim calcmode="lin" valueType="num">
                                      <p:cBhvr additive="base">
                                        <p:cTn id="482"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8" fill="hold" grpId="0" nodeType="clickEffect">
                                  <p:stCondLst>
                                    <p:cond delay="0"/>
                                  </p:stCondLst>
                                  <p:childTnLst>
                                    <p:set>
                                      <p:cBhvr>
                                        <p:cTn id="486" dur="1" fill="hold">
                                          <p:stCondLst>
                                            <p:cond delay="0"/>
                                          </p:stCondLst>
                                        </p:cTn>
                                        <p:tgtEl>
                                          <p:spTgt spid="100"/>
                                        </p:tgtEl>
                                        <p:attrNameLst>
                                          <p:attrName>style.visibility</p:attrName>
                                        </p:attrNameLst>
                                      </p:cBhvr>
                                      <p:to>
                                        <p:strVal val="visible"/>
                                      </p:to>
                                    </p:set>
                                    <p:anim calcmode="lin" valueType="num">
                                      <p:cBhvr additive="base">
                                        <p:cTn id="487" dur="500" fill="hold"/>
                                        <p:tgtEl>
                                          <p:spTgt spid="100"/>
                                        </p:tgtEl>
                                        <p:attrNameLst>
                                          <p:attrName>ppt_x</p:attrName>
                                        </p:attrNameLst>
                                      </p:cBhvr>
                                      <p:tavLst>
                                        <p:tav tm="0">
                                          <p:val>
                                            <p:strVal val="0-#ppt_w/2"/>
                                          </p:val>
                                        </p:tav>
                                        <p:tav tm="100000">
                                          <p:val>
                                            <p:strVal val="#ppt_x"/>
                                          </p:val>
                                        </p:tav>
                                      </p:tavLst>
                                    </p:anim>
                                    <p:anim calcmode="lin" valueType="num">
                                      <p:cBhvr additive="base">
                                        <p:cTn id="488"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489" fill="hold">
                      <p:stCondLst>
                        <p:cond delay="indefinite"/>
                      </p:stCondLst>
                      <p:childTnLst>
                        <p:par>
                          <p:cTn id="490" fill="hold">
                            <p:stCondLst>
                              <p:cond delay="0"/>
                            </p:stCondLst>
                            <p:childTnLst>
                              <p:par>
                                <p:cTn id="491" presetID="2" presetClass="entr" presetSubtype="8" fill="hold" grpId="0" nodeType="clickEffect">
                                  <p:stCondLst>
                                    <p:cond delay="0"/>
                                  </p:stCondLst>
                                  <p:childTnLst>
                                    <p:set>
                                      <p:cBhvr>
                                        <p:cTn id="492" dur="1" fill="hold">
                                          <p:stCondLst>
                                            <p:cond delay="0"/>
                                          </p:stCondLst>
                                        </p:cTn>
                                        <p:tgtEl>
                                          <p:spTgt spid="101"/>
                                        </p:tgtEl>
                                        <p:attrNameLst>
                                          <p:attrName>style.visibility</p:attrName>
                                        </p:attrNameLst>
                                      </p:cBhvr>
                                      <p:to>
                                        <p:strVal val="visible"/>
                                      </p:to>
                                    </p:set>
                                    <p:anim calcmode="lin" valueType="num">
                                      <p:cBhvr additive="base">
                                        <p:cTn id="493" dur="500" fill="hold"/>
                                        <p:tgtEl>
                                          <p:spTgt spid="101"/>
                                        </p:tgtEl>
                                        <p:attrNameLst>
                                          <p:attrName>ppt_x</p:attrName>
                                        </p:attrNameLst>
                                      </p:cBhvr>
                                      <p:tavLst>
                                        <p:tav tm="0">
                                          <p:val>
                                            <p:strVal val="0-#ppt_w/2"/>
                                          </p:val>
                                        </p:tav>
                                        <p:tav tm="100000">
                                          <p:val>
                                            <p:strVal val="#ppt_x"/>
                                          </p:val>
                                        </p:tav>
                                      </p:tavLst>
                                    </p:anim>
                                    <p:anim calcmode="lin" valueType="num">
                                      <p:cBhvr additive="base">
                                        <p:cTn id="494"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2" presetClass="entr" presetSubtype="8" fill="hold" grpId="0" nodeType="clickEffect">
                                  <p:stCondLst>
                                    <p:cond delay="0"/>
                                  </p:stCondLst>
                                  <p:childTnLst>
                                    <p:set>
                                      <p:cBhvr>
                                        <p:cTn id="498" dur="1" fill="hold">
                                          <p:stCondLst>
                                            <p:cond delay="0"/>
                                          </p:stCondLst>
                                        </p:cTn>
                                        <p:tgtEl>
                                          <p:spTgt spid="102"/>
                                        </p:tgtEl>
                                        <p:attrNameLst>
                                          <p:attrName>style.visibility</p:attrName>
                                        </p:attrNameLst>
                                      </p:cBhvr>
                                      <p:to>
                                        <p:strVal val="visible"/>
                                      </p:to>
                                    </p:set>
                                    <p:anim calcmode="lin" valueType="num">
                                      <p:cBhvr additive="base">
                                        <p:cTn id="499" dur="500" fill="hold"/>
                                        <p:tgtEl>
                                          <p:spTgt spid="102"/>
                                        </p:tgtEl>
                                        <p:attrNameLst>
                                          <p:attrName>ppt_x</p:attrName>
                                        </p:attrNameLst>
                                      </p:cBhvr>
                                      <p:tavLst>
                                        <p:tav tm="0">
                                          <p:val>
                                            <p:strVal val="0-#ppt_w/2"/>
                                          </p:val>
                                        </p:tav>
                                        <p:tav tm="100000">
                                          <p:val>
                                            <p:strVal val="#ppt_x"/>
                                          </p:val>
                                        </p:tav>
                                      </p:tavLst>
                                    </p:anim>
                                    <p:anim calcmode="lin" valueType="num">
                                      <p:cBhvr additive="base">
                                        <p:cTn id="500"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501" fill="hold">
                      <p:stCondLst>
                        <p:cond delay="indefinite"/>
                      </p:stCondLst>
                      <p:childTnLst>
                        <p:par>
                          <p:cTn id="502" fill="hold">
                            <p:stCondLst>
                              <p:cond delay="0"/>
                            </p:stCondLst>
                            <p:childTnLst>
                              <p:par>
                                <p:cTn id="503" presetID="2" presetClass="entr" presetSubtype="8" fill="hold" grpId="0" nodeType="clickEffect">
                                  <p:stCondLst>
                                    <p:cond delay="0"/>
                                  </p:stCondLst>
                                  <p:childTnLst>
                                    <p:set>
                                      <p:cBhvr>
                                        <p:cTn id="504" dur="1" fill="hold">
                                          <p:stCondLst>
                                            <p:cond delay="0"/>
                                          </p:stCondLst>
                                        </p:cTn>
                                        <p:tgtEl>
                                          <p:spTgt spid="107"/>
                                        </p:tgtEl>
                                        <p:attrNameLst>
                                          <p:attrName>style.visibility</p:attrName>
                                        </p:attrNameLst>
                                      </p:cBhvr>
                                      <p:to>
                                        <p:strVal val="visible"/>
                                      </p:to>
                                    </p:set>
                                    <p:anim calcmode="lin" valueType="num">
                                      <p:cBhvr additive="base">
                                        <p:cTn id="505" dur="500" fill="hold"/>
                                        <p:tgtEl>
                                          <p:spTgt spid="107"/>
                                        </p:tgtEl>
                                        <p:attrNameLst>
                                          <p:attrName>ppt_x</p:attrName>
                                        </p:attrNameLst>
                                      </p:cBhvr>
                                      <p:tavLst>
                                        <p:tav tm="0">
                                          <p:val>
                                            <p:strVal val="0-#ppt_w/2"/>
                                          </p:val>
                                        </p:tav>
                                        <p:tav tm="100000">
                                          <p:val>
                                            <p:strVal val="#ppt_x"/>
                                          </p:val>
                                        </p:tav>
                                      </p:tavLst>
                                    </p:anim>
                                    <p:anim calcmode="lin" valueType="num">
                                      <p:cBhvr additive="base">
                                        <p:cTn id="50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presetID="2" presetClass="entr" presetSubtype="8" fill="hold" nodeType="clickEffect">
                                  <p:stCondLst>
                                    <p:cond delay="0"/>
                                  </p:stCondLst>
                                  <p:childTnLst>
                                    <p:set>
                                      <p:cBhvr>
                                        <p:cTn id="510" dur="1" fill="hold">
                                          <p:stCondLst>
                                            <p:cond delay="0"/>
                                          </p:stCondLst>
                                        </p:cTn>
                                        <p:tgtEl>
                                          <p:spTgt spid="103"/>
                                        </p:tgtEl>
                                        <p:attrNameLst>
                                          <p:attrName>style.visibility</p:attrName>
                                        </p:attrNameLst>
                                      </p:cBhvr>
                                      <p:to>
                                        <p:strVal val="visible"/>
                                      </p:to>
                                    </p:set>
                                    <p:anim calcmode="lin" valueType="num">
                                      <p:cBhvr additive="base">
                                        <p:cTn id="511" dur="500" fill="hold"/>
                                        <p:tgtEl>
                                          <p:spTgt spid="103"/>
                                        </p:tgtEl>
                                        <p:attrNameLst>
                                          <p:attrName>ppt_x</p:attrName>
                                        </p:attrNameLst>
                                      </p:cBhvr>
                                      <p:tavLst>
                                        <p:tav tm="0">
                                          <p:val>
                                            <p:strVal val="0-#ppt_w/2"/>
                                          </p:val>
                                        </p:tav>
                                        <p:tav tm="100000">
                                          <p:val>
                                            <p:strVal val="#ppt_x"/>
                                          </p:val>
                                        </p:tav>
                                      </p:tavLst>
                                    </p:anim>
                                    <p:anim calcmode="lin" valueType="num">
                                      <p:cBhvr additive="base">
                                        <p:cTn id="512"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2" presetClass="entr" presetSubtype="8" fill="hold" grpId="0" nodeType="clickEffect">
                                  <p:stCondLst>
                                    <p:cond delay="0"/>
                                  </p:stCondLst>
                                  <p:childTnLst>
                                    <p:set>
                                      <p:cBhvr>
                                        <p:cTn id="516" dur="1" fill="hold">
                                          <p:stCondLst>
                                            <p:cond delay="0"/>
                                          </p:stCondLst>
                                        </p:cTn>
                                        <p:tgtEl>
                                          <p:spTgt spid="104"/>
                                        </p:tgtEl>
                                        <p:attrNameLst>
                                          <p:attrName>style.visibility</p:attrName>
                                        </p:attrNameLst>
                                      </p:cBhvr>
                                      <p:to>
                                        <p:strVal val="visible"/>
                                      </p:to>
                                    </p:set>
                                    <p:anim calcmode="lin" valueType="num">
                                      <p:cBhvr additive="base">
                                        <p:cTn id="517" dur="500" fill="hold"/>
                                        <p:tgtEl>
                                          <p:spTgt spid="104"/>
                                        </p:tgtEl>
                                        <p:attrNameLst>
                                          <p:attrName>ppt_x</p:attrName>
                                        </p:attrNameLst>
                                      </p:cBhvr>
                                      <p:tavLst>
                                        <p:tav tm="0">
                                          <p:val>
                                            <p:strVal val="0-#ppt_w/2"/>
                                          </p:val>
                                        </p:tav>
                                        <p:tav tm="100000">
                                          <p:val>
                                            <p:strVal val="#ppt_x"/>
                                          </p:val>
                                        </p:tav>
                                      </p:tavLst>
                                    </p:anim>
                                    <p:anim calcmode="lin" valueType="num">
                                      <p:cBhvr additive="base">
                                        <p:cTn id="518"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519" fill="hold">
                      <p:stCondLst>
                        <p:cond delay="indefinite"/>
                      </p:stCondLst>
                      <p:childTnLst>
                        <p:par>
                          <p:cTn id="520" fill="hold">
                            <p:stCondLst>
                              <p:cond delay="0"/>
                            </p:stCondLst>
                            <p:childTnLst>
                              <p:par>
                                <p:cTn id="521" presetID="2" presetClass="entr" presetSubtype="8" fill="hold" grpId="0" nodeType="clickEffect">
                                  <p:stCondLst>
                                    <p:cond delay="0"/>
                                  </p:stCondLst>
                                  <p:childTnLst>
                                    <p:set>
                                      <p:cBhvr>
                                        <p:cTn id="522" dur="1" fill="hold">
                                          <p:stCondLst>
                                            <p:cond delay="0"/>
                                          </p:stCondLst>
                                        </p:cTn>
                                        <p:tgtEl>
                                          <p:spTgt spid="105"/>
                                        </p:tgtEl>
                                        <p:attrNameLst>
                                          <p:attrName>style.visibility</p:attrName>
                                        </p:attrNameLst>
                                      </p:cBhvr>
                                      <p:to>
                                        <p:strVal val="visible"/>
                                      </p:to>
                                    </p:set>
                                    <p:anim calcmode="lin" valueType="num">
                                      <p:cBhvr additive="base">
                                        <p:cTn id="523" dur="500" fill="hold"/>
                                        <p:tgtEl>
                                          <p:spTgt spid="105"/>
                                        </p:tgtEl>
                                        <p:attrNameLst>
                                          <p:attrName>ppt_x</p:attrName>
                                        </p:attrNameLst>
                                      </p:cBhvr>
                                      <p:tavLst>
                                        <p:tav tm="0">
                                          <p:val>
                                            <p:strVal val="0-#ppt_w/2"/>
                                          </p:val>
                                        </p:tav>
                                        <p:tav tm="100000">
                                          <p:val>
                                            <p:strVal val="#ppt_x"/>
                                          </p:val>
                                        </p:tav>
                                      </p:tavLst>
                                    </p:anim>
                                    <p:anim calcmode="lin" valueType="num">
                                      <p:cBhvr additive="base">
                                        <p:cTn id="52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525" fill="hold">
                      <p:stCondLst>
                        <p:cond delay="indefinite"/>
                      </p:stCondLst>
                      <p:childTnLst>
                        <p:par>
                          <p:cTn id="526" fill="hold">
                            <p:stCondLst>
                              <p:cond delay="0"/>
                            </p:stCondLst>
                            <p:childTnLst>
                              <p:par>
                                <p:cTn id="527" presetID="2" presetClass="entr" presetSubtype="8" fill="hold" grpId="0" nodeType="clickEffect">
                                  <p:stCondLst>
                                    <p:cond delay="0"/>
                                  </p:stCondLst>
                                  <p:childTnLst>
                                    <p:set>
                                      <p:cBhvr>
                                        <p:cTn id="528" dur="1" fill="hold">
                                          <p:stCondLst>
                                            <p:cond delay="0"/>
                                          </p:stCondLst>
                                        </p:cTn>
                                        <p:tgtEl>
                                          <p:spTgt spid="106"/>
                                        </p:tgtEl>
                                        <p:attrNameLst>
                                          <p:attrName>style.visibility</p:attrName>
                                        </p:attrNameLst>
                                      </p:cBhvr>
                                      <p:to>
                                        <p:strVal val="visible"/>
                                      </p:to>
                                    </p:set>
                                    <p:anim calcmode="lin" valueType="num">
                                      <p:cBhvr additive="base">
                                        <p:cTn id="529" dur="500" fill="hold"/>
                                        <p:tgtEl>
                                          <p:spTgt spid="106"/>
                                        </p:tgtEl>
                                        <p:attrNameLst>
                                          <p:attrName>ppt_x</p:attrName>
                                        </p:attrNameLst>
                                      </p:cBhvr>
                                      <p:tavLst>
                                        <p:tav tm="0">
                                          <p:val>
                                            <p:strVal val="0-#ppt_w/2"/>
                                          </p:val>
                                        </p:tav>
                                        <p:tav tm="100000">
                                          <p:val>
                                            <p:strVal val="#ppt_x"/>
                                          </p:val>
                                        </p:tav>
                                      </p:tavLst>
                                    </p:anim>
                                    <p:anim calcmode="lin" valueType="num">
                                      <p:cBhvr additive="base">
                                        <p:cTn id="530"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531" fill="hold">
                      <p:stCondLst>
                        <p:cond delay="indefinite"/>
                      </p:stCondLst>
                      <p:childTnLst>
                        <p:par>
                          <p:cTn id="532" fill="hold">
                            <p:stCondLst>
                              <p:cond delay="0"/>
                            </p:stCondLst>
                            <p:childTnLst>
                              <p:par>
                                <p:cTn id="533" presetID="2" presetClass="entr" presetSubtype="8" fill="hold" grpId="0" nodeType="clickEffect">
                                  <p:stCondLst>
                                    <p:cond delay="0"/>
                                  </p:stCondLst>
                                  <p:childTnLst>
                                    <p:set>
                                      <p:cBhvr>
                                        <p:cTn id="534" dur="1" fill="hold">
                                          <p:stCondLst>
                                            <p:cond delay="0"/>
                                          </p:stCondLst>
                                        </p:cTn>
                                        <p:tgtEl>
                                          <p:spTgt spid="108"/>
                                        </p:tgtEl>
                                        <p:attrNameLst>
                                          <p:attrName>style.visibility</p:attrName>
                                        </p:attrNameLst>
                                      </p:cBhvr>
                                      <p:to>
                                        <p:strVal val="visible"/>
                                      </p:to>
                                    </p:set>
                                    <p:anim calcmode="lin" valueType="num">
                                      <p:cBhvr additive="base">
                                        <p:cTn id="535" dur="500" fill="hold"/>
                                        <p:tgtEl>
                                          <p:spTgt spid="108"/>
                                        </p:tgtEl>
                                        <p:attrNameLst>
                                          <p:attrName>ppt_x</p:attrName>
                                        </p:attrNameLst>
                                      </p:cBhvr>
                                      <p:tavLst>
                                        <p:tav tm="0">
                                          <p:val>
                                            <p:strVal val="0-#ppt_w/2"/>
                                          </p:val>
                                        </p:tav>
                                        <p:tav tm="100000">
                                          <p:val>
                                            <p:strVal val="#ppt_x"/>
                                          </p:val>
                                        </p:tav>
                                      </p:tavLst>
                                    </p:anim>
                                    <p:anim calcmode="lin" valueType="num">
                                      <p:cBhvr additive="base">
                                        <p:cTn id="5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2" presetClass="entr" presetSubtype="8" fill="hold" nodeType="clickEffect">
                                  <p:stCondLst>
                                    <p:cond delay="0"/>
                                  </p:stCondLst>
                                  <p:childTnLst>
                                    <p:set>
                                      <p:cBhvr>
                                        <p:cTn id="540" dur="1" fill="hold">
                                          <p:stCondLst>
                                            <p:cond delay="0"/>
                                          </p:stCondLst>
                                        </p:cTn>
                                        <p:tgtEl>
                                          <p:spTgt spid="109"/>
                                        </p:tgtEl>
                                        <p:attrNameLst>
                                          <p:attrName>style.visibility</p:attrName>
                                        </p:attrNameLst>
                                      </p:cBhvr>
                                      <p:to>
                                        <p:strVal val="visible"/>
                                      </p:to>
                                    </p:set>
                                    <p:anim calcmode="lin" valueType="num">
                                      <p:cBhvr additive="base">
                                        <p:cTn id="541" dur="500" fill="hold"/>
                                        <p:tgtEl>
                                          <p:spTgt spid="109"/>
                                        </p:tgtEl>
                                        <p:attrNameLst>
                                          <p:attrName>ppt_x</p:attrName>
                                        </p:attrNameLst>
                                      </p:cBhvr>
                                      <p:tavLst>
                                        <p:tav tm="0">
                                          <p:val>
                                            <p:strVal val="0-#ppt_w/2"/>
                                          </p:val>
                                        </p:tav>
                                        <p:tav tm="100000">
                                          <p:val>
                                            <p:strVal val="#ppt_x"/>
                                          </p:val>
                                        </p:tav>
                                      </p:tavLst>
                                    </p:anim>
                                    <p:anim calcmode="lin" valueType="num">
                                      <p:cBhvr additive="base">
                                        <p:cTn id="542"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543" fill="hold">
                      <p:stCondLst>
                        <p:cond delay="indefinite"/>
                      </p:stCondLst>
                      <p:childTnLst>
                        <p:par>
                          <p:cTn id="544" fill="hold">
                            <p:stCondLst>
                              <p:cond delay="0"/>
                            </p:stCondLst>
                            <p:childTnLst>
                              <p:par>
                                <p:cTn id="545" presetID="2" presetClass="entr" presetSubtype="8" fill="hold" grpId="0" nodeType="clickEffect">
                                  <p:stCondLst>
                                    <p:cond delay="0"/>
                                  </p:stCondLst>
                                  <p:childTnLst>
                                    <p:set>
                                      <p:cBhvr>
                                        <p:cTn id="546" dur="1" fill="hold">
                                          <p:stCondLst>
                                            <p:cond delay="0"/>
                                          </p:stCondLst>
                                        </p:cTn>
                                        <p:tgtEl>
                                          <p:spTgt spid="111"/>
                                        </p:tgtEl>
                                        <p:attrNameLst>
                                          <p:attrName>style.visibility</p:attrName>
                                        </p:attrNameLst>
                                      </p:cBhvr>
                                      <p:to>
                                        <p:strVal val="visible"/>
                                      </p:to>
                                    </p:set>
                                    <p:anim calcmode="lin" valueType="num">
                                      <p:cBhvr additive="base">
                                        <p:cTn id="547" dur="500" fill="hold"/>
                                        <p:tgtEl>
                                          <p:spTgt spid="111"/>
                                        </p:tgtEl>
                                        <p:attrNameLst>
                                          <p:attrName>ppt_x</p:attrName>
                                        </p:attrNameLst>
                                      </p:cBhvr>
                                      <p:tavLst>
                                        <p:tav tm="0">
                                          <p:val>
                                            <p:strVal val="0-#ppt_w/2"/>
                                          </p:val>
                                        </p:tav>
                                        <p:tav tm="100000">
                                          <p:val>
                                            <p:strVal val="#ppt_x"/>
                                          </p:val>
                                        </p:tav>
                                      </p:tavLst>
                                    </p:anim>
                                    <p:anim calcmode="lin" valueType="num">
                                      <p:cBhvr additive="base">
                                        <p:cTn id="548"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549" fill="hold">
                      <p:stCondLst>
                        <p:cond delay="indefinite"/>
                      </p:stCondLst>
                      <p:childTnLst>
                        <p:par>
                          <p:cTn id="550" fill="hold">
                            <p:stCondLst>
                              <p:cond delay="0"/>
                            </p:stCondLst>
                            <p:childTnLst>
                              <p:par>
                                <p:cTn id="551" presetID="2" presetClass="entr" presetSubtype="8" fill="hold" grpId="0" nodeType="clickEffect">
                                  <p:stCondLst>
                                    <p:cond delay="0"/>
                                  </p:stCondLst>
                                  <p:childTnLst>
                                    <p:set>
                                      <p:cBhvr>
                                        <p:cTn id="552" dur="1" fill="hold">
                                          <p:stCondLst>
                                            <p:cond delay="0"/>
                                          </p:stCondLst>
                                        </p:cTn>
                                        <p:tgtEl>
                                          <p:spTgt spid="112"/>
                                        </p:tgtEl>
                                        <p:attrNameLst>
                                          <p:attrName>style.visibility</p:attrName>
                                        </p:attrNameLst>
                                      </p:cBhvr>
                                      <p:to>
                                        <p:strVal val="visible"/>
                                      </p:to>
                                    </p:set>
                                    <p:anim calcmode="lin" valueType="num">
                                      <p:cBhvr additive="base">
                                        <p:cTn id="553" dur="500" fill="hold"/>
                                        <p:tgtEl>
                                          <p:spTgt spid="112"/>
                                        </p:tgtEl>
                                        <p:attrNameLst>
                                          <p:attrName>ppt_x</p:attrName>
                                        </p:attrNameLst>
                                      </p:cBhvr>
                                      <p:tavLst>
                                        <p:tav tm="0">
                                          <p:val>
                                            <p:strVal val="0-#ppt_w/2"/>
                                          </p:val>
                                        </p:tav>
                                        <p:tav tm="100000">
                                          <p:val>
                                            <p:strVal val="#ppt_x"/>
                                          </p:val>
                                        </p:tav>
                                      </p:tavLst>
                                    </p:anim>
                                    <p:anim calcmode="lin" valueType="num">
                                      <p:cBhvr additive="base">
                                        <p:cTn id="55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55" fill="hold">
                      <p:stCondLst>
                        <p:cond delay="indefinite"/>
                      </p:stCondLst>
                      <p:childTnLst>
                        <p:par>
                          <p:cTn id="556" fill="hold">
                            <p:stCondLst>
                              <p:cond delay="0"/>
                            </p:stCondLst>
                            <p:childTnLst>
                              <p:par>
                                <p:cTn id="557" presetID="2" presetClass="entr" presetSubtype="8" fill="hold" grpId="0" nodeType="clickEffect">
                                  <p:stCondLst>
                                    <p:cond delay="0"/>
                                  </p:stCondLst>
                                  <p:childTnLst>
                                    <p:set>
                                      <p:cBhvr>
                                        <p:cTn id="558" dur="1" fill="hold">
                                          <p:stCondLst>
                                            <p:cond delay="0"/>
                                          </p:stCondLst>
                                        </p:cTn>
                                        <p:tgtEl>
                                          <p:spTgt spid="113"/>
                                        </p:tgtEl>
                                        <p:attrNameLst>
                                          <p:attrName>style.visibility</p:attrName>
                                        </p:attrNameLst>
                                      </p:cBhvr>
                                      <p:to>
                                        <p:strVal val="visible"/>
                                      </p:to>
                                    </p:set>
                                    <p:anim calcmode="lin" valueType="num">
                                      <p:cBhvr additive="base">
                                        <p:cTn id="559" dur="500" fill="hold"/>
                                        <p:tgtEl>
                                          <p:spTgt spid="113"/>
                                        </p:tgtEl>
                                        <p:attrNameLst>
                                          <p:attrName>ppt_x</p:attrName>
                                        </p:attrNameLst>
                                      </p:cBhvr>
                                      <p:tavLst>
                                        <p:tav tm="0">
                                          <p:val>
                                            <p:strVal val="0-#ppt_w/2"/>
                                          </p:val>
                                        </p:tav>
                                        <p:tav tm="100000">
                                          <p:val>
                                            <p:strVal val="#ppt_x"/>
                                          </p:val>
                                        </p:tav>
                                      </p:tavLst>
                                    </p:anim>
                                    <p:anim calcmode="lin" valueType="num">
                                      <p:cBhvr additive="base">
                                        <p:cTn id="560"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561" fill="hold">
                      <p:stCondLst>
                        <p:cond delay="indefinite"/>
                      </p:stCondLst>
                      <p:childTnLst>
                        <p:par>
                          <p:cTn id="562" fill="hold">
                            <p:stCondLst>
                              <p:cond delay="0"/>
                            </p:stCondLst>
                            <p:childTnLst>
                              <p:par>
                                <p:cTn id="563" presetID="2" presetClass="entr" presetSubtype="8" fill="hold" grpId="0" nodeType="clickEffect">
                                  <p:stCondLst>
                                    <p:cond delay="0"/>
                                  </p:stCondLst>
                                  <p:childTnLst>
                                    <p:set>
                                      <p:cBhvr>
                                        <p:cTn id="564" dur="1" fill="hold">
                                          <p:stCondLst>
                                            <p:cond delay="0"/>
                                          </p:stCondLst>
                                        </p:cTn>
                                        <p:tgtEl>
                                          <p:spTgt spid="114"/>
                                        </p:tgtEl>
                                        <p:attrNameLst>
                                          <p:attrName>style.visibility</p:attrName>
                                        </p:attrNameLst>
                                      </p:cBhvr>
                                      <p:to>
                                        <p:strVal val="visible"/>
                                      </p:to>
                                    </p:set>
                                    <p:anim calcmode="lin" valueType="num">
                                      <p:cBhvr additive="base">
                                        <p:cTn id="565" dur="500" fill="hold"/>
                                        <p:tgtEl>
                                          <p:spTgt spid="114"/>
                                        </p:tgtEl>
                                        <p:attrNameLst>
                                          <p:attrName>ppt_x</p:attrName>
                                        </p:attrNameLst>
                                      </p:cBhvr>
                                      <p:tavLst>
                                        <p:tav tm="0">
                                          <p:val>
                                            <p:strVal val="0-#ppt_w/2"/>
                                          </p:val>
                                        </p:tav>
                                        <p:tav tm="100000">
                                          <p:val>
                                            <p:strVal val="#ppt_x"/>
                                          </p:val>
                                        </p:tav>
                                      </p:tavLst>
                                    </p:anim>
                                    <p:anim calcmode="lin" valueType="num">
                                      <p:cBhvr additive="base">
                                        <p:cTn id="566"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567" fill="hold">
                      <p:stCondLst>
                        <p:cond delay="indefinite"/>
                      </p:stCondLst>
                      <p:childTnLst>
                        <p:par>
                          <p:cTn id="568" fill="hold">
                            <p:stCondLst>
                              <p:cond delay="0"/>
                            </p:stCondLst>
                            <p:childTnLst>
                              <p:par>
                                <p:cTn id="569" presetID="2" presetClass="entr" presetSubtype="8" fill="hold" nodeType="clickEffect">
                                  <p:stCondLst>
                                    <p:cond delay="0"/>
                                  </p:stCondLst>
                                  <p:childTnLst>
                                    <p:set>
                                      <p:cBhvr>
                                        <p:cTn id="570" dur="1" fill="hold">
                                          <p:stCondLst>
                                            <p:cond delay="0"/>
                                          </p:stCondLst>
                                        </p:cTn>
                                        <p:tgtEl>
                                          <p:spTgt spid="110"/>
                                        </p:tgtEl>
                                        <p:attrNameLst>
                                          <p:attrName>style.visibility</p:attrName>
                                        </p:attrNameLst>
                                      </p:cBhvr>
                                      <p:to>
                                        <p:strVal val="visible"/>
                                      </p:to>
                                    </p:set>
                                    <p:anim calcmode="lin" valueType="num">
                                      <p:cBhvr additive="base">
                                        <p:cTn id="571" dur="500" fill="hold"/>
                                        <p:tgtEl>
                                          <p:spTgt spid="110"/>
                                        </p:tgtEl>
                                        <p:attrNameLst>
                                          <p:attrName>ppt_x</p:attrName>
                                        </p:attrNameLst>
                                      </p:cBhvr>
                                      <p:tavLst>
                                        <p:tav tm="0">
                                          <p:val>
                                            <p:strVal val="0-#ppt_w/2"/>
                                          </p:val>
                                        </p:tav>
                                        <p:tav tm="100000">
                                          <p:val>
                                            <p:strVal val="#ppt_x"/>
                                          </p:val>
                                        </p:tav>
                                      </p:tavLst>
                                    </p:anim>
                                    <p:anim calcmode="lin" valueType="num">
                                      <p:cBhvr additive="base">
                                        <p:cTn id="57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2" presetClass="entr" presetSubtype="8" fill="hold" grpId="0" nodeType="clickEffect">
                                  <p:stCondLst>
                                    <p:cond delay="0"/>
                                  </p:stCondLst>
                                  <p:childTnLst>
                                    <p:set>
                                      <p:cBhvr>
                                        <p:cTn id="576" dur="1" fill="hold">
                                          <p:stCondLst>
                                            <p:cond delay="0"/>
                                          </p:stCondLst>
                                        </p:cTn>
                                        <p:tgtEl>
                                          <p:spTgt spid="115"/>
                                        </p:tgtEl>
                                        <p:attrNameLst>
                                          <p:attrName>style.visibility</p:attrName>
                                        </p:attrNameLst>
                                      </p:cBhvr>
                                      <p:to>
                                        <p:strVal val="visible"/>
                                      </p:to>
                                    </p:set>
                                    <p:anim calcmode="lin" valueType="num">
                                      <p:cBhvr additive="base">
                                        <p:cTn id="577" dur="500" fill="hold"/>
                                        <p:tgtEl>
                                          <p:spTgt spid="115"/>
                                        </p:tgtEl>
                                        <p:attrNameLst>
                                          <p:attrName>ppt_x</p:attrName>
                                        </p:attrNameLst>
                                      </p:cBhvr>
                                      <p:tavLst>
                                        <p:tav tm="0">
                                          <p:val>
                                            <p:strVal val="0-#ppt_w/2"/>
                                          </p:val>
                                        </p:tav>
                                        <p:tav tm="100000">
                                          <p:val>
                                            <p:strVal val="#ppt_x"/>
                                          </p:val>
                                        </p:tav>
                                      </p:tavLst>
                                    </p:anim>
                                    <p:anim calcmode="lin" valueType="num">
                                      <p:cBhvr additive="base">
                                        <p:cTn id="57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579" fill="hold">
                      <p:stCondLst>
                        <p:cond delay="indefinite"/>
                      </p:stCondLst>
                      <p:childTnLst>
                        <p:par>
                          <p:cTn id="580" fill="hold">
                            <p:stCondLst>
                              <p:cond delay="0"/>
                            </p:stCondLst>
                            <p:childTnLst>
                              <p:par>
                                <p:cTn id="581" presetID="2" presetClass="entr" presetSubtype="8" fill="hold" grpId="0" nodeType="clickEffect">
                                  <p:stCondLst>
                                    <p:cond delay="0"/>
                                  </p:stCondLst>
                                  <p:childTnLst>
                                    <p:set>
                                      <p:cBhvr>
                                        <p:cTn id="582" dur="1" fill="hold">
                                          <p:stCondLst>
                                            <p:cond delay="0"/>
                                          </p:stCondLst>
                                        </p:cTn>
                                        <p:tgtEl>
                                          <p:spTgt spid="116"/>
                                        </p:tgtEl>
                                        <p:attrNameLst>
                                          <p:attrName>style.visibility</p:attrName>
                                        </p:attrNameLst>
                                      </p:cBhvr>
                                      <p:to>
                                        <p:strVal val="visible"/>
                                      </p:to>
                                    </p:set>
                                    <p:anim calcmode="lin" valueType="num">
                                      <p:cBhvr additive="base">
                                        <p:cTn id="583" dur="500" fill="hold"/>
                                        <p:tgtEl>
                                          <p:spTgt spid="116"/>
                                        </p:tgtEl>
                                        <p:attrNameLst>
                                          <p:attrName>ppt_x</p:attrName>
                                        </p:attrNameLst>
                                      </p:cBhvr>
                                      <p:tavLst>
                                        <p:tav tm="0">
                                          <p:val>
                                            <p:strVal val="0-#ppt_w/2"/>
                                          </p:val>
                                        </p:tav>
                                        <p:tav tm="100000">
                                          <p:val>
                                            <p:strVal val="#ppt_x"/>
                                          </p:val>
                                        </p:tav>
                                      </p:tavLst>
                                    </p:anim>
                                    <p:anim calcmode="lin" valueType="num">
                                      <p:cBhvr additive="base">
                                        <p:cTn id="58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585" fill="hold">
                      <p:stCondLst>
                        <p:cond delay="indefinite"/>
                      </p:stCondLst>
                      <p:childTnLst>
                        <p:par>
                          <p:cTn id="586" fill="hold">
                            <p:stCondLst>
                              <p:cond delay="0"/>
                            </p:stCondLst>
                            <p:childTnLst>
                              <p:par>
                                <p:cTn id="587" presetID="2" presetClass="entr" presetSubtype="8" fill="hold" grpId="0" nodeType="clickEffect">
                                  <p:stCondLst>
                                    <p:cond delay="0"/>
                                  </p:stCondLst>
                                  <p:childTnLst>
                                    <p:set>
                                      <p:cBhvr>
                                        <p:cTn id="588" dur="1" fill="hold">
                                          <p:stCondLst>
                                            <p:cond delay="0"/>
                                          </p:stCondLst>
                                        </p:cTn>
                                        <p:tgtEl>
                                          <p:spTgt spid="117"/>
                                        </p:tgtEl>
                                        <p:attrNameLst>
                                          <p:attrName>style.visibility</p:attrName>
                                        </p:attrNameLst>
                                      </p:cBhvr>
                                      <p:to>
                                        <p:strVal val="visible"/>
                                      </p:to>
                                    </p:set>
                                    <p:anim calcmode="lin" valueType="num">
                                      <p:cBhvr additive="base">
                                        <p:cTn id="589" dur="500" fill="hold"/>
                                        <p:tgtEl>
                                          <p:spTgt spid="117"/>
                                        </p:tgtEl>
                                        <p:attrNameLst>
                                          <p:attrName>ppt_x</p:attrName>
                                        </p:attrNameLst>
                                      </p:cBhvr>
                                      <p:tavLst>
                                        <p:tav tm="0">
                                          <p:val>
                                            <p:strVal val="0-#ppt_w/2"/>
                                          </p:val>
                                        </p:tav>
                                        <p:tav tm="100000">
                                          <p:val>
                                            <p:strVal val="#ppt_x"/>
                                          </p:val>
                                        </p:tav>
                                      </p:tavLst>
                                    </p:anim>
                                    <p:anim calcmode="lin" valueType="num">
                                      <p:cBhvr additive="base">
                                        <p:cTn id="590"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91" fill="hold">
                      <p:stCondLst>
                        <p:cond delay="indefinite"/>
                      </p:stCondLst>
                      <p:childTnLst>
                        <p:par>
                          <p:cTn id="592" fill="hold">
                            <p:stCondLst>
                              <p:cond delay="0"/>
                            </p:stCondLst>
                            <p:childTnLst>
                              <p:par>
                                <p:cTn id="593" presetID="2" presetClass="entr" presetSubtype="8" fill="hold" grpId="0" nodeType="clickEffect">
                                  <p:stCondLst>
                                    <p:cond delay="0"/>
                                  </p:stCondLst>
                                  <p:childTnLst>
                                    <p:set>
                                      <p:cBhvr>
                                        <p:cTn id="594" dur="1" fill="hold">
                                          <p:stCondLst>
                                            <p:cond delay="0"/>
                                          </p:stCondLst>
                                        </p:cTn>
                                        <p:tgtEl>
                                          <p:spTgt spid="118"/>
                                        </p:tgtEl>
                                        <p:attrNameLst>
                                          <p:attrName>style.visibility</p:attrName>
                                        </p:attrNameLst>
                                      </p:cBhvr>
                                      <p:to>
                                        <p:strVal val="visible"/>
                                      </p:to>
                                    </p:set>
                                    <p:anim calcmode="lin" valueType="num">
                                      <p:cBhvr additive="base">
                                        <p:cTn id="595" dur="500" fill="hold"/>
                                        <p:tgtEl>
                                          <p:spTgt spid="118"/>
                                        </p:tgtEl>
                                        <p:attrNameLst>
                                          <p:attrName>ppt_x</p:attrName>
                                        </p:attrNameLst>
                                      </p:cBhvr>
                                      <p:tavLst>
                                        <p:tav tm="0">
                                          <p:val>
                                            <p:strVal val="0-#ppt_w/2"/>
                                          </p:val>
                                        </p:tav>
                                        <p:tav tm="100000">
                                          <p:val>
                                            <p:strVal val="#ppt_x"/>
                                          </p:val>
                                        </p:tav>
                                      </p:tavLst>
                                    </p:anim>
                                    <p:anim calcmode="lin" valueType="num">
                                      <p:cBhvr additive="base">
                                        <p:cTn id="596" dur="500" fill="hold"/>
                                        <p:tgtEl>
                                          <p:spTgt spid="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P spid="28" grpId="0"/>
      <p:bldP spid="29" grpId="0"/>
      <p:bldP spid="30" grpId="0"/>
      <p:bldP spid="32" grpId="0"/>
      <p:bldP spid="33" grpId="0"/>
      <p:bldP spid="35" grpId="0"/>
      <p:bldP spid="36" grpId="0"/>
      <p:bldP spid="37" grpId="0"/>
      <p:bldP spid="38" grpId="0"/>
      <p:bldP spid="40" grpId="0"/>
      <p:bldP spid="41" grpId="0"/>
      <p:bldP spid="42" grpId="0"/>
      <p:bldP spid="43" grpId="0"/>
      <p:bldP spid="45" grpId="0"/>
      <p:bldP spid="46" grpId="0"/>
      <p:bldP spid="47" grpId="0"/>
      <p:bldP spid="48" grpId="0"/>
      <p:bldP spid="50" grpId="0"/>
      <p:bldP spid="51" grpId="0"/>
      <p:bldP spid="52" grpId="0"/>
      <p:bldP spid="53" grpId="0"/>
      <p:bldP spid="55" grpId="0"/>
      <p:bldP spid="56" grpId="0"/>
      <p:bldP spid="57" grpId="0"/>
      <p:bldP spid="58" grpId="0"/>
      <p:bldP spid="60" grpId="0"/>
      <p:bldP spid="61" grpId="0"/>
      <p:bldP spid="62" grpId="0"/>
      <p:bldP spid="63" grpId="0"/>
      <p:bldP spid="65" grpId="0"/>
      <p:bldP spid="66" grpId="0"/>
      <p:bldP spid="67" grpId="0"/>
      <p:bldP spid="68" grpId="0"/>
      <p:bldP spid="70" grpId="0"/>
      <p:bldP spid="71" grpId="0"/>
      <p:bldP spid="72" grpId="0"/>
      <p:bldP spid="73" grpId="0"/>
      <p:bldP spid="75" grpId="0"/>
      <p:bldP spid="76" grpId="0"/>
      <p:bldP spid="77" grpId="0"/>
      <p:bldP spid="78" grpId="0"/>
      <p:bldP spid="80" grpId="0"/>
      <p:bldP spid="81" grpId="0"/>
      <p:bldP spid="82" grpId="0"/>
      <p:bldP spid="83" grpId="0"/>
      <p:bldP spid="85" grpId="0"/>
      <p:bldP spid="86" grpId="0"/>
      <p:bldP spid="87" grpId="0"/>
      <p:bldP spid="88" grpId="0"/>
      <p:bldP spid="90" grpId="0"/>
      <p:bldP spid="91" grpId="0"/>
      <p:bldP spid="92" grpId="0"/>
      <p:bldP spid="93" grpId="0"/>
      <p:bldP spid="95" grpId="0"/>
      <p:bldP spid="96" grpId="0"/>
      <p:bldP spid="97" grpId="0"/>
      <p:bldP spid="98" grpId="0"/>
      <p:bldP spid="100" grpId="0"/>
      <p:bldP spid="101" grpId="0"/>
      <p:bldP spid="102" grpId="0"/>
      <p:bldP spid="104" grpId="0"/>
      <p:bldP spid="105" grpId="0"/>
      <p:bldP spid="106" grpId="0"/>
      <p:bldP spid="107" grpId="0"/>
      <p:bldP spid="108" grpId="0"/>
      <p:bldP spid="111" grpId="0"/>
      <p:bldP spid="112" grpId="0"/>
      <p:bldP spid="113" grpId="0"/>
      <p:bldP spid="114" grpId="0"/>
      <p:bldP spid="115" grpId="0"/>
      <p:bldP spid="116" grpId="0"/>
      <p:bldP spid="117" grpId="0"/>
      <p:bldP spid="1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ctr">
              <a:lnSpc>
                <a:spcPct val="150000"/>
              </a:lnSpc>
              <a:buNone/>
            </a:pPr>
            <a:r>
              <a:rPr lang="en-US" sz="2400" dirty="0" smtClean="0"/>
              <a:t> </a:t>
            </a:r>
            <a:r>
              <a:rPr lang="en-US" sz="2400" dirty="0"/>
              <a:t>Total no. of page fault or misses =15</a:t>
            </a:r>
          </a:p>
          <a:p>
            <a:pPr marL="0" indent="0" algn="ctr">
              <a:lnSpc>
                <a:spcPct val="150000"/>
              </a:lnSpc>
              <a:buNone/>
            </a:pPr>
            <a:r>
              <a:rPr lang="en-US" sz="2400" dirty="0"/>
              <a:t>Total no. of Hits = 5</a:t>
            </a:r>
          </a:p>
          <a:p>
            <a:pPr marL="0" indent="0" algn="ctr">
              <a:lnSpc>
                <a:spcPct val="150000"/>
              </a:lnSpc>
              <a:buNone/>
            </a:pPr>
            <a:r>
              <a:rPr lang="en-US" sz="2400" dirty="0"/>
              <a:t>Hit ratio= 5/20=0.25</a:t>
            </a:r>
          </a:p>
          <a:p>
            <a:pPr marL="0" indent="0" algn="ctr">
              <a:lnSpc>
                <a:spcPct val="150000"/>
              </a:lnSpc>
              <a:buNone/>
            </a:pPr>
            <a:r>
              <a:rPr lang="en-US" sz="2400" dirty="0"/>
              <a:t>Page fault % = (15/20)*100=75%</a:t>
            </a:r>
          </a:p>
          <a:p>
            <a:pPr marL="0" indent="0" algn="ctr">
              <a:lnSpc>
                <a:spcPct val="150000"/>
              </a:lnSpc>
              <a:buNone/>
            </a:pPr>
            <a:endParaRPr lang="en-US" sz="2400" dirty="0"/>
          </a:p>
          <a:p>
            <a:pPr marL="0" indent="0" algn="ctr">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No. of Faults using </a:t>
            </a:r>
            <a:r>
              <a:rPr lang="en-US" sz="3200" dirty="0" smtClean="0">
                <a:solidFill>
                  <a:schemeClr val="dk1"/>
                </a:solidFill>
              </a:rPr>
              <a:t>FIFO(CO4)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DF08E79B-1B39-494A-A58E-78BDBCA4882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630221646"/>
      </p:ext>
    </p:extLst>
  </p:cSld>
  <p:clrMapOvr>
    <a:masterClrMapping/>
  </p:clrMapOvr>
  <p:transition spd="slow">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lnSpcReduction="10000"/>
          </a:bodyPr>
          <a:lstStyle/>
          <a:p>
            <a:pPr marL="0" indent="0">
              <a:lnSpc>
                <a:spcPct val="150000"/>
              </a:lnSpc>
              <a:spcBef>
                <a:spcPts val="0"/>
              </a:spcBef>
              <a:buNone/>
            </a:pPr>
            <a:r>
              <a:rPr lang="en-US" sz="2400" dirty="0" smtClean="0"/>
              <a:t>Topic Objective: To implement the LRU Page Replacement Algorithm.</a:t>
            </a:r>
          </a:p>
          <a:p>
            <a:pPr marL="0" indent="0" algn="just">
              <a:lnSpc>
                <a:spcPct val="150000"/>
              </a:lnSpc>
              <a:spcBef>
                <a:spcPts val="0"/>
              </a:spcBef>
              <a:buNone/>
            </a:pPr>
            <a:r>
              <a:rPr lang="en-US" sz="2400" dirty="0" smtClean="0"/>
              <a:t>It </a:t>
            </a:r>
            <a:r>
              <a:rPr lang="en-US" sz="2400" dirty="0"/>
              <a:t>replaces the page which has been used least recently. So, while choosing a resident page for replacement, the algorithm takes into account its current usage. It is presumed that a page that has been used least recently, would be the one that would be least likely to be accessed in the near future. One implementation of this algorithm could be by using a stack. Whenever, a new page is brought in, it is placed at the top of stack. Also, whenever, a resident page is accessed, it is removed from its current position and moved to the top of the stack. Whenever, a page is to be replaced, victim page is chosen from the bottom of the stack.</a:t>
            </a:r>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LRU </a:t>
            </a:r>
            <a:r>
              <a:rPr lang="en-US" sz="3200" dirty="0">
                <a:solidFill>
                  <a:schemeClr val="dk1"/>
                </a:solidFill>
              </a:rPr>
              <a:t>Page Replacement </a:t>
            </a:r>
            <a:r>
              <a:rPr lang="en-US" sz="3200" dirty="0" smtClean="0">
                <a:solidFill>
                  <a:schemeClr val="dk1"/>
                </a:solidFill>
              </a:rPr>
              <a:t>Algorithm(CO4)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144D318D-4424-495E-90B9-FCD55F545032}"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79</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241552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405D2-6D74-4C6C-9419-27F6A9AAFCED}" type="datetime3">
              <a:rPr lang="en-US" smtClean="0"/>
              <a:t>5 January 2024</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828800" y="1"/>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r>
              <a:rPr lang="en-US" sz="3600" dirty="0">
                <a:solidFill>
                  <a:schemeClr val="dk1"/>
                </a:solidFill>
              </a:rPr>
              <a:t>CO- 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graphicFrame>
        <p:nvGraphicFramePr>
          <p:cNvPr id="11" name="Content Placeholder 10"/>
          <p:cNvGraphicFramePr>
            <a:graphicFrameLocks noGrp="1"/>
          </p:cNvGraphicFramePr>
          <p:nvPr>
            <p:ph idx="1"/>
          </p:nvPr>
        </p:nvGraphicFramePr>
        <p:xfrm>
          <a:off x="1295467" y="1052737"/>
          <a:ext cx="9848818" cy="1423059"/>
        </p:xfrm>
        <a:graphic>
          <a:graphicData uri="http://schemas.openxmlformats.org/drawingml/2006/table">
            <a:tbl>
              <a:tblPr/>
              <a:tblGrid>
                <a:gridCol w="1615948">
                  <a:extLst>
                    <a:ext uri="{9D8B030D-6E8A-4147-A177-3AD203B41FA5}">
                      <a16:colId xmlns:a16="http://schemas.microsoft.com/office/drawing/2014/main" val="20000"/>
                    </a:ext>
                  </a:extLst>
                </a:gridCol>
                <a:gridCol w="1957137">
                  <a:extLst>
                    <a:ext uri="{9D8B030D-6E8A-4147-A177-3AD203B41FA5}">
                      <a16:colId xmlns:a16="http://schemas.microsoft.com/office/drawing/2014/main" val="20001"/>
                    </a:ext>
                  </a:extLst>
                </a:gridCol>
                <a:gridCol w="2094151">
                  <a:extLst>
                    <a:ext uri="{9D8B030D-6E8A-4147-A177-3AD203B41FA5}">
                      <a16:colId xmlns:a16="http://schemas.microsoft.com/office/drawing/2014/main" val="20002"/>
                    </a:ext>
                  </a:extLst>
                </a:gridCol>
                <a:gridCol w="1904749">
                  <a:extLst>
                    <a:ext uri="{9D8B030D-6E8A-4147-A177-3AD203B41FA5}">
                      <a16:colId xmlns:a16="http://schemas.microsoft.com/office/drawing/2014/main" val="20003"/>
                    </a:ext>
                  </a:extLst>
                </a:gridCol>
                <a:gridCol w="2276833">
                  <a:extLst>
                    <a:ext uri="{9D8B030D-6E8A-4147-A177-3AD203B41FA5}">
                      <a16:colId xmlns:a16="http://schemas.microsoft.com/office/drawing/2014/main" val="20004"/>
                    </a:ext>
                  </a:extLst>
                </a:gridCol>
              </a:tblGrid>
              <a:tr h="486955">
                <a:tc rowSpan="2">
                  <a:txBody>
                    <a:bodyPr/>
                    <a:lstStyle/>
                    <a:p>
                      <a:pPr algn="ctr">
                        <a:lnSpc>
                          <a:spcPct val="115000"/>
                        </a:lnSpc>
                        <a:spcAft>
                          <a:spcPts val="0"/>
                        </a:spcAft>
                      </a:pPr>
                      <a:r>
                        <a:rPr lang="en-US" sz="1800" b="1" dirty="0">
                          <a:latin typeface="+mn-lt"/>
                          <a:ea typeface="Times New Roman"/>
                          <a:cs typeface="Times New Roman"/>
                        </a:rPr>
                        <a:t>Course Outcomes</a:t>
                      </a:r>
                      <a:endParaRPr lang="en-IN" sz="1800" b="1" dirty="0">
                        <a:latin typeface="+mn-lt"/>
                        <a:ea typeface="Times New Roman"/>
                        <a:cs typeface="Times New Roman"/>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Bef>
                          <a:spcPts val="500"/>
                        </a:spcBef>
                        <a:spcAft>
                          <a:spcPts val="500"/>
                        </a:spcAft>
                      </a:pPr>
                      <a:r>
                        <a:rPr lang="en-US" sz="1800" b="1" dirty="0">
                          <a:latin typeface="+mn-lt"/>
                          <a:ea typeface="Times New Roman"/>
                          <a:cs typeface="Times New Roman"/>
                        </a:rPr>
                        <a:t>Program Specific Outcomes</a:t>
                      </a:r>
                      <a:endParaRPr lang="en-IN" sz="1800" b="1"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056">
                <a:tc v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PSO1</a:t>
                      </a:r>
                      <a:endParaRPr lang="en-IN" sz="1800"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PSO2</a:t>
                      </a:r>
                      <a:endParaRPr lang="en-IN" sz="1800"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PSO3</a:t>
                      </a:r>
                      <a:endParaRPr lang="en-IN" sz="1800"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PSO4</a:t>
                      </a:r>
                      <a:endParaRPr lang="en-IN" sz="1800"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48">
                <a:tc>
                  <a:txBody>
                    <a:bodyPr/>
                    <a:lstStyle/>
                    <a:p>
                      <a:pPr algn="ctr">
                        <a:lnSpc>
                          <a:spcPct val="115000"/>
                        </a:lnSpc>
                        <a:spcAft>
                          <a:spcPts val="0"/>
                        </a:spcAft>
                      </a:pPr>
                      <a:r>
                        <a:rPr lang="en-US" sz="1800" b="1" dirty="0">
                          <a:latin typeface="+mn-lt"/>
                          <a:ea typeface="Times New Roman"/>
                          <a:cs typeface="Times New Roman"/>
                        </a:rPr>
                        <a:t>KCS401.4</a:t>
                      </a:r>
                      <a:endParaRPr lang="en-IN" sz="1800"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400" dirty="0" smtClean="0"/>
              <a:t>Topic Objective: To explain the advantages and disadvantages of LRU Page Replacement Algorithm.</a:t>
            </a:r>
          </a:p>
          <a:p>
            <a:pPr marL="0" indent="0" algn="just">
              <a:lnSpc>
                <a:spcPct val="150000"/>
              </a:lnSpc>
              <a:spcBef>
                <a:spcPts val="0"/>
              </a:spcBef>
              <a:buNone/>
            </a:pPr>
            <a:r>
              <a:rPr lang="en-US" sz="2400" dirty="0" smtClean="0"/>
              <a:t> </a:t>
            </a:r>
            <a:r>
              <a:rPr lang="en-US" sz="2400" dirty="0"/>
              <a:t>Advantage: While selecting a resident page for replacement, it takes into consideration the current usage of  a page. This algorithm is free from </a:t>
            </a:r>
            <a:r>
              <a:rPr lang="en-US" sz="2400" dirty="0" err="1"/>
              <a:t>Belady’s</a:t>
            </a:r>
            <a:r>
              <a:rPr lang="en-US" sz="2400" dirty="0"/>
              <a:t> Anomaly.</a:t>
            </a:r>
          </a:p>
          <a:p>
            <a:pPr marL="0" indent="0" algn="just">
              <a:lnSpc>
                <a:spcPct val="150000"/>
              </a:lnSpc>
              <a:spcBef>
                <a:spcPts val="0"/>
              </a:spcBef>
              <a:buNone/>
            </a:pPr>
            <a:r>
              <a:rPr lang="en-US" sz="2400" dirty="0"/>
              <a:t>Limitations: The algorithm has a lot of processing overheads, which are needed to keep track of least recently used</a:t>
            </a:r>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LRU </a:t>
            </a:r>
            <a:r>
              <a:rPr lang="en-US" sz="3200" dirty="0">
                <a:solidFill>
                  <a:schemeClr val="dk1"/>
                </a:solidFill>
              </a:rPr>
              <a:t>Page Replacement </a:t>
            </a:r>
            <a:r>
              <a:rPr lang="en-US" sz="3200" dirty="0" smtClean="0">
                <a:solidFill>
                  <a:schemeClr val="dk1"/>
                </a:solidFill>
              </a:rPr>
              <a:t>Algorithm(CO4)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3B0354D-E071-4A15-98F5-5855D8C1CEE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80</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0732853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400" dirty="0" smtClean="0"/>
              <a:t>  </a:t>
            </a:r>
            <a:endParaRPr lang="en-US" sz="2400" dirty="0"/>
          </a:p>
          <a:p>
            <a:pPr marL="0" indent="0" algn="just">
              <a:lnSpc>
                <a:spcPct val="150000"/>
              </a:lnSpc>
              <a:buNone/>
            </a:pPr>
            <a:endParaRPr lang="en-US" sz="2400" dirty="0"/>
          </a:p>
          <a:p>
            <a:pPr marL="0" indent="0">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No. of Faults using </a:t>
            </a:r>
            <a:r>
              <a:rPr lang="en-US" sz="3200" dirty="0" smtClean="0">
                <a:solidFill>
                  <a:schemeClr val="dk1"/>
                </a:solidFill>
              </a:rPr>
              <a:t>LRU(CO4)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EA350026-1CFD-4FCE-B734-581E6C41C253}"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81</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Content Placeholder 5"/>
          <p:cNvPicPr>
            <a:picLocks noChangeAspect="1"/>
          </p:cNvPicPr>
          <p:nvPr/>
        </p:nvPicPr>
        <p:blipFill>
          <a:blip r:embed="rId5" cstate="print"/>
          <a:stretch>
            <a:fillRect/>
          </a:stretch>
        </p:blipFill>
        <p:spPr>
          <a:xfrm>
            <a:off x="2174331" y="2196067"/>
            <a:ext cx="8126672" cy="499915"/>
          </a:xfrm>
          <a:prstGeom prst="rect">
            <a:avLst/>
          </a:prstGeom>
        </p:spPr>
      </p:pic>
      <p:pic>
        <p:nvPicPr>
          <p:cNvPr id="12" name="Picture 11"/>
          <p:cNvPicPr>
            <a:picLocks noChangeAspect="1"/>
          </p:cNvPicPr>
          <p:nvPr/>
        </p:nvPicPr>
        <p:blipFill>
          <a:blip r:embed="rId6" cstate="print"/>
          <a:stretch>
            <a:fillRect/>
          </a:stretch>
        </p:blipFill>
        <p:spPr>
          <a:xfrm>
            <a:off x="155059" y="2170775"/>
            <a:ext cx="1822862" cy="499915"/>
          </a:xfrm>
          <a:prstGeom prst="rect">
            <a:avLst/>
          </a:prstGeom>
        </p:spPr>
      </p:pic>
      <p:graphicFrame>
        <p:nvGraphicFramePr>
          <p:cNvPr id="13" name="Table 12"/>
          <p:cNvGraphicFramePr>
            <a:graphicFrameLocks noGrp="1"/>
          </p:cNvGraphicFramePr>
          <p:nvPr>
            <p:extLst/>
          </p:nvPr>
        </p:nvGraphicFramePr>
        <p:xfrm>
          <a:off x="2174331" y="3123028"/>
          <a:ext cx="8126680" cy="1491174"/>
        </p:xfrm>
        <a:graphic>
          <a:graphicData uri="http://schemas.openxmlformats.org/drawingml/2006/table">
            <a:tbl>
              <a:tblPr firstRow="1" bandRow="1">
                <a:tableStyleId>{5C22544A-7EE6-4342-B048-85BDC9FD1C3A}</a:tableStyleId>
              </a:tblPr>
              <a:tblGrid>
                <a:gridCol w="406334">
                  <a:extLst>
                    <a:ext uri="{9D8B030D-6E8A-4147-A177-3AD203B41FA5}">
                      <a16:colId xmlns:a16="http://schemas.microsoft.com/office/drawing/2014/main" val="20000"/>
                    </a:ext>
                  </a:extLst>
                </a:gridCol>
                <a:gridCol w="406334">
                  <a:extLst>
                    <a:ext uri="{9D8B030D-6E8A-4147-A177-3AD203B41FA5}">
                      <a16:colId xmlns:a16="http://schemas.microsoft.com/office/drawing/2014/main" val="20001"/>
                    </a:ext>
                  </a:extLst>
                </a:gridCol>
                <a:gridCol w="406334">
                  <a:extLst>
                    <a:ext uri="{9D8B030D-6E8A-4147-A177-3AD203B41FA5}">
                      <a16:colId xmlns:a16="http://schemas.microsoft.com/office/drawing/2014/main" val="20002"/>
                    </a:ext>
                  </a:extLst>
                </a:gridCol>
                <a:gridCol w="406334">
                  <a:extLst>
                    <a:ext uri="{9D8B030D-6E8A-4147-A177-3AD203B41FA5}">
                      <a16:colId xmlns:a16="http://schemas.microsoft.com/office/drawing/2014/main" val="20003"/>
                    </a:ext>
                  </a:extLst>
                </a:gridCol>
                <a:gridCol w="406334">
                  <a:extLst>
                    <a:ext uri="{9D8B030D-6E8A-4147-A177-3AD203B41FA5}">
                      <a16:colId xmlns:a16="http://schemas.microsoft.com/office/drawing/2014/main" val="20004"/>
                    </a:ext>
                  </a:extLst>
                </a:gridCol>
                <a:gridCol w="406334">
                  <a:extLst>
                    <a:ext uri="{9D8B030D-6E8A-4147-A177-3AD203B41FA5}">
                      <a16:colId xmlns:a16="http://schemas.microsoft.com/office/drawing/2014/main" val="20005"/>
                    </a:ext>
                  </a:extLst>
                </a:gridCol>
                <a:gridCol w="406334">
                  <a:extLst>
                    <a:ext uri="{9D8B030D-6E8A-4147-A177-3AD203B41FA5}">
                      <a16:colId xmlns:a16="http://schemas.microsoft.com/office/drawing/2014/main" val="20006"/>
                    </a:ext>
                  </a:extLst>
                </a:gridCol>
                <a:gridCol w="406334">
                  <a:extLst>
                    <a:ext uri="{9D8B030D-6E8A-4147-A177-3AD203B41FA5}">
                      <a16:colId xmlns:a16="http://schemas.microsoft.com/office/drawing/2014/main" val="20007"/>
                    </a:ext>
                  </a:extLst>
                </a:gridCol>
                <a:gridCol w="406334">
                  <a:extLst>
                    <a:ext uri="{9D8B030D-6E8A-4147-A177-3AD203B41FA5}">
                      <a16:colId xmlns:a16="http://schemas.microsoft.com/office/drawing/2014/main" val="20008"/>
                    </a:ext>
                  </a:extLst>
                </a:gridCol>
                <a:gridCol w="406334">
                  <a:extLst>
                    <a:ext uri="{9D8B030D-6E8A-4147-A177-3AD203B41FA5}">
                      <a16:colId xmlns:a16="http://schemas.microsoft.com/office/drawing/2014/main" val="20009"/>
                    </a:ext>
                  </a:extLst>
                </a:gridCol>
                <a:gridCol w="406334">
                  <a:extLst>
                    <a:ext uri="{9D8B030D-6E8A-4147-A177-3AD203B41FA5}">
                      <a16:colId xmlns:a16="http://schemas.microsoft.com/office/drawing/2014/main" val="20010"/>
                    </a:ext>
                  </a:extLst>
                </a:gridCol>
                <a:gridCol w="406334">
                  <a:extLst>
                    <a:ext uri="{9D8B030D-6E8A-4147-A177-3AD203B41FA5}">
                      <a16:colId xmlns:a16="http://schemas.microsoft.com/office/drawing/2014/main" val="20011"/>
                    </a:ext>
                  </a:extLst>
                </a:gridCol>
                <a:gridCol w="406334">
                  <a:extLst>
                    <a:ext uri="{9D8B030D-6E8A-4147-A177-3AD203B41FA5}">
                      <a16:colId xmlns:a16="http://schemas.microsoft.com/office/drawing/2014/main" val="20012"/>
                    </a:ext>
                  </a:extLst>
                </a:gridCol>
                <a:gridCol w="406334">
                  <a:extLst>
                    <a:ext uri="{9D8B030D-6E8A-4147-A177-3AD203B41FA5}">
                      <a16:colId xmlns:a16="http://schemas.microsoft.com/office/drawing/2014/main" val="20013"/>
                    </a:ext>
                  </a:extLst>
                </a:gridCol>
                <a:gridCol w="406334">
                  <a:extLst>
                    <a:ext uri="{9D8B030D-6E8A-4147-A177-3AD203B41FA5}">
                      <a16:colId xmlns:a16="http://schemas.microsoft.com/office/drawing/2014/main" val="20014"/>
                    </a:ext>
                  </a:extLst>
                </a:gridCol>
                <a:gridCol w="406334">
                  <a:extLst>
                    <a:ext uri="{9D8B030D-6E8A-4147-A177-3AD203B41FA5}">
                      <a16:colId xmlns:a16="http://schemas.microsoft.com/office/drawing/2014/main" val="20015"/>
                    </a:ext>
                  </a:extLst>
                </a:gridCol>
                <a:gridCol w="406334">
                  <a:extLst>
                    <a:ext uri="{9D8B030D-6E8A-4147-A177-3AD203B41FA5}">
                      <a16:colId xmlns:a16="http://schemas.microsoft.com/office/drawing/2014/main" val="20016"/>
                    </a:ext>
                  </a:extLst>
                </a:gridCol>
                <a:gridCol w="406334">
                  <a:extLst>
                    <a:ext uri="{9D8B030D-6E8A-4147-A177-3AD203B41FA5}">
                      <a16:colId xmlns:a16="http://schemas.microsoft.com/office/drawing/2014/main" val="20017"/>
                    </a:ext>
                  </a:extLst>
                </a:gridCol>
                <a:gridCol w="406334">
                  <a:extLst>
                    <a:ext uri="{9D8B030D-6E8A-4147-A177-3AD203B41FA5}">
                      <a16:colId xmlns:a16="http://schemas.microsoft.com/office/drawing/2014/main" val="20018"/>
                    </a:ext>
                  </a:extLst>
                </a:gridCol>
                <a:gridCol w="406334">
                  <a:extLst>
                    <a:ext uri="{9D8B030D-6E8A-4147-A177-3AD203B41FA5}">
                      <a16:colId xmlns:a16="http://schemas.microsoft.com/office/drawing/2014/main" val="20019"/>
                    </a:ext>
                  </a:extLst>
                </a:gridCol>
              </a:tblGrid>
              <a:tr h="497058">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497058">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49705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2174331" y="5136920"/>
          <a:ext cx="8128000" cy="630833"/>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6400">
                  <a:extLst>
                    <a:ext uri="{9D8B030D-6E8A-4147-A177-3AD203B41FA5}">
                      <a16:colId xmlns:a16="http://schemas.microsoft.com/office/drawing/2014/main" val="20007"/>
                    </a:ext>
                  </a:extLst>
                </a:gridCol>
                <a:gridCol w="406400">
                  <a:extLst>
                    <a:ext uri="{9D8B030D-6E8A-4147-A177-3AD203B41FA5}">
                      <a16:colId xmlns:a16="http://schemas.microsoft.com/office/drawing/2014/main" val="20008"/>
                    </a:ext>
                  </a:extLst>
                </a:gridCol>
                <a:gridCol w="447845">
                  <a:extLst>
                    <a:ext uri="{9D8B030D-6E8A-4147-A177-3AD203B41FA5}">
                      <a16:colId xmlns:a16="http://schemas.microsoft.com/office/drawing/2014/main" val="20009"/>
                    </a:ext>
                  </a:extLst>
                </a:gridCol>
                <a:gridCol w="364955">
                  <a:extLst>
                    <a:ext uri="{9D8B030D-6E8A-4147-A177-3AD203B41FA5}">
                      <a16:colId xmlns:a16="http://schemas.microsoft.com/office/drawing/2014/main" val="20010"/>
                    </a:ext>
                  </a:extLst>
                </a:gridCol>
                <a:gridCol w="406400">
                  <a:extLst>
                    <a:ext uri="{9D8B030D-6E8A-4147-A177-3AD203B41FA5}">
                      <a16:colId xmlns:a16="http://schemas.microsoft.com/office/drawing/2014/main" val="20011"/>
                    </a:ext>
                  </a:extLst>
                </a:gridCol>
                <a:gridCol w="406400">
                  <a:extLst>
                    <a:ext uri="{9D8B030D-6E8A-4147-A177-3AD203B41FA5}">
                      <a16:colId xmlns:a16="http://schemas.microsoft.com/office/drawing/2014/main" val="20012"/>
                    </a:ext>
                  </a:extLst>
                </a:gridCol>
                <a:gridCol w="406400">
                  <a:extLst>
                    <a:ext uri="{9D8B030D-6E8A-4147-A177-3AD203B41FA5}">
                      <a16:colId xmlns:a16="http://schemas.microsoft.com/office/drawing/2014/main" val="20013"/>
                    </a:ext>
                  </a:extLst>
                </a:gridCol>
                <a:gridCol w="406400">
                  <a:extLst>
                    <a:ext uri="{9D8B030D-6E8A-4147-A177-3AD203B41FA5}">
                      <a16:colId xmlns:a16="http://schemas.microsoft.com/office/drawing/2014/main" val="20014"/>
                    </a:ext>
                  </a:extLst>
                </a:gridCol>
                <a:gridCol w="406400">
                  <a:extLst>
                    <a:ext uri="{9D8B030D-6E8A-4147-A177-3AD203B41FA5}">
                      <a16:colId xmlns:a16="http://schemas.microsoft.com/office/drawing/2014/main" val="20015"/>
                    </a:ext>
                  </a:extLst>
                </a:gridCol>
                <a:gridCol w="406400">
                  <a:extLst>
                    <a:ext uri="{9D8B030D-6E8A-4147-A177-3AD203B41FA5}">
                      <a16:colId xmlns:a16="http://schemas.microsoft.com/office/drawing/2014/main" val="20016"/>
                    </a:ext>
                  </a:extLst>
                </a:gridCol>
                <a:gridCol w="406400">
                  <a:extLst>
                    <a:ext uri="{9D8B030D-6E8A-4147-A177-3AD203B41FA5}">
                      <a16:colId xmlns:a16="http://schemas.microsoft.com/office/drawing/2014/main" val="20017"/>
                    </a:ext>
                  </a:extLst>
                </a:gridCol>
                <a:gridCol w="406400">
                  <a:extLst>
                    <a:ext uri="{9D8B030D-6E8A-4147-A177-3AD203B41FA5}">
                      <a16:colId xmlns:a16="http://schemas.microsoft.com/office/drawing/2014/main" val="20018"/>
                    </a:ext>
                  </a:extLst>
                </a:gridCol>
                <a:gridCol w="406400">
                  <a:extLst>
                    <a:ext uri="{9D8B030D-6E8A-4147-A177-3AD203B41FA5}">
                      <a16:colId xmlns:a16="http://schemas.microsoft.com/office/drawing/2014/main" val="20019"/>
                    </a:ext>
                  </a:extLst>
                </a:gridCol>
              </a:tblGrid>
              <a:tr h="6308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205705" y="3183826"/>
            <a:ext cx="1721570" cy="369332"/>
          </a:xfrm>
          <a:prstGeom prst="rect">
            <a:avLst/>
          </a:prstGeom>
          <a:noFill/>
        </p:spPr>
        <p:txBody>
          <a:bodyPr wrap="square" rtlCol="0">
            <a:spAutoFit/>
          </a:bodyPr>
          <a:lstStyle/>
          <a:p>
            <a:r>
              <a:rPr lang="en-US" dirty="0" smtClean="0"/>
              <a:t>No. of Frames 3</a:t>
            </a:r>
            <a:endParaRPr lang="en-US" dirty="0"/>
          </a:p>
        </p:txBody>
      </p:sp>
      <p:sp>
        <p:nvSpPr>
          <p:cNvPr id="17" name="TextBox 16"/>
          <p:cNvSpPr txBox="1"/>
          <p:nvPr/>
        </p:nvSpPr>
        <p:spPr>
          <a:xfrm>
            <a:off x="450166" y="5162843"/>
            <a:ext cx="1477108" cy="369332"/>
          </a:xfrm>
          <a:prstGeom prst="rect">
            <a:avLst/>
          </a:prstGeom>
          <a:noFill/>
        </p:spPr>
        <p:txBody>
          <a:bodyPr wrap="square" rtlCol="0">
            <a:spAutoFit/>
          </a:bodyPr>
          <a:lstStyle/>
          <a:p>
            <a:r>
              <a:rPr lang="en-US" dirty="0" smtClean="0"/>
              <a:t>Status</a:t>
            </a:r>
            <a:endParaRPr lang="en-US" dirty="0"/>
          </a:p>
        </p:txBody>
      </p:sp>
      <p:sp>
        <p:nvSpPr>
          <p:cNvPr id="22" name="Up Arrow 21"/>
          <p:cNvSpPr/>
          <p:nvPr/>
        </p:nvSpPr>
        <p:spPr>
          <a:xfrm>
            <a:off x="2264898" y="2695981"/>
            <a:ext cx="295421" cy="2723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243795" y="3201360"/>
            <a:ext cx="254091" cy="369332"/>
          </a:xfrm>
          <a:prstGeom prst="rect">
            <a:avLst/>
          </a:prstGeom>
          <a:noFill/>
        </p:spPr>
        <p:txBody>
          <a:bodyPr wrap="square" rtlCol="0">
            <a:spAutoFit/>
          </a:bodyPr>
          <a:lstStyle/>
          <a:p>
            <a:r>
              <a:rPr lang="en-US" dirty="0" smtClean="0"/>
              <a:t>7</a:t>
            </a:r>
            <a:endParaRPr lang="en-US" dirty="0"/>
          </a:p>
        </p:txBody>
      </p:sp>
      <p:sp>
        <p:nvSpPr>
          <p:cNvPr id="24" name="TextBox 23"/>
          <p:cNvSpPr txBox="1"/>
          <p:nvPr/>
        </p:nvSpPr>
        <p:spPr>
          <a:xfrm>
            <a:off x="2264898" y="5192764"/>
            <a:ext cx="232988" cy="369332"/>
          </a:xfrm>
          <a:prstGeom prst="rect">
            <a:avLst/>
          </a:prstGeom>
          <a:noFill/>
        </p:spPr>
        <p:txBody>
          <a:bodyPr wrap="square" rtlCol="0">
            <a:spAutoFit/>
          </a:bodyPr>
          <a:lstStyle/>
          <a:p>
            <a:r>
              <a:rPr lang="en-US" dirty="0" smtClean="0"/>
              <a:t>F</a:t>
            </a:r>
            <a:endParaRPr lang="en-US" dirty="0"/>
          </a:p>
        </p:txBody>
      </p:sp>
      <p:sp>
        <p:nvSpPr>
          <p:cNvPr id="25" name="TextBox 24"/>
          <p:cNvSpPr txBox="1"/>
          <p:nvPr/>
        </p:nvSpPr>
        <p:spPr>
          <a:xfrm>
            <a:off x="2617459" y="3201360"/>
            <a:ext cx="305396" cy="369332"/>
          </a:xfrm>
          <a:prstGeom prst="rect">
            <a:avLst/>
          </a:prstGeom>
          <a:noFill/>
        </p:spPr>
        <p:txBody>
          <a:bodyPr wrap="square" rtlCol="0">
            <a:spAutoFit/>
          </a:bodyPr>
          <a:lstStyle/>
          <a:p>
            <a:r>
              <a:rPr lang="en-US" dirty="0" smtClean="0"/>
              <a:t>7</a:t>
            </a:r>
            <a:endParaRPr lang="en-US" dirty="0"/>
          </a:p>
        </p:txBody>
      </p:sp>
      <p:sp>
        <p:nvSpPr>
          <p:cNvPr id="26" name="TextBox 25"/>
          <p:cNvSpPr txBox="1"/>
          <p:nvPr/>
        </p:nvSpPr>
        <p:spPr>
          <a:xfrm>
            <a:off x="2594563" y="3696243"/>
            <a:ext cx="305396" cy="369332"/>
          </a:xfrm>
          <a:prstGeom prst="rect">
            <a:avLst/>
          </a:prstGeom>
          <a:noFill/>
        </p:spPr>
        <p:txBody>
          <a:bodyPr wrap="square" rtlCol="0">
            <a:spAutoFit/>
          </a:bodyPr>
          <a:lstStyle/>
          <a:p>
            <a:r>
              <a:rPr lang="en-US" dirty="0" smtClean="0"/>
              <a:t>0</a:t>
            </a:r>
            <a:endParaRPr lang="en-US" dirty="0"/>
          </a:p>
        </p:txBody>
      </p:sp>
      <p:pic>
        <p:nvPicPr>
          <p:cNvPr id="27" name="Picture 26"/>
          <p:cNvPicPr>
            <a:picLocks noChangeAspect="1"/>
          </p:cNvPicPr>
          <p:nvPr/>
        </p:nvPicPr>
        <p:blipFill>
          <a:blip r:embed="rId7" cstate="print"/>
          <a:stretch>
            <a:fillRect/>
          </a:stretch>
        </p:blipFill>
        <p:spPr>
          <a:xfrm>
            <a:off x="2605550" y="2695981"/>
            <a:ext cx="329213" cy="292633"/>
          </a:xfrm>
          <a:prstGeom prst="rect">
            <a:avLst/>
          </a:prstGeom>
        </p:spPr>
      </p:pic>
      <p:sp>
        <p:nvSpPr>
          <p:cNvPr id="28" name="TextBox 27"/>
          <p:cNvSpPr txBox="1"/>
          <p:nvPr/>
        </p:nvSpPr>
        <p:spPr>
          <a:xfrm>
            <a:off x="2688305" y="5192764"/>
            <a:ext cx="294409" cy="369332"/>
          </a:xfrm>
          <a:prstGeom prst="rect">
            <a:avLst/>
          </a:prstGeom>
          <a:noFill/>
        </p:spPr>
        <p:txBody>
          <a:bodyPr wrap="square" rtlCol="0">
            <a:spAutoFit/>
          </a:bodyPr>
          <a:lstStyle/>
          <a:p>
            <a:r>
              <a:rPr lang="en-US" dirty="0" smtClean="0"/>
              <a:t>F</a:t>
            </a:r>
            <a:endParaRPr lang="en-US" dirty="0"/>
          </a:p>
        </p:txBody>
      </p:sp>
      <p:sp>
        <p:nvSpPr>
          <p:cNvPr id="29" name="TextBox 28"/>
          <p:cNvSpPr txBox="1"/>
          <p:nvPr/>
        </p:nvSpPr>
        <p:spPr>
          <a:xfrm>
            <a:off x="2992325" y="3201360"/>
            <a:ext cx="278413" cy="369332"/>
          </a:xfrm>
          <a:prstGeom prst="rect">
            <a:avLst/>
          </a:prstGeom>
          <a:noFill/>
        </p:spPr>
        <p:txBody>
          <a:bodyPr wrap="square" rtlCol="0">
            <a:spAutoFit/>
          </a:bodyPr>
          <a:lstStyle/>
          <a:p>
            <a:r>
              <a:rPr lang="en-US" dirty="0" smtClean="0"/>
              <a:t>7</a:t>
            </a:r>
            <a:endParaRPr lang="en-US" dirty="0"/>
          </a:p>
        </p:txBody>
      </p:sp>
      <p:sp>
        <p:nvSpPr>
          <p:cNvPr id="30" name="TextBox 29"/>
          <p:cNvSpPr txBox="1"/>
          <p:nvPr/>
        </p:nvSpPr>
        <p:spPr>
          <a:xfrm>
            <a:off x="2992325" y="3693944"/>
            <a:ext cx="278413" cy="369332"/>
          </a:xfrm>
          <a:prstGeom prst="rect">
            <a:avLst/>
          </a:prstGeom>
          <a:noFill/>
        </p:spPr>
        <p:txBody>
          <a:bodyPr wrap="square" rtlCol="0">
            <a:spAutoFit/>
          </a:bodyPr>
          <a:lstStyle/>
          <a:p>
            <a:r>
              <a:rPr lang="en-US" dirty="0" smtClean="0"/>
              <a:t>0</a:t>
            </a:r>
            <a:endParaRPr lang="en-US" dirty="0"/>
          </a:p>
        </p:txBody>
      </p:sp>
      <p:pic>
        <p:nvPicPr>
          <p:cNvPr id="31" name="Picture 30"/>
          <p:cNvPicPr>
            <a:picLocks noChangeAspect="1"/>
          </p:cNvPicPr>
          <p:nvPr/>
        </p:nvPicPr>
        <p:blipFill>
          <a:blip r:embed="rId8" cstate="print"/>
          <a:stretch>
            <a:fillRect/>
          </a:stretch>
        </p:blipFill>
        <p:spPr>
          <a:xfrm>
            <a:off x="2992325" y="2685815"/>
            <a:ext cx="329213" cy="292633"/>
          </a:xfrm>
          <a:prstGeom prst="rect">
            <a:avLst/>
          </a:prstGeom>
        </p:spPr>
      </p:pic>
      <p:sp>
        <p:nvSpPr>
          <p:cNvPr id="32" name="TextBox 31"/>
          <p:cNvSpPr txBox="1"/>
          <p:nvPr/>
        </p:nvSpPr>
        <p:spPr>
          <a:xfrm>
            <a:off x="2992325" y="4186528"/>
            <a:ext cx="329213" cy="369332"/>
          </a:xfrm>
          <a:prstGeom prst="rect">
            <a:avLst/>
          </a:prstGeom>
          <a:noFill/>
        </p:spPr>
        <p:txBody>
          <a:bodyPr wrap="square" rtlCol="0">
            <a:spAutoFit/>
          </a:bodyPr>
          <a:lstStyle/>
          <a:p>
            <a:r>
              <a:rPr lang="en-US" dirty="0" smtClean="0"/>
              <a:t>1</a:t>
            </a:r>
            <a:endParaRPr lang="en-US" dirty="0"/>
          </a:p>
        </p:txBody>
      </p:sp>
      <p:sp>
        <p:nvSpPr>
          <p:cNvPr id="33" name="TextBox 32"/>
          <p:cNvSpPr txBox="1"/>
          <p:nvPr/>
        </p:nvSpPr>
        <p:spPr>
          <a:xfrm>
            <a:off x="2980274" y="5192764"/>
            <a:ext cx="290464" cy="369332"/>
          </a:xfrm>
          <a:prstGeom prst="rect">
            <a:avLst/>
          </a:prstGeom>
          <a:noFill/>
        </p:spPr>
        <p:txBody>
          <a:bodyPr wrap="none" rtlCol="0">
            <a:spAutoFit/>
          </a:bodyPr>
          <a:lstStyle/>
          <a:p>
            <a:r>
              <a:rPr lang="en-US" dirty="0" smtClean="0"/>
              <a:t>F</a:t>
            </a:r>
            <a:endParaRPr lang="en-US" dirty="0"/>
          </a:p>
        </p:txBody>
      </p:sp>
      <p:pic>
        <p:nvPicPr>
          <p:cNvPr id="34" name="Picture 33"/>
          <p:cNvPicPr>
            <a:picLocks noChangeAspect="1"/>
          </p:cNvPicPr>
          <p:nvPr/>
        </p:nvPicPr>
        <p:blipFill>
          <a:blip r:embed="rId9" cstate="print"/>
          <a:stretch>
            <a:fillRect/>
          </a:stretch>
        </p:blipFill>
        <p:spPr>
          <a:xfrm>
            <a:off x="3390036" y="2695981"/>
            <a:ext cx="329213" cy="292633"/>
          </a:xfrm>
          <a:prstGeom prst="rect">
            <a:avLst/>
          </a:prstGeom>
        </p:spPr>
      </p:pic>
      <p:sp>
        <p:nvSpPr>
          <p:cNvPr id="35" name="TextBox 34"/>
          <p:cNvSpPr txBox="1"/>
          <p:nvPr/>
        </p:nvSpPr>
        <p:spPr>
          <a:xfrm>
            <a:off x="3417563" y="3201360"/>
            <a:ext cx="301686" cy="369332"/>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416405" y="3693944"/>
            <a:ext cx="301686" cy="369332"/>
          </a:xfrm>
          <a:prstGeom prst="rect">
            <a:avLst/>
          </a:prstGeom>
          <a:noFill/>
        </p:spPr>
        <p:txBody>
          <a:bodyPr wrap="none" rtlCol="0">
            <a:spAutoFit/>
          </a:bodyPr>
          <a:lstStyle/>
          <a:p>
            <a:r>
              <a:rPr lang="en-US" dirty="0" smtClean="0"/>
              <a:t>0</a:t>
            </a:r>
            <a:endParaRPr lang="en-US" dirty="0"/>
          </a:p>
        </p:txBody>
      </p:sp>
      <p:sp>
        <p:nvSpPr>
          <p:cNvPr id="37" name="TextBox 36"/>
          <p:cNvSpPr txBox="1"/>
          <p:nvPr/>
        </p:nvSpPr>
        <p:spPr>
          <a:xfrm>
            <a:off x="3352438" y="4186528"/>
            <a:ext cx="301686" cy="369332"/>
          </a:xfrm>
          <a:prstGeom prst="rect">
            <a:avLst/>
          </a:prstGeom>
          <a:noFill/>
        </p:spPr>
        <p:txBody>
          <a:bodyPr wrap="square" rtlCol="0">
            <a:spAutoFit/>
          </a:bodyPr>
          <a:lstStyle/>
          <a:p>
            <a:r>
              <a:rPr lang="en-US" dirty="0" smtClean="0"/>
              <a:t>1</a:t>
            </a:r>
            <a:endParaRPr lang="en-US" dirty="0"/>
          </a:p>
        </p:txBody>
      </p:sp>
      <p:sp>
        <p:nvSpPr>
          <p:cNvPr id="38" name="TextBox 37"/>
          <p:cNvSpPr txBox="1"/>
          <p:nvPr/>
        </p:nvSpPr>
        <p:spPr>
          <a:xfrm>
            <a:off x="3439573" y="5192875"/>
            <a:ext cx="269993" cy="369332"/>
          </a:xfrm>
          <a:prstGeom prst="rect">
            <a:avLst/>
          </a:prstGeom>
          <a:noFill/>
        </p:spPr>
        <p:txBody>
          <a:bodyPr wrap="square" rtlCol="0">
            <a:spAutoFit/>
          </a:bodyPr>
          <a:lstStyle/>
          <a:p>
            <a:r>
              <a:rPr lang="en-US" dirty="0" smtClean="0"/>
              <a:t>F</a:t>
            </a:r>
            <a:endParaRPr lang="en-US" dirty="0"/>
          </a:p>
        </p:txBody>
      </p:sp>
      <p:pic>
        <p:nvPicPr>
          <p:cNvPr id="39" name="Picture 38"/>
          <p:cNvPicPr>
            <a:picLocks noChangeAspect="1"/>
          </p:cNvPicPr>
          <p:nvPr/>
        </p:nvPicPr>
        <p:blipFill>
          <a:blip r:embed="rId10" cstate="print"/>
          <a:stretch>
            <a:fillRect/>
          </a:stretch>
        </p:blipFill>
        <p:spPr>
          <a:xfrm>
            <a:off x="3845309" y="2685814"/>
            <a:ext cx="329213" cy="292633"/>
          </a:xfrm>
          <a:prstGeom prst="rect">
            <a:avLst/>
          </a:prstGeom>
        </p:spPr>
      </p:pic>
      <p:sp>
        <p:nvSpPr>
          <p:cNvPr id="40" name="TextBox 39"/>
          <p:cNvSpPr txBox="1"/>
          <p:nvPr/>
        </p:nvSpPr>
        <p:spPr>
          <a:xfrm>
            <a:off x="3845309" y="3183825"/>
            <a:ext cx="329213"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3845309" y="3704110"/>
            <a:ext cx="329213" cy="369332"/>
          </a:xfrm>
          <a:prstGeom prst="rect">
            <a:avLst/>
          </a:prstGeom>
          <a:noFill/>
        </p:spPr>
        <p:txBody>
          <a:bodyPr wrap="square" rtlCol="0">
            <a:spAutoFit/>
          </a:bodyPr>
          <a:lstStyle/>
          <a:p>
            <a:r>
              <a:rPr lang="en-US" dirty="0" smtClean="0"/>
              <a:t>0</a:t>
            </a:r>
            <a:endParaRPr lang="en-US" dirty="0"/>
          </a:p>
        </p:txBody>
      </p:sp>
      <p:sp>
        <p:nvSpPr>
          <p:cNvPr id="42" name="TextBox 41"/>
          <p:cNvSpPr txBox="1"/>
          <p:nvPr/>
        </p:nvSpPr>
        <p:spPr>
          <a:xfrm>
            <a:off x="3828347" y="4186528"/>
            <a:ext cx="329213" cy="369332"/>
          </a:xfrm>
          <a:prstGeom prst="rect">
            <a:avLst/>
          </a:prstGeom>
          <a:noFill/>
        </p:spPr>
        <p:txBody>
          <a:bodyPr wrap="square" rtlCol="0">
            <a:spAutoFit/>
          </a:bodyPr>
          <a:lstStyle/>
          <a:p>
            <a:r>
              <a:rPr lang="en-US" dirty="0" smtClean="0"/>
              <a:t>1</a:t>
            </a:r>
            <a:endParaRPr lang="en-US" dirty="0"/>
          </a:p>
        </p:txBody>
      </p:sp>
      <p:sp>
        <p:nvSpPr>
          <p:cNvPr id="43" name="TextBox 42"/>
          <p:cNvSpPr txBox="1"/>
          <p:nvPr/>
        </p:nvSpPr>
        <p:spPr>
          <a:xfrm>
            <a:off x="3837212" y="5206322"/>
            <a:ext cx="329213" cy="369332"/>
          </a:xfrm>
          <a:prstGeom prst="rect">
            <a:avLst/>
          </a:prstGeom>
          <a:noFill/>
        </p:spPr>
        <p:txBody>
          <a:bodyPr wrap="square" rtlCol="0">
            <a:spAutoFit/>
          </a:bodyPr>
          <a:lstStyle/>
          <a:p>
            <a:r>
              <a:rPr lang="en-US" dirty="0" smtClean="0"/>
              <a:t>H</a:t>
            </a:r>
            <a:endParaRPr lang="en-US" dirty="0"/>
          </a:p>
        </p:txBody>
      </p:sp>
      <p:pic>
        <p:nvPicPr>
          <p:cNvPr id="44" name="Picture 43"/>
          <p:cNvPicPr>
            <a:picLocks noChangeAspect="1"/>
          </p:cNvPicPr>
          <p:nvPr/>
        </p:nvPicPr>
        <p:blipFill>
          <a:blip r:embed="rId11" cstate="print"/>
          <a:stretch>
            <a:fillRect/>
          </a:stretch>
        </p:blipFill>
        <p:spPr>
          <a:xfrm>
            <a:off x="4186868" y="2685813"/>
            <a:ext cx="329213" cy="292633"/>
          </a:xfrm>
          <a:prstGeom prst="rect">
            <a:avLst/>
          </a:prstGeom>
        </p:spPr>
      </p:pic>
      <p:sp>
        <p:nvSpPr>
          <p:cNvPr id="45" name="TextBox 44"/>
          <p:cNvSpPr txBox="1"/>
          <p:nvPr/>
        </p:nvSpPr>
        <p:spPr>
          <a:xfrm>
            <a:off x="4186868" y="3183825"/>
            <a:ext cx="295131" cy="369332"/>
          </a:xfrm>
          <a:prstGeom prst="rect">
            <a:avLst/>
          </a:prstGeom>
          <a:noFill/>
        </p:spPr>
        <p:txBody>
          <a:bodyPr wrap="square" rtlCol="0">
            <a:spAutoFit/>
          </a:bodyPr>
          <a:lstStyle/>
          <a:p>
            <a:r>
              <a:rPr lang="en-US" dirty="0" smtClean="0"/>
              <a:t>2</a:t>
            </a:r>
            <a:endParaRPr lang="en-US" dirty="0"/>
          </a:p>
        </p:txBody>
      </p:sp>
      <p:sp>
        <p:nvSpPr>
          <p:cNvPr id="46" name="TextBox 45"/>
          <p:cNvSpPr txBox="1"/>
          <p:nvPr/>
        </p:nvSpPr>
        <p:spPr>
          <a:xfrm>
            <a:off x="4236196" y="3693944"/>
            <a:ext cx="245803" cy="369332"/>
          </a:xfrm>
          <a:prstGeom prst="rect">
            <a:avLst/>
          </a:prstGeom>
          <a:noFill/>
        </p:spPr>
        <p:txBody>
          <a:bodyPr wrap="square" rtlCol="0">
            <a:spAutoFit/>
          </a:bodyPr>
          <a:lstStyle/>
          <a:p>
            <a:r>
              <a:rPr lang="en-US" dirty="0"/>
              <a:t>0</a:t>
            </a:r>
          </a:p>
        </p:txBody>
      </p:sp>
      <p:sp>
        <p:nvSpPr>
          <p:cNvPr id="47" name="TextBox 46"/>
          <p:cNvSpPr txBox="1"/>
          <p:nvPr/>
        </p:nvSpPr>
        <p:spPr>
          <a:xfrm>
            <a:off x="4220950" y="4186528"/>
            <a:ext cx="311614" cy="369332"/>
          </a:xfrm>
          <a:prstGeom prst="rect">
            <a:avLst/>
          </a:prstGeom>
          <a:noFill/>
        </p:spPr>
        <p:txBody>
          <a:bodyPr wrap="square" rtlCol="0">
            <a:spAutoFit/>
          </a:bodyPr>
          <a:lstStyle/>
          <a:p>
            <a:r>
              <a:rPr lang="en-US" dirty="0"/>
              <a:t>3</a:t>
            </a:r>
          </a:p>
        </p:txBody>
      </p:sp>
      <p:sp>
        <p:nvSpPr>
          <p:cNvPr id="48" name="TextBox 47"/>
          <p:cNvSpPr txBox="1"/>
          <p:nvPr/>
        </p:nvSpPr>
        <p:spPr>
          <a:xfrm>
            <a:off x="4154943" y="5206322"/>
            <a:ext cx="327056" cy="369332"/>
          </a:xfrm>
          <a:prstGeom prst="rect">
            <a:avLst/>
          </a:prstGeom>
          <a:noFill/>
        </p:spPr>
        <p:txBody>
          <a:bodyPr wrap="square" rtlCol="0">
            <a:spAutoFit/>
          </a:bodyPr>
          <a:lstStyle/>
          <a:p>
            <a:r>
              <a:rPr lang="en-US" dirty="0" smtClean="0"/>
              <a:t>F</a:t>
            </a:r>
            <a:endParaRPr lang="en-US" dirty="0"/>
          </a:p>
        </p:txBody>
      </p:sp>
      <p:pic>
        <p:nvPicPr>
          <p:cNvPr id="49" name="Picture 48"/>
          <p:cNvPicPr>
            <a:picLocks noChangeAspect="1"/>
          </p:cNvPicPr>
          <p:nvPr/>
        </p:nvPicPr>
        <p:blipFill>
          <a:blip r:embed="rId11" cstate="print"/>
          <a:stretch>
            <a:fillRect/>
          </a:stretch>
        </p:blipFill>
        <p:spPr>
          <a:xfrm>
            <a:off x="4644290" y="2696831"/>
            <a:ext cx="329213" cy="292633"/>
          </a:xfrm>
          <a:prstGeom prst="rect">
            <a:avLst/>
          </a:prstGeom>
        </p:spPr>
      </p:pic>
      <p:sp>
        <p:nvSpPr>
          <p:cNvPr id="50" name="TextBox 49"/>
          <p:cNvSpPr txBox="1"/>
          <p:nvPr/>
        </p:nvSpPr>
        <p:spPr>
          <a:xfrm>
            <a:off x="4666789" y="3183825"/>
            <a:ext cx="306713" cy="369332"/>
          </a:xfrm>
          <a:prstGeom prst="rect">
            <a:avLst/>
          </a:prstGeom>
          <a:noFill/>
        </p:spPr>
        <p:txBody>
          <a:bodyPr wrap="square" rtlCol="0">
            <a:spAutoFit/>
          </a:bodyPr>
          <a:lstStyle/>
          <a:p>
            <a:r>
              <a:rPr lang="en-US" dirty="0" smtClean="0"/>
              <a:t>2</a:t>
            </a:r>
            <a:endParaRPr lang="en-US" dirty="0"/>
          </a:p>
        </p:txBody>
      </p:sp>
      <p:sp>
        <p:nvSpPr>
          <p:cNvPr id="51" name="TextBox 50"/>
          <p:cNvSpPr txBox="1"/>
          <p:nvPr/>
        </p:nvSpPr>
        <p:spPr>
          <a:xfrm>
            <a:off x="4664496" y="3688752"/>
            <a:ext cx="301686" cy="369332"/>
          </a:xfrm>
          <a:prstGeom prst="rect">
            <a:avLst/>
          </a:prstGeom>
          <a:noFill/>
        </p:spPr>
        <p:txBody>
          <a:bodyPr wrap="none" rtlCol="0">
            <a:spAutoFit/>
          </a:bodyPr>
          <a:lstStyle/>
          <a:p>
            <a:r>
              <a:rPr lang="en-US" dirty="0"/>
              <a:t>0</a:t>
            </a:r>
          </a:p>
        </p:txBody>
      </p:sp>
      <p:sp>
        <p:nvSpPr>
          <p:cNvPr id="52" name="TextBox 51"/>
          <p:cNvSpPr txBox="1"/>
          <p:nvPr/>
        </p:nvSpPr>
        <p:spPr>
          <a:xfrm>
            <a:off x="4671816" y="4193679"/>
            <a:ext cx="301686" cy="369332"/>
          </a:xfrm>
          <a:prstGeom prst="rect">
            <a:avLst/>
          </a:prstGeom>
          <a:noFill/>
        </p:spPr>
        <p:txBody>
          <a:bodyPr wrap="none" rtlCol="0">
            <a:spAutoFit/>
          </a:bodyPr>
          <a:lstStyle/>
          <a:p>
            <a:r>
              <a:rPr lang="en-US" dirty="0"/>
              <a:t>3</a:t>
            </a:r>
          </a:p>
        </p:txBody>
      </p:sp>
      <p:sp>
        <p:nvSpPr>
          <p:cNvPr id="53" name="TextBox 52"/>
          <p:cNvSpPr txBox="1"/>
          <p:nvPr/>
        </p:nvSpPr>
        <p:spPr>
          <a:xfrm>
            <a:off x="4592070" y="5206322"/>
            <a:ext cx="328936" cy="369332"/>
          </a:xfrm>
          <a:prstGeom prst="rect">
            <a:avLst/>
          </a:prstGeom>
          <a:noFill/>
        </p:spPr>
        <p:txBody>
          <a:bodyPr wrap="none" rtlCol="0">
            <a:spAutoFit/>
          </a:bodyPr>
          <a:lstStyle/>
          <a:p>
            <a:r>
              <a:rPr lang="en-US" dirty="0" smtClean="0"/>
              <a:t>H</a:t>
            </a:r>
            <a:endParaRPr lang="en-US" dirty="0"/>
          </a:p>
        </p:txBody>
      </p:sp>
      <p:pic>
        <p:nvPicPr>
          <p:cNvPr id="54" name="Picture 53"/>
          <p:cNvPicPr>
            <a:picLocks noChangeAspect="1"/>
          </p:cNvPicPr>
          <p:nvPr/>
        </p:nvPicPr>
        <p:blipFill>
          <a:blip r:embed="rId12" cstate="print"/>
          <a:stretch>
            <a:fillRect/>
          </a:stretch>
        </p:blipFill>
        <p:spPr>
          <a:xfrm>
            <a:off x="5067911" y="2695981"/>
            <a:ext cx="329213" cy="292633"/>
          </a:xfrm>
          <a:prstGeom prst="rect">
            <a:avLst/>
          </a:prstGeom>
        </p:spPr>
      </p:pic>
      <p:sp>
        <p:nvSpPr>
          <p:cNvPr id="55" name="TextBox 54"/>
          <p:cNvSpPr txBox="1"/>
          <p:nvPr/>
        </p:nvSpPr>
        <p:spPr>
          <a:xfrm>
            <a:off x="5033943" y="3201360"/>
            <a:ext cx="329213" cy="369332"/>
          </a:xfrm>
          <a:prstGeom prst="rect">
            <a:avLst/>
          </a:prstGeom>
          <a:noFill/>
        </p:spPr>
        <p:txBody>
          <a:bodyPr wrap="square" rtlCol="0">
            <a:spAutoFit/>
          </a:bodyPr>
          <a:lstStyle/>
          <a:p>
            <a:r>
              <a:rPr lang="en-US" dirty="0" smtClean="0"/>
              <a:t>4</a:t>
            </a:r>
            <a:endParaRPr lang="en-US" dirty="0"/>
          </a:p>
        </p:txBody>
      </p:sp>
      <p:sp>
        <p:nvSpPr>
          <p:cNvPr id="56" name="TextBox 55"/>
          <p:cNvSpPr txBox="1"/>
          <p:nvPr/>
        </p:nvSpPr>
        <p:spPr>
          <a:xfrm>
            <a:off x="5067911" y="3675518"/>
            <a:ext cx="295245" cy="369332"/>
          </a:xfrm>
          <a:prstGeom prst="rect">
            <a:avLst/>
          </a:prstGeom>
          <a:noFill/>
        </p:spPr>
        <p:txBody>
          <a:bodyPr wrap="square" rtlCol="0">
            <a:spAutoFit/>
          </a:bodyPr>
          <a:lstStyle/>
          <a:p>
            <a:r>
              <a:rPr lang="en-US" dirty="0"/>
              <a:t>0</a:t>
            </a:r>
          </a:p>
        </p:txBody>
      </p:sp>
      <p:sp>
        <p:nvSpPr>
          <p:cNvPr id="57" name="TextBox 56"/>
          <p:cNvSpPr txBox="1"/>
          <p:nvPr/>
        </p:nvSpPr>
        <p:spPr>
          <a:xfrm>
            <a:off x="5067911" y="4186528"/>
            <a:ext cx="295245" cy="369332"/>
          </a:xfrm>
          <a:prstGeom prst="rect">
            <a:avLst/>
          </a:prstGeom>
          <a:noFill/>
        </p:spPr>
        <p:txBody>
          <a:bodyPr wrap="square" rtlCol="0">
            <a:spAutoFit/>
          </a:bodyPr>
          <a:lstStyle/>
          <a:p>
            <a:r>
              <a:rPr lang="en-US" dirty="0"/>
              <a:t>3</a:t>
            </a:r>
          </a:p>
        </p:txBody>
      </p:sp>
      <p:sp>
        <p:nvSpPr>
          <p:cNvPr id="58" name="TextBox 57"/>
          <p:cNvSpPr txBox="1"/>
          <p:nvPr/>
        </p:nvSpPr>
        <p:spPr>
          <a:xfrm>
            <a:off x="5067911" y="5206322"/>
            <a:ext cx="295245" cy="369332"/>
          </a:xfrm>
          <a:prstGeom prst="rect">
            <a:avLst/>
          </a:prstGeom>
          <a:noFill/>
        </p:spPr>
        <p:txBody>
          <a:bodyPr wrap="square" rtlCol="0">
            <a:spAutoFit/>
          </a:bodyPr>
          <a:lstStyle/>
          <a:p>
            <a:r>
              <a:rPr lang="en-US" dirty="0" smtClean="0"/>
              <a:t>F</a:t>
            </a:r>
            <a:endParaRPr lang="en-US" dirty="0"/>
          </a:p>
        </p:txBody>
      </p:sp>
      <p:pic>
        <p:nvPicPr>
          <p:cNvPr id="59" name="Picture 58"/>
          <p:cNvPicPr>
            <a:picLocks noChangeAspect="1"/>
          </p:cNvPicPr>
          <p:nvPr/>
        </p:nvPicPr>
        <p:blipFill>
          <a:blip r:embed="rId13" cstate="print"/>
          <a:stretch>
            <a:fillRect/>
          </a:stretch>
        </p:blipFill>
        <p:spPr>
          <a:xfrm>
            <a:off x="5459051" y="2675650"/>
            <a:ext cx="329213" cy="292633"/>
          </a:xfrm>
          <a:prstGeom prst="rect">
            <a:avLst/>
          </a:prstGeom>
        </p:spPr>
      </p:pic>
      <p:sp>
        <p:nvSpPr>
          <p:cNvPr id="60" name="TextBox 59"/>
          <p:cNvSpPr txBox="1"/>
          <p:nvPr/>
        </p:nvSpPr>
        <p:spPr>
          <a:xfrm>
            <a:off x="5446802" y="3201360"/>
            <a:ext cx="301686" cy="369332"/>
          </a:xfrm>
          <a:prstGeom prst="rect">
            <a:avLst/>
          </a:prstGeom>
          <a:noFill/>
        </p:spPr>
        <p:txBody>
          <a:bodyPr wrap="none" rtlCol="0">
            <a:spAutoFit/>
          </a:bodyPr>
          <a:lstStyle/>
          <a:p>
            <a:r>
              <a:rPr lang="en-US" dirty="0" smtClean="0"/>
              <a:t>4</a:t>
            </a:r>
            <a:endParaRPr lang="en-US" dirty="0"/>
          </a:p>
        </p:txBody>
      </p:sp>
      <p:sp>
        <p:nvSpPr>
          <p:cNvPr id="61" name="TextBox 60"/>
          <p:cNvSpPr txBox="1"/>
          <p:nvPr/>
        </p:nvSpPr>
        <p:spPr>
          <a:xfrm>
            <a:off x="5459051" y="3676183"/>
            <a:ext cx="301686" cy="369332"/>
          </a:xfrm>
          <a:prstGeom prst="rect">
            <a:avLst/>
          </a:prstGeom>
          <a:noFill/>
        </p:spPr>
        <p:txBody>
          <a:bodyPr wrap="none" rtlCol="0">
            <a:spAutoFit/>
          </a:bodyPr>
          <a:lstStyle/>
          <a:p>
            <a:r>
              <a:rPr lang="en-US" dirty="0" smtClean="0"/>
              <a:t>0</a:t>
            </a:r>
            <a:endParaRPr lang="en-US" dirty="0"/>
          </a:p>
        </p:txBody>
      </p:sp>
      <p:sp>
        <p:nvSpPr>
          <p:cNvPr id="62" name="TextBox 61"/>
          <p:cNvSpPr txBox="1"/>
          <p:nvPr/>
        </p:nvSpPr>
        <p:spPr>
          <a:xfrm>
            <a:off x="5472814" y="419367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5503761" y="5206322"/>
            <a:ext cx="290464" cy="369332"/>
          </a:xfrm>
          <a:prstGeom prst="rect">
            <a:avLst/>
          </a:prstGeom>
          <a:noFill/>
        </p:spPr>
        <p:txBody>
          <a:bodyPr wrap="none" rtlCol="0">
            <a:spAutoFit/>
          </a:bodyPr>
          <a:lstStyle/>
          <a:p>
            <a:r>
              <a:rPr lang="en-US" dirty="0" smtClean="0"/>
              <a:t>F</a:t>
            </a:r>
            <a:endParaRPr lang="en-US" dirty="0"/>
          </a:p>
        </p:txBody>
      </p:sp>
      <p:pic>
        <p:nvPicPr>
          <p:cNvPr id="64" name="Picture 63"/>
          <p:cNvPicPr>
            <a:picLocks noChangeAspect="1"/>
          </p:cNvPicPr>
          <p:nvPr/>
        </p:nvPicPr>
        <p:blipFill>
          <a:blip r:embed="rId14" cstate="print"/>
          <a:stretch>
            <a:fillRect/>
          </a:stretch>
        </p:blipFill>
        <p:spPr>
          <a:xfrm>
            <a:off x="5876415" y="2695980"/>
            <a:ext cx="329213" cy="292633"/>
          </a:xfrm>
          <a:prstGeom prst="rect">
            <a:avLst/>
          </a:prstGeom>
        </p:spPr>
      </p:pic>
      <p:sp>
        <p:nvSpPr>
          <p:cNvPr id="65" name="TextBox 64"/>
          <p:cNvSpPr txBox="1"/>
          <p:nvPr/>
        </p:nvSpPr>
        <p:spPr>
          <a:xfrm>
            <a:off x="5876415" y="3205564"/>
            <a:ext cx="219585" cy="369332"/>
          </a:xfrm>
          <a:prstGeom prst="rect">
            <a:avLst/>
          </a:prstGeom>
          <a:noFill/>
        </p:spPr>
        <p:txBody>
          <a:bodyPr wrap="square" rtlCol="0">
            <a:spAutoFit/>
          </a:bodyPr>
          <a:lstStyle/>
          <a:p>
            <a:r>
              <a:rPr lang="en-US" dirty="0" smtClean="0"/>
              <a:t>4</a:t>
            </a:r>
            <a:endParaRPr lang="en-US" dirty="0"/>
          </a:p>
        </p:txBody>
      </p:sp>
      <p:sp>
        <p:nvSpPr>
          <p:cNvPr id="66" name="TextBox 65"/>
          <p:cNvSpPr txBox="1"/>
          <p:nvPr/>
        </p:nvSpPr>
        <p:spPr>
          <a:xfrm>
            <a:off x="5889753" y="3688752"/>
            <a:ext cx="301686" cy="369332"/>
          </a:xfrm>
          <a:prstGeom prst="rect">
            <a:avLst/>
          </a:prstGeom>
          <a:noFill/>
        </p:spPr>
        <p:txBody>
          <a:bodyPr wrap="none" rtlCol="0">
            <a:spAutoFit/>
          </a:bodyPr>
          <a:lstStyle/>
          <a:p>
            <a:r>
              <a:rPr lang="en-US" dirty="0" smtClean="0"/>
              <a:t>3</a:t>
            </a:r>
            <a:endParaRPr lang="en-US" dirty="0"/>
          </a:p>
        </p:txBody>
      </p:sp>
      <p:sp>
        <p:nvSpPr>
          <p:cNvPr id="67" name="TextBox 66"/>
          <p:cNvSpPr txBox="1"/>
          <p:nvPr/>
        </p:nvSpPr>
        <p:spPr>
          <a:xfrm>
            <a:off x="5903942" y="4145057"/>
            <a:ext cx="301686" cy="369332"/>
          </a:xfrm>
          <a:prstGeom prst="rect">
            <a:avLst/>
          </a:prstGeom>
          <a:noFill/>
        </p:spPr>
        <p:txBody>
          <a:bodyPr wrap="none" rtlCol="0">
            <a:spAutoFit/>
          </a:bodyPr>
          <a:lstStyle/>
          <a:p>
            <a:r>
              <a:rPr lang="en-US" dirty="0"/>
              <a:t>2</a:t>
            </a:r>
          </a:p>
        </p:txBody>
      </p:sp>
      <p:sp>
        <p:nvSpPr>
          <p:cNvPr id="68" name="TextBox 67"/>
          <p:cNvSpPr txBox="1"/>
          <p:nvPr/>
        </p:nvSpPr>
        <p:spPr>
          <a:xfrm flipH="1">
            <a:off x="5901423" y="5214528"/>
            <a:ext cx="290015" cy="369332"/>
          </a:xfrm>
          <a:prstGeom prst="rect">
            <a:avLst/>
          </a:prstGeom>
          <a:noFill/>
        </p:spPr>
        <p:txBody>
          <a:bodyPr wrap="square" rtlCol="0">
            <a:spAutoFit/>
          </a:bodyPr>
          <a:lstStyle/>
          <a:p>
            <a:r>
              <a:rPr lang="en-US" dirty="0" smtClean="0"/>
              <a:t>F</a:t>
            </a:r>
            <a:endParaRPr lang="en-US" dirty="0"/>
          </a:p>
        </p:txBody>
      </p:sp>
      <p:pic>
        <p:nvPicPr>
          <p:cNvPr id="69" name="Picture 68"/>
          <p:cNvPicPr>
            <a:picLocks noChangeAspect="1"/>
          </p:cNvPicPr>
          <p:nvPr/>
        </p:nvPicPr>
        <p:blipFill>
          <a:blip r:embed="rId15" cstate="print"/>
          <a:stretch>
            <a:fillRect/>
          </a:stretch>
        </p:blipFill>
        <p:spPr>
          <a:xfrm>
            <a:off x="6234555" y="2698451"/>
            <a:ext cx="329213" cy="292633"/>
          </a:xfrm>
          <a:prstGeom prst="rect">
            <a:avLst/>
          </a:prstGeom>
        </p:spPr>
      </p:pic>
      <p:sp>
        <p:nvSpPr>
          <p:cNvPr id="70" name="TextBox 69"/>
          <p:cNvSpPr txBox="1"/>
          <p:nvPr/>
        </p:nvSpPr>
        <p:spPr>
          <a:xfrm>
            <a:off x="6278625" y="3183825"/>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6278625" y="3696243"/>
            <a:ext cx="301686" cy="369332"/>
          </a:xfrm>
          <a:prstGeom prst="rect">
            <a:avLst/>
          </a:prstGeom>
          <a:noFill/>
        </p:spPr>
        <p:txBody>
          <a:bodyPr wrap="square" rtlCol="0">
            <a:spAutoFit/>
          </a:bodyPr>
          <a:lstStyle/>
          <a:p>
            <a:r>
              <a:rPr lang="en-US" dirty="0"/>
              <a:t>3</a:t>
            </a:r>
          </a:p>
        </p:txBody>
      </p:sp>
      <p:sp>
        <p:nvSpPr>
          <p:cNvPr id="72" name="TextBox 71"/>
          <p:cNvSpPr txBox="1"/>
          <p:nvPr/>
        </p:nvSpPr>
        <p:spPr>
          <a:xfrm>
            <a:off x="6261020" y="4145057"/>
            <a:ext cx="320723" cy="369332"/>
          </a:xfrm>
          <a:prstGeom prst="rect">
            <a:avLst/>
          </a:prstGeom>
          <a:noFill/>
        </p:spPr>
        <p:txBody>
          <a:bodyPr wrap="square" rtlCol="0">
            <a:spAutoFit/>
          </a:bodyPr>
          <a:lstStyle/>
          <a:p>
            <a:r>
              <a:rPr lang="en-US" dirty="0"/>
              <a:t>2</a:t>
            </a:r>
          </a:p>
        </p:txBody>
      </p:sp>
      <p:sp>
        <p:nvSpPr>
          <p:cNvPr id="73" name="TextBox 72"/>
          <p:cNvSpPr txBox="1"/>
          <p:nvPr/>
        </p:nvSpPr>
        <p:spPr>
          <a:xfrm>
            <a:off x="6291469" y="5214528"/>
            <a:ext cx="288841" cy="369332"/>
          </a:xfrm>
          <a:prstGeom prst="rect">
            <a:avLst/>
          </a:prstGeom>
          <a:noFill/>
        </p:spPr>
        <p:txBody>
          <a:bodyPr wrap="square" rtlCol="0">
            <a:spAutoFit/>
          </a:bodyPr>
          <a:lstStyle/>
          <a:p>
            <a:r>
              <a:rPr lang="en-US" dirty="0" smtClean="0"/>
              <a:t>F</a:t>
            </a:r>
            <a:endParaRPr lang="en-US" dirty="0"/>
          </a:p>
        </p:txBody>
      </p:sp>
      <p:pic>
        <p:nvPicPr>
          <p:cNvPr id="74" name="Picture 73"/>
          <p:cNvPicPr>
            <a:picLocks noChangeAspect="1"/>
          </p:cNvPicPr>
          <p:nvPr/>
        </p:nvPicPr>
        <p:blipFill>
          <a:blip r:embed="rId16" cstate="print"/>
          <a:stretch>
            <a:fillRect/>
          </a:stretch>
        </p:blipFill>
        <p:spPr>
          <a:xfrm>
            <a:off x="6684919" y="2694835"/>
            <a:ext cx="329213" cy="292633"/>
          </a:xfrm>
          <a:prstGeom prst="rect">
            <a:avLst/>
          </a:prstGeom>
        </p:spPr>
      </p:pic>
      <p:sp>
        <p:nvSpPr>
          <p:cNvPr id="75" name="TextBox 74"/>
          <p:cNvSpPr txBox="1"/>
          <p:nvPr/>
        </p:nvSpPr>
        <p:spPr>
          <a:xfrm>
            <a:off x="6672809" y="3201361"/>
            <a:ext cx="338660" cy="369332"/>
          </a:xfrm>
          <a:prstGeom prst="rect">
            <a:avLst/>
          </a:prstGeom>
          <a:noFill/>
        </p:spPr>
        <p:txBody>
          <a:bodyPr wrap="square" rtlCol="0">
            <a:spAutoFit/>
          </a:bodyPr>
          <a:lstStyle/>
          <a:p>
            <a:r>
              <a:rPr lang="en-US" dirty="0" smtClean="0"/>
              <a:t>0</a:t>
            </a:r>
            <a:endParaRPr lang="en-US" dirty="0"/>
          </a:p>
        </p:txBody>
      </p:sp>
      <p:sp>
        <p:nvSpPr>
          <p:cNvPr id="76" name="TextBox 75"/>
          <p:cNvSpPr txBox="1"/>
          <p:nvPr/>
        </p:nvSpPr>
        <p:spPr>
          <a:xfrm>
            <a:off x="6698682" y="3688752"/>
            <a:ext cx="301686" cy="369332"/>
          </a:xfrm>
          <a:prstGeom prst="rect">
            <a:avLst/>
          </a:prstGeom>
          <a:noFill/>
        </p:spPr>
        <p:txBody>
          <a:bodyPr wrap="none" rtlCol="0">
            <a:spAutoFit/>
          </a:bodyPr>
          <a:lstStyle/>
          <a:p>
            <a:r>
              <a:rPr lang="en-US" dirty="0"/>
              <a:t>3</a:t>
            </a:r>
          </a:p>
        </p:txBody>
      </p:sp>
      <p:sp>
        <p:nvSpPr>
          <p:cNvPr id="77" name="TextBox 76"/>
          <p:cNvSpPr txBox="1"/>
          <p:nvPr/>
        </p:nvSpPr>
        <p:spPr>
          <a:xfrm>
            <a:off x="6664334" y="4145057"/>
            <a:ext cx="301686" cy="369332"/>
          </a:xfrm>
          <a:prstGeom prst="rect">
            <a:avLst/>
          </a:prstGeom>
          <a:noFill/>
        </p:spPr>
        <p:txBody>
          <a:bodyPr wrap="none" rtlCol="0">
            <a:spAutoFit/>
          </a:bodyPr>
          <a:lstStyle/>
          <a:p>
            <a:r>
              <a:rPr lang="en-US" dirty="0"/>
              <a:t>2</a:t>
            </a:r>
          </a:p>
        </p:txBody>
      </p:sp>
      <p:sp>
        <p:nvSpPr>
          <p:cNvPr id="78" name="TextBox 77"/>
          <p:cNvSpPr txBox="1"/>
          <p:nvPr/>
        </p:nvSpPr>
        <p:spPr>
          <a:xfrm>
            <a:off x="6698682" y="5206322"/>
            <a:ext cx="328936" cy="369332"/>
          </a:xfrm>
          <a:prstGeom prst="rect">
            <a:avLst/>
          </a:prstGeom>
          <a:noFill/>
        </p:spPr>
        <p:txBody>
          <a:bodyPr wrap="none" rtlCol="0">
            <a:spAutoFit/>
          </a:bodyPr>
          <a:lstStyle/>
          <a:p>
            <a:r>
              <a:rPr lang="en-US" dirty="0" smtClean="0"/>
              <a:t>H</a:t>
            </a:r>
            <a:endParaRPr lang="en-US" dirty="0"/>
          </a:p>
        </p:txBody>
      </p:sp>
      <p:pic>
        <p:nvPicPr>
          <p:cNvPr id="79" name="Picture 78"/>
          <p:cNvPicPr>
            <a:picLocks noChangeAspect="1"/>
          </p:cNvPicPr>
          <p:nvPr/>
        </p:nvPicPr>
        <p:blipFill>
          <a:blip r:embed="rId17" cstate="print"/>
          <a:stretch>
            <a:fillRect/>
          </a:stretch>
        </p:blipFill>
        <p:spPr>
          <a:xfrm>
            <a:off x="7072793" y="2679380"/>
            <a:ext cx="329213" cy="292633"/>
          </a:xfrm>
          <a:prstGeom prst="rect">
            <a:avLst/>
          </a:prstGeom>
        </p:spPr>
      </p:pic>
      <p:sp>
        <p:nvSpPr>
          <p:cNvPr id="80" name="TextBox 79"/>
          <p:cNvSpPr txBox="1"/>
          <p:nvPr/>
        </p:nvSpPr>
        <p:spPr>
          <a:xfrm>
            <a:off x="7053611" y="3201360"/>
            <a:ext cx="301686" cy="369332"/>
          </a:xfrm>
          <a:prstGeom prst="rect">
            <a:avLst/>
          </a:prstGeom>
          <a:noFill/>
        </p:spPr>
        <p:txBody>
          <a:bodyPr wrap="none" rtlCol="0">
            <a:spAutoFit/>
          </a:bodyPr>
          <a:lstStyle/>
          <a:p>
            <a:r>
              <a:rPr lang="en-US" dirty="0" smtClean="0"/>
              <a:t>0</a:t>
            </a:r>
            <a:endParaRPr lang="en-US" dirty="0"/>
          </a:p>
        </p:txBody>
      </p:sp>
      <p:sp>
        <p:nvSpPr>
          <p:cNvPr id="81" name="TextBox 80"/>
          <p:cNvSpPr txBox="1"/>
          <p:nvPr/>
        </p:nvSpPr>
        <p:spPr>
          <a:xfrm>
            <a:off x="7114969" y="3685372"/>
            <a:ext cx="301686" cy="369332"/>
          </a:xfrm>
          <a:prstGeom prst="rect">
            <a:avLst/>
          </a:prstGeom>
          <a:noFill/>
        </p:spPr>
        <p:txBody>
          <a:bodyPr wrap="none" rtlCol="0">
            <a:spAutoFit/>
          </a:bodyPr>
          <a:lstStyle/>
          <a:p>
            <a:r>
              <a:rPr lang="en-US" dirty="0"/>
              <a:t>3</a:t>
            </a:r>
          </a:p>
        </p:txBody>
      </p:sp>
      <p:sp>
        <p:nvSpPr>
          <p:cNvPr id="82" name="TextBox 81"/>
          <p:cNvSpPr txBox="1"/>
          <p:nvPr/>
        </p:nvSpPr>
        <p:spPr>
          <a:xfrm>
            <a:off x="7100320" y="4154134"/>
            <a:ext cx="301686" cy="369332"/>
          </a:xfrm>
          <a:prstGeom prst="rect">
            <a:avLst/>
          </a:prstGeom>
          <a:noFill/>
        </p:spPr>
        <p:txBody>
          <a:bodyPr wrap="none" rtlCol="0">
            <a:spAutoFit/>
          </a:bodyPr>
          <a:lstStyle/>
          <a:p>
            <a:r>
              <a:rPr lang="en-US" dirty="0"/>
              <a:t>2</a:t>
            </a:r>
          </a:p>
        </p:txBody>
      </p:sp>
      <p:sp>
        <p:nvSpPr>
          <p:cNvPr id="83" name="TextBox 82"/>
          <p:cNvSpPr txBox="1"/>
          <p:nvPr/>
        </p:nvSpPr>
        <p:spPr>
          <a:xfrm>
            <a:off x="7059379" y="5222989"/>
            <a:ext cx="328936" cy="369332"/>
          </a:xfrm>
          <a:prstGeom prst="rect">
            <a:avLst/>
          </a:prstGeom>
          <a:noFill/>
        </p:spPr>
        <p:txBody>
          <a:bodyPr wrap="none" rtlCol="0">
            <a:spAutoFit/>
          </a:bodyPr>
          <a:lstStyle/>
          <a:p>
            <a:r>
              <a:rPr lang="en-US" dirty="0" smtClean="0"/>
              <a:t>H</a:t>
            </a:r>
            <a:endParaRPr lang="en-US" dirty="0"/>
          </a:p>
        </p:txBody>
      </p:sp>
      <p:pic>
        <p:nvPicPr>
          <p:cNvPr id="84" name="Picture 83"/>
          <p:cNvPicPr>
            <a:picLocks noChangeAspect="1"/>
          </p:cNvPicPr>
          <p:nvPr/>
        </p:nvPicPr>
        <p:blipFill>
          <a:blip r:embed="rId18" cstate="print"/>
          <a:stretch>
            <a:fillRect/>
          </a:stretch>
        </p:blipFill>
        <p:spPr>
          <a:xfrm>
            <a:off x="7462297" y="2688538"/>
            <a:ext cx="329213" cy="292633"/>
          </a:xfrm>
          <a:prstGeom prst="rect">
            <a:avLst/>
          </a:prstGeom>
        </p:spPr>
      </p:pic>
      <p:sp>
        <p:nvSpPr>
          <p:cNvPr id="85" name="TextBox 84"/>
          <p:cNvSpPr txBox="1"/>
          <p:nvPr/>
        </p:nvSpPr>
        <p:spPr>
          <a:xfrm>
            <a:off x="7422318" y="3183825"/>
            <a:ext cx="301686" cy="369332"/>
          </a:xfrm>
          <a:prstGeom prst="rect">
            <a:avLst/>
          </a:prstGeom>
          <a:noFill/>
        </p:spPr>
        <p:txBody>
          <a:bodyPr wrap="none" rtlCol="0">
            <a:spAutoFit/>
          </a:bodyPr>
          <a:lstStyle/>
          <a:p>
            <a:r>
              <a:rPr lang="en-US" dirty="0"/>
              <a:t>1</a:t>
            </a:r>
          </a:p>
        </p:txBody>
      </p:sp>
      <p:sp>
        <p:nvSpPr>
          <p:cNvPr id="86" name="TextBox 85"/>
          <p:cNvSpPr txBox="1"/>
          <p:nvPr/>
        </p:nvSpPr>
        <p:spPr>
          <a:xfrm>
            <a:off x="7467689" y="3706686"/>
            <a:ext cx="301686" cy="369332"/>
          </a:xfrm>
          <a:prstGeom prst="rect">
            <a:avLst/>
          </a:prstGeom>
          <a:noFill/>
        </p:spPr>
        <p:txBody>
          <a:bodyPr wrap="none" rtlCol="0">
            <a:spAutoFit/>
          </a:bodyPr>
          <a:lstStyle/>
          <a:p>
            <a:r>
              <a:rPr lang="en-US" dirty="0"/>
              <a:t>3</a:t>
            </a:r>
          </a:p>
        </p:txBody>
      </p:sp>
      <p:sp>
        <p:nvSpPr>
          <p:cNvPr id="87" name="TextBox 86"/>
          <p:cNvSpPr txBox="1"/>
          <p:nvPr/>
        </p:nvSpPr>
        <p:spPr>
          <a:xfrm>
            <a:off x="7489824" y="4145057"/>
            <a:ext cx="301686" cy="369332"/>
          </a:xfrm>
          <a:prstGeom prst="rect">
            <a:avLst/>
          </a:prstGeom>
          <a:noFill/>
        </p:spPr>
        <p:txBody>
          <a:bodyPr wrap="none" rtlCol="0">
            <a:spAutoFit/>
          </a:bodyPr>
          <a:lstStyle/>
          <a:p>
            <a:r>
              <a:rPr lang="en-US" dirty="0"/>
              <a:t>2</a:t>
            </a:r>
          </a:p>
        </p:txBody>
      </p:sp>
      <p:sp>
        <p:nvSpPr>
          <p:cNvPr id="88" name="TextBox 87"/>
          <p:cNvSpPr txBox="1"/>
          <p:nvPr/>
        </p:nvSpPr>
        <p:spPr>
          <a:xfrm>
            <a:off x="7506687" y="5268764"/>
            <a:ext cx="290464" cy="369332"/>
          </a:xfrm>
          <a:prstGeom prst="rect">
            <a:avLst/>
          </a:prstGeom>
          <a:noFill/>
        </p:spPr>
        <p:txBody>
          <a:bodyPr wrap="none" rtlCol="0">
            <a:spAutoFit/>
          </a:bodyPr>
          <a:lstStyle/>
          <a:p>
            <a:r>
              <a:rPr lang="en-US" dirty="0" smtClean="0"/>
              <a:t>F</a:t>
            </a:r>
            <a:endParaRPr lang="en-US" dirty="0"/>
          </a:p>
        </p:txBody>
      </p:sp>
      <p:pic>
        <p:nvPicPr>
          <p:cNvPr id="89" name="Picture 88"/>
          <p:cNvPicPr>
            <a:picLocks noChangeAspect="1"/>
          </p:cNvPicPr>
          <p:nvPr/>
        </p:nvPicPr>
        <p:blipFill>
          <a:blip r:embed="rId19" cstate="print"/>
          <a:stretch>
            <a:fillRect/>
          </a:stretch>
        </p:blipFill>
        <p:spPr>
          <a:xfrm>
            <a:off x="7880027" y="2675650"/>
            <a:ext cx="329213" cy="292633"/>
          </a:xfrm>
          <a:prstGeom prst="rect">
            <a:avLst/>
          </a:prstGeom>
        </p:spPr>
      </p:pic>
      <p:sp>
        <p:nvSpPr>
          <p:cNvPr id="90" name="TextBox 89"/>
          <p:cNvSpPr txBox="1"/>
          <p:nvPr/>
        </p:nvSpPr>
        <p:spPr>
          <a:xfrm>
            <a:off x="7895618" y="3189244"/>
            <a:ext cx="301686" cy="369332"/>
          </a:xfrm>
          <a:prstGeom prst="rect">
            <a:avLst/>
          </a:prstGeom>
          <a:noFill/>
        </p:spPr>
        <p:txBody>
          <a:bodyPr wrap="none" rtlCol="0">
            <a:spAutoFit/>
          </a:bodyPr>
          <a:lstStyle/>
          <a:p>
            <a:r>
              <a:rPr lang="en-US" dirty="0"/>
              <a:t>1</a:t>
            </a:r>
          </a:p>
        </p:txBody>
      </p:sp>
      <p:sp>
        <p:nvSpPr>
          <p:cNvPr id="91" name="TextBox 90"/>
          <p:cNvSpPr txBox="1"/>
          <p:nvPr/>
        </p:nvSpPr>
        <p:spPr>
          <a:xfrm>
            <a:off x="7864840" y="3704110"/>
            <a:ext cx="301686" cy="369332"/>
          </a:xfrm>
          <a:prstGeom prst="rect">
            <a:avLst/>
          </a:prstGeom>
          <a:noFill/>
        </p:spPr>
        <p:txBody>
          <a:bodyPr wrap="none" rtlCol="0">
            <a:spAutoFit/>
          </a:bodyPr>
          <a:lstStyle/>
          <a:p>
            <a:r>
              <a:rPr lang="en-US" dirty="0"/>
              <a:t>3</a:t>
            </a:r>
          </a:p>
        </p:txBody>
      </p:sp>
      <p:sp>
        <p:nvSpPr>
          <p:cNvPr id="92" name="TextBox 91"/>
          <p:cNvSpPr txBox="1"/>
          <p:nvPr/>
        </p:nvSpPr>
        <p:spPr>
          <a:xfrm>
            <a:off x="7860712" y="4145057"/>
            <a:ext cx="301686" cy="369332"/>
          </a:xfrm>
          <a:prstGeom prst="rect">
            <a:avLst/>
          </a:prstGeom>
          <a:noFill/>
        </p:spPr>
        <p:txBody>
          <a:bodyPr wrap="none" rtlCol="0">
            <a:spAutoFit/>
          </a:bodyPr>
          <a:lstStyle/>
          <a:p>
            <a:r>
              <a:rPr lang="en-US" dirty="0" smtClean="0"/>
              <a:t>2</a:t>
            </a:r>
            <a:endParaRPr lang="en-US" dirty="0"/>
          </a:p>
        </p:txBody>
      </p:sp>
      <p:sp>
        <p:nvSpPr>
          <p:cNvPr id="93" name="TextBox 92"/>
          <p:cNvSpPr txBox="1"/>
          <p:nvPr/>
        </p:nvSpPr>
        <p:spPr>
          <a:xfrm>
            <a:off x="7906840" y="5268764"/>
            <a:ext cx="328936" cy="369332"/>
          </a:xfrm>
          <a:prstGeom prst="rect">
            <a:avLst/>
          </a:prstGeom>
          <a:noFill/>
        </p:spPr>
        <p:txBody>
          <a:bodyPr wrap="none" rtlCol="0">
            <a:spAutoFit/>
          </a:bodyPr>
          <a:lstStyle/>
          <a:p>
            <a:r>
              <a:rPr lang="en-US" dirty="0"/>
              <a:t>H</a:t>
            </a:r>
          </a:p>
        </p:txBody>
      </p:sp>
      <p:pic>
        <p:nvPicPr>
          <p:cNvPr id="94" name="Picture 93"/>
          <p:cNvPicPr>
            <a:picLocks noChangeAspect="1"/>
          </p:cNvPicPr>
          <p:nvPr/>
        </p:nvPicPr>
        <p:blipFill>
          <a:blip r:embed="rId20" cstate="print"/>
          <a:stretch>
            <a:fillRect/>
          </a:stretch>
        </p:blipFill>
        <p:spPr>
          <a:xfrm>
            <a:off x="8326318" y="2692260"/>
            <a:ext cx="329213" cy="292633"/>
          </a:xfrm>
          <a:prstGeom prst="rect">
            <a:avLst/>
          </a:prstGeom>
        </p:spPr>
      </p:pic>
      <p:sp>
        <p:nvSpPr>
          <p:cNvPr id="95" name="TextBox 94"/>
          <p:cNvSpPr txBox="1"/>
          <p:nvPr/>
        </p:nvSpPr>
        <p:spPr>
          <a:xfrm>
            <a:off x="8293176" y="3192175"/>
            <a:ext cx="301686" cy="369332"/>
          </a:xfrm>
          <a:prstGeom prst="rect">
            <a:avLst/>
          </a:prstGeom>
          <a:noFill/>
        </p:spPr>
        <p:txBody>
          <a:bodyPr wrap="none" rtlCol="0">
            <a:spAutoFit/>
          </a:bodyPr>
          <a:lstStyle/>
          <a:p>
            <a:r>
              <a:rPr lang="en-US" dirty="0"/>
              <a:t>1</a:t>
            </a:r>
          </a:p>
        </p:txBody>
      </p:sp>
      <p:sp>
        <p:nvSpPr>
          <p:cNvPr id="96" name="TextBox 95"/>
          <p:cNvSpPr txBox="1"/>
          <p:nvPr/>
        </p:nvSpPr>
        <p:spPr>
          <a:xfrm>
            <a:off x="8326318" y="3693944"/>
            <a:ext cx="301686" cy="369332"/>
          </a:xfrm>
          <a:prstGeom prst="rect">
            <a:avLst/>
          </a:prstGeom>
          <a:noFill/>
        </p:spPr>
        <p:txBody>
          <a:bodyPr wrap="none" rtlCol="0">
            <a:spAutoFit/>
          </a:bodyPr>
          <a:lstStyle/>
          <a:p>
            <a:r>
              <a:rPr lang="en-US" dirty="0"/>
              <a:t>0</a:t>
            </a:r>
          </a:p>
        </p:txBody>
      </p:sp>
      <p:sp>
        <p:nvSpPr>
          <p:cNvPr id="97" name="TextBox 96"/>
          <p:cNvSpPr txBox="1"/>
          <p:nvPr/>
        </p:nvSpPr>
        <p:spPr>
          <a:xfrm>
            <a:off x="8280297" y="4145057"/>
            <a:ext cx="301686" cy="369332"/>
          </a:xfrm>
          <a:prstGeom prst="rect">
            <a:avLst/>
          </a:prstGeom>
          <a:noFill/>
        </p:spPr>
        <p:txBody>
          <a:bodyPr wrap="none" rtlCol="0">
            <a:spAutoFit/>
          </a:bodyPr>
          <a:lstStyle/>
          <a:p>
            <a:r>
              <a:rPr lang="en-US" dirty="0" smtClean="0"/>
              <a:t>2</a:t>
            </a:r>
            <a:endParaRPr lang="en-US" dirty="0"/>
          </a:p>
        </p:txBody>
      </p:sp>
      <p:sp>
        <p:nvSpPr>
          <p:cNvPr id="98" name="TextBox 97"/>
          <p:cNvSpPr txBox="1"/>
          <p:nvPr/>
        </p:nvSpPr>
        <p:spPr>
          <a:xfrm>
            <a:off x="8326595" y="5268764"/>
            <a:ext cx="290464" cy="369332"/>
          </a:xfrm>
          <a:prstGeom prst="rect">
            <a:avLst/>
          </a:prstGeom>
          <a:noFill/>
        </p:spPr>
        <p:txBody>
          <a:bodyPr wrap="none" rtlCol="0">
            <a:spAutoFit/>
          </a:bodyPr>
          <a:lstStyle/>
          <a:p>
            <a:r>
              <a:rPr lang="en-US" dirty="0" smtClean="0"/>
              <a:t>F</a:t>
            </a:r>
            <a:endParaRPr lang="en-US" dirty="0"/>
          </a:p>
        </p:txBody>
      </p:sp>
      <p:pic>
        <p:nvPicPr>
          <p:cNvPr id="99" name="Picture 98"/>
          <p:cNvPicPr>
            <a:picLocks noChangeAspect="1"/>
          </p:cNvPicPr>
          <p:nvPr/>
        </p:nvPicPr>
        <p:blipFill>
          <a:blip r:embed="rId21" cstate="print"/>
          <a:stretch>
            <a:fillRect/>
          </a:stretch>
        </p:blipFill>
        <p:spPr>
          <a:xfrm>
            <a:off x="8702411" y="2661558"/>
            <a:ext cx="329213" cy="292633"/>
          </a:xfrm>
          <a:prstGeom prst="rect">
            <a:avLst/>
          </a:prstGeom>
        </p:spPr>
      </p:pic>
      <p:sp>
        <p:nvSpPr>
          <p:cNvPr id="100" name="TextBox 99"/>
          <p:cNvSpPr txBox="1"/>
          <p:nvPr/>
        </p:nvSpPr>
        <p:spPr>
          <a:xfrm>
            <a:off x="8655531" y="3201360"/>
            <a:ext cx="301686" cy="369332"/>
          </a:xfrm>
          <a:prstGeom prst="rect">
            <a:avLst/>
          </a:prstGeom>
          <a:noFill/>
        </p:spPr>
        <p:txBody>
          <a:bodyPr wrap="none" rtlCol="0">
            <a:spAutoFit/>
          </a:bodyPr>
          <a:lstStyle/>
          <a:p>
            <a:r>
              <a:rPr lang="en-US" dirty="0"/>
              <a:t>1</a:t>
            </a:r>
          </a:p>
        </p:txBody>
      </p:sp>
      <p:sp>
        <p:nvSpPr>
          <p:cNvPr id="101" name="TextBox 100"/>
          <p:cNvSpPr txBox="1"/>
          <p:nvPr/>
        </p:nvSpPr>
        <p:spPr>
          <a:xfrm>
            <a:off x="8716175" y="3685372"/>
            <a:ext cx="301686" cy="369332"/>
          </a:xfrm>
          <a:prstGeom prst="rect">
            <a:avLst/>
          </a:prstGeom>
          <a:noFill/>
        </p:spPr>
        <p:txBody>
          <a:bodyPr wrap="none" rtlCol="0">
            <a:spAutoFit/>
          </a:bodyPr>
          <a:lstStyle/>
          <a:p>
            <a:r>
              <a:rPr lang="en-US" dirty="0"/>
              <a:t>0</a:t>
            </a:r>
          </a:p>
        </p:txBody>
      </p:sp>
      <p:sp>
        <p:nvSpPr>
          <p:cNvPr id="102" name="TextBox 101"/>
          <p:cNvSpPr txBox="1"/>
          <p:nvPr/>
        </p:nvSpPr>
        <p:spPr>
          <a:xfrm>
            <a:off x="8699882" y="4145057"/>
            <a:ext cx="301686" cy="369332"/>
          </a:xfrm>
          <a:prstGeom prst="rect">
            <a:avLst/>
          </a:prstGeom>
          <a:noFill/>
        </p:spPr>
        <p:txBody>
          <a:bodyPr wrap="none" rtlCol="0">
            <a:spAutoFit/>
          </a:bodyPr>
          <a:lstStyle/>
          <a:p>
            <a:r>
              <a:rPr lang="en-US" dirty="0" smtClean="0"/>
              <a:t>2</a:t>
            </a:r>
            <a:endParaRPr lang="en-US" dirty="0"/>
          </a:p>
        </p:txBody>
      </p:sp>
      <p:pic>
        <p:nvPicPr>
          <p:cNvPr id="103" name="Picture 102"/>
          <p:cNvPicPr>
            <a:picLocks noChangeAspect="1"/>
          </p:cNvPicPr>
          <p:nvPr/>
        </p:nvPicPr>
        <p:blipFill>
          <a:blip r:embed="rId22" cstate="print"/>
          <a:stretch>
            <a:fillRect/>
          </a:stretch>
        </p:blipFill>
        <p:spPr>
          <a:xfrm>
            <a:off x="9103696" y="2692259"/>
            <a:ext cx="329213" cy="292633"/>
          </a:xfrm>
          <a:prstGeom prst="rect">
            <a:avLst/>
          </a:prstGeom>
        </p:spPr>
      </p:pic>
      <p:sp>
        <p:nvSpPr>
          <p:cNvPr id="104" name="TextBox 103"/>
          <p:cNvSpPr txBox="1"/>
          <p:nvPr/>
        </p:nvSpPr>
        <p:spPr>
          <a:xfrm>
            <a:off x="9049560" y="3201360"/>
            <a:ext cx="301686" cy="369332"/>
          </a:xfrm>
          <a:prstGeom prst="rect">
            <a:avLst/>
          </a:prstGeom>
          <a:noFill/>
        </p:spPr>
        <p:txBody>
          <a:bodyPr wrap="none" rtlCol="0">
            <a:spAutoFit/>
          </a:bodyPr>
          <a:lstStyle/>
          <a:p>
            <a:r>
              <a:rPr lang="en-US" dirty="0"/>
              <a:t>1</a:t>
            </a:r>
          </a:p>
        </p:txBody>
      </p:sp>
      <p:sp>
        <p:nvSpPr>
          <p:cNvPr id="105" name="TextBox 104"/>
          <p:cNvSpPr txBox="1"/>
          <p:nvPr/>
        </p:nvSpPr>
        <p:spPr>
          <a:xfrm>
            <a:off x="9103696" y="3685372"/>
            <a:ext cx="301686" cy="369332"/>
          </a:xfrm>
          <a:prstGeom prst="rect">
            <a:avLst/>
          </a:prstGeom>
          <a:noFill/>
        </p:spPr>
        <p:txBody>
          <a:bodyPr wrap="none" rtlCol="0">
            <a:spAutoFit/>
          </a:bodyPr>
          <a:lstStyle/>
          <a:p>
            <a:r>
              <a:rPr lang="en-US" dirty="0"/>
              <a:t>0</a:t>
            </a:r>
          </a:p>
        </p:txBody>
      </p:sp>
      <p:sp>
        <p:nvSpPr>
          <p:cNvPr id="106" name="TextBox 105"/>
          <p:cNvSpPr txBox="1"/>
          <p:nvPr/>
        </p:nvSpPr>
        <p:spPr>
          <a:xfrm>
            <a:off x="9136763" y="4145057"/>
            <a:ext cx="301686" cy="369332"/>
          </a:xfrm>
          <a:prstGeom prst="rect">
            <a:avLst/>
          </a:prstGeom>
          <a:noFill/>
        </p:spPr>
        <p:txBody>
          <a:bodyPr wrap="none" rtlCol="0">
            <a:spAutoFit/>
          </a:bodyPr>
          <a:lstStyle/>
          <a:p>
            <a:r>
              <a:rPr lang="en-US" dirty="0"/>
              <a:t>7</a:t>
            </a:r>
          </a:p>
        </p:txBody>
      </p:sp>
      <p:sp>
        <p:nvSpPr>
          <p:cNvPr id="107" name="TextBox 106"/>
          <p:cNvSpPr txBox="1"/>
          <p:nvPr/>
        </p:nvSpPr>
        <p:spPr>
          <a:xfrm>
            <a:off x="8688925" y="5286143"/>
            <a:ext cx="328936" cy="369332"/>
          </a:xfrm>
          <a:prstGeom prst="rect">
            <a:avLst/>
          </a:prstGeom>
          <a:noFill/>
        </p:spPr>
        <p:txBody>
          <a:bodyPr wrap="none" rtlCol="0">
            <a:spAutoFit/>
          </a:bodyPr>
          <a:lstStyle/>
          <a:p>
            <a:r>
              <a:rPr lang="en-US" dirty="0" smtClean="0"/>
              <a:t>H</a:t>
            </a:r>
            <a:endParaRPr lang="en-US" dirty="0"/>
          </a:p>
        </p:txBody>
      </p:sp>
      <p:sp>
        <p:nvSpPr>
          <p:cNvPr id="108" name="TextBox 107"/>
          <p:cNvSpPr txBox="1"/>
          <p:nvPr/>
        </p:nvSpPr>
        <p:spPr>
          <a:xfrm>
            <a:off x="9068547" y="5293712"/>
            <a:ext cx="290464" cy="369332"/>
          </a:xfrm>
          <a:prstGeom prst="rect">
            <a:avLst/>
          </a:prstGeom>
          <a:noFill/>
        </p:spPr>
        <p:txBody>
          <a:bodyPr wrap="none" rtlCol="0">
            <a:spAutoFit/>
          </a:bodyPr>
          <a:lstStyle/>
          <a:p>
            <a:r>
              <a:rPr lang="en-US" dirty="0" smtClean="0"/>
              <a:t>F</a:t>
            </a:r>
            <a:endParaRPr lang="en-US" dirty="0"/>
          </a:p>
        </p:txBody>
      </p:sp>
      <p:pic>
        <p:nvPicPr>
          <p:cNvPr id="109" name="Picture 108"/>
          <p:cNvPicPr>
            <a:picLocks noChangeAspect="1"/>
          </p:cNvPicPr>
          <p:nvPr/>
        </p:nvPicPr>
        <p:blipFill>
          <a:blip r:embed="rId22" cstate="print"/>
          <a:stretch>
            <a:fillRect/>
          </a:stretch>
        </p:blipFill>
        <p:spPr>
          <a:xfrm>
            <a:off x="9509645" y="2694979"/>
            <a:ext cx="329213" cy="292633"/>
          </a:xfrm>
          <a:prstGeom prst="rect">
            <a:avLst/>
          </a:prstGeom>
        </p:spPr>
      </p:pic>
      <p:pic>
        <p:nvPicPr>
          <p:cNvPr id="110" name="Picture 109"/>
          <p:cNvPicPr>
            <a:picLocks noChangeAspect="1"/>
          </p:cNvPicPr>
          <p:nvPr/>
        </p:nvPicPr>
        <p:blipFill>
          <a:blip r:embed="rId22" cstate="print"/>
          <a:stretch>
            <a:fillRect/>
          </a:stretch>
        </p:blipFill>
        <p:spPr>
          <a:xfrm>
            <a:off x="9883511" y="2692258"/>
            <a:ext cx="329213" cy="292633"/>
          </a:xfrm>
          <a:prstGeom prst="rect">
            <a:avLst/>
          </a:prstGeom>
        </p:spPr>
      </p:pic>
      <p:sp>
        <p:nvSpPr>
          <p:cNvPr id="111" name="TextBox 110"/>
          <p:cNvSpPr txBox="1"/>
          <p:nvPr/>
        </p:nvSpPr>
        <p:spPr>
          <a:xfrm>
            <a:off x="9507239" y="3201360"/>
            <a:ext cx="301686" cy="369332"/>
          </a:xfrm>
          <a:prstGeom prst="rect">
            <a:avLst/>
          </a:prstGeom>
          <a:noFill/>
        </p:spPr>
        <p:txBody>
          <a:bodyPr wrap="none" rtlCol="0">
            <a:spAutoFit/>
          </a:bodyPr>
          <a:lstStyle/>
          <a:p>
            <a:r>
              <a:rPr lang="en-US" dirty="0" smtClean="0"/>
              <a:t>1</a:t>
            </a:r>
            <a:endParaRPr lang="en-US" dirty="0"/>
          </a:p>
        </p:txBody>
      </p:sp>
      <p:sp>
        <p:nvSpPr>
          <p:cNvPr id="112" name="TextBox 111"/>
          <p:cNvSpPr txBox="1"/>
          <p:nvPr/>
        </p:nvSpPr>
        <p:spPr>
          <a:xfrm>
            <a:off x="9523408" y="3685372"/>
            <a:ext cx="301686" cy="369332"/>
          </a:xfrm>
          <a:prstGeom prst="rect">
            <a:avLst/>
          </a:prstGeom>
          <a:noFill/>
        </p:spPr>
        <p:txBody>
          <a:bodyPr wrap="none" rtlCol="0">
            <a:spAutoFit/>
          </a:bodyPr>
          <a:lstStyle/>
          <a:p>
            <a:r>
              <a:rPr lang="en-US" dirty="0" smtClean="0"/>
              <a:t>0</a:t>
            </a:r>
            <a:endParaRPr lang="en-US" dirty="0"/>
          </a:p>
        </p:txBody>
      </p:sp>
      <p:sp>
        <p:nvSpPr>
          <p:cNvPr id="113" name="TextBox 112"/>
          <p:cNvSpPr txBox="1"/>
          <p:nvPr/>
        </p:nvSpPr>
        <p:spPr>
          <a:xfrm>
            <a:off x="9573644" y="4137094"/>
            <a:ext cx="301686" cy="369332"/>
          </a:xfrm>
          <a:prstGeom prst="rect">
            <a:avLst/>
          </a:prstGeom>
          <a:noFill/>
        </p:spPr>
        <p:txBody>
          <a:bodyPr wrap="none" rtlCol="0">
            <a:spAutoFit/>
          </a:bodyPr>
          <a:lstStyle/>
          <a:p>
            <a:r>
              <a:rPr lang="en-US" dirty="0"/>
              <a:t>7</a:t>
            </a:r>
          </a:p>
        </p:txBody>
      </p:sp>
      <p:sp>
        <p:nvSpPr>
          <p:cNvPr id="114" name="TextBox 113"/>
          <p:cNvSpPr txBox="1"/>
          <p:nvPr/>
        </p:nvSpPr>
        <p:spPr>
          <a:xfrm>
            <a:off x="9496552" y="5278121"/>
            <a:ext cx="328936" cy="369332"/>
          </a:xfrm>
          <a:prstGeom prst="rect">
            <a:avLst/>
          </a:prstGeom>
          <a:noFill/>
        </p:spPr>
        <p:txBody>
          <a:bodyPr wrap="none" rtlCol="0">
            <a:spAutoFit/>
          </a:bodyPr>
          <a:lstStyle/>
          <a:p>
            <a:r>
              <a:rPr lang="en-US" dirty="0"/>
              <a:t>H</a:t>
            </a:r>
          </a:p>
        </p:txBody>
      </p:sp>
      <p:sp>
        <p:nvSpPr>
          <p:cNvPr id="115" name="TextBox 114"/>
          <p:cNvSpPr txBox="1"/>
          <p:nvPr/>
        </p:nvSpPr>
        <p:spPr>
          <a:xfrm>
            <a:off x="9875330" y="3201360"/>
            <a:ext cx="301686" cy="369332"/>
          </a:xfrm>
          <a:prstGeom prst="rect">
            <a:avLst/>
          </a:prstGeom>
          <a:noFill/>
        </p:spPr>
        <p:txBody>
          <a:bodyPr wrap="none" rtlCol="0">
            <a:spAutoFit/>
          </a:bodyPr>
          <a:lstStyle/>
          <a:p>
            <a:r>
              <a:rPr lang="en-US" dirty="0"/>
              <a:t>1</a:t>
            </a:r>
          </a:p>
        </p:txBody>
      </p:sp>
      <p:sp>
        <p:nvSpPr>
          <p:cNvPr id="116" name="TextBox 115"/>
          <p:cNvSpPr txBox="1"/>
          <p:nvPr/>
        </p:nvSpPr>
        <p:spPr>
          <a:xfrm>
            <a:off x="9863028" y="3704110"/>
            <a:ext cx="301686" cy="369332"/>
          </a:xfrm>
          <a:prstGeom prst="rect">
            <a:avLst/>
          </a:prstGeom>
          <a:noFill/>
        </p:spPr>
        <p:txBody>
          <a:bodyPr wrap="none" rtlCol="0">
            <a:spAutoFit/>
          </a:bodyPr>
          <a:lstStyle/>
          <a:p>
            <a:r>
              <a:rPr lang="en-US" dirty="0" smtClean="0"/>
              <a:t>0</a:t>
            </a:r>
            <a:endParaRPr lang="en-US" dirty="0"/>
          </a:p>
        </p:txBody>
      </p:sp>
      <p:sp>
        <p:nvSpPr>
          <p:cNvPr id="117" name="TextBox 116"/>
          <p:cNvSpPr txBox="1"/>
          <p:nvPr/>
        </p:nvSpPr>
        <p:spPr>
          <a:xfrm>
            <a:off x="9860620" y="4155795"/>
            <a:ext cx="301686" cy="369332"/>
          </a:xfrm>
          <a:prstGeom prst="rect">
            <a:avLst/>
          </a:prstGeom>
          <a:noFill/>
        </p:spPr>
        <p:txBody>
          <a:bodyPr wrap="none" rtlCol="0">
            <a:spAutoFit/>
          </a:bodyPr>
          <a:lstStyle/>
          <a:p>
            <a:r>
              <a:rPr lang="en-US" dirty="0"/>
              <a:t>7</a:t>
            </a:r>
          </a:p>
        </p:txBody>
      </p:sp>
      <p:sp>
        <p:nvSpPr>
          <p:cNvPr id="118" name="TextBox 117"/>
          <p:cNvSpPr txBox="1"/>
          <p:nvPr/>
        </p:nvSpPr>
        <p:spPr>
          <a:xfrm>
            <a:off x="9922260" y="5278121"/>
            <a:ext cx="328936"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10083019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0-#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0-#ppt_w/2"/>
                                          </p:val>
                                        </p:tav>
                                        <p:tav tm="100000">
                                          <p:val>
                                            <p:strVal val="#ppt_x"/>
                                          </p:val>
                                        </p:tav>
                                      </p:tavLst>
                                    </p:anim>
                                    <p:anim calcmode="lin" valueType="num">
                                      <p:cBhvr additive="base">
                                        <p:cTn id="7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0-#ppt_w/2"/>
                                          </p:val>
                                        </p:tav>
                                        <p:tav tm="100000">
                                          <p:val>
                                            <p:strVal val="#ppt_x"/>
                                          </p:val>
                                        </p:tav>
                                      </p:tavLst>
                                    </p:anim>
                                    <p:anim calcmode="lin" valueType="num">
                                      <p:cBhvr additive="base">
                                        <p:cTn id="8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0-#ppt_w/2"/>
                                          </p:val>
                                        </p:tav>
                                        <p:tav tm="100000">
                                          <p:val>
                                            <p:strVal val="#ppt_x"/>
                                          </p:val>
                                        </p:tav>
                                      </p:tavLst>
                                    </p:anim>
                                    <p:anim calcmode="lin" valueType="num">
                                      <p:cBhvr additive="base">
                                        <p:cTn id="92"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0-#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0-#ppt_w/2"/>
                                          </p:val>
                                        </p:tav>
                                        <p:tav tm="100000">
                                          <p:val>
                                            <p:strVal val="#ppt_x"/>
                                          </p:val>
                                        </p:tav>
                                      </p:tavLst>
                                    </p:anim>
                                    <p:anim calcmode="lin" valueType="num">
                                      <p:cBhvr additive="base">
                                        <p:cTn id="11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fill="hold"/>
                                        <p:tgtEl>
                                          <p:spTgt spid="38"/>
                                        </p:tgtEl>
                                        <p:attrNameLst>
                                          <p:attrName>ppt_x</p:attrName>
                                        </p:attrNameLst>
                                      </p:cBhvr>
                                      <p:tavLst>
                                        <p:tav tm="0">
                                          <p:val>
                                            <p:strVal val="0-#ppt_w/2"/>
                                          </p:val>
                                        </p:tav>
                                        <p:tav tm="100000">
                                          <p:val>
                                            <p:strVal val="#ppt_x"/>
                                          </p:val>
                                        </p:tav>
                                      </p:tavLst>
                                    </p:anim>
                                    <p:anim calcmode="lin" valueType="num">
                                      <p:cBhvr additive="base">
                                        <p:cTn id="1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0-#ppt_w/2"/>
                                          </p:val>
                                        </p:tav>
                                        <p:tav tm="100000">
                                          <p:val>
                                            <p:strVal val="#ppt_x"/>
                                          </p:val>
                                        </p:tav>
                                      </p:tavLst>
                                    </p:anim>
                                    <p:anim calcmode="lin" valueType="num">
                                      <p:cBhvr additive="base">
                                        <p:cTn id="1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fill="hold"/>
                                        <p:tgtEl>
                                          <p:spTgt spid="40"/>
                                        </p:tgtEl>
                                        <p:attrNameLst>
                                          <p:attrName>ppt_x</p:attrName>
                                        </p:attrNameLst>
                                      </p:cBhvr>
                                      <p:tavLst>
                                        <p:tav tm="0">
                                          <p:val>
                                            <p:strVal val="0-#ppt_w/2"/>
                                          </p:val>
                                        </p:tav>
                                        <p:tav tm="100000">
                                          <p:val>
                                            <p:strVal val="#ppt_x"/>
                                          </p:val>
                                        </p:tav>
                                      </p:tavLst>
                                    </p:anim>
                                    <p:anim calcmode="lin" valueType="num">
                                      <p:cBhvr additive="base">
                                        <p:cTn id="12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0-#ppt_w/2"/>
                                          </p:val>
                                        </p:tav>
                                        <p:tav tm="100000">
                                          <p:val>
                                            <p:strVal val="#ppt_x"/>
                                          </p:val>
                                        </p:tav>
                                      </p:tavLst>
                                    </p:anim>
                                    <p:anim calcmode="lin" valueType="num">
                                      <p:cBhvr additive="base">
                                        <p:cTn id="13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0-#ppt_w/2"/>
                                          </p:val>
                                        </p:tav>
                                        <p:tav tm="100000">
                                          <p:val>
                                            <p:strVal val="#ppt_x"/>
                                          </p:val>
                                        </p:tav>
                                      </p:tavLst>
                                    </p:anim>
                                    <p:anim calcmode="lin" valueType="num">
                                      <p:cBhvr additive="base">
                                        <p:cTn id="14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0-#ppt_w/2"/>
                                          </p:val>
                                        </p:tav>
                                        <p:tav tm="100000">
                                          <p:val>
                                            <p:strVal val="#ppt_x"/>
                                          </p:val>
                                        </p:tav>
                                      </p:tavLst>
                                    </p:anim>
                                    <p:anim calcmode="lin" valueType="num">
                                      <p:cBhvr additive="base">
                                        <p:cTn id="14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4"/>
                                        </p:tgtEl>
                                        <p:attrNameLst>
                                          <p:attrName>style.visibility</p:attrName>
                                        </p:attrNameLst>
                                      </p:cBhvr>
                                      <p:to>
                                        <p:strVal val="visible"/>
                                      </p:to>
                                    </p:set>
                                    <p:anim calcmode="lin" valueType="num">
                                      <p:cBhvr additive="base">
                                        <p:cTn id="151" dur="500" fill="hold"/>
                                        <p:tgtEl>
                                          <p:spTgt spid="44"/>
                                        </p:tgtEl>
                                        <p:attrNameLst>
                                          <p:attrName>ppt_x</p:attrName>
                                        </p:attrNameLst>
                                      </p:cBhvr>
                                      <p:tavLst>
                                        <p:tav tm="0">
                                          <p:val>
                                            <p:strVal val="0-#ppt_w/2"/>
                                          </p:val>
                                        </p:tav>
                                        <p:tav tm="100000">
                                          <p:val>
                                            <p:strVal val="#ppt_x"/>
                                          </p:val>
                                        </p:tav>
                                      </p:tavLst>
                                    </p:anim>
                                    <p:anim calcmode="lin" valueType="num">
                                      <p:cBhvr additive="base">
                                        <p:cTn id="152"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45"/>
                                        </p:tgtEl>
                                        <p:attrNameLst>
                                          <p:attrName>style.visibility</p:attrName>
                                        </p:attrNameLst>
                                      </p:cBhvr>
                                      <p:to>
                                        <p:strVal val="visible"/>
                                      </p:to>
                                    </p:set>
                                    <p:anim calcmode="lin" valueType="num">
                                      <p:cBhvr additive="base">
                                        <p:cTn id="157" dur="500" fill="hold"/>
                                        <p:tgtEl>
                                          <p:spTgt spid="45"/>
                                        </p:tgtEl>
                                        <p:attrNameLst>
                                          <p:attrName>ppt_x</p:attrName>
                                        </p:attrNameLst>
                                      </p:cBhvr>
                                      <p:tavLst>
                                        <p:tav tm="0">
                                          <p:val>
                                            <p:strVal val="0-#ppt_w/2"/>
                                          </p:val>
                                        </p:tav>
                                        <p:tav tm="100000">
                                          <p:val>
                                            <p:strVal val="#ppt_x"/>
                                          </p:val>
                                        </p:tav>
                                      </p:tavLst>
                                    </p:anim>
                                    <p:anim calcmode="lin" valueType="num">
                                      <p:cBhvr additive="base">
                                        <p:cTn id="15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anim calcmode="lin" valueType="num">
                                      <p:cBhvr additive="base">
                                        <p:cTn id="163" dur="500" fill="hold"/>
                                        <p:tgtEl>
                                          <p:spTgt spid="46"/>
                                        </p:tgtEl>
                                        <p:attrNameLst>
                                          <p:attrName>ppt_x</p:attrName>
                                        </p:attrNameLst>
                                      </p:cBhvr>
                                      <p:tavLst>
                                        <p:tav tm="0">
                                          <p:val>
                                            <p:strVal val="0-#ppt_w/2"/>
                                          </p:val>
                                        </p:tav>
                                        <p:tav tm="100000">
                                          <p:val>
                                            <p:strVal val="#ppt_x"/>
                                          </p:val>
                                        </p:tav>
                                      </p:tavLst>
                                    </p:anim>
                                    <p:anim calcmode="lin" valueType="num">
                                      <p:cBhvr additive="base">
                                        <p:cTn id="16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additive="base">
                                        <p:cTn id="169" dur="500" fill="hold"/>
                                        <p:tgtEl>
                                          <p:spTgt spid="47"/>
                                        </p:tgtEl>
                                        <p:attrNameLst>
                                          <p:attrName>ppt_x</p:attrName>
                                        </p:attrNameLst>
                                      </p:cBhvr>
                                      <p:tavLst>
                                        <p:tav tm="0">
                                          <p:val>
                                            <p:strVal val="0-#ppt_w/2"/>
                                          </p:val>
                                        </p:tav>
                                        <p:tav tm="100000">
                                          <p:val>
                                            <p:strVal val="#ppt_x"/>
                                          </p:val>
                                        </p:tav>
                                      </p:tavLst>
                                    </p:anim>
                                    <p:anim calcmode="lin" valueType="num">
                                      <p:cBhvr additive="base">
                                        <p:cTn id="17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48"/>
                                        </p:tgtEl>
                                        <p:attrNameLst>
                                          <p:attrName>style.visibility</p:attrName>
                                        </p:attrNameLst>
                                      </p:cBhvr>
                                      <p:to>
                                        <p:strVal val="visible"/>
                                      </p:to>
                                    </p:set>
                                    <p:anim calcmode="lin" valueType="num">
                                      <p:cBhvr additive="base">
                                        <p:cTn id="175" dur="500" fill="hold"/>
                                        <p:tgtEl>
                                          <p:spTgt spid="48"/>
                                        </p:tgtEl>
                                        <p:attrNameLst>
                                          <p:attrName>ppt_x</p:attrName>
                                        </p:attrNameLst>
                                      </p:cBhvr>
                                      <p:tavLst>
                                        <p:tav tm="0">
                                          <p:val>
                                            <p:strVal val="0-#ppt_w/2"/>
                                          </p:val>
                                        </p:tav>
                                        <p:tav tm="100000">
                                          <p:val>
                                            <p:strVal val="#ppt_x"/>
                                          </p:val>
                                        </p:tav>
                                      </p:tavLst>
                                    </p:anim>
                                    <p:anim calcmode="lin" valueType="num">
                                      <p:cBhvr additive="base">
                                        <p:cTn id="17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49"/>
                                        </p:tgtEl>
                                        <p:attrNameLst>
                                          <p:attrName>style.visibility</p:attrName>
                                        </p:attrNameLst>
                                      </p:cBhvr>
                                      <p:to>
                                        <p:strVal val="visible"/>
                                      </p:to>
                                    </p:set>
                                    <p:anim calcmode="lin" valueType="num">
                                      <p:cBhvr additive="base">
                                        <p:cTn id="181" dur="500" fill="hold"/>
                                        <p:tgtEl>
                                          <p:spTgt spid="49"/>
                                        </p:tgtEl>
                                        <p:attrNameLst>
                                          <p:attrName>ppt_x</p:attrName>
                                        </p:attrNameLst>
                                      </p:cBhvr>
                                      <p:tavLst>
                                        <p:tav tm="0">
                                          <p:val>
                                            <p:strVal val="0-#ppt_w/2"/>
                                          </p:val>
                                        </p:tav>
                                        <p:tav tm="100000">
                                          <p:val>
                                            <p:strVal val="#ppt_x"/>
                                          </p:val>
                                        </p:tav>
                                      </p:tavLst>
                                    </p:anim>
                                    <p:anim calcmode="lin" valueType="num">
                                      <p:cBhvr additive="base">
                                        <p:cTn id="18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50"/>
                                        </p:tgtEl>
                                        <p:attrNameLst>
                                          <p:attrName>style.visibility</p:attrName>
                                        </p:attrNameLst>
                                      </p:cBhvr>
                                      <p:to>
                                        <p:strVal val="visible"/>
                                      </p:to>
                                    </p:set>
                                    <p:anim calcmode="lin" valueType="num">
                                      <p:cBhvr additive="base">
                                        <p:cTn id="187" dur="500" fill="hold"/>
                                        <p:tgtEl>
                                          <p:spTgt spid="50"/>
                                        </p:tgtEl>
                                        <p:attrNameLst>
                                          <p:attrName>ppt_x</p:attrName>
                                        </p:attrNameLst>
                                      </p:cBhvr>
                                      <p:tavLst>
                                        <p:tav tm="0">
                                          <p:val>
                                            <p:strVal val="0-#ppt_w/2"/>
                                          </p:val>
                                        </p:tav>
                                        <p:tav tm="100000">
                                          <p:val>
                                            <p:strVal val="#ppt_x"/>
                                          </p:val>
                                        </p:tav>
                                      </p:tavLst>
                                    </p:anim>
                                    <p:anim calcmode="lin" valueType="num">
                                      <p:cBhvr additive="base">
                                        <p:cTn id="18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additive="base">
                                        <p:cTn id="193" dur="500" fill="hold"/>
                                        <p:tgtEl>
                                          <p:spTgt spid="51"/>
                                        </p:tgtEl>
                                        <p:attrNameLst>
                                          <p:attrName>ppt_x</p:attrName>
                                        </p:attrNameLst>
                                      </p:cBhvr>
                                      <p:tavLst>
                                        <p:tav tm="0">
                                          <p:val>
                                            <p:strVal val="0-#ppt_w/2"/>
                                          </p:val>
                                        </p:tav>
                                        <p:tav tm="100000">
                                          <p:val>
                                            <p:strVal val="#ppt_x"/>
                                          </p:val>
                                        </p:tav>
                                      </p:tavLst>
                                    </p:anim>
                                    <p:anim calcmode="lin" valueType="num">
                                      <p:cBhvr additive="base">
                                        <p:cTn id="19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0-#ppt_w/2"/>
                                          </p:val>
                                        </p:tav>
                                        <p:tav tm="100000">
                                          <p:val>
                                            <p:strVal val="#ppt_x"/>
                                          </p:val>
                                        </p:tav>
                                      </p:tavLst>
                                    </p:anim>
                                    <p:anim calcmode="lin" valueType="num">
                                      <p:cBhvr additive="base">
                                        <p:cTn id="20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53"/>
                                        </p:tgtEl>
                                        <p:attrNameLst>
                                          <p:attrName>style.visibility</p:attrName>
                                        </p:attrNameLst>
                                      </p:cBhvr>
                                      <p:to>
                                        <p:strVal val="visible"/>
                                      </p:to>
                                    </p:set>
                                    <p:anim calcmode="lin" valueType="num">
                                      <p:cBhvr additive="base">
                                        <p:cTn id="205" dur="500" fill="hold"/>
                                        <p:tgtEl>
                                          <p:spTgt spid="53"/>
                                        </p:tgtEl>
                                        <p:attrNameLst>
                                          <p:attrName>ppt_x</p:attrName>
                                        </p:attrNameLst>
                                      </p:cBhvr>
                                      <p:tavLst>
                                        <p:tav tm="0">
                                          <p:val>
                                            <p:strVal val="0-#ppt_w/2"/>
                                          </p:val>
                                        </p:tav>
                                        <p:tav tm="100000">
                                          <p:val>
                                            <p:strVal val="#ppt_x"/>
                                          </p:val>
                                        </p:tav>
                                      </p:tavLst>
                                    </p:anim>
                                    <p:anim calcmode="lin" valueType="num">
                                      <p:cBhvr additive="base">
                                        <p:cTn id="20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nodeType="clickEffect">
                                  <p:stCondLst>
                                    <p:cond delay="0"/>
                                  </p:stCondLst>
                                  <p:childTnLst>
                                    <p:set>
                                      <p:cBhvr>
                                        <p:cTn id="210" dur="1" fill="hold">
                                          <p:stCondLst>
                                            <p:cond delay="0"/>
                                          </p:stCondLst>
                                        </p:cTn>
                                        <p:tgtEl>
                                          <p:spTgt spid="54"/>
                                        </p:tgtEl>
                                        <p:attrNameLst>
                                          <p:attrName>style.visibility</p:attrName>
                                        </p:attrNameLst>
                                      </p:cBhvr>
                                      <p:to>
                                        <p:strVal val="visible"/>
                                      </p:to>
                                    </p:set>
                                    <p:anim calcmode="lin" valueType="num">
                                      <p:cBhvr additive="base">
                                        <p:cTn id="211" dur="500" fill="hold"/>
                                        <p:tgtEl>
                                          <p:spTgt spid="54"/>
                                        </p:tgtEl>
                                        <p:attrNameLst>
                                          <p:attrName>ppt_x</p:attrName>
                                        </p:attrNameLst>
                                      </p:cBhvr>
                                      <p:tavLst>
                                        <p:tav tm="0">
                                          <p:val>
                                            <p:strVal val="0-#ppt_w/2"/>
                                          </p:val>
                                        </p:tav>
                                        <p:tav tm="100000">
                                          <p:val>
                                            <p:strVal val="#ppt_x"/>
                                          </p:val>
                                        </p:tav>
                                      </p:tavLst>
                                    </p:anim>
                                    <p:anim calcmode="lin" valueType="num">
                                      <p:cBhvr additive="base">
                                        <p:cTn id="212"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 calcmode="lin" valueType="num">
                                      <p:cBhvr additive="base">
                                        <p:cTn id="217" dur="500" fill="hold"/>
                                        <p:tgtEl>
                                          <p:spTgt spid="55"/>
                                        </p:tgtEl>
                                        <p:attrNameLst>
                                          <p:attrName>ppt_x</p:attrName>
                                        </p:attrNameLst>
                                      </p:cBhvr>
                                      <p:tavLst>
                                        <p:tav tm="0">
                                          <p:val>
                                            <p:strVal val="0-#ppt_w/2"/>
                                          </p:val>
                                        </p:tav>
                                        <p:tav tm="100000">
                                          <p:val>
                                            <p:strVal val="#ppt_x"/>
                                          </p:val>
                                        </p:tav>
                                      </p:tavLst>
                                    </p:anim>
                                    <p:anim calcmode="lin" valueType="num">
                                      <p:cBhvr additive="base">
                                        <p:cTn id="2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56"/>
                                        </p:tgtEl>
                                        <p:attrNameLst>
                                          <p:attrName>style.visibility</p:attrName>
                                        </p:attrNameLst>
                                      </p:cBhvr>
                                      <p:to>
                                        <p:strVal val="visible"/>
                                      </p:to>
                                    </p:set>
                                    <p:anim calcmode="lin" valueType="num">
                                      <p:cBhvr additive="base">
                                        <p:cTn id="223" dur="500" fill="hold"/>
                                        <p:tgtEl>
                                          <p:spTgt spid="56"/>
                                        </p:tgtEl>
                                        <p:attrNameLst>
                                          <p:attrName>ppt_x</p:attrName>
                                        </p:attrNameLst>
                                      </p:cBhvr>
                                      <p:tavLst>
                                        <p:tav tm="0">
                                          <p:val>
                                            <p:strVal val="0-#ppt_w/2"/>
                                          </p:val>
                                        </p:tav>
                                        <p:tav tm="100000">
                                          <p:val>
                                            <p:strVal val="#ppt_x"/>
                                          </p:val>
                                        </p:tav>
                                      </p:tavLst>
                                    </p:anim>
                                    <p:anim calcmode="lin" valueType="num">
                                      <p:cBhvr additive="base">
                                        <p:cTn id="22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57"/>
                                        </p:tgtEl>
                                        <p:attrNameLst>
                                          <p:attrName>style.visibility</p:attrName>
                                        </p:attrNameLst>
                                      </p:cBhvr>
                                      <p:to>
                                        <p:strVal val="visible"/>
                                      </p:to>
                                    </p:set>
                                    <p:anim calcmode="lin" valueType="num">
                                      <p:cBhvr additive="base">
                                        <p:cTn id="229" dur="500" fill="hold"/>
                                        <p:tgtEl>
                                          <p:spTgt spid="57"/>
                                        </p:tgtEl>
                                        <p:attrNameLst>
                                          <p:attrName>ppt_x</p:attrName>
                                        </p:attrNameLst>
                                      </p:cBhvr>
                                      <p:tavLst>
                                        <p:tav tm="0">
                                          <p:val>
                                            <p:strVal val="0-#ppt_w/2"/>
                                          </p:val>
                                        </p:tav>
                                        <p:tav tm="100000">
                                          <p:val>
                                            <p:strVal val="#ppt_x"/>
                                          </p:val>
                                        </p:tav>
                                      </p:tavLst>
                                    </p:anim>
                                    <p:anim calcmode="lin" valueType="num">
                                      <p:cBhvr additive="base">
                                        <p:cTn id="230"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58"/>
                                        </p:tgtEl>
                                        <p:attrNameLst>
                                          <p:attrName>style.visibility</p:attrName>
                                        </p:attrNameLst>
                                      </p:cBhvr>
                                      <p:to>
                                        <p:strVal val="visible"/>
                                      </p:to>
                                    </p:set>
                                    <p:anim calcmode="lin" valueType="num">
                                      <p:cBhvr additive="base">
                                        <p:cTn id="235" dur="500" fill="hold"/>
                                        <p:tgtEl>
                                          <p:spTgt spid="58"/>
                                        </p:tgtEl>
                                        <p:attrNameLst>
                                          <p:attrName>ppt_x</p:attrName>
                                        </p:attrNameLst>
                                      </p:cBhvr>
                                      <p:tavLst>
                                        <p:tav tm="0">
                                          <p:val>
                                            <p:strVal val="0-#ppt_w/2"/>
                                          </p:val>
                                        </p:tav>
                                        <p:tav tm="100000">
                                          <p:val>
                                            <p:strVal val="#ppt_x"/>
                                          </p:val>
                                        </p:tav>
                                      </p:tavLst>
                                    </p:anim>
                                    <p:anim calcmode="lin" valueType="num">
                                      <p:cBhvr additive="base">
                                        <p:cTn id="2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nodeType="click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additive="base">
                                        <p:cTn id="241" dur="500" fill="hold"/>
                                        <p:tgtEl>
                                          <p:spTgt spid="59"/>
                                        </p:tgtEl>
                                        <p:attrNameLst>
                                          <p:attrName>ppt_x</p:attrName>
                                        </p:attrNameLst>
                                      </p:cBhvr>
                                      <p:tavLst>
                                        <p:tav tm="0">
                                          <p:val>
                                            <p:strVal val="0-#ppt_w/2"/>
                                          </p:val>
                                        </p:tav>
                                        <p:tav tm="100000">
                                          <p:val>
                                            <p:strVal val="#ppt_x"/>
                                          </p:val>
                                        </p:tav>
                                      </p:tavLst>
                                    </p:anim>
                                    <p:anim calcmode="lin" valueType="num">
                                      <p:cBhvr additive="base">
                                        <p:cTn id="242"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60"/>
                                        </p:tgtEl>
                                        <p:attrNameLst>
                                          <p:attrName>style.visibility</p:attrName>
                                        </p:attrNameLst>
                                      </p:cBhvr>
                                      <p:to>
                                        <p:strVal val="visible"/>
                                      </p:to>
                                    </p:set>
                                    <p:anim calcmode="lin" valueType="num">
                                      <p:cBhvr additive="base">
                                        <p:cTn id="247" dur="500" fill="hold"/>
                                        <p:tgtEl>
                                          <p:spTgt spid="60"/>
                                        </p:tgtEl>
                                        <p:attrNameLst>
                                          <p:attrName>ppt_x</p:attrName>
                                        </p:attrNameLst>
                                      </p:cBhvr>
                                      <p:tavLst>
                                        <p:tav tm="0">
                                          <p:val>
                                            <p:strVal val="0-#ppt_w/2"/>
                                          </p:val>
                                        </p:tav>
                                        <p:tav tm="100000">
                                          <p:val>
                                            <p:strVal val="#ppt_x"/>
                                          </p:val>
                                        </p:tav>
                                      </p:tavLst>
                                    </p:anim>
                                    <p:anim calcmode="lin" valueType="num">
                                      <p:cBhvr additive="base">
                                        <p:cTn id="24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61"/>
                                        </p:tgtEl>
                                        <p:attrNameLst>
                                          <p:attrName>style.visibility</p:attrName>
                                        </p:attrNameLst>
                                      </p:cBhvr>
                                      <p:to>
                                        <p:strVal val="visible"/>
                                      </p:to>
                                    </p:set>
                                    <p:anim calcmode="lin" valueType="num">
                                      <p:cBhvr additive="base">
                                        <p:cTn id="253" dur="500" fill="hold"/>
                                        <p:tgtEl>
                                          <p:spTgt spid="61"/>
                                        </p:tgtEl>
                                        <p:attrNameLst>
                                          <p:attrName>ppt_x</p:attrName>
                                        </p:attrNameLst>
                                      </p:cBhvr>
                                      <p:tavLst>
                                        <p:tav tm="0">
                                          <p:val>
                                            <p:strVal val="0-#ppt_w/2"/>
                                          </p:val>
                                        </p:tav>
                                        <p:tav tm="100000">
                                          <p:val>
                                            <p:strVal val="#ppt_x"/>
                                          </p:val>
                                        </p:tav>
                                      </p:tavLst>
                                    </p:anim>
                                    <p:anim calcmode="lin" valueType="num">
                                      <p:cBhvr additive="base">
                                        <p:cTn id="254"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62"/>
                                        </p:tgtEl>
                                        <p:attrNameLst>
                                          <p:attrName>style.visibility</p:attrName>
                                        </p:attrNameLst>
                                      </p:cBhvr>
                                      <p:to>
                                        <p:strVal val="visible"/>
                                      </p:to>
                                    </p:set>
                                    <p:anim calcmode="lin" valueType="num">
                                      <p:cBhvr additive="base">
                                        <p:cTn id="259" dur="500" fill="hold"/>
                                        <p:tgtEl>
                                          <p:spTgt spid="62"/>
                                        </p:tgtEl>
                                        <p:attrNameLst>
                                          <p:attrName>ppt_x</p:attrName>
                                        </p:attrNameLst>
                                      </p:cBhvr>
                                      <p:tavLst>
                                        <p:tav tm="0">
                                          <p:val>
                                            <p:strVal val="0-#ppt_w/2"/>
                                          </p:val>
                                        </p:tav>
                                        <p:tav tm="100000">
                                          <p:val>
                                            <p:strVal val="#ppt_x"/>
                                          </p:val>
                                        </p:tav>
                                      </p:tavLst>
                                    </p:anim>
                                    <p:anim calcmode="lin" valueType="num">
                                      <p:cBhvr additive="base">
                                        <p:cTn id="260"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63"/>
                                        </p:tgtEl>
                                        <p:attrNameLst>
                                          <p:attrName>style.visibility</p:attrName>
                                        </p:attrNameLst>
                                      </p:cBhvr>
                                      <p:to>
                                        <p:strVal val="visible"/>
                                      </p:to>
                                    </p:set>
                                    <p:anim calcmode="lin" valueType="num">
                                      <p:cBhvr additive="base">
                                        <p:cTn id="265" dur="500" fill="hold"/>
                                        <p:tgtEl>
                                          <p:spTgt spid="63"/>
                                        </p:tgtEl>
                                        <p:attrNameLst>
                                          <p:attrName>ppt_x</p:attrName>
                                        </p:attrNameLst>
                                      </p:cBhvr>
                                      <p:tavLst>
                                        <p:tav tm="0">
                                          <p:val>
                                            <p:strVal val="0-#ppt_w/2"/>
                                          </p:val>
                                        </p:tav>
                                        <p:tav tm="100000">
                                          <p:val>
                                            <p:strVal val="#ppt_x"/>
                                          </p:val>
                                        </p:tav>
                                      </p:tavLst>
                                    </p:anim>
                                    <p:anim calcmode="lin" valueType="num">
                                      <p:cBhvr additive="base">
                                        <p:cTn id="266"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nodeType="clickEffect">
                                  <p:stCondLst>
                                    <p:cond delay="0"/>
                                  </p:stCondLst>
                                  <p:childTnLst>
                                    <p:set>
                                      <p:cBhvr>
                                        <p:cTn id="270" dur="1" fill="hold">
                                          <p:stCondLst>
                                            <p:cond delay="0"/>
                                          </p:stCondLst>
                                        </p:cTn>
                                        <p:tgtEl>
                                          <p:spTgt spid="64"/>
                                        </p:tgtEl>
                                        <p:attrNameLst>
                                          <p:attrName>style.visibility</p:attrName>
                                        </p:attrNameLst>
                                      </p:cBhvr>
                                      <p:to>
                                        <p:strVal val="visible"/>
                                      </p:to>
                                    </p:set>
                                    <p:anim calcmode="lin" valueType="num">
                                      <p:cBhvr additive="base">
                                        <p:cTn id="271" dur="500" fill="hold"/>
                                        <p:tgtEl>
                                          <p:spTgt spid="64"/>
                                        </p:tgtEl>
                                        <p:attrNameLst>
                                          <p:attrName>ppt_x</p:attrName>
                                        </p:attrNameLst>
                                      </p:cBhvr>
                                      <p:tavLst>
                                        <p:tav tm="0">
                                          <p:val>
                                            <p:strVal val="0-#ppt_w/2"/>
                                          </p:val>
                                        </p:tav>
                                        <p:tav tm="100000">
                                          <p:val>
                                            <p:strVal val="#ppt_x"/>
                                          </p:val>
                                        </p:tav>
                                      </p:tavLst>
                                    </p:anim>
                                    <p:anim calcmode="lin" valueType="num">
                                      <p:cBhvr additive="base">
                                        <p:cTn id="27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grpId="0" nodeType="clickEffect">
                                  <p:stCondLst>
                                    <p:cond delay="0"/>
                                  </p:stCondLst>
                                  <p:childTnLst>
                                    <p:set>
                                      <p:cBhvr>
                                        <p:cTn id="276" dur="1" fill="hold">
                                          <p:stCondLst>
                                            <p:cond delay="0"/>
                                          </p:stCondLst>
                                        </p:cTn>
                                        <p:tgtEl>
                                          <p:spTgt spid="65"/>
                                        </p:tgtEl>
                                        <p:attrNameLst>
                                          <p:attrName>style.visibility</p:attrName>
                                        </p:attrNameLst>
                                      </p:cBhvr>
                                      <p:to>
                                        <p:strVal val="visible"/>
                                      </p:to>
                                    </p:set>
                                    <p:anim calcmode="lin" valueType="num">
                                      <p:cBhvr additive="base">
                                        <p:cTn id="277" dur="500" fill="hold"/>
                                        <p:tgtEl>
                                          <p:spTgt spid="65"/>
                                        </p:tgtEl>
                                        <p:attrNameLst>
                                          <p:attrName>ppt_x</p:attrName>
                                        </p:attrNameLst>
                                      </p:cBhvr>
                                      <p:tavLst>
                                        <p:tav tm="0">
                                          <p:val>
                                            <p:strVal val="0-#ppt_w/2"/>
                                          </p:val>
                                        </p:tav>
                                        <p:tav tm="100000">
                                          <p:val>
                                            <p:strVal val="#ppt_x"/>
                                          </p:val>
                                        </p:tav>
                                      </p:tavLst>
                                    </p:anim>
                                    <p:anim calcmode="lin" valueType="num">
                                      <p:cBhvr additive="base">
                                        <p:cTn id="27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66"/>
                                        </p:tgtEl>
                                        <p:attrNameLst>
                                          <p:attrName>style.visibility</p:attrName>
                                        </p:attrNameLst>
                                      </p:cBhvr>
                                      <p:to>
                                        <p:strVal val="visible"/>
                                      </p:to>
                                    </p:set>
                                    <p:anim calcmode="lin" valueType="num">
                                      <p:cBhvr additive="base">
                                        <p:cTn id="283" dur="500" fill="hold"/>
                                        <p:tgtEl>
                                          <p:spTgt spid="66"/>
                                        </p:tgtEl>
                                        <p:attrNameLst>
                                          <p:attrName>ppt_x</p:attrName>
                                        </p:attrNameLst>
                                      </p:cBhvr>
                                      <p:tavLst>
                                        <p:tav tm="0">
                                          <p:val>
                                            <p:strVal val="0-#ppt_w/2"/>
                                          </p:val>
                                        </p:tav>
                                        <p:tav tm="100000">
                                          <p:val>
                                            <p:strVal val="#ppt_x"/>
                                          </p:val>
                                        </p:tav>
                                      </p:tavLst>
                                    </p:anim>
                                    <p:anim calcmode="lin" valueType="num">
                                      <p:cBhvr additive="base">
                                        <p:cTn id="284"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grpId="0" nodeType="clickEffect">
                                  <p:stCondLst>
                                    <p:cond delay="0"/>
                                  </p:stCondLst>
                                  <p:childTnLst>
                                    <p:set>
                                      <p:cBhvr>
                                        <p:cTn id="288" dur="1" fill="hold">
                                          <p:stCondLst>
                                            <p:cond delay="0"/>
                                          </p:stCondLst>
                                        </p:cTn>
                                        <p:tgtEl>
                                          <p:spTgt spid="67"/>
                                        </p:tgtEl>
                                        <p:attrNameLst>
                                          <p:attrName>style.visibility</p:attrName>
                                        </p:attrNameLst>
                                      </p:cBhvr>
                                      <p:to>
                                        <p:strVal val="visible"/>
                                      </p:to>
                                    </p:set>
                                    <p:anim calcmode="lin" valueType="num">
                                      <p:cBhvr additive="base">
                                        <p:cTn id="289" dur="500" fill="hold"/>
                                        <p:tgtEl>
                                          <p:spTgt spid="67"/>
                                        </p:tgtEl>
                                        <p:attrNameLst>
                                          <p:attrName>ppt_x</p:attrName>
                                        </p:attrNameLst>
                                      </p:cBhvr>
                                      <p:tavLst>
                                        <p:tav tm="0">
                                          <p:val>
                                            <p:strVal val="0-#ppt_w/2"/>
                                          </p:val>
                                        </p:tav>
                                        <p:tav tm="100000">
                                          <p:val>
                                            <p:strVal val="#ppt_x"/>
                                          </p:val>
                                        </p:tav>
                                      </p:tavLst>
                                    </p:anim>
                                    <p:anim calcmode="lin" valueType="num">
                                      <p:cBhvr additive="base">
                                        <p:cTn id="290"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68"/>
                                        </p:tgtEl>
                                        <p:attrNameLst>
                                          <p:attrName>style.visibility</p:attrName>
                                        </p:attrNameLst>
                                      </p:cBhvr>
                                      <p:to>
                                        <p:strVal val="visible"/>
                                      </p:to>
                                    </p:set>
                                    <p:anim calcmode="lin" valueType="num">
                                      <p:cBhvr additive="base">
                                        <p:cTn id="295" dur="500" fill="hold"/>
                                        <p:tgtEl>
                                          <p:spTgt spid="68"/>
                                        </p:tgtEl>
                                        <p:attrNameLst>
                                          <p:attrName>ppt_x</p:attrName>
                                        </p:attrNameLst>
                                      </p:cBhvr>
                                      <p:tavLst>
                                        <p:tav tm="0">
                                          <p:val>
                                            <p:strVal val="0-#ppt_w/2"/>
                                          </p:val>
                                        </p:tav>
                                        <p:tav tm="100000">
                                          <p:val>
                                            <p:strVal val="#ppt_x"/>
                                          </p:val>
                                        </p:tav>
                                      </p:tavLst>
                                    </p:anim>
                                    <p:anim calcmode="lin" valueType="num">
                                      <p:cBhvr additive="base">
                                        <p:cTn id="29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nodeType="clickEffect">
                                  <p:stCondLst>
                                    <p:cond delay="0"/>
                                  </p:stCondLst>
                                  <p:childTnLst>
                                    <p:set>
                                      <p:cBhvr>
                                        <p:cTn id="300" dur="1" fill="hold">
                                          <p:stCondLst>
                                            <p:cond delay="0"/>
                                          </p:stCondLst>
                                        </p:cTn>
                                        <p:tgtEl>
                                          <p:spTgt spid="69"/>
                                        </p:tgtEl>
                                        <p:attrNameLst>
                                          <p:attrName>style.visibility</p:attrName>
                                        </p:attrNameLst>
                                      </p:cBhvr>
                                      <p:to>
                                        <p:strVal val="visible"/>
                                      </p:to>
                                    </p:set>
                                    <p:anim calcmode="lin" valueType="num">
                                      <p:cBhvr additive="base">
                                        <p:cTn id="301" dur="500" fill="hold"/>
                                        <p:tgtEl>
                                          <p:spTgt spid="69"/>
                                        </p:tgtEl>
                                        <p:attrNameLst>
                                          <p:attrName>ppt_x</p:attrName>
                                        </p:attrNameLst>
                                      </p:cBhvr>
                                      <p:tavLst>
                                        <p:tav tm="0">
                                          <p:val>
                                            <p:strVal val="0-#ppt_w/2"/>
                                          </p:val>
                                        </p:tav>
                                        <p:tav tm="100000">
                                          <p:val>
                                            <p:strVal val="#ppt_x"/>
                                          </p:val>
                                        </p:tav>
                                      </p:tavLst>
                                    </p:anim>
                                    <p:anim calcmode="lin" valueType="num">
                                      <p:cBhvr additive="base">
                                        <p:cTn id="30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grpId="0" nodeType="clickEffect">
                                  <p:stCondLst>
                                    <p:cond delay="0"/>
                                  </p:stCondLst>
                                  <p:childTnLst>
                                    <p:set>
                                      <p:cBhvr>
                                        <p:cTn id="306" dur="1" fill="hold">
                                          <p:stCondLst>
                                            <p:cond delay="0"/>
                                          </p:stCondLst>
                                        </p:cTn>
                                        <p:tgtEl>
                                          <p:spTgt spid="70"/>
                                        </p:tgtEl>
                                        <p:attrNameLst>
                                          <p:attrName>style.visibility</p:attrName>
                                        </p:attrNameLst>
                                      </p:cBhvr>
                                      <p:to>
                                        <p:strVal val="visible"/>
                                      </p:to>
                                    </p:set>
                                    <p:anim calcmode="lin" valueType="num">
                                      <p:cBhvr additive="base">
                                        <p:cTn id="307" dur="500" fill="hold"/>
                                        <p:tgtEl>
                                          <p:spTgt spid="70"/>
                                        </p:tgtEl>
                                        <p:attrNameLst>
                                          <p:attrName>ppt_x</p:attrName>
                                        </p:attrNameLst>
                                      </p:cBhvr>
                                      <p:tavLst>
                                        <p:tav tm="0">
                                          <p:val>
                                            <p:strVal val="0-#ppt_w/2"/>
                                          </p:val>
                                        </p:tav>
                                        <p:tav tm="100000">
                                          <p:val>
                                            <p:strVal val="#ppt_x"/>
                                          </p:val>
                                        </p:tav>
                                      </p:tavLst>
                                    </p:anim>
                                    <p:anim calcmode="lin" valueType="num">
                                      <p:cBhvr additive="base">
                                        <p:cTn id="308"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71"/>
                                        </p:tgtEl>
                                        <p:attrNameLst>
                                          <p:attrName>style.visibility</p:attrName>
                                        </p:attrNameLst>
                                      </p:cBhvr>
                                      <p:to>
                                        <p:strVal val="visible"/>
                                      </p:to>
                                    </p:set>
                                    <p:anim calcmode="lin" valueType="num">
                                      <p:cBhvr additive="base">
                                        <p:cTn id="313" dur="500" fill="hold"/>
                                        <p:tgtEl>
                                          <p:spTgt spid="71"/>
                                        </p:tgtEl>
                                        <p:attrNameLst>
                                          <p:attrName>ppt_x</p:attrName>
                                        </p:attrNameLst>
                                      </p:cBhvr>
                                      <p:tavLst>
                                        <p:tav tm="0">
                                          <p:val>
                                            <p:strVal val="0-#ppt_w/2"/>
                                          </p:val>
                                        </p:tav>
                                        <p:tav tm="100000">
                                          <p:val>
                                            <p:strVal val="#ppt_x"/>
                                          </p:val>
                                        </p:tav>
                                      </p:tavLst>
                                    </p:anim>
                                    <p:anim calcmode="lin" valueType="num">
                                      <p:cBhvr additive="base">
                                        <p:cTn id="31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72"/>
                                        </p:tgtEl>
                                        <p:attrNameLst>
                                          <p:attrName>style.visibility</p:attrName>
                                        </p:attrNameLst>
                                      </p:cBhvr>
                                      <p:to>
                                        <p:strVal val="visible"/>
                                      </p:to>
                                    </p:set>
                                    <p:anim calcmode="lin" valueType="num">
                                      <p:cBhvr additive="base">
                                        <p:cTn id="319" dur="500" fill="hold"/>
                                        <p:tgtEl>
                                          <p:spTgt spid="72"/>
                                        </p:tgtEl>
                                        <p:attrNameLst>
                                          <p:attrName>ppt_x</p:attrName>
                                        </p:attrNameLst>
                                      </p:cBhvr>
                                      <p:tavLst>
                                        <p:tav tm="0">
                                          <p:val>
                                            <p:strVal val="0-#ppt_w/2"/>
                                          </p:val>
                                        </p:tav>
                                        <p:tav tm="100000">
                                          <p:val>
                                            <p:strVal val="#ppt_x"/>
                                          </p:val>
                                        </p:tav>
                                      </p:tavLst>
                                    </p:anim>
                                    <p:anim calcmode="lin" valueType="num">
                                      <p:cBhvr additive="base">
                                        <p:cTn id="320"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73"/>
                                        </p:tgtEl>
                                        <p:attrNameLst>
                                          <p:attrName>style.visibility</p:attrName>
                                        </p:attrNameLst>
                                      </p:cBhvr>
                                      <p:to>
                                        <p:strVal val="visible"/>
                                      </p:to>
                                    </p:set>
                                    <p:anim calcmode="lin" valueType="num">
                                      <p:cBhvr additive="base">
                                        <p:cTn id="325" dur="500" fill="hold"/>
                                        <p:tgtEl>
                                          <p:spTgt spid="73"/>
                                        </p:tgtEl>
                                        <p:attrNameLst>
                                          <p:attrName>ppt_x</p:attrName>
                                        </p:attrNameLst>
                                      </p:cBhvr>
                                      <p:tavLst>
                                        <p:tav tm="0">
                                          <p:val>
                                            <p:strVal val="0-#ppt_w/2"/>
                                          </p:val>
                                        </p:tav>
                                        <p:tav tm="100000">
                                          <p:val>
                                            <p:strVal val="#ppt_x"/>
                                          </p:val>
                                        </p:tav>
                                      </p:tavLst>
                                    </p:anim>
                                    <p:anim calcmode="lin" valueType="num">
                                      <p:cBhvr additive="base">
                                        <p:cTn id="32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8" fill="hold" nodeType="clickEffect">
                                  <p:stCondLst>
                                    <p:cond delay="0"/>
                                  </p:stCondLst>
                                  <p:childTnLst>
                                    <p:set>
                                      <p:cBhvr>
                                        <p:cTn id="330" dur="1" fill="hold">
                                          <p:stCondLst>
                                            <p:cond delay="0"/>
                                          </p:stCondLst>
                                        </p:cTn>
                                        <p:tgtEl>
                                          <p:spTgt spid="74"/>
                                        </p:tgtEl>
                                        <p:attrNameLst>
                                          <p:attrName>style.visibility</p:attrName>
                                        </p:attrNameLst>
                                      </p:cBhvr>
                                      <p:to>
                                        <p:strVal val="visible"/>
                                      </p:to>
                                    </p:set>
                                    <p:anim calcmode="lin" valueType="num">
                                      <p:cBhvr additive="base">
                                        <p:cTn id="331" dur="500" fill="hold"/>
                                        <p:tgtEl>
                                          <p:spTgt spid="74"/>
                                        </p:tgtEl>
                                        <p:attrNameLst>
                                          <p:attrName>ppt_x</p:attrName>
                                        </p:attrNameLst>
                                      </p:cBhvr>
                                      <p:tavLst>
                                        <p:tav tm="0">
                                          <p:val>
                                            <p:strVal val="0-#ppt_w/2"/>
                                          </p:val>
                                        </p:tav>
                                        <p:tav tm="100000">
                                          <p:val>
                                            <p:strVal val="#ppt_x"/>
                                          </p:val>
                                        </p:tav>
                                      </p:tavLst>
                                    </p:anim>
                                    <p:anim calcmode="lin" valueType="num">
                                      <p:cBhvr additive="base">
                                        <p:cTn id="33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8" fill="hold" grpId="0" nodeType="clickEffect">
                                  <p:stCondLst>
                                    <p:cond delay="0"/>
                                  </p:stCondLst>
                                  <p:childTnLst>
                                    <p:set>
                                      <p:cBhvr>
                                        <p:cTn id="336" dur="1" fill="hold">
                                          <p:stCondLst>
                                            <p:cond delay="0"/>
                                          </p:stCondLst>
                                        </p:cTn>
                                        <p:tgtEl>
                                          <p:spTgt spid="75"/>
                                        </p:tgtEl>
                                        <p:attrNameLst>
                                          <p:attrName>style.visibility</p:attrName>
                                        </p:attrNameLst>
                                      </p:cBhvr>
                                      <p:to>
                                        <p:strVal val="visible"/>
                                      </p:to>
                                    </p:set>
                                    <p:anim calcmode="lin" valueType="num">
                                      <p:cBhvr additive="base">
                                        <p:cTn id="337" dur="500" fill="hold"/>
                                        <p:tgtEl>
                                          <p:spTgt spid="75"/>
                                        </p:tgtEl>
                                        <p:attrNameLst>
                                          <p:attrName>ppt_x</p:attrName>
                                        </p:attrNameLst>
                                      </p:cBhvr>
                                      <p:tavLst>
                                        <p:tav tm="0">
                                          <p:val>
                                            <p:strVal val="0-#ppt_w/2"/>
                                          </p:val>
                                        </p:tav>
                                        <p:tav tm="100000">
                                          <p:val>
                                            <p:strVal val="#ppt_x"/>
                                          </p:val>
                                        </p:tav>
                                      </p:tavLst>
                                    </p:anim>
                                    <p:anim calcmode="lin" valueType="num">
                                      <p:cBhvr additive="base">
                                        <p:cTn id="33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76"/>
                                        </p:tgtEl>
                                        <p:attrNameLst>
                                          <p:attrName>style.visibility</p:attrName>
                                        </p:attrNameLst>
                                      </p:cBhvr>
                                      <p:to>
                                        <p:strVal val="visible"/>
                                      </p:to>
                                    </p:set>
                                    <p:anim calcmode="lin" valueType="num">
                                      <p:cBhvr additive="base">
                                        <p:cTn id="343" dur="500" fill="hold"/>
                                        <p:tgtEl>
                                          <p:spTgt spid="76"/>
                                        </p:tgtEl>
                                        <p:attrNameLst>
                                          <p:attrName>ppt_x</p:attrName>
                                        </p:attrNameLst>
                                      </p:cBhvr>
                                      <p:tavLst>
                                        <p:tav tm="0">
                                          <p:val>
                                            <p:strVal val="0-#ppt_w/2"/>
                                          </p:val>
                                        </p:tav>
                                        <p:tav tm="100000">
                                          <p:val>
                                            <p:strVal val="#ppt_x"/>
                                          </p:val>
                                        </p:tav>
                                      </p:tavLst>
                                    </p:anim>
                                    <p:anim calcmode="lin" valueType="num">
                                      <p:cBhvr additive="base">
                                        <p:cTn id="344"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8" fill="hold" grpId="0" nodeType="clickEffect">
                                  <p:stCondLst>
                                    <p:cond delay="0"/>
                                  </p:stCondLst>
                                  <p:childTnLst>
                                    <p:set>
                                      <p:cBhvr>
                                        <p:cTn id="348" dur="1" fill="hold">
                                          <p:stCondLst>
                                            <p:cond delay="0"/>
                                          </p:stCondLst>
                                        </p:cTn>
                                        <p:tgtEl>
                                          <p:spTgt spid="77"/>
                                        </p:tgtEl>
                                        <p:attrNameLst>
                                          <p:attrName>style.visibility</p:attrName>
                                        </p:attrNameLst>
                                      </p:cBhvr>
                                      <p:to>
                                        <p:strVal val="visible"/>
                                      </p:to>
                                    </p:set>
                                    <p:anim calcmode="lin" valueType="num">
                                      <p:cBhvr additive="base">
                                        <p:cTn id="349" dur="500" fill="hold"/>
                                        <p:tgtEl>
                                          <p:spTgt spid="77"/>
                                        </p:tgtEl>
                                        <p:attrNameLst>
                                          <p:attrName>ppt_x</p:attrName>
                                        </p:attrNameLst>
                                      </p:cBhvr>
                                      <p:tavLst>
                                        <p:tav tm="0">
                                          <p:val>
                                            <p:strVal val="0-#ppt_w/2"/>
                                          </p:val>
                                        </p:tav>
                                        <p:tav tm="100000">
                                          <p:val>
                                            <p:strVal val="#ppt_x"/>
                                          </p:val>
                                        </p:tav>
                                      </p:tavLst>
                                    </p:anim>
                                    <p:anim calcmode="lin" valueType="num">
                                      <p:cBhvr additive="base">
                                        <p:cTn id="350"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8" fill="hold" grpId="0" nodeType="clickEffect">
                                  <p:stCondLst>
                                    <p:cond delay="0"/>
                                  </p:stCondLst>
                                  <p:childTnLst>
                                    <p:set>
                                      <p:cBhvr>
                                        <p:cTn id="354" dur="1" fill="hold">
                                          <p:stCondLst>
                                            <p:cond delay="0"/>
                                          </p:stCondLst>
                                        </p:cTn>
                                        <p:tgtEl>
                                          <p:spTgt spid="78"/>
                                        </p:tgtEl>
                                        <p:attrNameLst>
                                          <p:attrName>style.visibility</p:attrName>
                                        </p:attrNameLst>
                                      </p:cBhvr>
                                      <p:to>
                                        <p:strVal val="visible"/>
                                      </p:to>
                                    </p:set>
                                    <p:anim calcmode="lin" valueType="num">
                                      <p:cBhvr additive="base">
                                        <p:cTn id="355" dur="500" fill="hold"/>
                                        <p:tgtEl>
                                          <p:spTgt spid="78"/>
                                        </p:tgtEl>
                                        <p:attrNameLst>
                                          <p:attrName>ppt_x</p:attrName>
                                        </p:attrNameLst>
                                      </p:cBhvr>
                                      <p:tavLst>
                                        <p:tav tm="0">
                                          <p:val>
                                            <p:strVal val="0-#ppt_w/2"/>
                                          </p:val>
                                        </p:tav>
                                        <p:tav tm="100000">
                                          <p:val>
                                            <p:strVal val="#ppt_x"/>
                                          </p:val>
                                        </p:tav>
                                      </p:tavLst>
                                    </p:anim>
                                    <p:anim calcmode="lin" valueType="num">
                                      <p:cBhvr additive="base">
                                        <p:cTn id="356"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nodeType="clickEffect">
                                  <p:stCondLst>
                                    <p:cond delay="0"/>
                                  </p:stCondLst>
                                  <p:childTnLst>
                                    <p:set>
                                      <p:cBhvr>
                                        <p:cTn id="360" dur="1" fill="hold">
                                          <p:stCondLst>
                                            <p:cond delay="0"/>
                                          </p:stCondLst>
                                        </p:cTn>
                                        <p:tgtEl>
                                          <p:spTgt spid="79"/>
                                        </p:tgtEl>
                                        <p:attrNameLst>
                                          <p:attrName>style.visibility</p:attrName>
                                        </p:attrNameLst>
                                      </p:cBhvr>
                                      <p:to>
                                        <p:strVal val="visible"/>
                                      </p:to>
                                    </p:set>
                                    <p:anim calcmode="lin" valueType="num">
                                      <p:cBhvr additive="base">
                                        <p:cTn id="361" dur="500" fill="hold"/>
                                        <p:tgtEl>
                                          <p:spTgt spid="79"/>
                                        </p:tgtEl>
                                        <p:attrNameLst>
                                          <p:attrName>ppt_x</p:attrName>
                                        </p:attrNameLst>
                                      </p:cBhvr>
                                      <p:tavLst>
                                        <p:tav tm="0">
                                          <p:val>
                                            <p:strVal val="0-#ppt_w/2"/>
                                          </p:val>
                                        </p:tav>
                                        <p:tav tm="100000">
                                          <p:val>
                                            <p:strVal val="#ppt_x"/>
                                          </p:val>
                                        </p:tav>
                                      </p:tavLst>
                                    </p:anim>
                                    <p:anim calcmode="lin" valueType="num">
                                      <p:cBhvr additive="base">
                                        <p:cTn id="36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8" fill="hold" grpId="0" nodeType="clickEffect">
                                  <p:stCondLst>
                                    <p:cond delay="0"/>
                                  </p:stCondLst>
                                  <p:childTnLst>
                                    <p:set>
                                      <p:cBhvr>
                                        <p:cTn id="366" dur="1" fill="hold">
                                          <p:stCondLst>
                                            <p:cond delay="0"/>
                                          </p:stCondLst>
                                        </p:cTn>
                                        <p:tgtEl>
                                          <p:spTgt spid="80"/>
                                        </p:tgtEl>
                                        <p:attrNameLst>
                                          <p:attrName>style.visibility</p:attrName>
                                        </p:attrNameLst>
                                      </p:cBhvr>
                                      <p:to>
                                        <p:strVal val="visible"/>
                                      </p:to>
                                    </p:set>
                                    <p:anim calcmode="lin" valueType="num">
                                      <p:cBhvr additive="base">
                                        <p:cTn id="367" dur="500" fill="hold"/>
                                        <p:tgtEl>
                                          <p:spTgt spid="80"/>
                                        </p:tgtEl>
                                        <p:attrNameLst>
                                          <p:attrName>ppt_x</p:attrName>
                                        </p:attrNameLst>
                                      </p:cBhvr>
                                      <p:tavLst>
                                        <p:tav tm="0">
                                          <p:val>
                                            <p:strVal val="0-#ppt_w/2"/>
                                          </p:val>
                                        </p:tav>
                                        <p:tav tm="100000">
                                          <p:val>
                                            <p:strVal val="#ppt_x"/>
                                          </p:val>
                                        </p:tav>
                                      </p:tavLst>
                                    </p:anim>
                                    <p:anim calcmode="lin" valueType="num">
                                      <p:cBhvr additive="base">
                                        <p:cTn id="36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8" fill="hold" grpId="0" nodeType="clickEffect">
                                  <p:stCondLst>
                                    <p:cond delay="0"/>
                                  </p:stCondLst>
                                  <p:childTnLst>
                                    <p:set>
                                      <p:cBhvr>
                                        <p:cTn id="372" dur="1" fill="hold">
                                          <p:stCondLst>
                                            <p:cond delay="0"/>
                                          </p:stCondLst>
                                        </p:cTn>
                                        <p:tgtEl>
                                          <p:spTgt spid="81"/>
                                        </p:tgtEl>
                                        <p:attrNameLst>
                                          <p:attrName>style.visibility</p:attrName>
                                        </p:attrNameLst>
                                      </p:cBhvr>
                                      <p:to>
                                        <p:strVal val="visible"/>
                                      </p:to>
                                    </p:set>
                                    <p:anim calcmode="lin" valueType="num">
                                      <p:cBhvr additive="base">
                                        <p:cTn id="373" dur="500" fill="hold"/>
                                        <p:tgtEl>
                                          <p:spTgt spid="81"/>
                                        </p:tgtEl>
                                        <p:attrNameLst>
                                          <p:attrName>ppt_x</p:attrName>
                                        </p:attrNameLst>
                                      </p:cBhvr>
                                      <p:tavLst>
                                        <p:tav tm="0">
                                          <p:val>
                                            <p:strVal val="0-#ppt_w/2"/>
                                          </p:val>
                                        </p:tav>
                                        <p:tav tm="100000">
                                          <p:val>
                                            <p:strVal val="#ppt_x"/>
                                          </p:val>
                                        </p:tav>
                                      </p:tavLst>
                                    </p:anim>
                                    <p:anim calcmode="lin" valueType="num">
                                      <p:cBhvr additive="base">
                                        <p:cTn id="37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8" fill="hold" grpId="0" nodeType="clickEffect">
                                  <p:stCondLst>
                                    <p:cond delay="0"/>
                                  </p:stCondLst>
                                  <p:childTnLst>
                                    <p:set>
                                      <p:cBhvr>
                                        <p:cTn id="378" dur="1" fill="hold">
                                          <p:stCondLst>
                                            <p:cond delay="0"/>
                                          </p:stCondLst>
                                        </p:cTn>
                                        <p:tgtEl>
                                          <p:spTgt spid="82"/>
                                        </p:tgtEl>
                                        <p:attrNameLst>
                                          <p:attrName>style.visibility</p:attrName>
                                        </p:attrNameLst>
                                      </p:cBhvr>
                                      <p:to>
                                        <p:strVal val="visible"/>
                                      </p:to>
                                    </p:set>
                                    <p:anim calcmode="lin" valueType="num">
                                      <p:cBhvr additive="base">
                                        <p:cTn id="379" dur="500" fill="hold"/>
                                        <p:tgtEl>
                                          <p:spTgt spid="82"/>
                                        </p:tgtEl>
                                        <p:attrNameLst>
                                          <p:attrName>ppt_x</p:attrName>
                                        </p:attrNameLst>
                                      </p:cBhvr>
                                      <p:tavLst>
                                        <p:tav tm="0">
                                          <p:val>
                                            <p:strVal val="0-#ppt_w/2"/>
                                          </p:val>
                                        </p:tav>
                                        <p:tav tm="100000">
                                          <p:val>
                                            <p:strVal val="#ppt_x"/>
                                          </p:val>
                                        </p:tav>
                                      </p:tavLst>
                                    </p:anim>
                                    <p:anim calcmode="lin" valueType="num">
                                      <p:cBhvr additive="base">
                                        <p:cTn id="380"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8" fill="hold" grpId="0" nodeType="clickEffect">
                                  <p:stCondLst>
                                    <p:cond delay="0"/>
                                  </p:stCondLst>
                                  <p:childTnLst>
                                    <p:set>
                                      <p:cBhvr>
                                        <p:cTn id="384" dur="1" fill="hold">
                                          <p:stCondLst>
                                            <p:cond delay="0"/>
                                          </p:stCondLst>
                                        </p:cTn>
                                        <p:tgtEl>
                                          <p:spTgt spid="83"/>
                                        </p:tgtEl>
                                        <p:attrNameLst>
                                          <p:attrName>style.visibility</p:attrName>
                                        </p:attrNameLst>
                                      </p:cBhvr>
                                      <p:to>
                                        <p:strVal val="visible"/>
                                      </p:to>
                                    </p:set>
                                    <p:anim calcmode="lin" valueType="num">
                                      <p:cBhvr additive="base">
                                        <p:cTn id="385" dur="500" fill="hold"/>
                                        <p:tgtEl>
                                          <p:spTgt spid="83"/>
                                        </p:tgtEl>
                                        <p:attrNameLst>
                                          <p:attrName>ppt_x</p:attrName>
                                        </p:attrNameLst>
                                      </p:cBhvr>
                                      <p:tavLst>
                                        <p:tav tm="0">
                                          <p:val>
                                            <p:strVal val="0-#ppt_w/2"/>
                                          </p:val>
                                        </p:tav>
                                        <p:tav tm="100000">
                                          <p:val>
                                            <p:strVal val="#ppt_x"/>
                                          </p:val>
                                        </p:tav>
                                      </p:tavLst>
                                    </p:anim>
                                    <p:anim calcmode="lin" valueType="num">
                                      <p:cBhvr additive="base">
                                        <p:cTn id="38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8" fill="hold" nodeType="clickEffect">
                                  <p:stCondLst>
                                    <p:cond delay="0"/>
                                  </p:stCondLst>
                                  <p:childTnLst>
                                    <p:set>
                                      <p:cBhvr>
                                        <p:cTn id="390" dur="1" fill="hold">
                                          <p:stCondLst>
                                            <p:cond delay="0"/>
                                          </p:stCondLst>
                                        </p:cTn>
                                        <p:tgtEl>
                                          <p:spTgt spid="84"/>
                                        </p:tgtEl>
                                        <p:attrNameLst>
                                          <p:attrName>style.visibility</p:attrName>
                                        </p:attrNameLst>
                                      </p:cBhvr>
                                      <p:to>
                                        <p:strVal val="visible"/>
                                      </p:to>
                                    </p:set>
                                    <p:anim calcmode="lin" valueType="num">
                                      <p:cBhvr additive="base">
                                        <p:cTn id="391" dur="500" fill="hold"/>
                                        <p:tgtEl>
                                          <p:spTgt spid="84"/>
                                        </p:tgtEl>
                                        <p:attrNameLst>
                                          <p:attrName>ppt_x</p:attrName>
                                        </p:attrNameLst>
                                      </p:cBhvr>
                                      <p:tavLst>
                                        <p:tav tm="0">
                                          <p:val>
                                            <p:strVal val="0-#ppt_w/2"/>
                                          </p:val>
                                        </p:tav>
                                        <p:tav tm="100000">
                                          <p:val>
                                            <p:strVal val="#ppt_x"/>
                                          </p:val>
                                        </p:tav>
                                      </p:tavLst>
                                    </p:anim>
                                    <p:anim calcmode="lin" valueType="num">
                                      <p:cBhvr additive="base">
                                        <p:cTn id="392"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8" fill="hold" grpId="0" nodeType="clickEffect">
                                  <p:stCondLst>
                                    <p:cond delay="0"/>
                                  </p:stCondLst>
                                  <p:childTnLst>
                                    <p:set>
                                      <p:cBhvr>
                                        <p:cTn id="396" dur="1" fill="hold">
                                          <p:stCondLst>
                                            <p:cond delay="0"/>
                                          </p:stCondLst>
                                        </p:cTn>
                                        <p:tgtEl>
                                          <p:spTgt spid="85"/>
                                        </p:tgtEl>
                                        <p:attrNameLst>
                                          <p:attrName>style.visibility</p:attrName>
                                        </p:attrNameLst>
                                      </p:cBhvr>
                                      <p:to>
                                        <p:strVal val="visible"/>
                                      </p:to>
                                    </p:set>
                                    <p:anim calcmode="lin" valueType="num">
                                      <p:cBhvr additive="base">
                                        <p:cTn id="397" dur="500" fill="hold"/>
                                        <p:tgtEl>
                                          <p:spTgt spid="85"/>
                                        </p:tgtEl>
                                        <p:attrNameLst>
                                          <p:attrName>ppt_x</p:attrName>
                                        </p:attrNameLst>
                                      </p:cBhvr>
                                      <p:tavLst>
                                        <p:tav tm="0">
                                          <p:val>
                                            <p:strVal val="0-#ppt_w/2"/>
                                          </p:val>
                                        </p:tav>
                                        <p:tav tm="100000">
                                          <p:val>
                                            <p:strVal val="#ppt_x"/>
                                          </p:val>
                                        </p:tav>
                                      </p:tavLst>
                                    </p:anim>
                                    <p:anim calcmode="lin" valueType="num">
                                      <p:cBhvr additive="base">
                                        <p:cTn id="39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8" fill="hold" grpId="0" nodeType="clickEffect">
                                  <p:stCondLst>
                                    <p:cond delay="0"/>
                                  </p:stCondLst>
                                  <p:childTnLst>
                                    <p:set>
                                      <p:cBhvr>
                                        <p:cTn id="402" dur="1" fill="hold">
                                          <p:stCondLst>
                                            <p:cond delay="0"/>
                                          </p:stCondLst>
                                        </p:cTn>
                                        <p:tgtEl>
                                          <p:spTgt spid="86"/>
                                        </p:tgtEl>
                                        <p:attrNameLst>
                                          <p:attrName>style.visibility</p:attrName>
                                        </p:attrNameLst>
                                      </p:cBhvr>
                                      <p:to>
                                        <p:strVal val="visible"/>
                                      </p:to>
                                    </p:set>
                                    <p:anim calcmode="lin" valueType="num">
                                      <p:cBhvr additive="base">
                                        <p:cTn id="403" dur="500" fill="hold"/>
                                        <p:tgtEl>
                                          <p:spTgt spid="86"/>
                                        </p:tgtEl>
                                        <p:attrNameLst>
                                          <p:attrName>ppt_x</p:attrName>
                                        </p:attrNameLst>
                                      </p:cBhvr>
                                      <p:tavLst>
                                        <p:tav tm="0">
                                          <p:val>
                                            <p:strVal val="0-#ppt_w/2"/>
                                          </p:val>
                                        </p:tav>
                                        <p:tav tm="100000">
                                          <p:val>
                                            <p:strVal val="#ppt_x"/>
                                          </p:val>
                                        </p:tav>
                                      </p:tavLst>
                                    </p:anim>
                                    <p:anim calcmode="lin" valueType="num">
                                      <p:cBhvr additive="base">
                                        <p:cTn id="40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8" fill="hold" grpId="0" nodeType="clickEffect">
                                  <p:stCondLst>
                                    <p:cond delay="0"/>
                                  </p:stCondLst>
                                  <p:childTnLst>
                                    <p:set>
                                      <p:cBhvr>
                                        <p:cTn id="408" dur="1" fill="hold">
                                          <p:stCondLst>
                                            <p:cond delay="0"/>
                                          </p:stCondLst>
                                        </p:cTn>
                                        <p:tgtEl>
                                          <p:spTgt spid="87"/>
                                        </p:tgtEl>
                                        <p:attrNameLst>
                                          <p:attrName>style.visibility</p:attrName>
                                        </p:attrNameLst>
                                      </p:cBhvr>
                                      <p:to>
                                        <p:strVal val="visible"/>
                                      </p:to>
                                    </p:set>
                                    <p:anim calcmode="lin" valueType="num">
                                      <p:cBhvr additive="base">
                                        <p:cTn id="409" dur="500" fill="hold"/>
                                        <p:tgtEl>
                                          <p:spTgt spid="87"/>
                                        </p:tgtEl>
                                        <p:attrNameLst>
                                          <p:attrName>ppt_x</p:attrName>
                                        </p:attrNameLst>
                                      </p:cBhvr>
                                      <p:tavLst>
                                        <p:tav tm="0">
                                          <p:val>
                                            <p:strVal val="0-#ppt_w/2"/>
                                          </p:val>
                                        </p:tav>
                                        <p:tav tm="100000">
                                          <p:val>
                                            <p:strVal val="#ppt_x"/>
                                          </p:val>
                                        </p:tav>
                                      </p:tavLst>
                                    </p:anim>
                                    <p:anim calcmode="lin" valueType="num">
                                      <p:cBhvr additive="base">
                                        <p:cTn id="41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8" fill="hold" grpId="0" nodeType="clickEffect">
                                  <p:stCondLst>
                                    <p:cond delay="0"/>
                                  </p:stCondLst>
                                  <p:childTnLst>
                                    <p:set>
                                      <p:cBhvr>
                                        <p:cTn id="414" dur="1" fill="hold">
                                          <p:stCondLst>
                                            <p:cond delay="0"/>
                                          </p:stCondLst>
                                        </p:cTn>
                                        <p:tgtEl>
                                          <p:spTgt spid="88"/>
                                        </p:tgtEl>
                                        <p:attrNameLst>
                                          <p:attrName>style.visibility</p:attrName>
                                        </p:attrNameLst>
                                      </p:cBhvr>
                                      <p:to>
                                        <p:strVal val="visible"/>
                                      </p:to>
                                    </p:set>
                                    <p:anim calcmode="lin" valueType="num">
                                      <p:cBhvr additive="base">
                                        <p:cTn id="415" dur="500" fill="hold"/>
                                        <p:tgtEl>
                                          <p:spTgt spid="88"/>
                                        </p:tgtEl>
                                        <p:attrNameLst>
                                          <p:attrName>ppt_x</p:attrName>
                                        </p:attrNameLst>
                                      </p:cBhvr>
                                      <p:tavLst>
                                        <p:tav tm="0">
                                          <p:val>
                                            <p:strVal val="0-#ppt_w/2"/>
                                          </p:val>
                                        </p:tav>
                                        <p:tav tm="100000">
                                          <p:val>
                                            <p:strVal val="#ppt_x"/>
                                          </p:val>
                                        </p:tav>
                                      </p:tavLst>
                                    </p:anim>
                                    <p:anim calcmode="lin" valueType="num">
                                      <p:cBhvr additive="base">
                                        <p:cTn id="416"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8" fill="hold" nodeType="clickEffect">
                                  <p:stCondLst>
                                    <p:cond delay="0"/>
                                  </p:stCondLst>
                                  <p:childTnLst>
                                    <p:set>
                                      <p:cBhvr>
                                        <p:cTn id="420" dur="1" fill="hold">
                                          <p:stCondLst>
                                            <p:cond delay="0"/>
                                          </p:stCondLst>
                                        </p:cTn>
                                        <p:tgtEl>
                                          <p:spTgt spid="89"/>
                                        </p:tgtEl>
                                        <p:attrNameLst>
                                          <p:attrName>style.visibility</p:attrName>
                                        </p:attrNameLst>
                                      </p:cBhvr>
                                      <p:to>
                                        <p:strVal val="visible"/>
                                      </p:to>
                                    </p:set>
                                    <p:anim calcmode="lin" valueType="num">
                                      <p:cBhvr additive="base">
                                        <p:cTn id="421" dur="500" fill="hold"/>
                                        <p:tgtEl>
                                          <p:spTgt spid="89"/>
                                        </p:tgtEl>
                                        <p:attrNameLst>
                                          <p:attrName>ppt_x</p:attrName>
                                        </p:attrNameLst>
                                      </p:cBhvr>
                                      <p:tavLst>
                                        <p:tav tm="0">
                                          <p:val>
                                            <p:strVal val="0-#ppt_w/2"/>
                                          </p:val>
                                        </p:tav>
                                        <p:tav tm="100000">
                                          <p:val>
                                            <p:strVal val="#ppt_x"/>
                                          </p:val>
                                        </p:tav>
                                      </p:tavLst>
                                    </p:anim>
                                    <p:anim calcmode="lin" valueType="num">
                                      <p:cBhvr additive="base">
                                        <p:cTn id="422"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8" fill="hold" grpId="0" nodeType="clickEffect">
                                  <p:stCondLst>
                                    <p:cond delay="0"/>
                                  </p:stCondLst>
                                  <p:childTnLst>
                                    <p:set>
                                      <p:cBhvr>
                                        <p:cTn id="426" dur="1" fill="hold">
                                          <p:stCondLst>
                                            <p:cond delay="0"/>
                                          </p:stCondLst>
                                        </p:cTn>
                                        <p:tgtEl>
                                          <p:spTgt spid="90"/>
                                        </p:tgtEl>
                                        <p:attrNameLst>
                                          <p:attrName>style.visibility</p:attrName>
                                        </p:attrNameLst>
                                      </p:cBhvr>
                                      <p:to>
                                        <p:strVal val="visible"/>
                                      </p:to>
                                    </p:set>
                                    <p:anim calcmode="lin" valueType="num">
                                      <p:cBhvr additive="base">
                                        <p:cTn id="427" dur="500" fill="hold"/>
                                        <p:tgtEl>
                                          <p:spTgt spid="90"/>
                                        </p:tgtEl>
                                        <p:attrNameLst>
                                          <p:attrName>ppt_x</p:attrName>
                                        </p:attrNameLst>
                                      </p:cBhvr>
                                      <p:tavLst>
                                        <p:tav tm="0">
                                          <p:val>
                                            <p:strVal val="0-#ppt_w/2"/>
                                          </p:val>
                                        </p:tav>
                                        <p:tav tm="100000">
                                          <p:val>
                                            <p:strVal val="#ppt_x"/>
                                          </p:val>
                                        </p:tav>
                                      </p:tavLst>
                                    </p:anim>
                                    <p:anim calcmode="lin" valueType="num">
                                      <p:cBhvr additive="base">
                                        <p:cTn id="42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429" fill="hold">
                      <p:stCondLst>
                        <p:cond delay="indefinite"/>
                      </p:stCondLst>
                      <p:childTnLst>
                        <p:par>
                          <p:cTn id="430" fill="hold">
                            <p:stCondLst>
                              <p:cond delay="0"/>
                            </p:stCondLst>
                            <p:childTnLst>
                              <p:par>
                                <p:cTn id="431" presetID="2" presetClass="entr" presetSubtype="8" fill="hold" grpId="0" nodeType="clickEffect">
                                  <p:stCondLst>
                                    <p:cond delay="0"/>
                                  </p:stCondLst>
                                  <p:childTnLst>
                                    <p:set>
                                      <p:cBhvr>
                                        <p:cTn id="432" dur="1" fill="hold">
                                          <p:stCondLst>
                                            <p:cond delay="0"/>
                                          </p:stCondLst>
                                        </p:cTn>
                                        <p:tgtEl>
                                          <p:spTgt spid="91"/>
                                        </p:tgtEl>
                                        <p:attrNameLst>
                                          <p:attrName>style.visibility</p:attrName>
                                        </p:attrNameLst>
                                      </p:cBhvr>
                                      <p:to>
                                        <p:strVal val="visible"/>
                                      </p:to>
                                    </p:set>
                                    <p:anim calcmode="lin" valueType="num">
                                      <p:cBhvr additive="base">
                                        <p:cTn id="433" dur="500" fill="hold"/>
                                        <p:tgtEl>
                                          <p:spTgt spid="91"/>
                                        </p:tgtEl>
                                        <p:attrNameLst>
                                          <p:attrName>ppt_x</p:attrName>
                                        </p:attrNameLst>
                                      </p:cBhvr>
                                      <p:tavLst>
                                        <p:tav tm="0">
                                          <p:val>
                                            <p:strVal val="0-#ppt_w/2"/>
                                          </p:val>
                                        </p:tav>
                                        <p:tav tm="100000">
                                          <p:val>
                                            <p:strVal val="#ppt_x"/>
                                          </p:val>
                                        </p:tav>
                                      </p:tavLst>
                                    </p:anim>
                                    <p:anim calcmode="lin" valueType="num">
                                      <p:cBhvr additive="base">
                                        <p:cTn id="434"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2" presetClass="entr" presetSubtype="8" fill="hold" grpId="0" nodeType="clickEffect">
                                  <p:stCondLst>
                                    <p:cond delay="0"/>
                                  </p:stCondLst>
                                  <p:childTnLst>
                                    <p:set>
                                      <p:cBhvr>
                                        <p:cTn id="438" dur="1" fill="hold">
                                          <p:stCondLst>
                                            <p:cond delay="0"/>
                                          </p:stCondLst>
                                        </p:cTn>
                                        <p:tgtEl>
                                          <p:spTgt spid="92"/>
                                        </p:tgtEl>
                                        <p:attrNameLst>
                                          <p:attrName>style.visibility</p:attrName>
                                        </p:attrNameLst>
                                      </p:cBhvr>
                                      <p:to>
                                        <p:strVal val="visible"/>
                                      </p:to>
                                    </p:set>
                                    <p:anim calcmode="lin" valueType="num">
                                      <p:cBhvr additive="base">
                                        <p:cTn id="439" dur="500" fill="hold"/>
                                        <p:tgtEl>
                                          <p:spTgt spid="92"/>
                                        </p:tgtEl>
                                        <p:attrNameLst>
                                          <p:attrName>ppt_x</p:attrName>
                                        </p:attrNameLst>
                                      </p:cBhvr>
                                      <p:tavLst>
                                        <p:tav tm="0">
                                          <p:val>
                                            <p:strVal val="0-#ppt_w/2"/>
                                          </p:val>
                                        </p:tav>
                                        <p:tav tm="100000">
                                          <p:val>
                                            <p:strVal val="#ppt_x"/>
                                          </p:val>
                                        </p:tav>
                                      </p:tavLst>
                                    </p:anim>
                                    <p:anim calcmode="lin" valueType="num">
                                      <p:cBhvr additive="base">
                                        <p:cTn id="440"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8" fill="hold" grpId="0" nodeType="clickEffect">
                                  <p:stCondLst>
                                    <p:cond delay="0"/>
                                  </p:stCondLst>
                                  <p:childTnLst>
                                    <p:set>
                                      <p:cBhvr>
                                        <p:cTn id="444" dur="1" fill="hold">
                                          <p:stCondLst>
                                            <p:cond delay="0"/>
                                          </p:stCondLst>
                                        </p:cTn>
                                        <p:tgtEl>
                                          <p:spTgt spid="93"/>
                                        </p:tgtEl>
                                        <p:attrNameLst>
                                          <p:attrName>style.visibility</p:attrName>
                                        </p:attrNameLst>
                                      </p:cBhvr>
                                      <p:to>
                                        <p:strVal val="visible"/>
                                      </p:to>
                                    </p:set>
                                    <p:anim calcmode="lin" valueType="num">
                                      <p:cBhvr additive="base">
                                        <p:cTn id="445" dur="500" fill="hold"/>
                                        <p:tgtEl>
                                          <p:spTgt spid="93"/>
                                        </p:tgtEl>
                                        <p:attrNameLst>
                                          <p:attrName>ppt_x</p:attrName>
                                        </p:attrNameLst>
                                      </p:cBhvr>
                                      <p:tavLst>
                                        <p:tav tm="0">
                                          <p:val>
                                            <p:strVal val="0-#ppt_w/2"/>
                                          </p:val>
                                        </p:tav>
                                        <p:tav tm="100000">
                                          <p:val>
                                            <p:strVal val="#ppt_x"/>
                                          </p:val>
                                        </p:tav>
                                      </p:tavLst>
                                    </p:anim>
                                    <p:anim calcmode="lin" valueType="num">
                                      <p:cBhvr additive="base">
                                        <p:cTn id="446"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2" presetClass="entr" presetSubtype="8" fill="hold" nodeType="clickEffect">
                                  <p:stCondLst>
                                    <p:cond delay="0"/>
                                  </p:stCondLst>
                                  <p:childTnLst>
                                    <p:set>
                                      <p:cBhvr>
                                        <p:cTn id="450" dur="1" fill="hold">
                                          <p:stCondLst>
                                            <p:cond delay="0"/>
                                          </p:stCondLst>
                                        </p:cTn>
                                        <p:tgtEl>
                                          <p:spTgt spid="94"/>
                                        </p:tgtEl>
                                        <p:attrNameLst>
                                          <p:attrName>style.visibility</p:attrName>
                                        </p:attrNameLst>
                                      </p:cBhvr>
                                      <p:to>
                                        <p:strVal val="visible"/>
                                      </p:to>
                                    </p:set>
                                    <p:anim calcmode="lin" valueType="num">
                                      <p:cBhvr additive="base">
                                        <p:cTn id="451" dur="500" fill="hold"/>
                                        <p:tgtEl>
                                          <p:spTgt spid="94"/>
                                        </p:tgtEl>
                                        <p:attrNameLst>
                                          <p:attrName>ppt_x</p:attrName>
                                        </p:attrNameLst>
                                      </p:cBhvr>
                                      <p:tavLst>
                                        <p:tav tm="0">
                                          <p:val>
                                            <p:strVal val="0-#ppt_w/2"/>
                                          </p:val>
                                        </p:tav>
                                        <p:tav tm="100000">
                                          <p:val>
                                            <p:strVal val="#ppt_x"/>
                                          </p:val>
                                        </p:tav>
                                      </p:tavLst>
                                    </p:anim>
                                    <p:anim calcmode="lin" valueType="num">
                                      <p:cBhvr additive="base">
                                        <p:cTn id="452"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presetID="2" presetClass="entr" presetSubtype="8" fill="hold" grpId="0" nodeType="clickEffect">
                                  <p:stCondLst>
                                    <p:cond delay="0"/>
                                  </p:stCondLst>
                                  <p:childTnLst>
                                    <p:set>
                                      <p:cBhvr>
                                        <p:cTn id="456" dur="1" fill="hold">
                                          <p:stCondLst>
                                            <p:cond delay="0"/>
                                          </p:stCondLst>
                                        </p:cTn>
                                        <p:tgtEl>
                                          <p:spTgt spid="95"/>
                                        </p:tgtEl>
                                        <p:attrNameLst>
                                          <p:attrName>style.visibility</p:attrName>
                                        </p:attrNameLst>
                                      </p:cBhvr>
                                      <p:to>
                                        <p:strVal val="visible"/>
                                      </p:to>
                                    </p:set>
                                    <p:anim calcmode="lin" valueType="num">
                                      <p:cBhvr additive="base">
                                        <p:cTn id="457" dur="500" fill="hold"/>
                                        <p:tgtEl>
                                          <p:spTgt spid="95"/>
                                        </p:tgtEl>
                                        <p:attrNameLst>
                                          <p:attrName>ppt_x</p:attrName>
                                        </p:attrNameLst>
                                      </p:cBhvr>
                                      <p:tavLst>
                                        <p:tav tm="0">
                                          <p:val>
                                            <p:strVal val="0-#ppt_w/2"/>
                                          </p:val>
                                        </p:tav>
                                        <p:tav tm="100000">
                                          <p:val>
                                            <p:strVal val="#ppt_x"/>
                                          </p:val>
                                        </p:tav>
                                      </p:tavLst>
                                    </p:anim>
                                    <p:anim calcmode="lin" valueType="num">
                                      <p:cBhvr additive="base">
                                        <p:cTn id="458"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ntr" presetSubtype="8" fill="hold" grpId="0" nodeType="clickEffect">
                                  <p:stCondLst>
                                    <p:cond delay="0"/>
                                  </p:stCondLst>
                                  <p:childTnLst>
                                    <p:set>
                                      <p:cBhvr>
                                        <p:cTn id="462" dur="1" fill="hold">
                                          <p:stCondLst>
                                            <p:cond delay="0"/>
                                          </p:stCondLst>
                                        </p:cTn>
                                        <p:tgtEl>
                                          <p:spTgt spid="96"/>
                                        </p:tgtEl>
                                        <p:attrNameLst>
                                          <p:attrName>style.visibility</p:attrName>
                                        </p:attrNameLst>
                                      </p:cBhvr>
                                      <p:to>
                                        <p:strVal val="visible"/>
                                      </p:to>
                                    </p:set>
                                    <p:anim calcmode="lin" valueType="num">
                                      <p:cBhvr additive="base">
                                        <p:cTn id="463" dur="500" fill="hold"/>
                                        <p:tgtEl>
                                          <p:spTgt spid="96"/>
                                        </p:tgtEl>
                                        <p:attrNameLst>
                                          <p:attrName>ppt_x</p:attrName>
                                        </p:attrNameLst>
                                      </p:cBhvr>
                                      <p:tavLst>
                                        <p:tav tm="0">
                                          <p:val>
                                            <p:strVal val="0-#ppt_w/2"/>
                                          </p:val>
                                        </p:tav>
                                        <p:tav tm="100000">
                                          <p:val>
                                            <p:strVal val="#ppt_x"/>
                                          </p:val>
                                        </p:tav>
                                      </p:tavLst>
                                    </p:anim>
                                    <p:anim calcmode="lin" valueType="num">
                                      <p:cBhvr additive="base">
                                        <p:cTn id="46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2" presetClass="entr" presetSubtype="8" fill="hold" grpId="0" nodeType="clickEffect">
                                  <p:stCondLst>
                                    <p:cond delay="0"/>
                                  </p:stCondLst>
                                  <p:childTnLst>
                                    <p:set>
                                      <p:cBhvr>
                                        <p:cTn id="468" dur="1" fill="hold">
                                          <p:stCondLst>
                                            <p:cond delay="0"/>
                                          </p:stCondLst>
                                        </p:cTn>
                                        <p:tgtEl>
                                          <p:spTgt spid="97"/>
                                        </p:tgtEl>
                                        <p:attrNameLst>
                                          <p:attrName>style.visibility</p:attrName>
                                        </p:attrNameLst>
                                      </p:cBhvr>
                                      <p:to>
                                        <p:strVal val="visible"/>
                                      </p:to>
                                    </p:set>
                                    <p:anim calcmode="lin" valueType="num">
                                      <p:cBhvr additive="base">
                                        <p:cTn id="469" dur="500" fill="hold"/>
                                        <p:tgtEl>
                                          <p:spTgt spid="97"/>
                                        </p:tgtEl>
                                        <p:attrNameLst>
                                          <p:attrName>ppt_x</p:attrName>
                                        </p:attrNameLst>
                                      </p:cBhvr>
                                      <p:tavLst>
                                        <p:tav tm="0">
                                          <p:val>
                                            <p:strVal val="0-#ppt_w/2"/>
                                          </p:val>
                                        </p:tav>
                                        <p:tav tm="100000">
                                          <p:val>
                                            <p:strVal val="#ppt_x"/>
                                          </p:val>
                                        </p:tav>
                                      </p:tavLst>
                                    </p:anim>
                                    <p:anim calcmode="lin" valueType="num">
                                      <p:cBhvr additive="base">
                                        <p:cTn id="47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471" fill="hold">
                      <p:stCondLst>
                        <p:cond delay="indefinite"/>
                      </p:stCondLst>
                      <p:childTnLst>
                        <p:par>
                          <p:cTn id="472" fill="hold">
                            <p:stCondLst>
                              <p:cond delay="0"/>
                            </p:stCondLst>
                            <p:childTnLst>
                              <p:par>
                                <p:cTn id="473" presetID="2" presetClass="entr" presetSubtype="8" fill="hold" grpId="0" nodeType="clickEffect">
                                  <p:stCondLst>
                                    <p:cond delay="0"/>
                                  </p:stCondLst>
                                  <p:childTnLst>
                                    <p:set>
                                      <p:cBhvr>
                                        <p:cTn id="474" dur="1" fill="hold">
                                          <p:stCondLst>
                                            <p:cond delay="0"/>
                                          </p:stCondLst>
                                        </p:cTn>
                                        <p:tgtEl>
                                          <p:spTgt spid="98"/>
                                        </p:tgtEl>
                                        <p:attrNameLst>
                                          <p:attrName>style.visibility</p:attrName>
                                        </p:attrNameLst>
                                      </p:cBhvr>
                                      <p:to>
                                        <p:strVal val="visible"/>
                                      </p:to>
                                    </p:set>
                                    <p:anim calcmode="lin" valueType="num">
                                      <p:cBhvr additive="base">
                                        <p:cTn id="475" dur="500" fill="hold"/>
                                        <p:tgtEl>
                                          <p:spTgt spid="98"/>
                                        </p:tgtEl>
                                        <p:attrNameLst>
                                          <p:attrName>ppt_x</p:attrName>
                                        </p:attrNameLst>
                                      </p:cBhvr>
                                      <p:tavLst>
                                        <p:tav tm="0">
                                          <p:val>
                                            <p:strVal val="0-#ppt_w/2"/>
                                          </p:val>
                                        </p:tav>
                                        <p:tav tm="100000">
                                          <p:val>
                                            <p:strVal val="#ppt_x"/>
                                          </p:val>
                                        </p:tav>
                                      </p:tavLst>
                                    </p:anim>
                                    <p:anim calcmode="lin" valueType="num">
                                      <p:cBhvr additive="base">
                                        <p:cTn id="476"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477" fill="hold">
                      <p:stCondLst>
                        <p:cond delay="indefinite"/>
                      </p:stCondLst>
                      <p:childTnLst>
                        <p:par>
                          <p:cTn id="478" fill="hold">
                            <p:stCondLst>
                              <p:cond delay="0"/>
                            </p:stCondLst>
                            <p:childTnLst>
                              <p:par>
                                <p:cTn id="479" presetID="2" presetClass="entr" presetSubtype="8" fill="hold" nodeType="clickEffect">
                                  <p:stCondLst>
                                    <p:cond delay="0"/>
                                  </p:stCondLst>
                                  <p:childTnLst>
                                    <p:set>
                                      <p:cBhvr>
                                        <p:cTn id="480" dur="1" fill="hold">
                                          <p:stCondLst>
                                            <p:cond delay="0"/>
                                          </p:stCondLst>
                                        </p:cTn>
                                        <p:tgtEl>
                                          <p:spTgt spid="99"/>
                                        </p:tgtEl>
                                        <p:attrNameLst>
                                          <p:attrName>style.visibility</p:attrName>
                                        </p:attrNameLst>
                                      </p:cBhvr>
                                      <p:to>
                                        <p:strVal val="visible"/>
                                      </p:to>
                                    </p:set>
                                    <p:anim calcmode="lin" valueType="num">
                                      <p:cBhvr additive="base">
                                        <p:cTn id="481" dur="500" fill="hold"/>
                                        <p:tgtEl>
                                          <p:spTgt spid="99"/>
                                        </p:tgtEl>
                                        <p:attrNameLst>
                                          <p:attrName>ppt_x</p:attrName>
                                        </p:attrNameLst>
                                      </p:cBhvr>
                                      <p:tavLst>
                                        <p:tav tm="0">
                                          <p:val>
                                            <p:strVal val="0-#ppt_w/2"/>
                                          </p:val>
                                        </p:tav>
                                        <p:tav tm="100000">
                                          <p:val>
                                            <p:strVal val="#ppt_x"/>
                                          </p:val>
                                        </p:tav>
                                      </p:tavLst>
                                    </p:anim>
                                    <p:anim calcmode="lin" valueType="num">
                                      <p:cBhvr additive="base">
                                        <p:cTn id="482"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8" fill="hold" grpId="0" nodeType="clickEffect">
                                  <p:stCondLst>
                                    <p:cond delay="0"/>
                                  </p:stCondLst>
                                  <p:childTnLst>
                                    <p:set>
                                      <p:cBhvr>
                                        <p:cTn id="486" dur="1" fill="hold">
                                          <p:stCondLst>
                                            <p:cond delay="0"/>
                                          </p:stCondLst>
                                        </p:cTn>
                                        <p:tgtEl>
                                          <p:spTgt spid="100"/>
                                        </p:tgtEl>
                                        <p:attrNameLst>
                                          <p:attrName>style.visibility</p:attrName>
                                        </p:attrNameLst>
                                      </p:cBhvr>
                                      <p:to>
                                        <p:strVal val="visible"/>
                                      </p:to>
                                    </p:set>
                                    <p:anim calcmode="lin" valueType="num">
                                      <p:cBhvr additive="base">
                                        <p:cTn id="487" dur="500" fill="hold"/>
                                        <p:tgtEl>
                                          <p:spTgt spid="100"/>
                                        </p:tgtEl>
                                        <p:attrNameLst>
                                          <p:attrName>ppt_x</p:attrName>
                                        </p:attrNameLst>
                                      </p:cBhvr>
                                      <p:tavLst>
                                        <p:tav tm="0">
                                          <p:val>
                                            <p:strVal val="0-#ppt_w/2"/>
                                          </p:val>
                                        </p:tav>
                                        <p:tav tm="100000">
                                          <p:val>
                                            <p:strVal val="#ppt_x"/>
                                          </p:val>
                                        </p:tav>
                                      </p:tavLst>
                                    </p:anim>
                                    <p:anim calcmode="lin" valueType="num">
                                      <p:cBhvr additive="base">
                                        <p:cTn id="488"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489" fill="hold">
                      <p:stCondLst>
                        <p:cond delay="indefinite"/>
                      </p:stCondLst>
                      <p:childTnLst>
                        <p:par>
                          <p:cTn id="490" fill="hold">
                            <p:stCondLst>
                              <p:cond delay="0"/>
                            </p:stCondLst>
                            <p:childTnLst>
                              <p:par>
                                <p:cTn id="491" presetID="2" presetClass="entr" presetSubtype="8" fill="hold" grpId="0" nodeType="clickEffect">
                                  <p:stCondLst>
                                    <p:cond delay="0"/>
                                  </p:stCondLst>
                                  <p:childTnLst>
                                    <p:set>
                                      <p:cBhvr>
                                        <p:cTn id="492" dur="1" fill="hold">
                                          <p:stCondLst>
                                            <p:cond delay="0"/>
                                          </p:stCondLst>
                                        </p:cTn>
                                        <p:tgtEl>
                                          <p:spTgt spid="101"/>
                                        </p:tgtEl>
                                        <p:attrNameLst>
                                          <p:attrName>style.visibility</p:attrName>
                                        </p:attrNameLst>
                                      </p:cBhvr>
                                      <p:to>
                                        <p:strVal val="visible"/>
                                      </p:to>
                                    </p:set>
                                    <p:anim calcmode="lin" valueType="num">
                                      <p:cBhvr additive="base">
                                        <p:cTn id="493" dur="500" fill="hold"/>
                                        <p:tgtEl>
                                          <p:spTgt spid="101"/>
                                        </p:tgtEl>
                                        <p:attrNameLst>
                                          <p:attrName>ppt_x</p:attrName>
                                        </p:attrNameLst>
                                      </p:cBhvr>
                                      <p:tavLst>
                                        <p:tav tm="0">
                                          <p:val>
                                            <p:strVal val="0-#ppt_w/2"/>
                                          </p:val>
                                        </p:tav>
                                        <p:tav tm="100000">
                                          <p:val>
                                            <p:strVal val="#ppt_x"/>
                                          </p:val>
                                        </p:tav>
                                      </p:tavLst>
                                    </p:anim>
                                    <p:anim calcmode="lin" valueType="num">
                                      <p:cBhvr additive="base">
                                        <p:cTn id="494"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2" presetClass="entr" presetSubtype="8" fill="hold" grpId="0" nodeType="clickEffect">
                                  <p:stCondLst>
                                    <p:cond delay="0"/>
                                  </p:stCondLst>
                                  <p:childTnLst>
                                    <p:set>
                                      <p:cBhvr>
                                        <p:cTn id="498" dur="1" fill="hold">
                                          <p:stCondLst>
                                            <p:cond delay="0"/>
                                          </p:stCondLst>
                                        </p:cTn>
                                        <p:tgtEl>
                                          <p:spTgt spid="102"/>
                                        </p:tgtEl>
                                        <p:attrNameLst>
                                          <p:attrName>style.visibility</p:attrName>
                                        </p:attrNameLst>
                                      </p:cBhvr>
                                      <p:to>
                                        <p:strVal val="visible"/>
                                      </p:to>
                                    </p:set>
                                    <p:anim calcmode="lin" valueType="num">
                                      <p:cBhvr additive="base">
                                        <p:cTn id="499" dur="500" fill="hold"/>
                                        <p:tgtEl>
                                          <p:spTgt spid="102"/>
                                        </p:tgtEl>
                                        <p:attrNameLst>
                                          <p:attrName>ppt_x</p:attrName>
                                        </p:attrNameLst>
                                      </p:cBhvr>
                                      <p:tavLst>
                                        <p:tav tm="0">
                                          <p:val>
                                            <p:strVal val="0-#ppt_w/2"/>
                                          </p:val>
                                        </p:tav>
                                        <p:tav tm="100000">
                                          <p:val>
                                            <p:strVal val="#ppt_x"/>
                                          </p:val>
                                        </p:tav>
                                      </p:tavLst>
                                    </p:anim>
                                    <p:anim calcmode="lin" valueType="num">
                                      <p:cBhvr additive="base">
                                        <p:cTn id="500"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501" fill="hold">
                      <p:stCondLst>
                        <p:cond delay="indefinite"/>
                      </p:stCondLst>
                      <p:childTnLst>
                        <p:par>
                          <p:cTn id="502" fill="hold">
                            <p:stCondLst>
                              <p:cond delay="0"/>
                            </p:stCondLst>
                            <p:childTnLst>
                              <p:par>
                                <p:cTn id="503" presetID="2" presetClass="entr" presetSubtype="8" fill="hold" grpId="0" nodeType="clickEffect">
                                  <p:stCondLst>
                                    <p:cond delay="0"/>
                                  </p:stCondLst>
                                  <p:childTnLst>
                                    <p:set>
                                      <p:cBhvr>
                                        <p:cTn id="504" dur="1" fill="hold">
                                          <p:stCondLst>
                                            <p:cond delay="0"/>
                                          </p:stCondLst>
                                        </p:cTn>
                                        <p:tgtEl>
                                          <p:spTgt spid="107"/>
                                        </p:tgtEl>
                                        <p:attrNameLst>
                                          <p:attrName>style.visibility</p:attrName>
                                        </p:attrNameLst>
                                      </p:cBhvr>
                                      <p:to>
                                        <p:strVal val="visible"/>
                                      </p:to>
                                    </p:set>
                                    <p:anim calcmode="lin" valueType="num">
                                      <p:cBhvr additive="base">
                                        <p:cTn id="505" dur="500" fill="hold"/>
                                        <p:tgtEl>
                                          <p:spTgt spid="107"/>
                                        </p:tgtEl>
                                        <p:attrNameLst>
                                          <p:attrName>ppt_x</p:attrName>
                                        </p:attrNameLst>
                                      </p:cBhvr>
                                      <p:tavLst>
                                        <p:tav tm="0">
                                          <p:val>
                                            <p:strVal val="0-#ppt_w/2"/>
                                          </p:val>
                                        </p:tav>
                                        <p:tav tm="100000">
                                          <p:val>
                                            <p:strVal val="#ppt_x"/>
                                          </p:val>
                                        </p:tav>
                                      </p:tavLst>
                                    </p:anim>
                                    <p:anim calcmode="lin" valueType="num">
                                      <p:cBhvr additive="base">
                                        <p:cTn id="50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presetID="2" presetClass="entr" presetSubtype="8" fill="hold" nodeType="clickEffect">
                                  <p:stCondLst>
                                    <p:cond delay="0"/>
                                  </p:stCondLst>
                                  <p:childTnLst>
                                    <p:set>
                                      <p:cBhvr>
                                        <p:cTn id="510" dur="1" fill="hold">
                                          <p:stCondLst>
                                            <p:cond delay="0"/>
                                          </p:stCondLst>
                                        </p:cTn>
                                        <p:tgtEl>
                                          <p:spTgt spid="103"/>
                                        </p:tgtEl>
                                        <p:attrNameLst>
                                          <p:attrName>style.visibility</p:attrName>
                                        </p:attrNameLst>
                                      </p:cBhvr>
                                      <p:to>
                                        <p:strVal val="visible"/>
                                      </p:to>
                                    </p:set>
                                    <p:anim calcmode="lin" valueType="num">
                                      <p:cBhvr additive="base">
                                        <p:cTn id="511" dur="500" fill="hold"/>
                                        <p:tgtEl>
                                          <p:spTgt spid="103"/>
                                        </p:tgtEl>
                                        <p:attrNameLst>
                                          <p:attrName>ppt_x</p:attrName>
                                        </p:attrNameLst>
                                      </p:cBhvr>
                                      <p:tavLst>
                                        <p:tav tm="0">
                                          <p:val>
                                            <p:strVal val="0-#ppt_w/2"/>
                                          </p:val>
                                        </p:tav>
                                        <p:tav tm="100000">
                                          <p:val>
                                            <p:strVal val="#ppt_x"/>
                                          </p:val>
                                        </p:tav>
                                      </p:tavLst>
                                    </p:anim>
                                    <p:anim calcmode="lin" valueType="num">
                                      <p:cBhvr additive="base">
                                        <p:cTn id="512"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2" presetClass="entr" presetSubtype="8" fill="hold" grpId="0" nodeType="clickEffect">
                                  <p:stCondLst>
                                    <p:cond delay="0"/>
                                  </p:stCondLst>
                                  <p:childTnLst>
                                    <p:set>
                                      <p:cBhvr>
                                        <p:cTn id="516" dur="1" fill="hold">
                                          <p:stCondLst>
                                            <p:cond delay="0"/>
                                          </p:stCondLst>
                                        </p:cTn>
                                        <p:tgtEl>
                                          <p:spTgt spid="104"/>
                                        </p:tgtEl>
                                        <p:attrNameLst>
                                          <p:attrName>style.visibility</p:attrName>
                                        </p:attrNameLst>
                                      </p:cBhvr>
                                      <p:to>
                                        <p:strVal val="visible"/>
                                      </p:to>
                                    </p:set>
                                    <p:anim calcmode="lin" valueType="num">
                                      <p:cBhvr additive="base">
                                        <p:cTn id="517" dur="500" fill="hold"/>
                                        <p:tgtEl>
                                          <p:spTgt spid="104"/>
                                        </p:tgtEl>
                                        <p:attrNameLst>
                                          <p:attrName>ppt_x</p:attrName>
                                        </p:attrNameLst>
                                      </p:cBhvr>
                                      <p:tavLst>
                                        <p:tav tm="0">
                                          <p:val>
                                            <p:strVal val="0-#ppt_w/2"/>
                                          </p:val>
                                        </p:tav>
                                        <p:tav tm="100000">
                                          <p:val>
                                            <p:strVal val="#ppt_x"/>
                                          </p:val>
                                        </p:tav>
                                      </p:tavLst>
                                    </p:anim>
                                    <p:anim calcmode="lin" valueType="num">
                                      <p:cBhvr additive="base">
                                        <p:cTn id="518"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519" fill="hold">
                      <p:stCondLst>
                        <p:cond delay="indefinite"/>
                      </p:stCondLst>
                      <p:childTnLst>
                        <p:par>
                          <p:cTn id="520" fill="hold">
                            <p:stCondLst>
                              <p:cond delay="0"/>
                            </p:stCondLst>
                            <p:childTnLst>
                              <p:par>
                                <p:cTn id="521" presetID="2" presetClass="entr" presetSubtype="8" fill="hold" grpId="0" nodeType="clickEffect">
                                  <p:stCondLst>
                                    <p:cond delay="0"/>
                                  </p:stCondLst>
                                  <p:childTnLst>
                                    <p:set>
                                      <p:cBhvr>
                                        <p:cTn id="522" dur="1" fill="hold">
                                          <p:stCondLst>
                                            <p:cond delay="0"/>
                                          </p:stCondLst>
                                        </p:cTn>
                                        <p:tgtEl>
                                          <p:spTgt spid="105"/>
                                        </p:tgtEl>
                                        <p:attrNameLst>
                                          <p:attrName>style.visibility</p:attrName>
                                        </p:attrNameLst>
                                      </p:cBhvr>
                                      <p:to>
                                        <p:strVal val="visible"/>
                                      </p:to>
                                    </p:set>
                                    <p:anim calcmode="lin" valueType="num">
                                      <p:cBhvr additive="base">
                                        <p:cTn id="523" dur="500" fill="hold"/>
                                        <p:tgtEl>
                                          <p:spTgt spid="105"/>
                                        </p:tgtEl>
                                        <p:attrNameLst>
                                          <p:attrName>ppt_x</p:attrName>
                                        </p:attrNameLst>
                                      </p:cBhvr>
                                      <p:tavLst>
                                        <p:tav tm="0">
                                          <p:val>
                                            <p:strVal val="0-#ppt_w/2"/>
                                          </p:val>
                                        </p:tav>
                                        <p:tav tm="100000">
                                          <p:val>
                                            <p:strVal val="#ppt_x"/>
                                          </p:val>
                                        </p:tav>
                                      </p:tavLst>
                                    </p:anim>
                                    <p:anim calcmode="lin" valueType="num">
                                      <p:cBhvr additive="base">
                                        <p:cTn id="52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525" fill="hold">
                      <p:stCondLst>
                        <p:cond delay="indefinite"/>
                      </p:stCondLst>
                      <p:childTnLst>
                        <p:par>
                          <p:cTn id="526" fill="hold">
                            <p:stCondLst>
                              <p:cond delay="0"/>
                            </p:stCondLst>
                            <p:childTnLst>
                              <p:par>
                                <p:cTn id="527" presetID="2" presetClass="entr" presetSubtype="8" fill="hold" grpId="0" nodeType="clickEffect">
                                  <p:stCondLst>
                                    <p:cond delay="0"/>
                                  </p:stCondLst>
                                  <p:childTnLst>
                                    <p:set>
                                      <p:cBhvr>
                                        <p:cTn id="528" dur="1" fill="hold">
                                          <p:stCondLst>
                                            <p:cond delay="0"/>
                                          </p:stCondLst>
                                        </p:cTn>
                                        <p:tgtEl>
                                          <p:spTgt spid="106"/>
                                        </p:tgtEl>
                                        <p:attrNameLst>
                                          <p:attrName>style.visibility</p:attrName>
                                        </p:attrNameLst>
                                      </p:cBhvr>
                                      <p:to>
                                        <p:strVal val="visible"/>
                                      </p:to>
                                    </p:set>
                                    <p:anim calcmode="lin" valueType="num">
                                      <p:cBhvr additive="base">
                                        <p:cTn id="529" dur="500" fill="hold"/>
                                        <p:tgtEl>
                                          <p:spTgt spid="106"/>
                                        </p:tgtEl>
                                        <p:attrNameLst>
                                          <p:attrName>ppt_x</p:attrName>
                                        </p:attrNameLst>
                                      </p:cBhvr>
                                      <p:tavLst>
                                        <p:tav tm="0">
                                          <p:val>
                                            <p:strVal val="0-#ppt_w/2"/>
                                          </p:val>
                                        </p:tav>
                                        <p:tav tm="100000">
                                          <p:val>
                                            <p:strVal val="#ppt_x"/>
                                          </p:val>
                                        </p:tav>
                                      </p:tavLst>
                                    </p:anim>
                                    <p:anim calcmode="lin" valueType="num">
                                      <p:cBhvr additive="base">
                                        <p:cTn id="530"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531" fill="hold">
                      <p:stCondLst>
                        <p:cond delay="indefinite"/>
                      </p:stCondLst>
                      <p:childTnLst>
                        <p:par>
                          <p:cTn id="532" fill="hold">
                            <p:stCondLst>
                              <p:cond delay="0"/>
                            </p:stCondLst>
                            <p:childTnLst>
                              <p:par>
                                <p:cTn id="533" presetID="2" presetClass="entr" presetSubtype="8" fill="hold" grpId="0" nodeType="clickEffect">
                                  <p:stCondLst>
                                    <p:cond delay="0"/>
                                  </p:stCondLst>
                                  <p:childTnLst>
                                    <p:set>
                                      <p:cBhvr>
                                        <p:cTn id="534" dur="1" fill="hold">
                                          <p:stCondLst>
                                            <p:cond delay="0"/>
                                          </p:stCondLst>
                                        </p:cTn>
                                        <p:tgtEl>
                                          <p:spTgt spid="108"/>
                                        </p:tgtEl>
                                        <p:attrNameLst>
                                          <p:attrName>style.visibility</p:attrName>
                                        </p:attrNameLst>
                                      </p:cBhvr>
                                      <p:to>
                                        <p:strVal val="visible"/>
                                      </p:to>
                                    </p:set>
                                    <p:anim calcmode="lin" valueType="num">
                                      <p:cBhvr additive="base">
                                        <p:cTn id="535" dur="500" fill="hold"/>
                                        <p:tgtEl>
                                          <p:spTgt spid="108"/>
                                        </p:tgtEl>
                                        <p:attrNameLst>
                                          <p:attrName>ppt_x</p:attrName>
                                        </p:attrNameLst>
                                      </p:cBhvr>
                                      <p:tavLst>
                                        <p:tav tm="0">
                                          <p:val>
                                            <p:strVal val="0-#ppt_w/2"/>
                                          </p:val>
                                        </p:tav>
                                        <p:tav tm="100000">
                                          <p:val>
                                            <p:strVal val="#ppt_x"/>
                                          </p:val>
                                        </p:tav>
                                      </p:tavLst>
                                    </p:anim>
                                    <p:anim calcmode="lin" valueType="num">
                                      <p:cBhvr additive="base">
                                        <p:cTn id="5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2" presetClass="entr" presetSubtype="8" fill="hold" nodeType="clickEffect">
                                  <p:stCondLst>
                                    <p:cond delay="0"/>
                                  </p:stCondLst>
                                  <p:childTnLst>
                                    <p:set>
                                      <p:cBhvr>
                                        <p:cTn id="540" dur="1" fill="hold">
                                          <p:stCondLst>
                                            <p:cond delay="0"/>
                                          </p:stCondLst>
                                        </p:cTn>
                                        <p:tgtEl>
                                          <p:spTgt spid="109"/>
                                        </p:tgtEl>
                                        <p:attrNameLst>
                                          <p:attrName>style.visibility</p:attrName>
                                        </p:attrNameLst>
                                      </p:cBhvr>
                                      <p:to>
                                        <p:strVal val="visible"/>
                                      </p:to>
                                    </p:set>
                                    <p:anim calcmode="lin" valueType="num">
                                      <p:cBhvr additive="base">
                                        <p:cTn id="541" dur="500" fill="hold"/>
                                        <p:tgtEl>
                                          <p:spTgt spid="109"/>
                                        </p:tgtEl>
                                        <p:attrNameLst>
                                          <p:attrName>ppt_x</p:attrName>
                                        </p:attrNameLst>
                                      </p:cBhvr>
                                      <p:tavLst>
                                        <p:tav tm="0">
                                          <p:val>
                                            <p:strVal val="0-#ppt_w/2"/>
                                          </p:val>
                                        </p:tav>
                                        <p:tav tm="100000">
                                          <p:val>
                                            <p:strVal val="#ppt_x"/>
                                          </p:val>
                                        </p:tav>
                                      </p:tavLst>
                                    </p:anim>
                                    <p:anim calcmode="lin" valueType="num">
                                      <p:cBhvr additive="base">
                                        <p:cTn id="542"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543" fill="hold">
                      <p:stCondLst>
                        <p:cond delay="indefinite"/>
                      </p:stCondLst>
                      <p:childTnLst>
                        <p:par>
                          <p:cTn id="544" fill="hold">
                            <p:stCondLst>
                              <p:cond delay="0"/>
                            </p:stCondLst>
                            <p:childTnLst>
                              <p:par>
                                <p:cTn id="545" presetID="2" presetClass="entr" presetSubtype="8" fill="hold" grpId="0" nodeType="clickEffect">
                                  <p:stCondLst>
                                    <p:cond delay="0"/>
                                  </p:stCondLst>
                                  <p:childTnLst>
                                    <p:set>
                                      <p:cBhvr>
                                        <p:cTn id="546" dur="1" fill="hold">
                                          <p:stCondLst>
                                            <p:cond delay="0"/>
                                          </p:stCondLst>
                                        </p:cTn>
                                        <p:tgtEl>
                                          <p:spTgt spid="111"/>
                                        </p:tgtEl>
                                        <p:attrNameLst>
                                          <p:attrName>style.visibility</p:attrName>
                                        </p:attrNameLst>
                                      </p:cBhvr>
                                      <p:to>
                                        <p:strVal val="visible"/>
                                      </p:to>
                                    </p:set>
                                    <p:anim calcmode="lin" valueType="num">
                                      <p:cBhvr additive="base">
                                        <p:cTn id="547" dur="500" fill="hold"/>
                                        <p:tgtEl>
                                          <p:spTgt spid="111"/>
                                        </p:tgtEl>
                                        <p:attrNameLst>
                                          <p:attrName>ppt_x</p:attrName>
                                        </p:attrNameLst>
                                      </p:cBhvr>
                                      <p:tavLst>
                                        <p:tav tm="0">
                                          <p:val>
                                            <p:strVal val="0-#ppt_w/2"/>
                                          </p:val>
                                        </p:tav>
                                        <p:tav tm="100000">
                                          <p:val>
                                            <p:strVal val="#ppt_x"/>
                                          </p:val>
                                        </p:tav>
                                      </p:tavLst>
                                    </p:anim>
                                    <p:anim calcmode="lin" valueType="num">
                                      <p:cBhvr additive="base">
                                        <p:cTn id="548"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549" fill="hold">
                      <p:stCondLst>
                        <p:cond delay="indefinite"/>
                      </p:stCondLst>
                      <p:childTnLst>
                        <p:par>
                          <p:cTn id="550" fill="hold">
                            <p:stCondLst>
                              <p:cond delay="0"/>
                            </p:stCondLst>
                            <p:childTnLst>
                              <p:par>
                                <p:cTn id="551" presetID="2" presetClass="entr" presetSubtype="8" fill="hold" grpId="0" nodeType="clickEffect">
                                  <p:stCondLst>
                                    <p:cond delay="0"/>
                                  </p:stCondLst>
                                  <p:childTnLst>
                                    <p:set>
                                      <p:cBhvr>
                                        <p:cTn id="552" dur="1" fill="hold">
                                          <p:stCondLst>
                                            <p:cond delay="0"/>
                                          </p:stCondLst>
                                        </p:cTn>
                                        <p:tgtEl>
                                          <p:spTgt spid="112"/>
                                        </p:tgtEl>
                                        <p:attrNameLst>
                                          <p:attrName>style.visibility</p:attrName>
                                        </p:attrNameLst>
                                      </p:cBhvr>
                                      <p:to>
                                        <p:strVal val="visible"/>
                                      </p:to>
                                    </p:set>
                                    <p:anim calcmode="lin" valueType="num">
                                      <p:cBhvr additive="base">
                                        <p:cTn id="553" dur="500" fill="hold"/>
                                        <p:tgtEl>
                                          <p:spTgt spid="112"/>
                                        </p:tgtEl>
                                        <p:attrNameLst>
                                          <p:attrName>ppt_x</p:attrName>
                                        </p:attrNameLst>
                                      </p:cBhvr>
                                      <p:tavLst>
                                        <p:tav tm="0">
                                          <p:val>
                                            <p:strVal val="0-#ppt_w/2"/>
                                          </p:val>
                                        </p:tav>
                                        <p:tav tm="100000">
                                          <p:val>
                                            <p:strVal val="#ppt_x"/>
                                          </p:val>
                                        </p:tav>
                                      </p:tavLst>
                                    </p:anim>
                                    <p:anim calcmode="lin" valueType="num">
                                      <p:cBhvr additive="base">
                                        <p:cTn id="55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55" fill="hold">
                      <p:stCondLst>
                        <p:cond delay="indefinite"/>
                      </p:stCondLst>
                      <p:childTnLst>
                        <p:par>
                          <p:cTn id="556" fill="hold">
                            <p:stCondLst>
                              <p:cond delay="0"/>
                            </p:stCondLst>
                            <p:childTnLst>
                              <p:par>
                                <p:cTn id="557" presetID="2" presetClass="entr" presetSubtype="8" fill="hold" grpId="0" nodeType="clickEffect">
                                  <p:stCondLst>
                                    <p:cond delay="0"/>
                                  </p:stCondLst>
                                  <p:childTnLst>
                                    <p:set>
                                      <p:cBhvr>
                                        <p:cTn id="558" dur="1" fill="hold">
                                          <p:stCondLst>
                                            <p:cond delay="0"/>
                                          </p:stCondLst>
                                        </p:cTn>
                                        <p:tgtEl>
                                          <p:spTgt spid="113"/>
                                        </p:tgtEl>
                                        <p:attrNameLst>
                                          <p:attrName>style.visibility</p:attrName>
                                        </p:attrNameLst>
                                      </p:cBhvr>
                                      <p:to>
                                        <p:strVal val="visible"/>
                                      </p:to>
                                    </p:set>
                                    <p:anim calcmode="lin" valueType="num">
                                      <p:cBhvr additive="base">
                                        <p:cTn id="559" dur="500" fill="hold"/>
                                        <p:tgtEl>
                                          <p:spTgt spid="113"/>
                                        </p:tgtEl>
                                        <p:attrNameLst>
                                          <p:attrName>ppt_x</p:attrName>
                                        </p:attrNameLst>
                                      </p:cBhvr>
                                      <p:tavLst>
                                        <p:tav tm="0">
                                          <p:val>
                                            <p:strVal val="0-#ppt_w/2"/>
                                          </p:val>
                                        </p:tav>
                                        <p:tav tm="100000">
                                          <p:val>
                                            <p:strVal val="#ppt_x"/>
                                          </p:val>
                                        </p:tav>
                                      </p:tavLst>
                                    </p:anim>
                                    <p:anim calcmode="lin" valueType="num">
                                      <p:cBhvr additive="base">
                                        <p:cTn id="560"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561" fill="hold">
                      <p:stCondLst>
                        <p:cond delay="indefinite"/>
                      </p:stCondLst>
                      <p:childTnLst>
                        <p:par>
                          <p:cTn id="562" fill="hold">
                            <p:stCondLst>
                              <p:cond delay="0"/>
                            </p:stCondLst>
                            <p:childTnLst>
                              <p:par>
                                <p:cTn id="563" presetID="2" presetClass="entr" presetSubtype="8" fill="hold" grpId="0" nodeType="clickEffect">
                                  <p:stCondLst>
                                    <p:cond delay="0"/>
                                  </p:stCondLst>
                                  <p:childTnLst>
                                    <p:set>
                                      <p:cBhvr>
                                        <p:cTn id="564" dur="1" fill="hold">
                                          <p:stCondLst>
                                            <p:cond delay="0"/>
                                          </p:stCondLst>
                                        </p:cTn>
                                        <p:tgtEl>
                                          <p:spTgt spid="114"/>
                                        </p:tgtEl>
                                        <p:attrNameLst>
                                          <p:attrName>style.visibility</p:attrName>
                                        </p:attrNameLst>
                                      </p:cBhvr>
                                      <p:to>
                                        <p:strVal val="visible"/>
                                      </p:to>
                                    </p:set>
                                    <p:anim calcmode="lin" valueType="num">
                                      <p:cBhvr additive="base">
                                        <p:cTn id="565" dur="500" fill="hold"/>
                                        <p:tgtEl>
                                          <p:spTgt spid="114"/>
                                        </p:tgtEl>
                                        <p:attrNameLst>
                                          <p:attrName>ppt_x</p:attrName>
                                        </p:attrNameLst>
                                      </p:cBhvr>
                                      <p:tavLst>
                                        <p:tav tm="0">
                                          <p:val>
                                            <p:strVal val="0-#ppt_w/2"/>
                                          </p:val>
                                        </p:tav>
                                        <p:tav tm="100000">
                                          <p:val>
                                            <p:strVal val="#ppt_x"/>
                                          </p:val>
                                        </p:tav>
                                      </p:tavLst>
                                    </p:anim>
                                    <p:anim calcmode="lin" valueType="num">
                                      <p:cBhvr additive="base">
                                        <p:cTn id="566"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567" fill="hold">
                      <p:stCondLst>
                        <p:cond delay="indefinite"/>
                      </p:stCondLst>
                      <p:childTnLst>
                        <p:par>
                          <p:cTn id="568" fill="hold">
                            <p:stCondLst>
                              <p:cond delay="0"/>
                            </p:stCondLst>
                            <p:childTnLst>
                              <p:par>
                                <p:cTn id="569" presetID="2" presetClass="entr" presetSubtype="8" fill="hold" nodeType="clickEffect">
                                  <p:stCondLst>
                                    <p:cond delay="0"/>
                                  </p:stCondLst>
                                  <p:childTnLst>
                                    <p:set>
                                      <p:cBhvr>
                                        <p:cTn id="570" dur="1" fill="hold">
                                          <p:stCondLst>
                                            <p:cond delay="0"/>
                                          </p:stCondLst>
                                        </p:cTn>
                                        <p:tgtEl>
                                          <p:spTgt spid="110"/>
                                        </p:tgtEl>
                                        <p:attrNameLst>
                                          <p:attrName>style.visibility</p:attrName>
                                        </p:attrNameLst>
                                      </p:cBhvr>
                                      <p:to>
                                        <p:strVal val="visible"/>
                                      </p:to>
                                    </p:set>
                                    <p:anim calcmode="lin" valueType="num">
                                      <p:cBhvr additive="base">
                                        <p:cTn id="571" dur="500" fill="hold"/>
                                        <p:tgtEl>
                                          <p:spTgt spid="110"/>
                                        </p:tgtEl>
                                        <p:attrNameLst>
                                          <p:attrName>ppt_x</p:attrName>
                                        </p:attrNameLst>
                                      </p:cBhvr>
                                      <p:tavLst>
                                        <p:tav tm="0">
                                          <p:val>
                                            <p:strVal val="0-#ppt_w/2"/>
                                          </p:val>
                                        </p:tav>
                                        <p:tav tm="100000">
                                          <p:val>
                                            <p:strVal val="#ppt_x"/>
                                          </p:val>
                                        </p:tav>
                                      </p:tavLst>
                                    </p:anim>
                                    <p:anim calcmode="lin" valueType="num">
                                      <p:cBhvr additive="base">
                                        <p:cTn id="57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2" presetClass="entr" presetSubtype="8" fill="hold" grpId="0" nodeType="clickEffect">
                                  <p:stCondLst>
                                    <p:cond delay="0"/>
                                  </p:stCondLst>
                                  <p:childTnLst>
                                    <p:set>
                                      <p:cBhvr>
                                        <p:cTn id="576" dur="1" fill="hold">
                                          <p:stCondLst>
                                            <p:cond delay="0"/>
                                          </p:stCondLst>
                                        </p:cTn>
                                        <p:tgtEl>
                                          <p:spTgt spid="115"/>
                                        </p:tgtEl>
                                        <p:attrNameLst>
                                          <p:attrName>style.visibility</p:attrName>
                                        </p:attrNameLst>
                                      </p:cBhvr>
                                      <p:to>
                                        <p:strVal val="visible"/>
                                      </p:to>
                                    </p:set>
                                    <p:anim calcmode="lin" valueType="num">
                                      <p:cBhvr additive="base">
                                        <p:cTn id="577" dur="500" fill="hold"/>
                                        <p:tgtEl>
                                          <p:spTgt spid="115"/>
                                        </p:tgtEl>
                                        <p:attrNameLst>
                                          <p:attrName>ppt_x</p:attrName>
                                        </p:attrNameLst>
                                      </p:cBhvr>
                                      <p:tavLst>
                                        <p:tav tm="0">
                                          <p:val>
                                            <p:strVal val="0-#ppt_w/2"/>
                                          </p:val>
                                        </p:tav>
                                        <p:tav tm="100000">
                                          <p:val>
                                            <p:strVal val="#ppt_x"/>
                                          </p:val>
                                        </p:tav>
                                      </p:tavLst>
                                    </p:anim>
                                    <p:anim calcmode="lin" valueType="num">
                                      <p:cBhvr additive="base">
                                        <p:cTn id="57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579" fill="hold">
                      <p:stCondLst>
                        <p:cond delay="indefinite"/>
                      </p:stCondLst>
                      <p:childTnLst>
                        <p:par>
                          <p:cTn id="580" fill="hold">
                            <p:stCondLst>
                              <p:cond delay="0"/>
                            </p:stCondLst>
                            <p:childTnLst>
                              <p:par>
                                <p:cTn id="581" presetID="2" presetClass="entr" presetSubtype="8" fill="hold" grpId="0" nodeType="clickEffect">
                                  <p:stCondLst>
                                    <p:cond delay="0"/>
                                  </p:stCondLst>
                                  <p:childTnLst>
                                    <p:set>
                                      <p:cBhvr>
                                        <p:cTn id="582" dur="1" fill="hold">
                                          <p:stCondLst>
                                            <p:cond delay="0"/>
                                          </p:stCondLst>
                                        </p:cTn>
                                        <p:tgtEl>
                                          <p:spTgt spid="116"/>
                                        </p:tgtEl>
                                        <p:attrNameLst>
                                          <p:attrName>style.visibility</p:attrName>
                                        </p:attrNameLst>
                                      </p:cBhvr>
                                      <p:to>
                                        <p:strVal val="visible"/>
                                      </p:to>
                                    </p:set>
                                    <p:anim calcmode="lin" valueType="num">
                                      <p:cBhvr additive="base">
                                        <p:cTn id="583" dur="500" fill="hold"/>
                                        <p:tgtEl>
                                          <p:spTgt spid="116"/>
                                        </p:tgtEl>
                                        <p:attrNameLst>
                                          <p:attrName>ppt_x</p:attrName>
                                        </p:attrNameLst>
                                      </p:cBhvr>
                                      <p:tavLst>
                                        <p:tav tm="0">
                                          <p:val>
                                            <p:strVal val="0-#ppt_w/2"/>
                                          </p:val>
                                        </p:tav>
                                        <p:tav tm="100000">
                                          <p:val>
                                            <p:strVal val="#ppt_x"/>
                                          </p:val>
                                        </p:tav>
                                      </p:tavLst>
                                    </p:anim>
                                    <p:anim calcmode="lin" valueType="num">
                                      <p:cBhvr additive="base">
                                        <p:cTn id="58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585" fill="hold">
                      <p:stCondLst>
                        <p:cond delay="indefinite"/>
                      </p:stCondLst>
                      <p:childTnLst>
                        <p:par>
                          <p:cTn id="586" fill="hold">
                            <p:stCondLst>
                              <p:cond delay="0"/>
                            </p:stCondLst>
                            <p:childTnLst>
                              <p:par>
                                <p:cTn id="587" presetID="2" presetClass="entr" presetSubtype="8" fill="hold" grpId="0" nodeType="clickEffect">
                                  <p:stCondLst>
                                    <p:cond delay="0"/>
                                  </p:stCondLst>
                                  <p:childTnLst>
                                    <p:set>
                                      <p:cBhvr>
                                        <p:cTn id="588" dur="1" fill="hold">
                                          <p:stCondLst>
                                            <p:cond delay="0"/>
                                          </p:stCondLst>
                                        </p:cTn>
                                        <p:tgtEl>
                                          <p:spTgt spid="117"/>
                                        </p:tgtEl>
                                        <p:attrNameLst>
                                          <p:attrName>style.visibility</p:attrName>
                                        </p:attrNameLst>
                                      </p:cBhvr>
                                      <p:to>
                                        <p:strVal val="visible"/>
                                      </p:to>
                                    </p:set>
                                    <p:anim calcmode="lin" valueType="num">
                                      <p:cBhvr additive="base">
                                        <p:cTn id="589" dur="500" fill="hold"/>
                                        <p:tgtEl>
                                          <p:spTgt spid="117"/>
                                        </p:tgtEl>
                                        <p:attrNameLst>
                                          <p:attrName>ppt_x</p:attrName>
                                        </p:attrNameLst>
                                      </p:cBhvr>
                                      <p:tavLst>
                                        <p:tav tm="0">
                                          <p:val>
                                            <p:strVal val="0-#ppt_w/2"/>
                                          </p:val>
                                        </p:tav>
                                        <p:tav tm="100000">
                                          <p:val>
                                            <p:strVal val="#ppt_x"/>
                                          </p:val>
                                        </p:tav>
                                      </p:tavLst>
                                    </p:anim>
                                    <p:anim calcmode="lin" valueType="num">
                                      <p:cBhvr additive="base">
                                        <p:cTn id="590"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91" fill="hold">
                      <p:stCondLst>
                        <p:cond delay="indefinite"/>
                      </p:stCondLst>
                      <p:childTnLst>
                        <p:par>
                          <p:cTn id="592" fill="hold">
                            <p:stCondLst>
                              <p:cond delay="0"/>
                            </p:stCondLst>
                            <p:childTnLst>
                              <p:par>
                                <p:cTn id="593" presetID="2" presetClass="entr" presetSubtype="8" fill="hold" grpId="0" nodeType="clickEffect">
                                  <p:stCondLst>
                                    <p:cond delay="0"/>
                                  </p:stCondLst>
                                  <p:childTnLst>
                                    <p:set>
                                      <p:cBhvr>
                                        <p:cTn id="594" dur="1" fill="hold">
                                          <p:stCondLst>
                                            <p:cond delay="0"/>
                                          </p:stCondLst>
                                        </p:cTn>
                                        <p:tgtEl>
                                          <p:spTgt spid="118"/>
                                        </p:tgtEl>
                                        <p:attrNameLst>
                                          <p:attrName>style.visibility</p:attrName>
                                        </p:attrNameLst>
                                      </p:cBhvr>
                                      <p:to>
                                        <p:strVal val="visible"/>
                                      </p:to>
                                    </p:set>
                                    <p:anim calcmode="lin" valueType="num">
                                      <p:cBhvr additive="base">
                                        <p:cTn id="595" dur="500" fill="hold"/>
                                        <p:tgtEl>
                                          <p:spTgt spid="118"/>
                                        </p:tgtEl>
                                        <p:attrNameLst>
                                          <p:attrName>ppt_x</p:attrName>
                                        </p:attrNameLst>
                                      </p:cBhvr>
                                      <p:tavLst>
                                        <p:tav tm="0">
                                          <p:val>
                                            <p:strVal val="0-#ppt_w/2"/>
                                          </p:val>
                                        </p:tav>
                                        <p:tav tm="100000">
                                          <p:val>
                                            <p:strVal val="#ppt_x"/>
                                          </p:val>
                                        </p:tav>
                                      </p:tavLst>
                                    </p:anim>
                                    <p:anim calcmode="lin" valueType="num">
                                      <p:cBhvr additive="base">
                                        <p:cTn id="596" dur="500" fill="hold"/>
                                        <p:tgtEl>
                                          <p:spTgt spid="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P spid="28" grpId="0"/>
      <p:bldP spid="29" grpId="0"/>
      <p:bldP spid="30" grpId="0"/>
      <p:bldP spid="32" grpId="0"/>
      <p:bldP spid="33" grpId="0"/>
      <p:bldP spid="35" grpId="0"/>
      <p:bldP spid="36" grpId="0"/>
      <p:bldP spid="37" grpId="0"/>
      <p:bldP spid="38" grpId="0"/>
      <p:bldP spid="40" grpId="0"/>
      <p:bldP spid="41" grpId="0"/>
      <p:bldP spid="42" grpId="0"/>
      <p:bldP spid="43" grpId="0"/>
      <p:bldP spid="45" grpId="0"/>
      <p:bldP spid="46" grpId="0"/>
      <p:bldP spid="47" grpId="0"/>
      <p:bldP spid="48" grpId="0"/>
      <p:bldP spid="50" grpId="0"/>
      <p:bldP spid="51" grpId="0"/>
      <p:bldP spid="52" grpId="0"/>
      <p:bldP spid="53" grpId="0"/>
      <p:bldP spid="55" grpId="0"/>
      <p:bldP spid="56" grpId="0"/>
      <p:bldP spid="57" grpId="0"/>
      <p:bldP spid="58" grpId="0"/>
      <p:bldP spid="60" grpId="0"/>
      <p:bldP spid="61" grpId="0"/>
      <p:bldP spid="62" grpId="0"/>
      <p:bldP spid="63" grpId="0"/>
      <p:bldP spid="65" grpId="0"/>
      <p:bldP spid="66" grpId="0"/>
      <p:bldP spid="67" grpId="0"/>
      <p:bldP spid="68" grpId="0"/>
      <p:bldP spid="70" grpId="0"/>
      <p:bldP spid="71" grpId="0"/>
      <p:bldP spid="72" grpId="0"/>
      <p:bldP spid="73" grpId="0"/>
      <p:bldP spid="75" grpId="0"/>
      <p:bldP spid="76" grpId="0"/>
      <p:bldP spid="77" grpId="0"/>
      <p:bldP spid="78" grpId="0"/>
      <p:bldP spid="80" grpId="0"/>
      <p:bldP spid="81" grpId="0"/>
      <p:bldP spid="82" grpId="0"/>
      <p:bldP spid="83" grpId="0"/>
      <p:bldP spid="85" grpId="0"/>
      <p:bldP spid="86" grpId="0"/>
      <p:bldP spid="87" grpId="0"/>
      <p:bldP spid="88" grpId="0"/>
      <p:bldP spid="90" grpId="0"/>
      <p:bldP spid="91" grpId="0"/>
      <p:bldP spid="92" grpId="0"/>
      <p:bldP spid="93" grpId="0"/>
      <p:bldP spid="95" grpId="0"/>
      <p:bldP spid="96" grpId="0"/>
      <p:bldP spid="97" grpId="0"/>
      <p:bldP spid="98" grpId="0"/>
      <p:bldP spid="100" grpId="0"/>
      <p:bldP spid="101" grpId="0"/>
      <p:bldP spid="102" grpId="0"/>
      <p:bldP spid="104" grpId="0"/>
      <p:bldP spid="105" grpId="0"/>
      <p:bldP spid="106" grpId="0"/>
      <p:bldP spid="107" grpId="0"/>
      <p:bldP spid="108" grpId="0"/>
      <p:bldP spid="111" grpId="0"/>
      <p:bldP spid="112" grpId="0"/>
      <p:bldP spid="113" grpId="0"/>
      <p:bldP spid="114" grpId="0"/>
      <p:bldP spid="115" grpId="0"/>
      <p:bldP spid="116" grpId="0"/>
      <p:bldP spid="117" grpId="0"/>
      <p:bldP spid="11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ctr">
              <a:lnSpc>
                <a:spcPct val="150000"/>
              </a:lnSpc>
              <a:buNone/>
            </a:pPr>
            <a:r>
              <a:rPr lang="en-US" sz="2400" dirty="0" smtClean="0"/>
              <a:t> </a:t>
            </a:r>
            <a:r>
              <a:rPr lang="en-US" sz="2400" dirty="0"/>
              <a:t>Total no. of page fault or misses </a:t>
            </a:r>
            <a:r>
              <a:rPr lang="en-US" sz="2400" dirty="0" smtClean="0"/>
              <a:t>=12</a:t>
            </a:r>
            <a:endParaRPr lang="en-US" sz="2400" dirty="0"/>
          </a:p>
          <a:p>
            <a:pPr marL="0" indent="0" algn="ctr">
              <a:lnSpc>
                <a:spcPct val="150000"/>
              </a:lnSpc>
              <a:buNone/>
            </a:pPr>
            <a:r>
              <a:rPr lang="en-US" sz="2400" dirty="0"/>
              <a:t>Total no. of Hits = </a:t>
            </a:r>
            <a:r>
              <a:rPr lang="en-US" sz="2400" dirty="0" smtClean="0"/>
              <a:t>8</a:t>
            </a:r>
            <a:endParaRPr lang="en-US" sz="2400" dirty="0"/>
          </a:p>
          <a:p>
            <a:pPr marL="0" indent="0" algn="ctr">
              <a:lnSpc>
                <a:spcPct val="150000"/>
              </a:lnSpc>
              <a:buNone/>
            </a:pPr>
            <a:r>
              <a:rPr lang="en-US" sz="2400" dirty="0"/>
              <a:t>Hit ratio= </a:t>
            </a:r>
            <a:r>
              <a:rPr lang="en-US" sz="2400" dirty="0" smtClean="0"/>
              <a:t>8/20=0.40</a:t>
            </a:r>
            <a:endParaRPr lang="en-US" sz="2400" dirty="0"/>
          </a:p>
          <a:p>
            <a:pPr marL="0" indent="0" algn="ctr">
              <a:lnSpc>
                <a:spcPct val="150000"/>
              </a:lnSpc>
              <a:buNone/>
            </a:pPr>
            <a:r>
              <a:rPr lang="en-US" sz="2400" dirty="0"/>
              <a:t>Page fault % = (</a:t>
            </a:r>
            <a:r>
              <a:rPr lang="en-US" sz="2400" dirty="0" smtClean="0"/>
              <a:t>12/20</a:t>
            </a:r>
            <a:r>
              <a:rPr lang="en-US" sz="2400" dirty="0"/>
              <a:t>)*</a:t>
            </a:r>
            <a:r>
              <a:rPr lang="en-US" sz="2400" dirty="0" smtClean="0"/>
              <a:t>100=60%</a:t>
            </a:r>
            <a:endParaRPr lang="en-US" sz="2400" dirty="0"/>
          </a:p>
          <a:p>
            <a:pPr marL="0" indent="0" algn="ctr">
              <a:lnSpc>
                <a:spcPct val="150000"/>
              </a:lnSpc>
              <a:buNone/>
            </a:pPr>
            <a:endParaRPr lang="en-US" sz="2400" dirty="0"/>
          </a:p>
          <a:p>
            <a:pPr marL="0" indent="0">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No. of Faults using </a:t>
            </a:r>
            <a:r>
              <a:rPr lang="en-US" sz="3200" dirty="0" smtClean="0">
                <a:solidFill>
                  <a:schemeClr val="dk1"/>
                </a:solidFill>
              </a:rPr>
              <a:t>LRU(CO4)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AE2FD87D-6EEA-4B72-95E7-D91F7F8ABF3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82</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393261439"/>
      </p:ext>
    </p:extLst>
  </p:cSld>
  <p:clrMapOvr>
    <a:masterClrMapping/>
  </p:clrMapOvr>
  <p:transition spd="slow">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400" dirty="0" smtClean="0"/>
              <a:t>Topic Objective: To </a:t>
            </a:r>
            <a:r>
              <a:rPr lang="en-US" sz="2400" dirty="0"/>
              <a:t>implement the </a:t>
            </a:r>
            <a:r>
              <a:rPr lang="en-US" sz="2400" dirty="0" smtClean="0"/>
              <a:t>Optimal </a:t>
            </a:r>
            <a:r>
              <a:rPr lang="en-US" sz="2400" dirty="0"/>
              <a:t>Page Replacement Algorithm.</a:t>
            </a:r>
          </a:p>
          <a:p>
            <a:pPr marL="0" indent="0" algn="just">
              <a:lnSpc>
                <a:spcPct val="150000"/>
              </a:lnSpc>
              <a:spcBef>
                <a:spcPts val="0"/>
              </a:spcBef>
              <a:buNone/>
            </a:pPr>
            <a:r>
              <a:rPr lang="en-US" sz="2400" dirty="0" smtClean="0"/>
              <a:t>In </a:t>
            </a:r>
            <a:r>
              <a:rPr lang="en-US" sz="2400" dirty="0"/>
              <a:t>its ideal form, this algorithm should replace a page, which is to be referenced in the most distant future. Since, it requires knowledge of future, its ideal form is not implementable. The significance of this algorithm is only theoretical. It is used to compare performance of an implementable algorithm with that of the optimal.</a:t>
            </a:r>
          </a:p>
          <a:p>
            <a:pPr marL="0" indent="0" algn="just">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Optimal </a:t>
            </a:r>
            <a:r>
              <a:rPr lang="en-US" sz="3200" dirty="0">
                <a:solidFill>
                  <a:schemeClr val="dk1"/>
                </a:solidFill>
              </a:rPr>
              <a:t>Page Replacement </a:t>
            </a:r>
            <a:r>
              <a:rPr lang="en-US" sz="3200" dirty="0" smtClean="0">
                <a:solidFill>
                  <a:schemeClr val="dk1"/>
                </a:solidFill>
              </a:rPr>
              <a:t>Algorithm(CO4)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0D56B11D-61DD-4BB9-ABE5-C53AD7802661}"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83</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4707805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400" dirty="0" smtClean="0"/>
              <a:t>Topic Objective: To compare Optimal Page Replacement Algorithm with FIFO and LRU.</a:t>
            </a:r>
            <a:endParaRPr lang="en-US" sz="2400" dirty="0"/>
          </a:p>
          <a:p>
            <a:pPr marL="0" indent="0" algn="just">
              <a:lnSpc>
                <a:spcPct val="150000"/>
              </a:lnSpc>
              <a:spcBef>
                <a:spcPts val="0"/>
              </a:spcBef>
              <a:buNone/>
            </a:pPr>
            <a:r>
              <a:rPr lang="en-US" sz="2400" dirty="0" smtClean="0"/>
              <a:t>Optimal </a:t>
            </a:r>
            <a:r>
              <a:rPr lang="en-US" sz="2400" dirty="0"/>
              <a:t>algorithm appears to be best in term of number of page faults, but it is not feasible to implement this algorithm since the algorithm requires the knowledge of future. Out of FIFO and LRU, the LRU is better, since it takes into consideration the current usage of a page whenever a resident page is considered for replacement. The page, which has been least recently used is chosen for replacement.</a:t>
            </a:r>
          </a:p>
          <a:p>
            <a:pPr marL="0" indent="0" algn="just">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Optimal </a:t>
            </a:r>
            <a:r>
              <a:rPr lang="en-US" sz="3200" dirty="0">
                <a:solidFill>
                  <a:schemeClr val="dk1"/>
                </a:solidFill>
              </a:rPr>
              <a:t>Page Replacement </a:t>
            </a:r>
            <a:r>
              <a:rPr lang="en-US" sz="3200" dirty="0" smtClean="0">
                <a:solidFill>
                  <a:schemeClr val="dk1"/>
                </a:solidFill>
              </a:rPr>
              <a:t>Algorithm(CO4)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5F672431-DDE5-4F78-83D3-018703D27E84}"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84</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0604730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buNone/>
            </a:pPr>
            <a:r>
              <a:rPr lang="en-US" sz="2400" dirty="0" smtClean="0"/>
              <a:t>  </a:t>
            </a:r>
            <a:endParaRPr lang="en-US" sz="2400" dirty="0"/>
          </a:p>
          <a:p>
            <a:pPr marL="0" indent="0" algn="just">
              <a:lnSpc>
                <a:spcPct val="150000"/>
              </a:lnSpc>
              <a:buNone/>
            </a:pPr>
            <a:endParaRPr lang="en-US" sz="2400" dirty="0"/>
          </a:p>
          <a:p>
            <a:pPr marL="0" indent="0">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No. of Faults using </a:t>
            </a:r>
            <a:r>
              <a:rPr lang="en-US" sz="3200" dirty="0" smtClean="0">
                <a:solidFill>
                  <a:schemeClr val="dk1"/>
                </a:solidFill>
              </a:rPr>
              <a:t>Optimal Page Replacement(CO4)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F20861B-CE39-40FB-B5FA-1F26B8A074FF}"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85</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Content Placeholder 5"/>
          <p:cNvPicPr>
            <a:picLocks noChangeAspect="1"/>
          </p:cNvPicPr>
          <p:nvPr/>
        </p:nvPicPr>
        <p:blipFill>
          <a:blip r:embed="rId5" cstate="print"/>
          <a:stretch>
            <a:fillRect/>
          </a:stretch>
        </p:blipFill>
        <p:spPr>
          <a:xfrm>
            <a:off x="2174331" y="2196067"/>
            <a:ext cx="8126672" cy="499915"/>
          </a:xfrm>
          <a:prstGeom prst="rect">
            <a:avLst/>
          </a:prstGeom>
        </p:spPr>
      </p:pic>
      <p:pic>
        <p:nvPicPr>
          <p:cNvPr id="12" name="Picture 11"/>
          <p:cNvPicPr>
            <a:picLocks noChangeAspect="1"/>
          </p:cNvPicPr>
          <p:nvPr/>
        </p:nvPicPr>
        <p:blipFill>
          <a:blip r:embed="rId6" cstate="print"/>
          <a:stretch>
            <a:fillRect/>
          </a:stretch>
        </p:blipFill>
        <p:spPr>
          <a:xfrm>
            <a:off x="155059" y="2170775"/>
            <a:ext cx="1822862" cy="499915"/>
          </a:xfrm>
          <a:prstGeom prst="rect">
            <a:avLst/>
          </a:prstGeom>
        </p:spPr>
      </p:pic>
      <p:graphicFrame>
        <p:nvGraphicFramePr>
          <p:cNvPr id="13" name="Table 12"/>
          <p:cNvGraphicFramePr>
            <a:graphicFrameLocks noGrp="1"/>
          </p:cNvGraphicFramePr>
          <p:nvPr>
            <p:extLst/>
          </p:nvPr>
        </p:nvGraphicFramePr>
        <p:xfrm>
          <a:off x="2174331" y="3123028"/>
          <a:ext cx="8126680" cy="1491174"/>
        </p:xfrm>
        <a:graphic>
          <a:graphicData uri="http://schemas.openxmlformats.org/drawingml/2006/table">
            <a:tbl>
              <a:tblPr firstRow="1" bandRow="1">
                <a:tableStyleId>{5C22544A-7EE6-4342-B048-85BDC9FD1C3A}</a:tableStyleId>
              </a:tblPr>
              <a:tblGrid>
                <a:gridCol w="406334">
                  <a:extLst>
                    <a:ext uri="{9D8B030D-6E8A-4147-A177-3AD203B41FA5}">
                      <a16:colId xmlns:a16="http://schemas.microsoft.com/office/drawing/2014/main" val="20000"/>
                    </a:ext>
                  </a:extLst>
                </a:gridCol>
                <a:gridCol w="406334">
                  <a:extLst>
                    <a:ext uri="{9D8B030D-6E8A-4147-A177-3AD203B41FA5}">
                      <a16:colId xmlns:a16="http://schemas.microsoft.com/office/drawing/2014/main" val="20001"/>
                    </a:ext>
                  </a:extLst>
                </a:gridCol>
                <a:gridCol w="406334">
                  <a:extLst>
                    <a:ext uri="{9D8B030D-6E8A-4147-A177-3AD203B41FA5}">
                      <a16:colId xmlns:a16="http://schemas.microsoft.com/office/drawing/2014/main" val="20002"/>
                    </a:ext>
                  </a:extLst>
                </a:gridCol>
                <a:gridCol w="406334">
                  <a:extLst>
                    <a:ext uri="{9D8B030D-6E8A-4147-A177-3AD203B41FA5}">
                      <a16:colId xmlns:a16="http://schemas.microsoft.com/office/drawing/2014/main" val="20003"/>
                    </a:ext>
                  </a:extLst>
                </a:gridCol>
                <a:gridCol w="406334">
                  <a:extLst>
                    <a:ext uri="{9D8B030D-6E8A-4147-A177-3AD203B41FA5}">
                      <a16:colId xmlns:a16="http://schemas.microsoft.com/office/drawing/2014/main" val="20004"/>
                    </a:ext>
                  </a:extLst>
                </a:gridCol>
                <a:gridCol w="406334">
                  <a:extLst>
                    <a:ext uri="{9D8B030D-6E8A-4147-A177-3AD203B41FA5}">
                      <a16:colId xmlns:a16="http://schemas.microsoft.com/office/drawing/2014/main" val="20005"/>
                    </a:ext>
                  </a:extLst>
                </a:gridCol>
                <a:gridCol w="406334">
                  <a:extLst>
                    <a:ext uri="{9D8B030D-6E8A-4147-A177-3AD203B41FA5}">
                      <a16:colId xmlns:a16="http://schemas.microsoft.com/office/drawing/2014/main" val="20006"/>
                    </a:ext>
                  </a:extLst>
                </a:gridCol>
                <a:gridCol w="406334">
                  <a:extLst>
                    <a:ext uri="{9D8B030D-6E8A-4147-A177-3AD203B41FA5}">
                      <a16:colId xmlns:a16="http://schemas.microsoft.com/office/drawing/2014/main" val="20007"/>
                    </a:ext>
                  </a:extLst>
                </a:gridCol>
                <a:gridCol w="406334">
                  <a:extLst>
                    <a:ext uri="{9D8B030D-6E8A-4147-A177-3AD203B41FA5}">
                      <a16:colId xmlns:a16="http://schemas.microsoft.com/office/drawing/2014/main" val="20008"/>
                    </a:ext>
                  </a:extLst>
                </a:gridCol>
                <a:gridCol w="406334">
                  <a:extLst>
                    <a:ext uri="{9D8B030D-6E8A-4147-A177-3AD203B41FA5}">
                      <a16:colId xmlns:a16="http://schemas.microsoft.com/office/drawing/2014/main" val="20009"/>
                    </a:ext>
                  </a:extLst>
                </a:gridCol>
                <a:gridCol w="406334">
                  <a:extLst>
                    <a:ext uri="{9D8B030D-6E8A-4147-A177-3AD203B41FA5}">
                      <a16:colId xmlns:a16="http://schemas.microsoft.com/office/drawing/2014/main" val="20010"/>
                    </a:ext>
                  </a:extLst>
                </a:gridCol>
                <a:gridCol w="406334">
                  <a:extLst>
                    <a:ext uri="{9D8B030D-6E8A-4147-A177-3AD203B41FA5}">
                      <a16:colId xmlns:a16="http://schemas.microsoft.com/office/drawing/2014/main" val="20011"/>
                    </a:ext>
                  </a:extLst>
                </a:gridCol>
                <a:gridCol w="406334">
                  <a:extLst>
                    <a:ext uri="{9D8B030D-6E8A-4147-A177-3AD203B41FA5}">
                      <a16:colId xmlns:a16="http://schemas.microsoft.com/office/drawing/2014/main" val="20012"/>
                    </a:ext>
                  </a:extLst>
                </a:gridCol>
                <a:gridCol w="406334">
                  <a:extLst>
                    <a:ext uri="{9D8B030D-6E8A-4147-A177-3AD203B41FA5}">
                      <a16:colId xmlns:a16="http://schemas.microsoft.com/office/drawing/2014/main" val="20013"/>
                    </a:ext>
                  </a:extLst>
                </a:gridCol>
                <a:gridCol w="406334">
                  <a:extLst>
                    <a:ext uri="{9D8B030D-6E8A-4147-A177-3AD203B41FA5}">
                      <a16:colId xmlns:a16="http://schemas.microsoft.com/office/drawing/2014/main" val="20014"/>
                    </a:ext>
                  </a:extLst>
                </a:gridCol>
                <a:gridCol w="406334">
                  <a:extLst>
                    <a:ext uri="{9D8B030D-6E8A-4147-A177-3AD203B41FA5}">
                      <a16:colId xmlns:a16="http://schemas.microsoft.com/office/drawing/2014/main" val="20015"/>
                    </a:ext>
                  </a:extLst>
                </a:gridCol>
                <a:gridCol w="406334">
                  <a:extLst>
                    <a:ext uri="{9D8B030D-6E8A-4147-A177-3AD203B41FA5}">
                      <a16:colId xmlns:a16="http://schemas.microsoft.com/office/drawing/2014/main" val="20016"/>
                    </a:ext>
                  </a:extLst>
                </a:gridCol>
                <a:gridCol w="406334">
                  <a:extLst>
                    <a:ext uri="{9D8B030D-6E8A-4147-A177-3AD203B41FA5}">
                      <a16:colId xmlns:a16="http://schemas.microsoft.com/office/drawing/2014/main" val="20017"/>
                    </a:ext>
                  </a:extLst>
                </a:gridCol>
                <a:gridCol w="406334">
                  <a:extLst>
                    <a:ext uri="{9D8B030D-6E8A-4147-A177-3AD203B41FA5}">
                      <a16:colId xmlns:a16="http://schemas.microsoft.com/office/drawing/2014/main" val="20018"/>
                    </a:ext>
                  </a:extLst>
                </a:gridCol>
                <a:gridCol w="406334">
                  <a:extLst>
                    <a:ext uri="{9D8B030D-6E8A-4147-A177-3AD203B41FA5}">
                      <a16:colId xmlns:a16="http://schemas.microsoft.com/office/drawing/2014/main" val="20019"/>
                    </a:ext>
                  </a:extLst>
                </a:gridCol>
              </a:tblGrid>
              <a:tr h="497058">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497058">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49705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2174331" y="5136920"/>
          <a:ext cx="8128000" cy="630833"/>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6400">
                  <a:extLst>
                    <a:ext uri="{9D8B030D-6E8A-4147-A177-3AD203B41FA5}">
                      <a16:colId xmlns:a16="http://schemas.microsoft.com/office/drawing/2014/main" val="20007"/>
                    </a:ext>
                  </a:extLst>
                </a:gridCol>
                <a:gridCol w="406400">
                  <a:extLst>
                    <a:ext uri="{9D8B030D-6E8A-4147-A177-3AD203B41FA5}">
                      <a16:colId xmlns:a16="http://schemas.microsoft.com/office/drawing/2014/main" val="20008"/>
                    </a:ext>
                  </a:extLst>
                </a:gridCol>
                <a:gridCol w="447845">
                  <a:extLst>
                    <a:ext uri="{9D8B030D-6E8A-4147-A177-3AD203B41FA5}">
                      <a16:colId xmlns:a16="http://schemas.microsoft.com/office/drawing/2014/main" val="20009"/>
                    </a:ext>
                  </a:extLst>
                </a:gridCol>
                <a:gridCol w="364955">
                  <a:extLst>
                    <a:ext uri="{9D8B030D-6E8A-4147-A177-3AD203B41FA5}">
                      <a16:colId xmlns:a16="http://schemas.microsoft.com/office/drawing/2014/main" val="20010"/>
                    </a:ext>
                  </a:extLst>
                </a:gridCol>
                <a:gridCol w="406400">
                  <a:extLst>
                    <a:ext uri="{9D8B030D-6E8A-4147-A177-3AD203B41FA5}">
                      <a16:colId xmlns:a16="http://schemas.microsoft.com/office/drawing/2014/main" val="20011"/>
                    </a:ext>
                  </a:extLst>
                </a:gridCol>
                <a:gridCol w="406400">
                  <a:extLst>
                    <a:ext uri="{9D8B030D-6E8A-4147-A177-3AD203B41FA5}">
                      <a16:colId xmlns:a16="http://schemas.microsoft.com/office/drawing/2014/main" val="20012"/>
                    </a:ext>
                  </a:extLst>
                </a:gridCol>
                <a:gridCol w="406400">
                  <a:extLst>
                    <a:ext uri="{9D8B030D-6E8A-4147-A177-3AD203B41FA5}">
                      <a16:colId xmlns:a16="http://schemas.microsoft.com/office/drawing/2014/main" val="20013"/>
                    </a:ext>
                  </a:extLst>
                </a:gridCol>
                <a:gridCol w="406400">
                  <a:extLst>
                    <a:ext uri="{9D8B030D-6E8A-4147-A177-3AD203B41FA5}">
                      <a16:colId xmlns:a16="http://schemas.microsoft.com/office/drawing/2014/main" val="20014"/>
                    </a:ext>
                  </a:extLst>
                </a:gridCol>
                <a:gridCol w="406400">
                  <a:extLst>
                    <a:ext uri="{9D8B030D-6E8A-4147-A177-3AD203B41FA5}">
                      <a16:colId xmlns:a16="http://schemas.microsoft.com/office/drawing/2014/main" val="20015"/>
                    </a:ext>
                  </a:extLst>
                </a:gridCol>
                <a:gridCol w="406400">
                  <a:extLst>
                    <a:ext uri="{9D8B030D-6E8A-4147-A177-3AD203B41FA5}">
                      <a16:colId xmlns:a16="http://schemas.microsoft.com/office/drawing/2014/main" val="20016"/>
                    </a:ext>
                  </a:extLst>
                </a:gridCol>
                <a:gridCol w="406400">
                  <a:extLst>
                    <a:ext uri="{9D8B030D-6E8A-4147-A177-3AD203B41FA5}">
                      <a16:colId xmlns:a16="http://schemas.microsoft.com/office/drawing/2014/main" val="20017"/>
                    </a:ext>
                  </a:extLst>
                </a:gridCol>
                <a:gridCol w="406400">
                  <a:extLst>
                    <a:ext uri="{9D8B030D-6E8A-4147-A177-3AD203B41FA5}">
                      <a16:colId xmlns:a16="http://schemas.microsoft.com/office/drawing/2014/main" val="20018"/>
                    </a:ext>
                  </a:extLst>
                </a:gridCol>
                <a:gridCol w="406400">
                  <a:extLst>
                    <a:ext uri="{9D8B030D-6E8A-4147-A177-3AD203B41FA5}">
                      <a16:colId xmlns:a16="http://schemas.microsoft.com/office/drawing/2014/main" val="20019"/>
                    </a:ext>
                  </a:extLst>
                </a:gridCol>
              </a:tblGrid>
              <a:tr h="6308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205705" y="3183826"/>
            <a:ext cx="1721570" cy="369332"/>
          </a:xfrm>
          <a:prstGeom prst="rect">
            <a:avLst/>
          </a:prstGeom>
          <a:noFill/>
        </p:spPr>
        <p:txBody>
          <a:bodyPr wrap="square" rtlCol="0">
            <a:spAutoFit/>
          </a:bodyPr>
          <a:lstStyle/>
          <a:p>
            <a:r>
              <a:rPr lang="en-US" dirty="0" smtClean="0"/>
              <a:t>No. of Frames 3</a:t>
            </a:r>
            <a:endParaRPr lang="en-US" dirty="0"/>
          </a:p>
        </p:txBody>
      </p:sp>
      <p:sp>
        <p:nvSpPr>
          <p:cNvPr id="17" name="TextBox 16"/>
          <p:cNvSpPr txBox="1"/>
          <p:nvPr/>
        </p:nvSpPr>
        <p:spPr>
          <a:xfrm>
            <a:off x="450166" y="5162843"/>
            <a:ext cx="1477108" cy="369332"/>
          </a:xfrm>
          <a:prstGeom prst="rect">
            <a:avLst/>
          </a:prstGeom>
          <a:noFill/>
        </p:spPr>
        <p:txBody>
          <a:bodyPr wrap="square" rtlCol="0">
            <a:spAutoFit/>
          </a:bodyPr>
          <a:lstStyle/>
          <a:p>
            <a:r>
              <a:rPr lang="en-US" dirty="0" smtClean="0"/>
              <a:t>Status</a:t>
            </a:r>
            <a:endParaRPr lang="en-US" dirty="0"/>
          </a:p>
        </p:txBody>
      </p:sp>
      <p:sp>
        <p:nvSpPr>
          <p:cNvPr id="22" name="Up Arrow 21"/>
          <p:cNvSpPr/>
          <p:nvPr/>
        </p:nvSpPr>
        <p:spPr>
          <a:xfrm>
            <a:off x="2264898" y="2695981"/>
            <a:ext cx="295421" cy="2723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243795" y="3201360"/>
            <a:ext cx="254091" cy="369332"/>
          </a:xfrm>
          <a:prstGeom prst="rect">
            <a:avLst/>
          </a:prstGeom>
          <a:noFill/>
        </p:spPr>
        <p:txBody>
          <a:bodyPr wrap="square" rtlCol="0">
            <a:spAutoFit/>
          </a:bodyPr>
          <a:lstStyle/>
          <a:p>
            <a:r>
              <a:rPr lang="en-US" dirty="0" smtClean="0"/>
              <a:t>7</a:t>
            </a:r>
            <a:endParaRPr lang="en-US" dirty="0"/>
          </a:p>
        </p:txBody>
      </p:sp>
      <p:sp>
        <p:nvSpPr>
          <p:cNvPr id="24" name="TextBox 23"/>
          <p:cNvSpPr txBox="1"/>
          <p:nvPr/>
        </p:nvSpPr>
        <p:spPr>
          <a:xfrm>
            <a:off x="2264898" y="5192764"/>
            <a:ext cx="232988" cy="369332"/>
          </a:xfrm>
          <a:prstGeom prst="rect">
            <a:avLst/>
          </a:prstGeom>
          <a:noFill/>
        </p:spPr>
        <p:txBody>
          <a:bodyPr wrap="square" rtlCol="0">
            <a:spAutoFit/>
          </a:bodyPr>
          <a:lstStyle/>
          <a:p>
            <a:r>
              <a:rPr lang="en-US" dirty="0" smtClean="0"/>
              <a:t>F</a:t>
            </a:r>
            <a:endParaRPr lang="en-US" dirty="0"/>
          </a:p>
        </p:txBody>
      </p:sp>
      <p:sp>
        <p:nvSpPr>
          <p:cNvPr id="25" name="TextBox 24"/>
          <p:cNvSpPr txBox="1"/>
          <p:nvPr/>
        </p:nvSpPr>
        <p:spPr>
          <a:xfrm>
            <a:off x="2617459" y="3201360"/>
            <a:ext cx="305396" cy="369332"/>
          </a:xfrm>
          <a:prstGeom prst="rect">
            <a:avLst/>
          </a:prstGeom>
          <a:noFill/>
        </p:spPr>
        <p:txBody>
          <a:bodyPr wrap="square" rtlCol="0">
            <a:spAutoFit/>
          </a:bodyPr>
          <a:lstStyle/>
          <a:p>
            <a:r>
              <a:rPr lang="en-US" dirty="0" smtClean="0"/>
              <a:t>7</a:t>
            </a:r>
            <a:endParaRPr lang="en-US" dirty="0"/>
          </a:p>
        </p:txBody>
      </p:sp>
      <p:sp>
        <p:nvSpPr>
          <p:cNvPr id="26" name="TextBox 25"/>
          <p:cNvSpPr txBox="1"/>
          <p:nvPr/>
        </p:nvSpPr>
        <p:spPr>
          <a:xfrm>
            <a:off x="2594563" y="3696243"/>
            <a:ext cx="305396" cy="369332"/>
          </a:xfrm>
          <a:prstGeom prst="rect">
            <a:avLst/>
          </a:prstGeom>
          <a:noFill/>
        </p:spPr>
        <p:txBody>
          <a:bodyPr wrap="square" rtlCol="0">
            <a:spAutoFit/>
          </a:bodyPr>
          <a:lstStyle/>
          <a:p>
            <a:r>
              <a:rPr lang="en-US" dirty="0" smtClean="0"/>
              <a:t>0</a:t>
            </a:r>
            <a:endParaRPr lang="en-US" dirty="0"/>
          </a:p>
        </p:txBody>
      </p:sp>
      <p:pic>
        <p:nvPicPr>
          <p:cNvPr id="27" name="Picture 26"/>
          <p:cNvPicPr>
            <a:picLocks noChangeAspect="1"/>
          </p:cNvPicPr>
          <p:nvPr/>
        </p:nvPicPr>
        <p:blipFill>
          <a:blip r:embed="rId7" cstate="print"/>
          <a:stretch>
            <a:fillRect/>
          </a:stretch>
        </p:blipFill>
        <p:spPr>
          <a:xfrm>
            <a:off x="2605550" y="2695981"/>
            <a:ext cx="329213" cy="292633"/>
          </a:xfrm>
          <a:prstGeom prst="rect">
            <a:avLst/>
          </a:prstGeom>
        </p:spPr>
      </p:pic>
      <p:sp>
        <p:nvSpPr>
          <p:cNvPr id="28" name="TextBox 27"/>
          <p:cNvSpPr txBox="1"/>
          <p:nvPr/>
        </p:nvSpPr>
        <p:spPr>
          <a:xfrm>
            <a:off x="2688305" y="5192764"/>
            <a:ext cx="294409" cy="369332"/>
          </a:xfrm>
          <a:prstGeom prst="rect">
            <a:avLst/>
          </a:prstGeom>
          <a:noFill/>
        </p:spPr>
        <p:txBody>
          <a:bodyPr wrap="square" rtlCol="0">
            <a:spAutoFit/>
          </a:bodyPr>
          <a:lstStyle/>
          <a:p>
            <a:r>
              <a:rPr lang="en-US" dirty="0" smtClean="0"/>
              <a:t>F</a:t>
            </a:r>
            <a:endParaRPr lang="en-US" dirty="0"/>
          </a:p>
        </p:txBody>
      </p:sp>
      <p:sp>
        <p:nvSpPr>
          <p:cNvPr id="29" name="TextBox 28"/>
          <p:cNvSpPr txBox="1"/>
          <p:nvPr/>
        </p:nvSpPr>
        <p:spPr>
          <a:xfrm>
            <a:off x="2992325" y="3201360"/>
            <a:ext cx="278413" cy="369332"/>
          </a:xfrm>
          <a:prstGeom prst="rect">
            <a:avLst/>
          </a:prstGeom>
          <a:noFill/>
        </p:spPr>
        <p:txBody>
          <a:bodyPr wrap="square" rtlCol="0">
            <a:spAutoFit/>
          </a:bodyPr>
          <a:lstStyle/>
          <a:p>
            <a:r>
              <a:rPr lang="en-US" dirty="0" smtClean="0"/>
              <a:t>7</a:t>
            </a:r>
            <a:endParaRPr lang="en-US" dirty="0"/>
          </a:p>
        </p:txBody>
      </p:sp>
      <p:sp>
        <p:nvSpPr>
          <p:cNvPr id="30" name="TextBox 29"/>
          <p:cNvSpPr txBox="1"/>
          <p:nvPr/>
        </p:nvSpPr>
        <p:spPr>
          <a:xfrm>
            <a:off x="2992325" y="3693944"/>
            <a:ext cx="278413" cy="369332"/>
          </a:xfrm>
          <a:prstGeom prst="rect">
            <a:avLst/>
          </a:prstGeom>
          <a:noFill/>
        </p:spPr>
        <p:txBody>
          <a:bodyPr wrap="square" rtlCol="0">
            <a:spAutoFit/>
          </a:bodyPr>
          <a:lstStyle/>
          <a:p>
            <a:r>
              <a:rPr lang="en-US" dirty="0" smtClean="0"/>
              <a:t>0</a:t>
            </a:r>
            <a:endParaRPr lang="en-US" dirty="0"/>
          </a:p>
        </p:txBody>
      </p:sp>
      <p:pic>
        <p:nvPicPr>
          <p:cNvPr id="31" name="Picture 30"/>
          <p:cNvPicPr>
            <a:picLocks noChangeAspect="1"/>
          </p:cNvPicPr>
          <p:nvPr/>
        </p:nvPicPr>
        <p:blipFill>
          <a:blip r:embed="rId8" cstate="print"/>
          <a:stretch>
            <a:fillRect/>
          </a:stretch>
        </p:blipFill>
        <p:spPr>
          <a:xfrm>
            <a:off x="2992325" y="2685815"/>
            <a:ext cx="329213" cy="292633"/>
          </a:xfrm>
          <a:prstGeom prst="rect">
            <a:avLst/>
          </a:prstGeom>
        </p:spPr>
      </p:pic>
      <p:sp>
        <p:nvSpPr>
          <p:cNvPr id="32" name="TextBox 31"/>
          <p:cNvSpPr txBox="1"/>
          <p:nvPr/>
        </p:nvSpPr>
        <p:spPr>
          <a:xfrm>
            <a:off x="2992325" y="4186528"/>
            <a:ext cx="329213" cy="369332"/>
          </a:xfrm>
          <a:prstGeom prst="rect">
            <a:avLst/>
          </a:prstGeom>
          <a:noFill/>
        </p:spPr>
        <p:txBody>
          <a:bodyPr wrap="square" rtlCol="0">
            <a:spAutoFit/>
          </a:bodyPr>
          <a:lstStyle/>
          <a:p>
            <a:r>
              <a:rPr lang="en-US" dirty="0" smtClean="0"/>
              <a:t>1</a:t>
            </a:r>
            <a:endParaRPr lang="en-US" dirty="0"/>
          </a:p>
        </p:txBody>
      </p:sp>
      <p:sp>
        <p:nvSpPr>
          <p:cNvPr id="33" name="TextBox 32"/>
          <p:cNvSpPr txBox="1"/>
          <p:nvPr/>
        </p:nvSpPr>
        <p:spPr>
          <a:xfrm>
            <a:off x="2980274" y="5192764"/>
            <a:ext cx="290464" cy="369332"/>
          </a:xfrm>
          <a:prstGeom prst="rect">
            <a:avLst/>
          </a:prstGeom>
          <a:noFill/>
        </p:spPr>
        <p:txBody>
          <a:bodyPr wrap="none" rtlCol="0">
            <a:spAutoFit/>
          </a:bodyPr>
          <a:lstStyle/>
          <a:p>
            <a:r>
              <a:rPr lang="en-US" dirty="0" smtClean="0"/>
              <a:t>F</a:t>
            </a:r>
            <a:endParaRPr lang="en-US" dirty="0"/>
          </a:p>
        </p:txBody>
      </p:sp>
      <p:pic>
        <p:nvPicPr>
          <p:cNvPr id="34" name="Picture 33"/>
          <p:cNvPicPr>
            <a:picLocks noChangeAspect="1"/>
          </p:cNvPicPr>
          <p:nvPr/>
        </p:nvPicPr>
        <p:blipFill>
          <a:blip r:embed="rId9" cstate="print"/>
          <a:stretch>
            <a:fillRect/>
          </a:stretch>
        </p:blipFill>
        <p:spPr>
          <a:xfrm>
            <a:off x="3390036" y="2695981"/>
            <a:ext cx="329213" cy="292633"/>
          </a:xfrm>
          <a:prstGeom prst="rect">
            <a:avLst/>
          </a:prstGeom>
        </p:spPr>
      </p:pic>
      <p:sp>
        <p:nvSpPr>
          <p:cNvPr id="35" name="TextBox 34"/>
          <p:cNvSpPr txBox="1"/>
          <p:nvPr/>
        </p:nvSpPr>
        <p:spPr>
          <a:xfrm>
            <a:off x="3417563" y="3201360"/>
            <a:ext cx="301686" cy="369332"/>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416405" y="3693944"/>
            <a:ext cx="301686" cy="369332"/>
          </a:xfrm>
          <a:prstGeom prst="rect">
            <a:avLst/>
          </a:prstGeom>
          <a:noFill/>
        </p:spPr>
        <p:txBody>
          <a:bodyPr wrap="none" rtlCol="0">
            <a:spAutoFit/>
          </a:bodyPr>
          <a:lstStyle/>
          <a:p>
            <a:r>
              <a:rPr lang="en-US" dirty="0" smtClean="0"/>
              <a:t>0</a:t>
            </a:r>
            <a:endParaRPr lang="en-US" dirty="0"/>
          </a:p>
        </p:txBody>
      </p:sp>
      <p:sp>
        <p:nvSpPr>
          <p:cNvPr id="37" name="TextBox 36"/>
          <p:cNvSpPr txBox="1"/>
          <p:nvPr/>
        </p:nvSpPr>
        <p:spPr>
          <a:xfrm>
            <a:off x="3352438" y="4186528"/>
            <a:ext cx="301686" cy="369332"/>
          </a:xfrm>
          <a:prstGeom prst="rect">
            <a:avLst/>
          </a:prstGeom>
          <a:noFill/>
        </p:spPr>
        <p:txBody>
          <a:bodyPr wrap="square" rtlCol="0">
            <a:spAutoFit/>
          </a:bodyPr>
          <a:lstStyle/>
          <a:p>
            <a:r>
              <a:rPr lang="en-US" dirty="0" smtClean="0"/>
              <a:t>1</a:t>
            </a:r>
            <a:endParaRPr lang="en-US" dirty="0"/>
          </a:p>
        </p:txBody>
      </p:sp>
      <p:sp>
        <p:nvSpPr>
          <p:cNvPr id="38" name="TextBox 37"/>
          <p:cNvSpPr txBox="1"/>
          <p:nvPr/>
        </p:nvSpPr>
        <p:spPr>
          <a:xfrm>
            <a:off x="3439573" y="5192875"/>
            <a:ext cx="269993" cy="369332"/>
          </a:xfrm>
          <a:prstGeom prst="rect">
            <a:avLst/>
          </a:prstGeom>
          <a:noFill/>
        </p:spPr>
        <p:txBody>
          <a:bodyPr wrap="square" rtlCol="0">
            <a:spAutoFit/>
          </a:bodyPr>
          <a:lstStyle/>
          <a:p>
            <a:r>
              <a:rPr lang="en-US" dirty="0" smtClean="0"/>
              <a:t>F</a:t>
            </a:r>
            <a:endParaRPr lang="en-US" dirty="0"/>
          </a:p>
        </p:txBody>
      </p:sp>
      <p:pic>
        <p:nvPicPr>
          <p:cNvPr id="39" name="Picture 38"/>
          <p:cNvPicPr>
            <a:picLocks noChangeAspect="1"/>
          </p:cNvPicPr>
          <p:nvPr/>
        </p:nvPicPr>
        <p:blipFill>
          <a:blip r:embed="rId10" cstate="print"/>
          <a:stretch>
            <a:fillRect/>
          </a:stretch>
        </p:blipFill>
        <p:spPr>
          <a:xfrm>
            <a:off x="3845309" y="2685814"/>
            <a:ext cx="329213" cy="292633"/>
          </a:xfrm>
          <a:prstGeom prst="rect">
            <a:avLst/>
          </a:prstGeom>
        </p:spPr>
      </p:pic>
      <p:sp>
        <p:nvSpPr>
          <p:cNvPr id="40" name="TextBox 39"/>
          <p:cNvSpPr txBox="1"/>
          <p:nvPr/>
        </p:nvSpPr>
        <p:spPr>
          <a:xfrm>
            <a:off x="3845309" y="3183825"/>
            <a:ext cx="329213"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3845309" y="3704110"/>
            <a:ext cx="329213" cy="369332"/>
          </a:xfrm>
          <a:prstGeom prst="rect">
            <a:avLst/>
          </a:prstGeom>
          <a:noFill/>
        </p:spPr>
        <p:txBody>
          <a:bodyPr wrap="square" rtlCol="0">
            <a:spAutoFit/>
          </a:bodyPr>
          <a:lstStyle/>
          <a:p>
            <a:r>
              <a:rPr lang="en-US" dirty="0" smtClean="0"/>
              <a:t>0</a:t>
            </a:r>
            <a:endParaRPr lang="en-US" dirty="0"/>
          </a:p>
        </p:txBody>
      </p:sp>
      <p:sp>
        <p:nvSpPr>
          <p:cNvPr id="42" name="TextBox 41"/>
          <p:cNvSpPr txBox="1"/>
          <p:nvPr/>
        </p:nvSpPr>
        <p:spPr>
          <a:xfrm>
            <a:off x="3828347" y="4186528"/>
            <a:ext cx="329213" cy="369332"/>
          </a:xfrm>
          <a:prstGeom prst="rect">
            <a:avLst/>
          </a:prstGeom>
          <a:noFill/>
        </p:spPr>
        <p:txBody>
          <a:bodyPr wrap="square" rtlCol="0">
            <a:spAutoFit/>
          </a:bodyPr>
          <a:lstStyle/>
          <a:p>
            <a:r>
              <a:rPr lang="en-US" dirty="0" smtClean="0"/>
              <a:t>1</a:t>
            </a:r>
            <a:endParaRPr lang="en-US" dirty="0"/>
          </a:p>
        </p:txBody>
      </p:sp>
      <p:sp>
        <p:nvSpPr>
          <p:cNvPr id="43" name="TextBox 42"/>
          <p:cNvSpPr txBox="1"/>
          <p:nvPr/>
        </p:nvSpPr>
        <p:spPr>
          <a:xfrm>
            <a:off x="3837212" y="5206322"/>
            <a:ext cx="329213" cy="369332"/>
          </a:xfrm>
          <a:prstGeom prst="rect">
            <a:avLst/>
          </a:prstGeom>
          <a:noFill/>
        </p:spPr>
        <p:txBody>
          <a:bodyPr wrap="square" rtlCol="0">
            <a:spAutoFit/>
          </a:bodyPr>
          <a:lstStyle/>
          <a:p>
            <a:r>
              <a:rPr lang="en-US" dirty="0" smtClean="0"/>
              <a:t>H</a:t>
            </a:r>
            <a:endParaRPr lang="en-US" dirty="0"/>
          </a:p>
        </p:txBody>
      </p:sp>
      <p:pic>
        <p:nvPicPr>
          <p:cNvPr id="44" name="Picture 43"/>
          <p:cNvPicPr>
            <a:picLocks noChangeAspect="1"/>
          </p:cNvPicPr>
          <p:nvPr/>
        </p:nvPicPr>
        <p:blipFill>
          <a:blip r:embed="rId11" cstate="print"/>
          <a:stretch>
            <a:fillRect/>
          </a:stretch>
        </p:blipFill>
        <p:spPr>
          <a:xfrm>
            <a:off x="4186868" y="2685813"/>
            <a:ext cx="329213" cy="292633"/>
          </a:xfrm>
          <a:prstGeom prst="rect">
            <a:avLst/>
          </a:prstGeom>
        </p:spPr>
      </p:pic>
      <p:sp>
        <p:nvSpPr>
          <p:cNvPr id="45" name="TextBox 44"/>
          <p:cNvSpPr txBox="1"/>
          <p:nvPr/>
        </p:nvSpPr>
        <p:spPr>
          <a:xfrm>
            <a:off x="4186868" y="3183825"/>
            <a:ext cx="295131" cy="369332"/>
          </a:xfrm>
          <a:prstGeom prst="rect">
            <a:avLst/>
          </a:prstGeom>
          <a:noFill/>
        </p:spPr>
        <p:txBody>
          <a:bodyPr wrap="square" rtlCol="0">
            <a:spAutoFit/>
          </a:bodyPr>
          <a:lstStyle/>
          <a:p>
            <a:r>
              <a:rPr lang="en-US" dirty="0" smtClean="0"/>
              <a:t>2</a:t>
            </a:r>
            <a:endParaRPr lang="en-US" dirty="0"/>
          </a:p>
        </p:txBody>
      </p:sp>
      <p:sp>
        <p:nvSpPr>
          <p:cNvPr id="46" name="TextBox 45"/>
          <p:cNvSpPr txBox="1"/>
          <p:nvPr/>
        </p:nvSpPr>
        <p:spPr>
          <a:xfrm>
            <a:off x="4236196" y="3693944"/>
            <a:ext cx="245803" cy="369332"/>
          </a:xfrm>
          <a:prstGeom prst="rect">
            <a:avLst/>
          </a:prstGeom>
          <a:noFill/>
        </p:spPr>
        <p:txBody>
          <a:bodyPr wrap="square" rtlCol="0">
            <a:spAutoFit/>
          </a:bodyPr>
          <a:lstStyle/>
          <a:p>
            <a:r>
              <a:rPr lang="en-US" dirty="0"/>
              <a:t>0</a:t>
            </a:r>
          </a:p>
        </p:txBody>
      </p:sp>
      <p:sp>
        <p:nvSpPr>
          <p:cNvPr id="47" name="TextBox 46"/>
          <p:cNvSpPr txBox="1"/>
          <p:nvPr/>
        </p:nvSpPr>
        <p:spPr>
          <a:xfrm>
            <a:off x="4220950" y="4186528"/>
            <a:ext cx="311614" cy="369332"/>
          </a:xfrm>
          <a:prstGeom prst="rect">
            <a:avLst/>
          </a:prstGeom>
          <a:noFill/>
        </p:spPr>
        <p:txBody>
          <a:bodyPr wrap="square" rtlCol="0">
            <a:spAutoFit/>
          </a:bodyPr>
          <a:lstStyle/>
          <a:p>
            <a:r>
              <a:rPr lang="en-US" dirty="0"/>
              <a:t>3</a:t>
            </a:r>
          </a:p>
        </p:txBody>
      </p:sp>
      <p:sp>
        <p:nvSpPr>
          <p:cNvPr id="48" name="TextBox 47"/>
          <p:cNvSpPr txBox="1"/>
          <p:nvPr/>
        </p:nvSpPr>
        <p:spPr>
          <a:xfrm>
            <a:off x="4154943" y="5206322"/>
            <a:ext cx="327056" cy="369332"/>
          </a:xfrm>
          <a:prstGeom prst="rect">
            <a:avLst/>
          </a:prstGeom>
          <a:noFill/>
        </p:spPr>
        <p:txBody>
          <a:bodyPr wrap="square" rtlCol="0">
            <a:spAutoFit/>
          </a:bodyPr>
          <a:lstStyle/>
          <a:p>
            <a:r>
              <a:rPr lang="en-US" dirty="0" smtClean="0"/>
              <a:t>F</a:t>
            </a:r>
            <a:endParaRPr lang="en-US" dirty="0"/>
          </a:p>
        </p:txBody>
      </p:sp>
      <p:pic>
        <p:nvPicPr>
          <p:cNvPr id="49" name="Picture 48"/>
          <p:cNvPicPr>
            <a:picLocks noChangeAspect="1"/>
          </p:cNvPicPr>
          <p:nvPr/>
        </p:nvPicPr>
        <p:blipFill>
          <a:blip r:embed="rId11" cstate="print"/>
          <a:stretch>
            <a:fillRect/>
          </a:stretch>
        </p:blipFill>
        <p:spPr>
          <a:xfrm>
            <a:off x="4644290" y="2696831"/>
            <a:ext cx="329213" cy="292633"/>
          </a:xfrm>
          <a:prstGeom prst="rect">
            <a:avLst/>
          </a:prstGeom>
        </p:spPr>
      </p:pic>
      <p:sp>
        <p:nvSpPr>
          <p:cNvPr id="50" name="TextBox 49"/>
          <p:cNvSpPr txBox="1"/>
          <p:nvPr/>
        </p:nvSpPr>
        <p:spPr>
          <a:xfrm>
            <a:off x="4666789" y="3183825"/>
            <a:ext cx="306713" cy="369332"/>
          </a:xfrm>
          <a:prstGeom prst="rect">
            <a:avLst/>
          </a:prstGeom>
          <a:noFill/>
        </p:spPr>
        <p:txBody>
          <a:bodyPr wrap="square" rtlCol="0">
            <a:spAutoFit/>
          </a:bodyPr>
          <a:lstStyle/>
          <a:p>
            <a:r>
              <a:rPr lang="en-US" dirty="0" smtClean="0"/>
              <a:t>2</a:t>
            </a:r>
            <a:endParaRPr lang="en-US" dirty="0"/>
          </a:p>
        </p:txBody>
      </p:sp>
      <p:sp>
        <p:nvSpPr>
          <p:cNvPr id="51" name="TextBox 50"/>
          <p:cNvSpPr txBox="1"/>
          <p:nvPr/>
        </p:nvSpPr>
        <p:spPr>
          <a:xfrm>
            <a:off x="4664496" y="3688752"/>
            <a:ext cx="301686" cy="369332"/>
          </a:xfrm>
          <a:prstGeom prst="rect">
            <a:avLst/>
          </a:prstGeom>
          <a:noFill/>
        </p:spPr>
        <p:txBody>
          <a:bodyPr wrap="none" rtlCol="0">
            <a:spAutoFit/>
          </a:bodyPr>
          <a:lstStyle/>
          <a:p>
            <a:r>
              <a:rPr lang="en-US" dirty="0"/>
              <a:t>0</a:t>
            </a:r>
          </a:p>
        </p:txBody>
      </p:sp>
      <p:sp>
        <p:nvSpPr>
          <p:cNvPr id="52" name="TextBox 51"/>
          <p:cNvSpPr txBox="1"/>
          <p:nvPr/>
        </p:nvSpPr>
        <p:spPr>
          <a:xfrm>
            <a:off x="4671816" y="4193679"/>
            <a:ext cx="301686" cy="369332"/>
          </a:xfrm>
          <a:prstGeom prst="rect">
            <a:avLst/>
          </a:prstGeom>
          <a:noFill/>
        </p:spPr>
        <p:txBody>
          <a:bodyPr wrap="none" rtlCol="0">
            <a:spAutoFit/>
          </a:bodyPr>
          <a:lstStyle/>
          <a:p>
            <a:r>
              <a:rPr lang="en-US" dirty="0"/>
              <a:t>3</a:t>
            </a:r>
          </a:p>
        </p:txBody>
      </p:sp>
      <p:sp>
        <p:nvSpPr>
          <p:cNvPr id="53" name="TextBox 52"/>
          <p:cNvSpPr txBox="1"/>
          <p:nvPr/>
        </p:nvSpPr>
        <p:spPr>
          <a:xfrm>
            <a:off x="4592070" y="5206322"/>
            <a:ext cx="328936" cy="369332"/>
          </a:xfrm>
          <a:prstGeom prst="rect">
            <a:avLst/>
          </a:prstGeom>
          <a:noFill/>
        </p:spPr>
        <p:txBody>
          <a:bodyPr wrap="none" rtlCol="0">
            <a:spAutoFit/>
          </a:bodyPr>
          <a:lstStyle/>
          <a:p>
            <a:r>
              <a:rPr lang="en-US" dirty="0" smtClean="0"/>
              <a:t>H</a:t>
            </a:r>
            <a:endParaRPr lang="en-US" dirty="0"/>
          </a:p>
        </p:txBody>
      </p:sp>
      <p:pic>
        <p:nvPicPr>
          <p:cNvPr id="54" name="Picture 53"/>
          <p:cNvPicPr>
            <a:picLocks noChangeAspect="1"/>
          </p:cNvPicPr>
          <p:nvPr/>
        </p:nvPicPr>
        <p:blipFill>
          <a:blip r:embed="rId12" cstate="print"/>
          <a:stretch>
            <a:fillRect/>
          </a:stretch>
        </p:blipFill>
        <p:spPr>
          <a:xfrm>
            <a:off x="5067911" y="2695981"/>
            <a:ext cx="329213" cy="292633"/>
          </a:xfrm>
          <a:prstGeom prst="rect">
            <a:avLst/>
          </a:prstGeom>
        </p:spPr>
      </p:pic>
      <p:sp>
        <p:nvSpPr>
          <p:cNvPr id="55" name="TextBox 54"/>
          <p:cNvSpPr txBox="1"/>
          <p:nvPr/>
        </p:nvSpPr>
        <p:spPr>
          <a:xfrm>
            <a:off x="5033943" y="3201360"/>
            <a:ext cx="329213" cy="369332"/>
          </a:xfrm>
          <a:prstGeom prst="rect">
            <a:avLst/>
          </a:prstGeom>
          <a:noFill/>
        </p:spPr>
        <p:txBody>
          <a:bodyPr wrap="square" rtlCol="0">
            <a:spAutoFit/>
          </a:bodyPr>
          <a:lstStyle/>
          <a:p>
            <a:r>
              <a:rPr lang="en-US" dirty="0"/>
              <a:t>2</a:t>
            </a:r>
          </a:p>
        </p:txBody>
      </p:sp>
      <p:sp>
        <p:nvSpPr>
          <p:cNvPr id="56" name="TextBox 55"/>
          <p:cNvSpPr txBox="1"/>
          <p:nvPr/>
        </p:nvSpPr>
        <p:spPr>
          <a:xfrm>
            <a:off x="5067911" y="3675518"/>
            <a:ext cx="295245" cy="369332"/>
          </a:xfrm>
          <a:prstGeom prst="rect">
            <a:avLst/>
          </a:prstGeom>
          <a:noFill/>
        </p:spPr>
        <p:txBody>
          <a:bodyPr wrap="square" rtlCol="0">
            <a:spAutoFit/>
          </a:bodyPr>
          <a:lstStyle/>
          <a:p>
            <a:r>
              <a:rPr lang="en-US" dirty="0" smtClean="0"/>
              <a:t>4</a:t>
            </a:r>
            <a:endParaRPr lang="en-US" dirty="0"/>
          </a:p>
        </p:txBody>
      </p:sp>
      <p:sp>
        <p:nvSpPr>
          <p:cNvPr id="57" name="TextBox 56"/>
          <p:cNvSpPr txBox="1"/>
          <p:nvPr/>
        </p:nvSpPr>
        <p:spPr>
          <a:xfrm>
            <a:off x="5067911" y="4186528"/>
            <a:ext cx="295245" cy="369332"/>
          </a:xfrm>
          <a:prstGeom prst="rect">
            <a:avLst/>
          </a:prstGeom>
          <a:noFill/>
        </p:spPr>
        <p:txBody>
          <a:bodyPr wrap="square" rtlCol="0">
            <a:spAutoFit/>
          </a:bodyPr>
          <a:lstStyle/>
          <a:p>
            <a:r>
              <a:rPr lang="en-US" dirty="0"/>
              <a:t>3</a:t>
            </a:r>
          </a:p>
        </p:txBody>
      </p:sp>
      <p:sp>
        <p:nvSpPr>
          <p:cNvPr id="58" name="TextBox 57"/>
          <p:cNvSpPr txBox="1"/>
          <p:nvPr/>
        </p:nvSpPr>
        <p:spPr>
          <a:xfrm>
            <a:off x="5067911" y="5206322"/>
            <a:ext cx="295245" cy="369332"/>
          </a:xfrm>
          <a:prstGeom prst="rect">
            <a:avLst/>
          </a:prstGeom>
          <a:noFill/>
        </p:spPr>
        <p:txBody>
          <a:bodyPr wrap="square" rtlCol="0">
            <a:spAutoFit/>
          </a:bodyPr>
          <a:lstStyle/>
          <a:p>
            <a:r>
              <a:rPr lang="en-US" dirty="0" smtClean="0"/>
              <a:t>F</a:t>
            </a:r>
            <a:endParaRPr lang="en-US" dirty="0"/>
          </a:p>
        </p:txBody>
      </p:sp>
      <p:pic>
        <p:nvPicPr>
          <p:cNvPr id="59" name="Picture 58"/>
          <p:cNvPicPr>
            <a:picLocks noChangeAspect="1"/>
          </p:cNvPicPr>
          <p:nvPr/>
        </p:nvPicPr>
        <p:blipFill>
          <a:blip r:embed="rId13" cstate="print"/>
          <a:stretch>
            <a:fillRect/>
          </a:stretch>
        </p:blipFill>
        <p:spPr>
          <a:xfrm>
            <a:off x="5459051" y="2675650"/>
            <a:ext cx="329213" cy="292633"/>
          </a:xfrm>
          <a:prstGeom prst="rect">
            <a:avLst/>
          </a:prstGeom>
        </p:spPr>
      </p:pic>
      <p:sp>
        <p:nvSpPr>
          <p:cNvPr id="60" name="TextBox 59"/>
          <p:cNvSpPr txBox="1"/>
          <p:nvPr/>
        </p:nvSpPr>
        <p:spPr>
          <a:xfrm>
            <a:off x="5446802" y="3201360"/>
            <a:ext cx="301686" cy="369332"/>
          </a:xfrm>
          <a:prstGeom prst="rect">
            <a:avLst/>
          </a:prstGeom>
          <a:noFill/>
        </p:spPr>
        <p:txBody>
          <a:bodyPr wrap="none" rtlCol="0">
            <a:spAutoFit/>
          </a:bodyPr>
          <a:lstStyle/>
          <a:p>
            <a:r>
              <a:rPr lang="en-US" dirty="0"/>
              <a:t>2</a:t>
            </a:r>
          </a:p>
        </p:txBody>
      </p:sp>
      <p:sp>
        <p:nvSpPr>
          <p:cNvPr id="61" name="TextBox 60"/>
          <p:cNvSpPr txBox="1"/>
          <p:nvPr/>
        </p:nvSpPr>
        <p:spPr>
          <a:xfrm>
            <a:off x="5459051" y="3676183"/>
            <a:ext cx="301686" cy="369332"/>
          </a:xfrm>
          <a:prstGeom prst="rect">
            <a:avLst/>
          </a:prstGeom>
          <a:noFill/>
        </p:spPr>
        <p:txBody>
          <a:bodyPr wrap="none" rtlCol="0">
            <a:spAutoFit/>
          </a:bodyPr>
          <a:lstStyle/>
          <a:p>
            <a:r>
              <a:rPr lang="en-US" dirty="0"/>
              <a:t>4</a:t>
            </a:r>
          </a:p>
        </p:txBody>
      </p:sp>
      <p:sp>
        <p:nvSpPr>
          <p:cNvPr id="62" name="TextBox 61"/>
          <p:cNvSpPr txBox="1"/>
          <p:nvPr/>
        </p:nvSpPr>
        <p:spPr>
          <a:xfrm>
            <a:off x="5472814" y="4193679"/>
            <a:ext cx="301686" cy="369332"/>
          </a:xfrm>
          <a:prstGeom prst="rect">
            <a:avLst/>
          </a:prstGeom>
          <a:noFill/>
        </p:spPr>
        <p:txBody>
          <a:bodyPr wrap="none" rtlCol="0">
            <a:spAutoFit/>
          </a:bodyPr>
          <a:lstStyle/>
          <a:p>
            <a:r>
              <a:rPr lang="en-US" dirty="0" smtClean="0"/>
              <a:t>3</a:t>
            </a:r>
            <a:endParaRPr lang="en-US" dirty="0"/>
          </a:p>
        </p:txBody>
      </p:sp>
      <p:sp>
        <p:nvSpPr>
          <p:cNvPr id="63" name="TextBox 62"/>
          <p:cNvSpPr txBox="1"/>
          <p:nvPr/>
        </p:nvSpPr>
        <p:spPr>
          <a:xfrm>
            <a:off x="5503761" y="5206322"/>
            <a:ext cx="328936" cy="369332"/>
          </a:xfrm>
          <a:prstGeom prst="rect">
            <a:avLst/>
          </a:prstGeom>
          <a:noFill/>
        </p:spPr>
        <p:txBody>
          <a:bodyPr wrap="none" rtlCol="0">
            <a:spAutoFit/>
          </a:bodyPr>
          <a:lstStyle/>
          <a:p>
            <a:r>
              <a:rPr lang="en-US" dirty="0"/>
              <a:t>H</a:t>
            </a:r>
          </a:p>
        </p:txBody>
      </p:sp>
      <p:pic>
        <p:nvPicPr>
          <p:cNvPr id="64" name="Picture 63"/>
          <p:cNvPicPr>
            <a:picLocks noChangeAspect="1"/>
          </p:cNvPicPr>
          <p:nvPr/>
        </p:nvPicPr>
        <p:blipFill>
          <a:blip r:embed="rId14" cstate="print"/>
          <a:stretch>
            <a:fillRect/>
          </a:stretch>
        </p:blipFill>
        <p:spPr>
          <a:xfrm>
            <a:off x="5876415" y="2695980"/>
            <a:ext cx="329213" cy="292633"/>
          </a:xfrm>
          <a:prstGeom prst="rect">
            <a:avLst/>
          </a:prstGeom>
        </p:spPr>
      </p:pic>
      <p:sp>
        <p:nvSpPr>
          <p:cNvPr id="65" name="TextBox 64"/>
          <p:cNvSpPr txBox="1"/>
          <p:nvPr/>
        </p:nvSpPr>
        <p:spPr>
          <a:xfrm>
            <a:off x="5876415" y="3205564"/>
            <a:ext cx="306338" cy="369332"/>
          </a:xfrm>
          <a:prstGeom prst="rect">
            <a:avLst/>
          </a:prstGeom>
          <a:noFill/>
        </p:spPr>
        <p:txBody>
          <a:bodyPr wrap="square" rtlCol="0">
            <a:spAutoFit/>
          </a:bodyPr>
          <a:lstStyle/>
          <a:p>
            <a:r>
              <a:rPr lang="en-US" dirty="0"/>
              <a:t>2</a:t>
            </a:r>
          </a:p>
        </p:txBody>
      </p:sp>
      <p:sp>
        <p:nvSpPr>
          <p:cNvPr id="66" name="TextBox 65"/>
          <p:cNvSpPr txBox="1"/>
          <p:nvPr/>
        </p:nvSpPr>
        <p:spPr>
          <a:xfrm>
            <a:off x="5889753" y="3688752"/>
            <a:ext cx="301686" cy="369332"/>
          </a:xfrm>
          <a:prstGeom prst="rect">
            <a:avLst/>
          </a:prstGeom>
          <a:noFill/>
        </p:spPr>
        <p:txBody>
          <a:bodyPr wrap="none" rtlCol="0">
            <a:spAutoFit/>
          </a:bodyPr>
          <a:lstStyle/>
          <a:p>
            <a:r>
              <a:rPr lang="en-US" dirty="0"/>
              <a:t>4</a:t>
            </a:r>
          </a:p>
        </p:txBody>
      </p:sp>
      <p:sp>
        <p:nvSpPr>
          <p:cNvPr id="67" name="TextBox 66"/>
          <p:cNvSpPr txBox="1"/>
          <p:nvPr/>
        </p:nvSpPr>
        <p:spPr>
          <a:xfrm>
            <a:off x="5903942" y="4145057"/>
            <a:ext cx="301686" cy="369332"/>
          </a:xfrm>
          <a:prstGeom prst="rect">
            <a:avLst/>
          </a:prstGeom>
          <a:noFill/>
        </p:spPr>
        <p:txBody>
          <a:bodyPr wrap="none" rtlCol="0">
            <a:spAutoFit/>
          </a:bodyPr>
          <a:lstStyle/>
          <a:p>
            <a:r>
              <a:rPr lang="en-US" dirty="0" smtClean="0"/>
              <a:t>3</a:t>
            </a:r>
            <a:endParaRPr lang="en-US" dirty="0"/>
          </a:p>
        </p:txBody>
      </p:sp>
      <p:sp>
        <p:nvSpPr>
          <p:cNvPr id="68" name="TextBox 67"/>
          <p:cNvSpPr txBox="1"/>
          <p:nvPr/>
        </p:nvSpPr>
        <p:spPr>
          <a:xfrm flipH="1">
            <a:off x="5901423" y="5214528"/>
            <a:ext cx="290015" cy="369332"/>
          </a:xfrm>
          <a:prstGeom prst="rect">
            <a:avLst/>
          </a:prstGeom>
          <a:noFill/>
        </p:spPr>
        <p:txBody>
          <a:bodyPr wrap="square" rtlCol="0">
            <a:spAutoFit/>
          </a:bodyPr>
          <a:lstStyle/>
          <a:p>
            <a:r>
              <a:rPr lang="en-US" dirty="0"/>
              <a:t>H</a:t>
            </a:r>
          </a:p>
        </p:txBody>
      </p:sp>
      <p:pic>
        <p:nvPicPr>
          <p:cNvPr id="69" name="Picture 68"/>
          <p:cNvPicPr>
            <a:picLocks noChangeAspect="1"/>
          </p:cNvPicPr>
          <p:nvPr/>
        </p:nvPicPr>
        <p:blipFill>
          <a:blip r:embed="rId15" cstate="print"/>
          <a:stretch>
            <a:fillRect/>
          </a:stretch>
        </p:blipFill>
        <p:spPr>
          <a:xfrm>
            <a:off x="6234555" y="2698451"/>
            <a:ext cx="329213" cy="292633"/>
          </a:xfrm>
          <a:prstGeom prst="rect">
            <a:avLst/>
          </a:prstGeom>
        </p:spPr>
      </p:pic>
      <p:sp>
        <p:nvSpPr>
          <p:cNvPr id="70" name="TextBox 69"/>
          <p:cNvSpPr txBox="1"/>
          <p:nvPr/>
        </p:nvSpPr>
        <p:spPr>
          <a:xfrm>
            <a:off x="6278625" y="3183825"/>
            <a:ext cx="301686" cy="369332"/>
          </a:xfrm>
          <a:prstGeom prst="rect">
            <a:avLst/>
          </a:prstGeom>
          <a:noFill/>
        </p:spPr>
        <p:txBody>
          <a:bodyPr wrap="none" rtlCol="0">
            <a:spAutoFit/>
          </a:bodyPr>
          <a:lstStyle/>
          <a:p>
            <a:r>
              <a:rPr lang="en-US" dirty="0"/>
              <a:t>2</a:t>
            </a:r>
          </a:p>
        </p:txBody>
      </p:sp>
      <p:sp>
        <p:nvSpPr>
          <p:cNvPr id="71" name="TextBox 70"/>
          <p:cNvSpPr txBox="1"/>
          <p:nvPr/>
        </p:nvSpPr>
        <p:spPr>
          <a:xfrm>
            <a:off x="6278625" y="3696243"/>
            <a:ext cx="301686" cy="369332"/>
          </a:xfrm>
          <a:prstGeom prst="rect">
            <a:avLst/>
          </a:prstGeom>
          <a:noFill/>
        </p:spPr>
        <p:txBody>
          <a:bodyPr wrap="square" rtlCol="0">
            <a:spAutoFit/>
          </a:bodyPr>
          <a:lstStyle/>
          <a:p>
            <a:r>
              <a:rPr lang="en-US" dirty="0" smtClean="0"/>
              <a:t>0</a:t>
            </a:r>
            <a:endParaRPr lang="en-US" dirty="0"/>
          </a:p>
        </p:txBody>
      </p:sp>
      <p:sp>
        <p:nvSpPr>
          <p:cNvPr id="72" name="TextBox 71"/>
          <p:cNvSpPr txBox="1"/>
          <p:nvPr/>
        </p:nvSpPr>
        <p:spPr>
          <a:xfrm>
            <a:off x="6261020" y="4145057"/>
            <a:ext cx="320723" cy="369332"/>
          </a:xfrm>
          <a:prstGeom prst="rect">
            <a:avLst/>
          </a:prstGeom>
          <a:noFill/>
        </p:spPr>
        <p:txBody>
          <a:bodyPr wrap="square" rtlCol="0">
            <a:spAutoFit/>
          </a:bodyPr>
          <a:lstStyle/>
          <a:p>
            <a:r>
              <a:rPr lang="en-US" dirty="0" smtClean="0"/>
              <a:t>3</a:t>
            </a:r>
            <a:endParaRPr lang="en-US" dirty="0"/>
          </a:p>
        </p:txBody>
      </p:sp>
      <p:sp>
        <p:nvSpPr>
          <p:cNvPr id="73" name="TextBox 72"/>
          <p:cNvSpPr txBox="1"/>
          <p:nvPr/>
        </p:nvSpPr>
        <p:spPr>
          <a:xfrm>
            <a:off x="6291469" y="5214528"/>
            <a:ext cx="288841" cy="369332"/>
          </a:xfrm>
          <a:prstGeom prst="rect">
            <a:avLst/>
          </a:prstGeom>
          <a:noFill/>
        </p:spPr>
        <p:txBody>
          <a:bodyPr wrap="square" rtlCol="0">
            <a:spAutoFit/>
          </a:bodyPr>
          <a:lstStyle/>
          <a:p>
            <a:r>
              <a:rPr lang="en-US" dirty="0" smtClean="0"/>
              <a:t>F</a:t>
            </a:r>
            <a:endParaRPr lang="en-US" dirty="0"/>
          </a:p>
        </p:txBody>
      </p:sp>
      <p:pic>
        <p:nvPicPr>
          <p:cNvPr id="74" name="Picture 73"/>
          <p:cNvPicPr>
            <a:picLocks noChangeAspect="1"/>
          </p:cNvPicPr>
          <p:nvPr/>
        </p:nvPicPr>
        <p:blipFill>
          <a:blip r:embed="rId16" cstate="print"/>
          <a:stretch>
            <a:fillRect/>
          </a:stretch>
        </p:blipFill>
        <p:spPr>
          <a:xfrm>
            <a:off x="6684919" y="2694835"/>
            <a:ext cx="329213" cy="292633"/>
          </a:xfrm>
          <a:prstGeom prst="rect">
            <a:avLst/>
          </a:prstGeom>
        </p:spPr>
      </p:pic>
      <p:sp>
        <p:nvSpPr>
          <p:cNvPr id="75" name="TextBox 74"/>
          <p:cNvSpPr txBox="1"/>
          <p:nvPr/>
        </p:nvSpPr>
        <p:spPr>
          <a:xfrm>
            <a:off x="6672809" y="3201361"/>
            <a:ext cx="338660" cy="369332"/>
          </a:xfrm>
          <a:prstGeom prst="rect">
            <a:avLst/>
          </a:prstGeom>
          <a:noFill/>
        </p:spPr>
        <p:txBody>
          <a:bodyPr wrap="square" rtlCol="0">
            <a:spAutoFit/>
          </a:bodyPr>
          <a:lstStyle/>
          <a:p>
            <a:r>
              <a:rPr lang="en-US" dirty="0"/>
              <a:t>2</a:t>
            </a:r>
          </a:p>
        </p:txBody>
      </p:sp>
      <p:sp>
        <p:nvSpPr>
          <p:cNvPr id="76" name="TextBox 75"/>
          <p:cNvSpPr txBox="1"/>
          <p:nvPr/>
        </p:nvSpPr>
        <p:spPr>
          <a:xfrm>
            <a:off x="6698682" y="3688752"/>
            <a:ext cx="301686" cy="369332"/>
          </a:xfrm>
          <a:prstGeom prst="rect">
            <a:avLst/>
          </a:prstGeom>
          <a:noFill/>
        </p:spPr>
        <p:txBody>
          <a:bodyPr wrap="none" rtlCol="0">
            <a:spAutoFit/>
          </a:bodyPr>
          <a:lstStyle/>
          <a:p>
            <a:r>
              <a:rPr lang="en-US" dirty="0" smtClean="0"/>
              <a:t>0</a:t>
            </a:r>
            <a:endParaRPr lang="en-US" dirty="0"/>
          </a:p>
        </p:txBody>
      </p:sp>
      <p:sp>
        <p:nvSpPr>
          <p:cNvPr id="77" name="TextBox 76"/>
          <p:cNvSpPr txBox="1"/>
          <p:nvPr/>
        </p:nvSpPr>
        <p:spPr>
          <a:xfrm>
            <a:off x="6664334" y="414505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6698682" y="5206322"/>
            <a:ext cx="328936" cy="369332"/>
          </a:xfrm>
          <a:prstGeom prst="rect">
            <a:avLst/>
          </a:prstGeom>
          <a:noFill/>
        </p:spPr>
        <p:txBody>
          <a:bodyPr wrap="none" rtlCol="0">
            <a:spAutoFit/>
          </a:bodyPr>
          <a:lstStyle/>
          <a:p>
            <a:r>
              <a:rPr lang="en-US" dirty="0" smtClean="0"/>
              <a:t>H</a:t>
            </a:r>
            <a:endParaRPr lang="en-US" dirty="0"/>
          </a:p>
        </p:txBody>
      </p:sp>
      <p:pic>
        <p:nvPicPr>
          <p:cNvPr id="79" name="Picture 78"/>
          <p:cNvPicPr>
            <a:picLocks noChangeAspect="1"/>
          </p:cNvPicPr>
          <p:nvPr/>
        </p:nvPicPr>
        <p:blipFill>
          <a:blip r:embed="rId17" cstate="print"/>
          <a:stretch>
            <a:fillRect/>
          </a:stretch>
        </p:blipFill>
        <p:spPr>
          <a:xfrm>
            <a:off x="7072793" y="2679380"/>
            <a:ext cx="329213" cy="292633"/>
          </a:xfrm>
          <a:prstGeom prst="rect">
            <a:avLst/>
          </a:prstGeom>
        </p:spPr>
      </p:pic>
      <p:sp>
        <p:nvSpPr>
          <p:cNvPr id="80" name="TextBox 79"/>
          <p:cNvSpPr txBox="1"/>
          <p:nvPr/>
        </p:nvSpPr>
        <p:spPr>
          <a:xfrm>
            <a:off x="7053611" y="3201360"/>
            <a:ext cx="301686" cy="369332"/>
          </a:xfrm>
          <a:prstGeom prst="rect">
            <a:avLst/>
          </a:prstGeom>
          <a:noFill/>
        </p:spPr>
        <p:txBody>
          <a:bodyPr wrap="none" rtlCol="0">
            <a:spAutoFit/>
          </a:bodyPr>
          <a:lstStyle/>
          <a:p>
            <a:r>
              <a:rPr lang="en-US" dirty="0"/>
              <a:t>2</a:t>
            </a:r>
          </a:p>
        </p:txBody>
      </p:sp>
      <p:sp>
        <p:nvSpPr>
          <p:cNvPr id="81" name="TextBox 80"/>
          <p:cNvSpPr txBox="1"/>
          <p:nvPr/>
        </p:nvSpPr>
        <p:spPr>
          <a:xfrm>
            <a:off x="7114969" y="3685372"/>
            <a:ext cx="301686" cy="369332"/>
          </a:xfrm>
          <a:prstGeom prst="rect">
            <a:avLst/>
          </a:prstGeom>
          <a:noFill/>
        </p:spPr>
        <p:txBody>
          <a:bodyPr wrap="none" rtlCol="0">
            <a:spAutoFit/>
          </a:bodyPr>
          <a:lstStyle/>
          <a:p>
            <a:r>
              <a:rPr lang="en-US" dirty="0" smtClean="0"/>
              <a:t>0</a:t>
            </a:r>
            <a:endParaRPr lang="en-US" dirty="0"/>
          </a:p>
        </p:txBody>
      </p:sp>
      <p:sp>
        <p:nvSpPr>
          <p:cNvPr id="82" name="TextBox 81"/>
          <p:cNvSpPr txBox="1"/>
          <p:nvPr/>
        </p:nvSpPr>
        <p:spPr>
          <a:xfrm>
            <a:off x="7100320" y="4154134"/>
            <a:ext cx="301686" cy="369332"/>
          </a:xfrm>
          <a:prstGeom prst="rect">
            <a:avLst/>
          </a:prstGeom>
          <a:noFill/>
        </p:spPr>
        <p:txBody>
          <a:bodyPr wrap="none" rtlCol="0">
            <a:spAutoFit/>
          </a:bodyPr>
          <a:lstStyle/>
          <a:p>
            <a:r>
              <a:rPr lang="en-US" dirty="0" smtClean="0"/>
              <a:t>3</a:t>
            </a:r>
            <a:endParaRPr lang="en-US" dirty="0"/>
          </a:p>
        </p:txBody>
      </p:sp>
      <p:sp>
        <p:nvSpPr>
          <p:cNvPr id="83" name="TextBox 82"/>
          <p:cNvSpPr txBox="1"/>
          <p:nvPr/>
        </p:nvSpPr>
        <p:spPr>
          <a:xfrm>
            <a:off x="7059379" y="5222989"/>
            <a:ext cx="328936" cy="369332"/>
          </a:xfrm>
          <a:prstGeom prst="rect">
            <a:avLst/>
          </a:prstGeom>
          <a:noFill/>
        </p:spPr>
        <p:txBody>
          <a:bodyPr wrap="none" rtlCol="0">
            <a:spAutoFit/>
          </a:bodyPr>
          <a:lstStyle/>
          <a:p>
            <a:r>
              <a:rPr lang="en-US" dirty="0" smtClean="0"/>
              <a:t>H</a:t>
            </a:r>
            <a:endParaRPr lang="en-US" dirty="0"/>
          </a:p>
        </p:txBody>
      </p:sp>
      <p:pic>
        <p:nvPicPr>
          <p:cNvPr id="84" name="Picture 83"/>
          <p:cNvPicPr>
            <a:picLocks noChangeAspect="1"/>
          </p:cNvPicPr>
          <p:nvPr/>
        </p:nvPicPr>
        <p:blipFill>
          <a:blip r:embed="rId18" cstate="print"/>
          <a:stretch>
            <a:fillRect/>
          </a:stretch>
        </p:blipFill>
        <p:spPr>
          <a:xfrm>
            <a:off x="7462297" y="2688538"/>
            <a:ext cx="329213" cy="292633"/>
          </a:xfrm>
          <a:prstGeom prst="rect">
            <a:avLst/>
          </a:prstGeom>
        </p:spPr>
      </p:pic>
      <p:sp>
        <p:nvSpPr>
          <p:cNvPr id="85" name="TextBox 84"/>
          <p:cNvSpPr txBox="1"/>
          <p:nvPr/>
        </p:nvSpPr>
        <p:spPr>
          <a:xfrm>
            <a:off x="7422318" y="3183825"/>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7467689" y="3706686"/>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7489824" y="4145057"/>
            <a:ext cx="301686" cy="369332"/>
          </a:xfrm>
          <a:prstGeom prst="rect">
            <a:avLst/>
          </a:prstGeom>
          <a:noFill/>
        </p:spPr>
        <p:txBody>
          <a:bodyPr wrap="none" rtlCol="0">
            <a:spAutoFit/>
          </a:bodyPr>
          <a:lstStyle/>
          <a:p>
            <a:r>
              <a:rPr lang="en-US" dirty="0" smtClean="0"/>
              <a:t>1</a:t>
            </a:r>
            <a:endParaRPr lang="en-US" dirty="0"/>
          </a:p>
        </p:txBody>
      </p:sp>
      <p:sp>
        <p:nvSpPr>
          <p:cNvPr id="88" name="TextBox 87"/>
          <p:cNvSpPr txBox="1"/>
          <p:nvPr/>
        </p:nvSpPr>
        <p:spPr>
          <a:xfrm>
            <a:off x="7506687" y="5268764"/>
            <a:ext cx="290464" cy="369332"/>
          </a:xfrm>
          <a:prstGeom prst="rect">
            <a:avLst/>
          </a:prstGeom>
          <a:noFill/>
        </p:spPr>
        <p:txBody>
          <a:bodyPr wrap="none" rtlCol="0">
            <a:spAutoFit/>
          </a:bodyPr>
          <a:lstStyle/>
          <a:p>
            <a:r>
              <a:rPr lang="en-US" dirty="0" smtClean="0"/>
              <a:t>F</a:t>
            </a:r>
            <a:endParaRPr lang="en-US" dirty="0"/>
          </a:p>
        </p:txBody>
      </p:sp>
      <p:pic>
        <p:nvPicPr>
          <p:cNvPr id="89" name="Picture 88"/>
          <p:cNvPicPr>
            <a:picLocks noChangeAspect="1"/>
          </p:cNvPicPr>
          <p:nvPr/>
        </p:nvPicPr>
        <p:blipFill>
          <a:blip r:embed="rId19" cstate="print"/>
          <a:stretch>
            <a:fillRect/>
          </a:stretch>
        </p:blipFill>
        <p:spPr>
          <a:xfrm>
            <a:off x="7880027" y="2675650"/>
            <a:ext cx="329213" cy="292633"/>
          </a:xfrm>
          <a:prstGeom prst="rect">
            <a:avLst/>
          </a:prstGeom>
        </p:spPr>
      </p:pic>
      <p:sp>
        <p:nvSpPr>
          <p:cNvPr id="90" name="TextBox 89"/>
          <p:cNvSpPr txBox="1"/>
          <p:nvPr/>
        </p:nvSpPr>
        <p:spPr>
          <a:xfrm>
            <a:off x="7895618" y="3189244"/>
            <a:ext cx="301686" cy="369332"/>
          </a:xfrm>
          <a:prstGeom prst="rect">
            <a:avLst/>
          </a:prstGeom>
          <a:noFill/>
        </p:spPr>
        <p:txBody>
          <a:bodyPr wrap="none" rtlCol="0">
            <a:spAutoFit/>
          </a:bodyPr>
          <a:lstStyle/>
          <a:p>
            <a:r>
              <a:rPr lang="en-US" dirty="0" smtClean="0"/>
              <a:t>2</a:t>
            </a:r>
            <a:endParaRPr lang="en-US" dirty="0"/>
          </a:p>
        </p:txBody>
      </p:sp>
      <p:sp>
        <p:nvSpPr>
          <p:cNvPr id="91" name="TextBox 90"/>
          <p:cNvSpPr txBox="1"/>
          <p:nvPr/>
        </p:nvSpPr>
        <p:spPr>
          <a:xfrm>
            <a:off x="7864840" y="3704110"/>
            <a:ext cx="301686" cy="369332"/>
          </a:xfrm>
          <a:prstGeom prst="rect">
            <a:avLst/>
          </a:prstGeom>
          <a:noFill/>
        </p:spPr>
        <p:txBody>
          <a:bodyPr wrap="none" rtlCol="0">
            <a:spAutoFit/>
          </a:bodyPr>
          <a:lstStyle/>
          <a:p>
            <a:r>
              <a:rPr lang="en-US" dirty="0" smtClean="0"/>
              <a:t>0</a:t>
            </a:r>
            <a:endParaRPr lang="en-US" dirty="0"/>
          </a:p>
        </p:txBody>
      </p:sp>
      <p:sp>
        <p:nvSpPr>
          <p:cNvPr id="92" name="TextBox 91"/>
          <p:cNvSpPr txBox="1"/>
          <p:nvPr/>
        </p:nvSpPr>
        <p:spPr>
          <a:xfrm>
            <a:off x="7860712" y="4145057"/>
            <a:ext cx="301686" cy="369332"/>
          </a:xfrm>
          <a:prstGeom prst="rect">
            <a:avLst/>
          </a:prstGeom>
          <a:noFill/>
        </p:spPr>
        <p:txBody>
          <a:bodyPr wrap="none" rtlCol="0">
            <a:spAutoFit/>
          </a:bodyPr>
          <a:lstStyle/>
          <a:p>
            <a:r>
              <a:rPr lang="en-US" dirty="0"/>
              <a:t>1</a:t>
            </a:r>
          </a:p>
        </p:txBody>
      </p:sp>
      <p:sp>
        <p:nvSpPr>
          <p:cNvPr id="93" name="TextBox 92"/>
          <p:cNvSpPr txBox="1"/>
          <p:nvPr/>
        </p:nvSpPr>
        <p:spPr>
          <a:xfrm>
            <a:off x="7906840" y="5268764"/>
            <a:ext cx="328936" cy="369332"/>
          </a:xfrm>
          <a:prstGeom prst="rect">
            <a:avLst/>
          </a:prstGeom>
          <a:noFill/>
        </p:spPr>
        <p:txBody>
          <a:bodyPr wrap="none" rtlCol="0">
            <a:spAutoFit/>
          </a:bodyPr>
          <a:lstStyle/>
          <a:p>
            <a:r>
              <a:rPr lang="en-US" dirty="0"/>
              <a:t>H</a:t>
            </a:r>
          </a:p>
        </p:txBody>
      </p:sp>
      <p:pic>
        <p:nvPicPr>
          <p:cNvPr id="94" name="Picture 93"/>
          <p:cNvPicPr>
            <a:picLocks noChangeAspect="1"/>
          </p:cNvPicPr>
          <p:nvPr/>
        </p:nvPicPr>
        <p:blipFill>
          <a:blip r:embed="rId20" cstate="print"/>
          <a:stretch>
            <a:fillRect/>
          </a:stretch>
        </p:blipFill>
        <p:spPr>
          <a:xfrm>
            <a:off x="8326318" y="2692260"/>
            <a:ext cx="329213" cy="292633"/>
          </a:xfrm>
          <a:prstGeom prst="rect">
            <a:avLst/>
          </a:prstGeom>
        </p:spPr>
      </p:pic>
      <p:sp>
        <p:nvSpPr>
          <p:cNvPr id="95" name="TextBox 94"/>
          <p:cNvSpPr txBox="1"/>
          <p:nvPr/>
        </p:nvSpPr>
        <p:spPr>
          <a:xfrm>
            <a:off x="8293176" y="3192175"/>
            <a:ext cx="301686" cy="369332"/>
          </a:xfrm>
          <a:prstGeom prst="rect">
            <a:avLst/>
          </a:prstGeom>
          <a:noFill/>
        </p:spPr>
        <p:txBody>
          <a:bodyPr wrap="none" rtlCol="0">
            <a:spAutoFit/>
          </a:bodyPr>
          <a:lstStyle/>
          <a:p>
            <a:r>
              <a:rPr lang="en-US" dirty="0" smtClean="0"/>
              <a:t>2</a:t>
            </a:r>
            <a:endParaRPr lang="en-US" dirty="0"/>
          </a:p>
        </p:txBody>
      </p:sp>
      <p:sp>
        <p:nvSpPr>
          <p:cNvPr id="96" name="TextBox 95"/>
          <p:cNvSpPr txBox="1"/>
          <p:nvPr/>
        </p:nvSpPr>
        <p:spPr>
          <a:xfrm>
            <a:off x="8326318" y="3693944"/>
            <a:ext cx="301686" cy="369332"/>
          </a:xfrm>
          <a:prstGeom prst="rect">
            <a:avLst/>
          </a:prstGeom>
          <a:noFill/>
        </p:spPr>
        <p:txBody>
          <a:bodyPr wrap="none" rtlCol="0">
            <a:spAutoFit/>
          </a:bodyPr>
          <a:lstStyle/>
          <a:p>
            <a:r>
              <a:rPr lang="en-US" dirty="0"/>
              <a:t>0</a:t>
            </a:r>
          </a:p>
        </p:txBody>
      </p:sp>
      <p:sp>
        <p:nvSpPr>
          <p:cNvPr id="97" name="TextBox 96"/>
          <p:cNvSpPr txBox="1"/>
          <p:nvPr/>
        </p:nvSpPr>
        <p:spPr>
          <a:xfrm>
            <a:off x="8280297" y="4145057"/>
            <a:ext cx="301686" cy="369332"/>
          </a:xfrm>
          <a:prstGeom prst="rect">
            <a:avLst/>
          </a:prstGeom>
          <a:noFill/>
        </p:spPr>
        <p:txBody>
          <a:bodyPr wrap="none" rtlCol="0">
            <a:spAutoFit/>
          </a:bodyPr>
          <a:lstStyle/>
          <a:p>
            <a:r>
              <a:rPr lang="en-US" dirty="0"/>
              <a:t>1</a:t>
            </a:r>
          </a:p>
        </p:txBody>
      </p:sp>
      <p:sp>
        <p:nvSpPr>
          <p:cNvPr id="98" name="TextBox 97"/>
          <p:cNvSpPr txBox="1"/>
          <p:nvPr/>
        </p:nvSpPr>
        <p:spPr>
          <a:xfrm>
            <a:off x="8326595" y="5268764"/>
            <a:ext cx="328936" cy="369332"/>
          </a:xfrm>
          <a:prstGeom prst="rect">
            <a:avLst/>
          </a:prstGeom>
          <a:noFill/>
        </p:spPr>
        <p:txBody>
          <a:bodyPr wrap="none" rtlCol="0">
            <a:spAutoFit/>
          </a:bodyPr>
          <a:lstStyle/>
          <a:p>
            <a:r>
              <a:rPr lang="en-US" dirty="0"/>
              <a:t>H</a:t>
            </a:r>
          </a:p>
        </p:txBody>
      </p:sp>
      <p:pic>
        <p:nvPicPr>
          <p:cNvPr id="99" name="Picture 98"/>
          <p:cNvPicPr>
            <a:picLocks noChangeAspect="1"/>
          </p:cNvPicPr>
          <p:nvPr/>
        </p:nvPicPr>
        <p:blipFill>
          <a:blip r:embed="rId21" cstate="print"/>
          <a:stretch>
            <a:fillRect/>
          </a:stretch>
        </p:blipFill>
        <p:spPr>
          <a:xfrm>
            <a:off x="8702411" y="2661558"/>
            <a:ext cx="329213" cy="292633"/>
          </a:xfrm>
          <a:prstGeom prst="rect">
            <a:avLst/>
          </a:prstGeom>
        </p:spPr>
      </p:pic>
      <p:sp>
        <p:nvSpPr>
          <p:cNvPr id="100" name="TextBox 99"/>
          <p:cNvSpPr txBox="1"/>
          <p:nvPr/>
        </p:nvSpPr>
        <p:spPr>
          <a:xfrm>
            <a:off x="8655531" y="3201360"/>
            <a:ext cx="301686" cy="369332"/>
          </a:xfrm>
          <a:prstGeom prst="rect">
            <a:avLst/>
          </a:prstGeom>
          <a:noFill/>
        </p:spPr>
        <p:txBody>
          <a:bodyPr wrap="none" rtlCol="0">
            <a:spAutoFit/>
          </a:bodyPr>
          <a:lstStyle/>
          <a:p>
            <a:r>
              <a:rPr lang="en-US" dirty="0" smtClean="0"/>
              <a:t>2</a:t>
            </a:r>
            <a:endParaRPr lang="en-US" dirty="0"/>
          </a:p>
        </p:txBody>
      </p:sp>
      <p:sp>
        <p:nvSpPr>
          <p:cNvPr id="101" name="TextBox 100"/>
          <p:cNvSpPr txBox="1"/>
          <p:nvPr/>
        </p:nvSpPr>
        <p:spPr>
          <a:xfrm>
            <a:off x="8716175" y="3685372"/>
            <a:ext cx="301686" cy="369332"/>
          </a:xfrm>
          <a:prstGeom prst="rect">
            <a:avLst/>
          </a:prstGeom>
          <a:noFill/>
        </p:spPr>
        <p:txBody>
          <a:bodyPr wrap="none" rtlCol="0">
            <a:spAutoFit/>
          </a:bodyPr>
          <a:lstStyle/>
          <a:p>
            <a:r>
              <a:rPr lang="en-US" dirty="0"/>
              <a:t>0</a:t>
            </a:r>
          </a:p>
        </p:txBody>
      </p:sp>
      <p:sp>
        <p:nvSpPr>
          <p:cNvPr id="102" name="TextBox 101"/>
          <p:cNvSpPr txBox="1"/>
          <p:nvPr/>
        </p:nvSpPr>
        <p:spPr>
          <a:xfrm>
            <a:off x="8699882" y="4145057"/>
            <a:ext cx="301686" cy="369332"/>
          </a:xfrm>
          <a:prstGeom prst="rect">
            <a:avLst/>
          </a:prstGeom>
          <a:noFill/>
        </p:spPr>
        <p:txBody>
          <a:bodyPr wrap="none" rtlCol="0">
            <a:spAutoFit/>
          </a:bodyPr>
          <a:lstStyle/>
          <a:p>
            <a:r>
              <a:rPr lang="en-US" dirty="0"/>
              <a:t>1</a:t>
            </a:r>
          </a:p>
        </p:txBody>
      </p:sp>
      <p:pic>
        <p:nvPicPr>
          <p:cNvPr id="103" name="Picture 102"/>
          <p:cNvPicPr>
            <a:picLocks noChangeAspect="1"/>
          </p:cNvPicPr>
          <p:nvPr/>
        </p:nvPicPr>
        <p:blipFill>
          <a:blip r:embed="rId22" cstate="print"/>
          <a:stretch>
            <a:fillRect/>
          </a:stretch>
        </p:blipFill>
        <p:spPr>
          <a:xfrm>
            <a:off x="9103696" y="2692259"/>
            <a:ext cx="329213" cy="292633"/>
          </a:xfrm>
          <a:prstGeom prst="rect">
            <a:avLst/>
          </a:prstGeom>
        </p:spPr>
      </p:pic>
      <p:sp>
        <p:nvSpPr>
          <p:cNvPr id="104" name="TextBox 103"/>
          <p:cNvSpPr txBox="1"/>
          <p:nvPr/>
        </p:nvSpPr>
        <p:spPr>
          <a:xfrm>
            <a:off x="9049560" y="3201360"/>
            <a:ext cx="301686" cy="369332"/>
          </a:xfrm>
          <a:prstGeom prst="rect">
            <a:avLst/>
          </a:prstGeom>
          <a:noFill/>
        </p:spPr>
        <p:txBody>
          <a:bodyPr wrap="none" rtlCol="0">
            <a:spAutoFit/>
          </a:bodyPr>
          <a:lstStyle/>
          <a:p>
            <a:r>
              <a:rPr lang="en-US" dirty="0" smtClean="0"/>
              <a:t>7</a:t>
            </a:r>
            <a:endParaRPr lang="en-US" dirty="0"/>
          </a:p>
        </p:txBody>
      </p:sp>
      <p:sp>
        <p:nvSpPr>
          <p:cNvPr id="105" name="TextBox 104"/>
          <p:cNvSpPr txBox="1"/>
          <p:nvPr/>
        </p:nvSpPr>
        <p:spPr>
          <a:xfrm>
            <a:off x="9103696" y="3685372"/>
            <a:ext cx="301686" cy="369332"/>
          </a:xfrm>
          <a:prstGeom prst="rect">
            <a:avLst/>
          </a:prstGeom>
          <a:noFill/>
        </p:spPr>
        <p:txBody>
          <a:bodyPr wrap="none" rtlCol="0">
            <a:spAutoFit/>
          </a:bodyPr>
          <a:lstStyle/>
          <a:p>
            <a:r>
              <a:rPr lang="en-US" dirty="0"/>
              <a:t>0</a:t>
            </a:r>
          </a:p>
        </p:txBody>
      </p:sp>
      <p:sp>
        <p:nvSpPr>
          <p:cNvPr id="106" name="TextBox 105"/>
          <p:cNvSpPr txBox="1"/>
          <p:nvPr/>
        </p:nvSpPr>
        <p:spPr>
          <a:xfrm>
            <a:off x="9136763" y="4145057"/>
            <a:ext cx="301686" cy="369332"/>
          </a:xfrm>
          <a:prstGeom prst="rect">
            <a:avLst/>
          </a:prstGeom>
          <a:noFill/>
        </p:spPr>
        <p:txBody>
          <a:bodyPr wrap="none" rtlCol="0">
            <a:spAutoFit/>
          </a:bodyPr>
          <a:lstStyle/>
          <a:p>
            <a:r>
              <a:rPr lang="en-US" dirty="0" smtClean="0"/>
              <a:t>1</a:t>
            </a:r>
            <a:endParaRPr lang="en-US" dirty="0"/>
          </a:p>
        </p:txBody>
      </p:sp>
      <p:sp>
        <p:nvSpPr>
          <p:cNvPr id="107" name="TextBox 106"/>
          <p:cNvSpPr txBox="1"/>
          <p:nvPr/>
        </p:nvSpPr>
        <p:spPr>
          <a:xfrm>
            <a:off x="8688925" y="5286143"/>
            <a:ext cx="328936" cy="369332"/>
          </a:xfrm>
          <a:prstGeom prst="rect">
            <a:avLst/>
          </a:prstGeom>
          <a:noFill/>
        </p:spPr>
        <p:txBody>
          <a:bodyPr wrap="none" rtlCol="0">
            <a:spAutoFit/>
          </a:bodyPr>
          <a:lstStyle/>
          <a:p>
            <a:r>
              <a:rPr lang="en-US" dirty="0" smtClean="0"/>
              <a:t>H</a:t>
            </a:r>
            <a:endParaRPr lang="en-US" dirty="0"/>
          </a:p>
        </p:txBody>
      </p:sp>
      <p:sp>
        <p:nvSpPr>
          <p:cNvPr id="108" name="TextBox 107"/>
          <p:cNvSpPr txBox="1"/>
          <p:nvPr/>
        </p:nvSpPr>
        <p:spPr>
          <a:xfrm>
            <a:off x="9068547" y="5293712"/>
            <a:ext cx="290464" cy="369332"/>
          </a:xfrm>
          <a:prstGeom prst="rect">
            <a:avLst/>
          </a:prstGeom>
          <a:noFill/>
        </p:spPr>
        <p:txBody>
          <a:bodyPr wrap="none" rtlCol="0">
            <a:spAutoFit/>
          </a:bodyPr>
          <a:lstStyle/>
          <a:p>
            <a:r>
              <a:rPr lang="en-US" dirty="0" smtClean="0"/>
              <a:t>F</a:t>
            </a:r>
            <a:endParaRPr lang="en-US" dirty="0"/>
          </a:p>
        </p:txBody>
      </p:sp>
      <p:pic>
        <p:nvPicPr>
          <p:cNvPr id="109" name="Picture 108"/>
          <p:cNvPicPr>
            <a:picLocks noChangeAspect="1"/>
          </p:cNvPicPr>
          <p:nvPr/>
        </p:nvPicPr>
        <p:blipFill>
          <a:blip r:embed="rId22" cstate="print"/>
          <a:stretch>
            <a:fillRect/>
          </a:stretch>
        </p:blipFill>
        <p:spPr>
          <a:xfrm>
            <a:off x="9509645" y="2694979"/>
            <a:ext cx="329213" cy="292633"/>
          </a:xfrm>
          <a:prstGeom prst="rect">
            <a:avLst/>
          </a:prstGeom>
        </p:spPr>
      </p:pic>
      <p:pic>
        <p:nvPicPr>
          <p:cNvPr id="110" name="Picture 109"/>
          <p:cNvPicPr>
            <a:picLocks noChangeAspect="1"/>
          </p:cNvPicPr>
          <p:nvPr/>
        </p:nvPicPr>
        <p:blipFill>
          <a:blip r:embed="rId22" cstate="print"/>
          <a:stretch>
            <a:fillRect/>
          </a:stretch>
        </p:blipFill>
        <p:spPr>
          <a:xfrm>
            <a:off x="9883511" y="2692258"/>
            <a:ext cx="329213" cy="292633"/>
          </a:xfrm>
          <a:prstGeom prst="rect">
            <a:avLst/>
          </a:prstGeom>
        </p:spPr>
      </p:pic>
      <p:sp>
        <p:nvSpPr>
          <p:cNvPr id="111" name="TextBox 110"/>
          <p:cNvSpPr txBox="1"/>
          <p:nvPr/>
        </p:nvSpPr>
        <p:spPr>
          <a:xfrm>
            <a:off x="9507239" y="3201360"/>
            <a:ext cx="301686" cy="369332"/>
          </a:xfrm>
          <a:prstGeom prst="rect">
            <a:avLst/>
          </a:prstGeom>
          <a:noFill/>
        </p:spPr>
        <p:txBody>
          <a:bodyPr wrap="none" rtlCol="0">
            <a:spAutoFit/>
          </a:bodyPr>
          <a:lstStyle/>
          <a:p>
            <a:r>
              <a:rPr lang="en-US" dirty="0"/>
              <a:t>7</a:t>
            </a:r>
          </a:p>
        </p:txBody>
      </p:sp>
      <p:sp>
        <p:nvSpPr>
          <p:cNvPr id="112" name="TextBox 111"/>
          <p:cNvSpPr txBox="1"/>
          <p:nvPr/>
        </p:nvSpPr>
        <p:spPr>
          <a:xfrm>
            <a:off x="9523408" y="3685372"/>
            <a:ext cx="301686" cy="369332"/>
          </a:xfrm>
          <a:prstGeom prst="rect">
            <a:avLst/>
          </a:prstGeom>
          <a:noFill/>
        </p:spPr>
        <p:txBody>
          <a:bodyPr wrap="none" rtlCol="0">
            <a:spAutoFit/>
          </a:bodyPr>
          <a:lstStyle/>
          <a:p>
            <a:r>
              <a:rPr lang="en-US" dirty="0" smtClean="0"/>
              <a:t>0</a:t>
            </a:r>
            <a:endParaRPr lang="en-US" dirty="0"/>
          </a:p>
        </p:txBody>
      </p:sp>
      <p:sp>
        <p:nvSpPr>
          <p:cNvPr id="113" name="TextBox 112"/>
          <p:cNvSpPr txBox="1"/>
          <p:nvPr/>
        </p:nvSpPr>
        <p:spPr>
          <a:xfrm>
            <a:off x="9573644" y="4137094"/>
            <a:ext cx="301686" cy="369332"/>
          </a:xfrm>
          <a:prstGeom prst="rect">
            <a:avLst/>
          </a:prstGeom>
          <a:noFill/>
        </p:spPr>
        <p:txBody>
          <a:bodyPr wrap="none" rtlCol="0">
            <a:spAutoFit/>
          </a:bodyPr>
          <a:lstStyle/>
          <a:p>
            <a:r>
              <a:rPr lang="en-US" dirty="0" smtClean="0"/>
              <a:t>1</a:t>
            </a:r>
            <a:endParaRPr lang="en-US" dirty="0"/>
          </a:p>
        </p:txBody>
      </p:sp>
      <p:sp>
        <p:nvSpPr>
          <p:cNvPr id="114" name="TextBox 113"/>
          <p:cNvSpPr txBox="1"/>
          <p:nvPr/>
        </p:nvSpPr>
        <p:spPr>
          <a:xfrm>
            <a:off x="9496552" y="5278121"/>
            <a:ext cx="328936" cy="369332"/>
          </a:xfrm>
          <a:prstGeom prst="rect">
            <a:avLst/>
          </a:prstGeom>
          <a:noFill/>
        </p:spPr>
        <p:txBody>
          <a:bodyPr wrap="none" rtlCol="0">
            <a:spAutoFit/>
          </a:bodyPr>
          <a:lstStyle/>
          <a:p>
            <a:r>
              <a:rPr lang="en-US" dirty="0"/>
              <a:t>H</a:t>
            </a:r>
          </a:p>
        </p:txBody>
      </p:sp>
      <p:sp>
        <p:nvSpPr>
          <p:cNvPr id="115" name="TextBox 114"/>
          <p:cNvSpPr txBox="1"/>
          <p:nvPr/>
        </p:nvSpPr>
        <p:spPr>
          <a:xfrm>
            <a:off x="9875330" y="3201360"/>
            <a:ext cx="301686" cy="369332"/>
          </a:xfrm>
          <a:prstGeom prst="rect">
            <a:avLst/>
          </a:prstGeom>
          <a:noFill/>
        </p:spPr>
        <p:txBody>
          <a:bodyPr wrap="none" rtlCol="0">
            <a:spAutoFit/>
          </a:bodyPr>
          <a:lstStyle/>
          <a:p>
            <a:r>
              <a:rPr lang="en-US" dirty="0" smtClean="0"/>
              <a:t>7</a:t>
            </a:r>
            <a:endParaRPr lang="en-US" dirty="0"/>
          </a:p>
        </p:txBody>
      </p:sp>
      <p:sp>
        <p:nvSpPr>
          <p:cNvPr id="116" name="TextBox 115"/>
          <p:cNvSpPr txBox="1"/>
          <p:nvPr/>
        </p:nvSpPr>
        <p:spPr>
          <a:xfrm>
            <a:off x="9863028" y="3704110"/>
            <a:ext cx="301686" cy="369332"/>
          </a:xfrm>
          <a:prstGeom prst="rect">
            <a:avLst/>
          </a:prstGeom>
          <a:noFill/>
        </p:spPr>
        <p:txBody>
          <a:bodyPr wrap="none" rtlCol="0">
            <a:spAutoFit/>
          </a:bodyPr>
          <a:lstStyle/>
          <a:p>
            <a:r>
              <a:rPr lang="en-US" dirty="0" smtClean="0"/>
              <a:t>0</a:t>
            </a:r>
            <a:endParaRPr lang="en-US" dirty="0"/>
          </a:p>
        </p:txBody>
      </p:sp>
      <p:sp>
        <p:nvSpPr>
          <p:cNvPr id="117" name="TextBox 116"/>
          <p:cNvSpPr txBox="1"/>
          <p:nvPr/>
        </p:nvSpPr>
        <p:spPr>
          <a:xfrm>
            <a:off x="9860620" y="4155795"/>
            <a:ext cx="301686" cy="369332"/>
          </a:xfrm>
          <a:prstGeom prst="rect">
            <a:avLst/>
          </a:prstGeom>
          <a:noFill/>
        </p:spPr>
        <p:txBody>
          <a:bodyPr wrap="none" rtlCol="0">
            <a:spAutoFit/>
          </a:bodyPr>
          <a:lstStyle/>
          <a:p>
            <a:r>
              <a:rPr lang="en-US" dirty="0" smtClean="0"/>
              <a:t>1</a:t>
            </a:r>
            <a:endParaRPr lang="en-US" dirty="0"/>
          </a:p>
        </p:txBody>
      </p:sp>
      <p:sp>
        <p:nvSpPr>
          <p:cNvPr id="118" name="TextBox 117"/>
          <p:cNvSpPr txBox="1"/>
          <p:nvPr/>
        </p:nvSpPr>
        <p:spPr>
          <a:xfrm>
            <a:off x="9922260" y="5278121"/>
            <a:ext cx="328936"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37604560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0-#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0-#ppt_w/2"/>
                                          </p:val>
                                        </p:tav>
                                        <p:tav tm="100000">
                                          <p:val>
                                            <p:strVal val="#ppt_x"/>
                                          </p:val>
                                        </p:tav>
                                      </p:tavLst>
                                    </p:anim>
                                    <p:anim calcmode="lin" valueType="num">
                                      <p:cBhvr additive="base">
                                        <p:cTn id="7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0-#ppt_w/2"/>
                                          </p:val>
                                        </p:tav>
                                        <p:tav tm="100000">
                                          <p:val>
                                            <p:strVal val="#ppt_x"/>
                                          </p:val>
                                        </p:tav>
                                      </p:tavLst>
                                    </p:anim>
                                    <p:anim calcmode="lin" valueType="num">
                                      <p:cBhvr additive="base">
                                        <p:cTn id="8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0-#ppt_w/2"/>
                                          </p:val>
                                        </p:tav>
                                        <p:tav tm="100000">
                                          <p:val>
                                            <p:strVal val="#ppt_x"/>
                                          </p:val>
                                        </p:tav>
                                      </p:tavLst>
                                    </p:anim>
                                    <p:anim calcmode="lin" valueType="num">
                                      <p:cBhvr additive="base">
                                        <p:cTn id="92"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0-#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0-#ppt_w/2"/>
                                          </p:val>
                                        </p:tav>
                                        <p:tav tm="100000">
                                          <p:val>
                                            <p:strVal val="#ppt_x"/>
                                          </p:val>
                                        </p:tav>
                                      </p:tavLst>
                                    </p:anim>
                                    <p:anim calcmode="lin" valueType="num">
                                      <p:cBhvr additive="base">
                                        <p:cTn id="11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fill="hold"/>
                                        <p:tgtEl>
                                          <p:spTgt spid="38"/>
                                        </p:tgtEl>
                                        <p:attrNameLst>
                                          <p:attrName>ppt_x</p:attrName>
                                        </p:attrNameLst>
                                      </p:cBhvr>
                                      <p:tavLst>
                                        <p:tav tm="0">
                                          <p:val>
                                            <p:strVal val="0-#ppt_w/2"/>
                                          </p:val>
                                        </p:tav>
                                        <p:tav tm="100000">
                                          <p:val>
                                            <p:strVal val="#ppt_x"/>
                                          </p:val>
                                        </p:tav>
                                      </p:tavLst>
                                    </p:anim>
                                    <p:anim calcmode="lin" valueType="num">
                                      <p:cBhvr additive="base">
                                        <p:cTn id="1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0-#ppt_w/2"/>
                                          </p:val>
                                        </p:tav>
                                        <p:tav tm="100000">
                                          <p:val>
                                            <p:strVal val="#ppt_x"/>
                                          </p:val>
                                        </p:tav>
                                      </p:tavLst>
                                    </p:anim>
                                    <p:anim calcmode="lin" valueType="num">
                                      <p:cBhvr additive="base">
                                        <p:cTn id="1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fill="hold"/>
                                        <p:tgtEl>
                                          <p:spTgt spid="40"/>
                                        </p:tgtEl>
                                        <p:attrNameLst>
                                          <p:attrName>ppt_x</p:attrName>
                                        </p:attrNameLst>
                                      </p:cBhvr>
                                      <p:tavLst>
                                        <p:tav tm="0">
                                          <p:val>
                                            <p:strVal val="0-#ppt_w/2"/>
                                          </p:val>
                                        </p:tav>
                                        <p:tav tm="100000">
                                          <p:val>
                                            <p:strVal val="#ppt_x"/>
                                          </p:val>
                                        </p:tav>
                                      </p:tavLst>
                                    </p:anim>
                                    <p:anim calcmode="lin" valueType="num">
                                      <p:cBhvr additive="base">
                                        <p:cTn id="12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0-#ppt_w/2"/>
                                          </p:val>
                                        </p:tav>
                                        <p:tav tm="100000">
                                          <p:val>
                                            <p:strVal val="#ppt_x"/>
                                          </p:val>
                                        </p:tav>
                                      </p:tavLst>
                                    </p:anim>
                                    <p:anim calcmode="lin" valueType="num">
                                      <p:cBhvr additive="base">
                                        <p:cTn id="13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0-#ppt_w/2"/>
                                          </p:val>
                                        </p:tav>
                                        <p:tav tm="100000">
                                          <p:val>
                                            <p:strVal val="#ppt_x"/>
                                          </p:val>
                                        </p:tav>
                                      </p:tavLst>
                                    </p:anim>
                                    <p:anim calcmode="lin" valueType="num">
                                      <p:cBhvr additive="base">
                                        <p:cTn id="14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0-#ppt_w/2"/>
                                          </p:val>
                                        </p:tav>
                                        <p:tav tm="100000">
                                          <p:val>
                                            <p:strVal val="#ppt_x"/>
                                          </p:val>
                                        </p:tav>
                                      </p:tavLst>
                                    </p:anim>
                                    <p:anim calcmode="lin" valueType="num">
                                      <p:cBhvr additive="base">
                                        <p:cTn id="14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4"/>
                                        </p:tgtEl>
                                        <p:attrNameLst>
                                          <p:attrName>style.visibility</p:attrName>
                                        </p:attrNameLst>
                                      </p:cBhvr>
                                      <p:to>
                                        <p:strVal val="visible"/>
                                      </p:to>
                                    </p:set>
                                    <p:anim calcmode="lin" valueType="num">
                                      <p:cBhvr additive="base">
                                        <p:cTn id="151" dur="500" fill="hold"/>
                                        <p:tgtEl>
                                          <p:spTgt spid="44"/>
                                        </p:tgtEl>
                                        <p:attrNameLst>
                                          <p:attrName>ppt_x</p:attrName>
                                        </p:attrNameLst>
                                      </p:cBhvr>
                                      <p:tavLst>
                                        <p:tav tm="0">
                                          <p:val>
                                            <p:strVal val="0-#ppt_w/2"/>
                                          </p:val>
                                        </p:tav>
                                        <p:tav tm="100000">
                                          <p:val>
                                            <p:strVal val="#ppt_x"/>
                                          </p:val>
                                        </p:tav>
                                      </p:tavLst>
                                    </p:anim>
                                    <p:anim calcmode="lin" valueType="num">
                                      <p:cBhvr additive="base">
                                        <p:cTn id="152"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45"/>
                                        </p:tgtEl>
                                        <p:attrNameLst>
                                          <p:attrName>style.visibility</p:attrName>
                                        </p:attrNameLst>
                                      </p:cBhvr>
                                      <p:to>
                                        <p:strVal val="visible"/>
                                      </p:to>
                                    </p:set>
                                    <p:anim calcmode="lin" valueType="num">
                                      <p:cBhvr additive="base">
                                        <p:cTn id="157" dur="500" fill="hold"/>
                                        <p:tgtEl>
                                          <p:spTgt spid="45"/>
                                        </p:tgtEl>
                                        <p:attrNameLst>
                                          <p:attrName>ppt_x</p:attrName>
                                        </p:attrNameLst>
                                      </p:cBhvr>
                                      <p:tavLst>
                                        <p:tav tm="0">
                                          <p:val>
                                            <p:strVal val="0-#ppt_w/2"/>
                                          </p:val>
                                        </p:tav>
                                        <p:tav tm="100000">
                                          <p:val>
                                            <p:strVal val="#ppt_x"/>
                                          </p:val>
                                        </p:tav>
                                      </p:tavLst>
                                    </p:anim>
                                    <p:anim calcmode="lin" valueType="num">
                                      <p:cBhvr additive="base">
                                        <p:cTn id="15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anim calcmode="lin" valueType="num">
                                      <p:cBhvr additive="base">
                                        <p:cTn id="163" dur="500" fill="hold"/>
                                        <p:tgtEl>
                                          <p:spTgt spid="46"/>
                                        </p:tgtEl>
                                        <p:attrNameLst>
                                          <p:attrName>ppt_x</p:attrName>
                                        </p:attrNameLst>
                                      </p:cBhvr>
                                      <p:tavLst>
                                        <p:tav tm="0">
                                          <p:val>
                                            <p:strVal val="0-#ppt_w/2"/>
                                          </p:val>
                                        </p:tav>
                                        <p:tav tm="100000">
                                          <p:val>
                                            <p:strVal val="#ppt_x"/>
                                          </p:val>
                                        </p:tav>
                                      </p:tavLst>
                                    </p:anim>
                                    <p:anim calcmode="lin" valueType="num">
                                      <p:cBhvr additive="base">
                                        <p:cTn id="16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additive="base">
                                        <p:cTn id="169" dur="500" fill="hold"/>
                                        <p:tgtEl>
                                          <p:spTgt spid="47"/>
                                        </p:tgtEl>
                                        <p:attrNameLst>
                                          <p:attrName>ppt_x</p:attrName>
                                        </p:attrNameLst>
                                      </p:cBhvr>
                                      <p:tavLst>
                                        <p:tav tm="0">
                                          <p:val>
                                            <p:strVal val="0-#ppt_w/2"/>
                                          </p:val>
                                        </p:tav>
                                        <p:tav tm="100000">
                                          <p:val>
                                            <p:strVal val="#ppt_x"/>
                                          </p:val>
                                        </p:tav>
                                      </p:tavLst>
                                    </p:anim>
                                    <p:anim calcmode="lin" valueType="num">
                                      <p:cBhvr additive="base">
                                        <p:cTn id="17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48"/>
                                        </p:tgtEl>
                                        <p:attrNameLst>
                                          <p:attrName>style.visibility</p:attrName>
                                        </p:attrNameLst>
                                      </p:cBhvr>
                                      <p:to>
                                        <p:strVal val="visible"/>
                                      </p:to>
                                    </p:set>
                                    <p:anim calcmode="lin" valueType="num">
                                      <p:cBhvr additive="base">
                                        <p:cTn id="175" dur="500" fill="hold"/>
                                        <p:tgtEl>
                                          <p:spTgt spid="48"/>
                                        </p:tgtEl>
                                        <p:attrNameLst>
                                          <p:attrName>ppt_x</p:attrName>
                                        </p:attrNameLst>
                                      </p:cBhvr>
                                      <p:tavLst>
                                        <p:tav tm="0">
                                          <p:val>
                                            <p:strVal val="0-#ppt_w/2"/>
                                          </p:val>
                                        </p:tav>
                                        <p:tav tm="100000">
                                          <p:val>
                                            <p:strVal val="#ppt_x"/>
                                          </p:val>
                                        </p:tav>
                                      </p:tavLst>
                                    </p:anim>
                                    <p:anim calcmode="lin" valueType="num">
                                      <p:cBhvr additive="base">
                                        <p:cTn id="17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49"/>
                                        </p:tgtEl>
                                        <p:attrNameLst>
                                          <p:attrName>style.visibility</p:attrName>
                                        </p:attrNameLst>
                                      </p:cBhvr>
                                      <p:to>
                                        <p:strVal val="visible"/>
                                      </p:to>
                                    </p:set>
                                    <p:anim calcmode="lin" valueType="num">
                                      <p:cBhvr additive="base">
                                        <p:cTn id="181" dur="500" fill="hold"/>
                                        <p:tgtEl>
                                          <p:spTgt spid="49"/>
                                        </p:tgtEl>
                                        <p:attrNameLst>
                                          <p:attrName>ppt_x</p:attrName>
                                        </p:attrNameLst>
                                      </p:cBhvr>
                                      <p:tavLst>
                                        <p:tav tm="0">
                                          <p:val>
                                            <p:strVal val="0-#ppt_w/2"/>
                                          </p:val>
                                        </p:tav>
                                        <p:tav tm="100000">
                                          <p:val>
                                            <p:strVal val="#ppt_x"/>
                                          </p:val>
                                        </p:tav>
                                      </p:tavLst>
                                    </p:anim>
                                    <p:anim calcmode="lin" valueType="num">
                                      <p:cBhvr additive="base">
                                        <p:cTn id="18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50"/>
                                        </p:tgtEl>
                                        <p:attrNameLst>
                                          <p:attrName>style.visibility</p:attrName>
                                        </p:attrNameLst>
                                      </p:cBhvr>
                                      <p:to>
                                        <p:strVal val="visible"/>
                                      </p:to>
                                    </p:set>
                                    <p:anim calcmode="lin" valueType="num">
                                      <p:cBhvr additive="base">
                                        <p:cTn id="187" dur="500" fill="hold"/>
                                        <p:tgtEl>
                                          <p:spTgt spid="50"/>
                                        </p:tgtEl>
                                        <p:attrNameLst>
                                          <p:attrName>ppt_x</p:attrName>
                                        </p:attrNameLst>
                                      </p:cBhvr>
                                      <p:tavLst>
                                        <p:tav tm="0">
                                          <p:val>
                                            <p:strVal val="0-#ppt_w/2"/>
                                          </p:val>
                                        </p:tav>
                                        <p:tav tm="100000">
                                          <p:val>
                                            <p:strVal val="#ppt_x"/>
                                          </p:val>
                                        </p:tav>
                                      </p:tavLst>
                                    </p:anim>
                                    <p:anim calcmode="lin" valueType="num">
                                      <p:cBhvr additive="base">
                                        <p:cTn id="18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additive="base">
                                        <p:cTn id="193" dur="500" fill="hold"/>
                                        <p:tgtEl>
                                          <p:spTgt spid="51"/>
                                        </p:tgtEl>
                                        <p:attrNameLst>
                                          <p:attrName>ppt_x</p:attrName>
                                        </p:attrNameLst>
                                      </p:cBhvr>
                                      <p:tavLst>
                                        <p:tav tm="0">
                                          <p:val>
                                            <p:strVal val="0-#ppt_w/2"/>
                                          </p:val>
                                        </p:tav>
                                        <p:tav tm="100000">
                                          <p:val>
                                            <p:strVal val="#ppt_x"/>
                                          </p:val>
                                        </p:tav>
                                      </p:tavLst>
                                    </p:anim>
                                    <p:anim calcmode="lin" valueType="num">
                                      <p:cBhvr additive="base">
                                        <p:cTn id="19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0-#ppt_w/2"/>
                                          </p:val>
                                        </p:tav>
                                        <p:tav tm="100000">
                                          <p:val>
                                            <p:strVal val="#ppt_x"/>
                                          </p:val>
                                        </p:tav>
                                      </p:tavLst>
                                    </p:anim>
                                    <p:anim calcmode="lin" valueType="num">
                                      <p:cBhvr additive="base">
                                        <p:cTn id="20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53"/>
                                        </p:tgtEl>
                                        <p:attrNameLst>
                                          <p:attrName>style.visibility</p:attrName>
                                        </p:attrNameLst>
                                      </p:cBhvr>
                                      <p:to>
                                        <p:strVal val="visible"/>
                                      </p:to>
                                    </p:set>
                                    <p:anim calcmode="lin" valueType="num">
                                      <p:cBhvr additive="base">
                                        <p:cTn id="205" dur="500" fill="hold"/>
                                        <p:tgtEl>
                                          <p:spTgt spid="53"/>
                                        </p:tgtEl>
                                        <p:attrNameLst>
                                          <p:attrName>ppt_x</p:attrName>
                                        </p:attrNameLst>
                                      </p:cBhvr>
                                      <p:tavLst>
                                        <p:tav tm="0">
                                          <p:val>
                                            <p:strVal val="0-#ppt_w/2"/>
                                          </p:val>
                                        </p:tav>
                                        <p:tav tm="100000">
                                          <p:val>
                                            <p:strVal val="#ppt_x"/>
                                          </p:val>
                                        </p:tav>
                                      </p:tavLst>
                                    </p:anim>
                                    <p:anim calcmode="lin" valueType="num">
                                      <p:cBhvr additive="base">
                                        <p:cTn id="20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nodeType="clickEffect">
                                  <p:stCondLst>
                                    <p:cond delay="0"/>
                                  </p:stCondLst>
                                  <p:childTnLst>
                                    <p:set>
                                      <p:cBhvr>
                                        <p:cTn id="210" dur="1" fill="hold">
                                          <p:stCondLst>
                                            <p:cond delay="0"/>
                                          </p:stCondLst>
                                        </p:cTn>
                                        <p:tgtEl>
                                          <p:spTgt spid="54"/>
                                        </p:tgtEl>
                                        <p:attrNameLst>
                                          <p:attrName>style.visibility</p:attrName>
                                        </p:attrNameLst>
                                      </p:cBhvr>
                                      <p:to>
                                        <p:strVal val="visible"/>
                                      </p:to>
                                    </p:set>
                                    <p:anim calcmode="lin" valueType="num">
                                      <p:cBhvr additive="base">
                                        <p:cTn id="211" dur="500" fill="hold"/>
                                        <p:tgtEl>
                                          <p:spTgt spid="54"/>
                                        </p:tgtEl>
                                        <p:attrNameLst>
                                          <p:attrName>ppt_x</p:attrName>
                                        </p:attrNameLst>
                                      </p:cBhvr>
                                      <p:tavLst>
                                        <p:tav tm="0">
                                          <p:val>
                                            <p:strVal val="0-#ppt_w/2"/>
                                          </p:val>
                                        </p:tav>
                                        <p:tav tm="100000">
                                          <p:val>
                                            <p:strVal val="#ppt_x"/>
                                          </p:val>
                                        </p:tav>
                                      </p:tavLst>
                                    </p:anim>
                                    <p:anim calcmode="lin" valueType="num">
                                      <p:cBhvr additive="base">
                                        <p:cTn id="212"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 calcmode="lin" valueType="num">
                                      <p:cBhvr additive="base">
                                        <p:cTn id="217" dur="500" fill="hold"/>
                                        <p:tgtEl>
                                          <p:spTgt spid="55"/>
                                        </p:tgtEl>
                                        <p:attrNameLst>
                                          <p:attrName>ppt_x</p:attrName>
                                        </p:attrNameLst>
                                      </p:cBhvr>
                                      <p:tavLst>
                                        <p:tav tm="0">
                                          <p:val>
                                            <p:strVal val="0-#ppt_w/2"/>
                                          </p:val>
                                        </p:tav>
                                        <p:tav tm="100000">
                                          <p:val>
                                            <p:strVal val="#ppt_x"/>
                                          </p:val>
                                        </p:tav>
                                      </p:tavLst>
                                    </p:anim>
                                    <p:anim calcmode="lin" valueType="num">
                                      <p:cBhvr additive="base">
                                        <p:cTn id="2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56"/>
                                        </p:tgtEl>
                                        <p:attrNameLst>
                                          <p:attrName>style.visibility</p:attrName>
                                        </p:attrNameLst>
                                      </p:cBhvr>
                                      <p:to>
                                        <p:strVal val="visible"/>
                                      </p:to>
                                    </p:set>
                                    <p:anim calcmode="lin" valueType="num">
                                      <p:cBhvr additive="base">
                                        <p:cTn id="223" dur="500" fill="hold"/>
                                        <p:tgtEl>
                                          <p:spTgt spid="56"/>
                                        </p:tgtEl>
                                        <p:attrNameLst>
                                          <p:attrName>ppt_x</p:attrName>
                                        </p:attrNameLst>
                                      </p:cBhvr>
                                      <p:tavLst>
                                        <p:tav tm="0">
                                          <p:val>
                                            <p:strVal val="0-#ppt_w/2"/>
                                          </p:val>
                                        </p:tav>
                                        <p:tav tm="100000">
                                          <p:val>
                                            <p:strVal val="#ppt_x"/>
                                          </p:val>
                                        </p:tav>
                                      </p:tavLst>
                                    </p:anim>
                                    <p:anim calcmode="lin" valueType="num">
                                      <p:cBhvr additive="base">
                                        <p:cTn id="22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57"/>
                                        </p:tgtEl>
                                        <p:attrNameLst>
                                          <p:attrName>style.visibility</p:attrName>
                                        </p:attrNameLst>
                                      </p:cBhvr>
                                      <p:to>
                                        <p:strVal val="visible"/>
                                      </p:to>
                                    </p:set>
                                    <p:anim calcmode="lin" valueType="num">
                                      <p:cBhvr additive="base">
                                        <p:cTn id="229" dur="500" fill="hold"/>
                                        <p:tgtEl>
                                          <p:spTgt spid="57"/>
                                        </p:tgtEl>
                                        <p:attrNameLst>
                                          <p:attrName>ppt_x</p:attrName>
                                        </p:attrNameLst>
                                      </p:cBhvr>
                                      <p:tavLst>
                                        <p:tav tm="0">
                                          <p:val>
                                            <p:strVal val="0-#ppt_w/2"/>
                                          </p:val>
                                        </p:tav>
                                        <p:tav tm="100000">
                                          <p:val>
                                            <p:strVal val="#ppt_x"/>
                                          </p:val>
                                        </p:tav>
                                      </p:tavLst>
                                    </p:anim>
                                    <p:anim calcmode="lin" valueType="num">
                                      <p:cBhvr additive="base">
                                        <p:cTn id="230"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58"/>
                                        </p:tgtEl>
                                        <p:attrNameLst>
                                          <p:attrName>style.visibility</p:attrName>
                                        </p:attrNameLst>
                                      </p:cBhvr>
                                      <p:to>
                                        <p:strVal val="visible"/>
                                      </p:to>
                                    </p:set>
                                    <p:anim calcmode="lin" valueType="num">
                                      <p:cBhvr additive="base">
                                        <p:cTn id="235" dur="500" fill="hold"/>
                                        <p:tgtEl>
                                          <p:spTgt spid="58"/>
                                        </p:tgtEl>
                                        <p:attrNameLst>
                                          <p:attrName>ppt_x</p:attrName>
                                        </p:attrNameLst>
                                      </p:cBhvr>
                                      <p:tavLst>
                                        <p:tav tm="0">
                                          <p:val>
                                            <p:strVal val="0-#ppt_w/2"/>
                                          </p:val>
                                        </p:tav>
                                        <p:tav tm="100000">
                                          <p:val>
                                            <p:strVal val="#ppt_x"/>
                                          </p:val>
                                        </p:tav>
                                      </p:tavLst>
                                    </p:anim>
                                    <p:anim calcmode="lin" valueType="num">
                                      <p:cBhvr additive="base">
                                        <p:cTn id="2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nodeType="click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additive="base">
                                        <p:cTn id="241" dur="500" fill="hold"/>
                                        <p:tgtEl>
                                          <p:spTgt spid="59"/>
                                        </p:tgtEl>
                                        <p:attrNameLst>
                                          <p:attrName>ppt_x</p:attrName>
                                        </p:attrNameLst>
                                      </p:cBhvr>
                                      <p:tavLst>
                                        <p:tav tm="0">
                                          <p:val>
                                            <p:strVal val="0-#ppt_w/2"/>
                                          </p:val>
                                        </p:tav>
                                        <p:tav tm="100000">
                                          <p:val>
                                            <p:strVal val="#ppt_x"/>
                                          </p:val>
                                        </p:tav>
                                      </p:tavLst>
                                    </p:anim>
                                    <p:anim calcmode="lin" valueType="num">
                                      <p:cBhvr additive="base">
                                        <p:cTn id="242"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60"/>
                                        </p:tgtEl>
                                        <p:attrNameLst>
                                          <p:attrName>style.visibility</p:attrName>
                                        </p:attrNameLst>
                                      </p:cBhvr>
                                      <p:to>
                                        <p:strVal val="visible"/>
                                      </p:to>
                                    </p:set>
                                    <p:anim calcmode="lin" valueType="num">
                                      <p:cBhvr additive="base">
                                        <p:cTn id="247" dur="500" fill="hold"/>
                                        <p:tgtEl>
                                          <p:spTgt spid="60"/>
                                        </p:tgtEl>
                                        <p:attrNameLst>
                                          <p:attrName>ppt_x</p:attrName>
                                        </p:attrNameLst>
                                      </p:cBhvr>
                                      <p:tavLst>
                                        <p:tav tm="0">
                                          <p:val>
                                            <p:strVal val="0-#ppt_w/2"/>
                                          </p:val>
                                        </p:tav>
                                        <p:tav tm="100000">
                                          <p:val>
                                            <p:strVal val="#ppt_x"/>
                                          </p:val>
                                        </p:tav>
                                      </p:tavLst>
                                    </p:anim>
                                    <p:anim calcmode="lin" valueType="num">
                                      <p:cBhvr additive="base">
                                        <p:cTn id="24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61"/>
                                        </p:tgtEl>
                                        <p:attrNameLst>
                                          <p:attrName>style.visibility</p:attrName>
                                        </p:attrNameLst>
                                      </p:cBhvr>
                                      <p:to>
                                        <p:strVal val="visible"/>
                                      </p:to>
                                    </p:set>
                                    <p:anim calcmode="lin" valueType="num">
                                      <p:cBhvr additive="base">
                                        <p:cTn id="253" dur="500" fill="hold"/>
                                        <p:tgtEl>
                                          <p:spTgt spid="61"/>
                                        </p:tgtEl>
                                        <p:attrNameLst>
                                          <p:attrName>ppt_x</p:attrName>
                                        </p:attrNameLst>
                                      </p:cBhvr>
                                      <p:tavLst>
                                        <p:tav tm="0">
                                          <p:val>
                                            <p:strVal val="0-#ppt_w/2"/>
                                          </p:val>
                                        </p:tav>
                                        <p:tav tm="100000">
                                          <p:val>
                                            <p:strVal val="#ppt_x"/>
                                          </p:val>
                                        </p:tav>
                                      </p:tavLst>
                                    </p:anim>
                                    <p:anim calcmode="lin" valueType="num">
                                      <p:cBhvr additive="base">
                                        <p:cTn id="254"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62"/>
                                        </p:tgtEl>
                                        <p:attrNameLst>
                                          <p:attrName>style.visibility</p:attrName>
                                        </p:attrNameLst>
                                      </p:cBhvr>
                                      <p:to>
                                        <p:strVal val="visible"/>
                                      </p:to>
                                    </p:set>
                                    <p:anim calcmode="lin" valueType="num">
                                      <p:cBhvr additive="base">
                                        <p:cTn id="259" dur="500" fill="hold"/>
                                        <p:tgtEl>
                                          <p:spTgt spid="62"/>
                                        </p:tgtEl>
                                        <p:attrNameLst>
                                          <p:attrName>ppt_x</p:attrName>
                                        </p:attrNameLst>
                                      </p:cBhvr>
                                      <p:tavLst>
                                        <p:tav tm="0">
                                          <p:val>
                                            <p:strVal val="0-#ppt_w/2"/>
                                          </p:val>
                                        </p:tav>
                                        <p:tav tm="100000">
                                          <p:val>
                                            <p:strVal val="#ppt_x"/>
                                          </p:val>
                                        </p:tav>
                                      </p:tavLst>
                                    </p:anim>
                                    <p:anim calcmode="lin" valueType="num">
                                      <p:cBhvr additive="base">
                                        <p:cTn id="260"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63"/>
                                        </p:tgtEl>
                                        <p:attrNameLst>
                                          <p:attrName>style.visibility</p:attrName>
                                        </p:attrNameLst>
                                      </p:cBhvr>
                                      <p:to>
                                        <p:strVal val="visible"/>
                                      </p:to>
                                    </p:set>
                                    <p:anim calcmode="lin" valueType="num">
                                      <p:cBhvr additive="base">
                                        <p:cTn id="265" dur="500" fill="hold"/>
                                        <p:tgtEl>
                                          <p:spTgt spid="63"/>
                                        </p:tgtEl>
                                        <p:attrNameLst>
                                          <p:attrName>ppt_x</p:attrName>
                                        </p:attrNameLst>
                                      </p:cBhvr>
                                      <p:tavLst>
                                        <p:tav tm="0">
                                          <p:val>
                                            <p:strVal val="0-#ppt_w/2"/>
                                          </p:val>
                                        </p:tav>
                                        <p:tav tm="100000">
                                          <p:val>
                                            <p:strVal val="#ppt_x"/>
                                          </p:val>
                                        </p:tav>
                                      </p:tavLst>
                                    </p:anim>
                                    <p:anim calcmode="lin" valueType="num">
                                      <p:cBhvr additive="base">
                                        <p:cTn id="266"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nodeType="clickEffect">
                                  <p:stCondLst>
                                    <p:cond delay="0"/>
                                  </p:stCondLst>
                                  <p:childTnLst>
                                    <p:set>
                                      <p:cBhvr>
                                        <p:cTn id="270" dur="1" fill="hold">
                                          <p:stCondLst>
                                            <p:cond delay="0"/>
                                          </p:stCondLst>
                                        </p:cTn>
                                        <p:tgtEl>
                                          <p:spTgt spid="64"/>
                                        </p:tgtEl>
                                        <p:attrNameLst>
                                          <p:attrName>style.visibility</p:attrName>
                                        </p:attrNameLst>
                                      </p:cBhvr>
                                      <p:to>
                                        <p:strVal val="visible"/>
                                      </p:to>
                                    </p:set>
                                    <p:anim calcmode="lin" valueType="num">
                                      <p:cBhvr additive="base">
                                        <p:cTn id="271" dur="500" fill="hold"/>
                                        <p:tgtEl>
                                          <p:spTgt spid="64"/>
                                        </p:tgtEl>
                                        <p:attrNameLst>
                                          <p:attrName>ppt_x</p:attrName>
                                        </p:attrNameLst>
                                      </p:cBhvr>
                                      <p:tavLst>
                                        <p:tav tm="0">
                                          <p:val>
                                            <p:strVal val="0-#ppt_w/2"/>
                                          </p:val>
                                        </p:tav>
                                        <p:tav tm="100000">
                                          <p:val>
                                            <p:strVal val="#ppt_x"/>
                                          </p:val>
                                        </p:tav>
                                      </p:tavLst>
                                    </p:anim>
                                    <p:anim calcmode="lin" valueType="num">
                                      <p:cBhvr additive="base">
                                        <p:cTn id="27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grpId="0" nodeType="clickEffect">
                                  <p:stCondLst>
                                    <p:cond delay="0"/>
                                  </p:stCondLst>
                                  <p:childTnLst>
                                    <p:set>
                                      <p:cBhvr>
                                        <p:cTn id="276" dur="1" fill="hold">
                                          <p:stCondLst>
                                            <p:cond delay="0"/>
                                          </p:stCondLst>
                                        </p:cTn>
                                        <p:tgtEl>
                                          <p:spTgt spid="65"/>
                                        </p:tgtEl>
                                        <p:attrNameLst>
                                          <p:attrName>style.visibility</p:attrName>
                                        </p:attrNameLst>
                                      </p:cBhvr>
                                      <p:to>
                                        <p:strVal val="visible"/>
                                      </p:to>
                                    </p:set>
                                    <p:anim calcmode="lin" valueType="num">
                                      <p:cBhvr additive="base">
                                        <p:cTn id="277" dur="500" fill="hold"/>
                                        <p:tgtEl>
                                          <p:spTgt spid="65"/>
                                        </p:tgtEl>
                                        <p:attrNameLst>
                                          <p:attrName>ppt_x</p:attrName>
                                        </p:attrNameLst>
                                      </p:cBhvr>
                                      <p:tavLst>
                                        <p:tav tm="0">
                                          <p:val>
                                            <p:strVal val="0-#ppt_w/2"/>
                                          </p:val>
                                        </p:tav>
                                        <p:tav tm="100000">
                                          <p:val>
                                            <p:strVal val="#ppt_x"/>
                                          </p:val>
                                        </p:tav>
                                      </p:tavLst>
                                    </p:anim>
                                    <p:anim calcmode="lin" valueType="num">
                                      <p:cBhvr additive="base">
                                        <p:cTn id="27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66"/>
                                        </p:tgtEl>
                                        <p:attrNameLst>
                                          <p:attrName>style.visibility</p:attrName>
                                        </p:attrNameLst>
                                      </p:cBhvr>
                                      <p:to>
                                        <p:strVal val="visible"/>
                                      </p:to>
                                    </p:set>
                                    <p:anim calcmode="lin" valueType="num">
                                      <p:cBhvr additive="base">
                                        <p:cTn id="283" dur="500" fill="hold"/>
                                        <p:tgtEl>
                                          <p:spTgt spid="66"/>
                                        </p:tgtEl>
                                        <p:attrNameLst>
                                          <p:attrName>ppt_x</p:attrName>
                                        </p:attrNameLst>
                                      </p:cBhvr>
                                      <p:tavLst>
                                        <p:tav tm="0">
                                          <p:val>
                                            <p:strVal val="0-#ppt_w/2"/>
                                          </p:val>
                                        </p:tav>
                                        <p:tav tm="100000">
                                          <p:val>
                                            <p:strVal val="#ppt_x"/>
                                          </p:val>
                                        </p:tav>
                                      </p:tavLst>
                                    </p:anim>
                                    <p:anim calcmode="lin" valueType="num">
                                      <p:cBhvr additive="base">
                                        <p:cTn id="284"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grpId="0" nodeType="clickEffect">
                                  <p:stCondLst>
                                    <p:cond delay="0"/>
                                  </p:stCondLst>
                                  <p:childTnLst>
                                    <p:set>
                                      <p:cBhvr>
                                        <p:cTn id="288" dur="1" fill="hold">
                                          <p:stCondLst>
                                            <p:cond delay="0"/>
                                          </p:stCondLst>
                                        </p:cTn>
                                        <p:tgtEl>
                                          <p:spTgt spid="67"/>
                                        </p:tgtEl>
                                        <p:attrNameLst>
                                          <p:attrName>style.visibility</p:attrName>
                                        </p:attrNameLst>
                                      </p:cBhvr>
                                      <p:to>
                                        <p:strVal val="visible"/>
                                      </p:to>
                                    </p:set>
                                    <p:anim calcmode="lin" valueType="num">
                                      <p:cBhvr additive="base">
                                        <p:cTn id="289" dur="500" fill="hold"/>
                                        <p:tgtEl>
                                          <p:spTgt spid="67"/>
                                        </p:tgtEl>
                                        <p:attrNameLst>
                                          <p:attrName>ppt_x</p:attrName>
                                        </p:attrNameLst>
                                      </p:cBhvr>
                                      <p:tavLst>
                                        <p:tav tm="0">
                                          <p:val>
                                            <p:strVal val="0-#ppt_w/2"/>
                                          </p:val>
                                        </p:tav>
                                        <p:tav tm="100000">
                                          <p:val>
                                            <p:strVal val="#ppt_x"/>
                                          </p:val>
                                        </p:tav>
                                      </p:tavLst>
                                    </p:anim>
                                    <p:anim calcmode="lin" valueType="num">
                                      <p:cBhvr additive="base">
                                        <p:cTn id="290"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68"/>
                                        </p:tgtEl>
                                        <p:attrNameLst>
                                          <p:attrName>style.visibility</p:attrName>
                                        </p:attrNameLst>
                                      </p:cBhvr>
                                      <p:to>
                                        <p:strVal val="visible"/>
                                      </p:to>
                                    </p:set>
                                    <p:anim calcmode="lin" valueType="num">
                                      <p:cBhvr additive="base">
                                        <p:cTn id="295" dur="500" fill="hold"/>
                                        <p:tgtEl>
                                          <p:spTgt spid="68"/>
                                        </p:tgtEl>
                                        <p:attrNameLst>
                                          <p:attrName>ppt_x</p:attrName>
                                        </p:attrNameLst>
                                      </p:cBhvr>
                                      <p:tavLst>
                                        <p:tav tm="0">
                                          <p:val>
                                            <p:strVal val="0-#ppt_w/2"/>
                                          </p:val>
                                        </p:tav>
                                        <p:tav tm="100000">
                                          <p:val>
                                            <p:strVal val="#ppt_x"/>
                                          </p:val>
                                        </p:tav>
                                      </p:tavLst>
                                    </p:anim>
                                    <p:anim calcmode="lin" valueType="num">
                                      <p:cBhvr additive="base">
                                        <p:cTn id="29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nodeType="clickEffect">
                                  <p:stCondLst>
                                    <p:cond delay="0"/>
                                  </p:stCondLst>
                                  <p:childTnLst>
                                    <p:set>
                                      <p:cBhvr>
                                        <p:cTn id="300" dur="1" fill="hold">
                                          <p:stCondLst>
                                            <p:cond delay="0"/>
                                          </p:stCondLst>
                                        </p:cTn>
                                        <p:tgtEl>
                                          <p:spTgt spid="69"/>
                                        </p:tgtEl>
                                        <p:attrNameLst>
                                          <p:attrName>style.visibility</p:attrName>
                                        </p:attrNameLst>
                                      </p:cBhvr>
                                      <p:to>
                                        <p:strVal val="visible"/>
                                      </p:to>
                                    </p:set>
                                    <p:anim calcmode="lin" valueType="num">
                                      <p:cBhvr additive="base">
                                        <p:cTn id="301" dur="500" fill="hold"/>
                                        <p:tgtEl>
                                          <p:spTgt spid="69"/>
                                        </p:tgtEl>
                                        <p:attrNameLst>
                                          <p:attrName>ppt_x</p:attrName>
                                        </p:attrNameLst>
                                      </p:cBhvr>
                                      <p:tavLst>
                                        <p:tav tm="0">
                                          <p:val>
                                            <p:strVal val="0-#ppt_w/2"/>
                                          </p:val>
                                        </p:tav>
                                        <p:tav tm="100000">
                                          <p:val>
                                            <p:strVal val="#ppt_x"/>
                                          </p:val>
                                        </p:tav>
                                      </p:tavLst>
                                    </p:anim>
                                    <p:anim calcmode="lin" valueType="num">
                                      <p:cBhvr additive="base">
                                        <p:cTn id="30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grpId="0" nodeType="clickEffect">
                                  <p:stCondLst>
                                    <p:cond delay="0"/>
                                  </p:stCondLst>
                                  <p:childTnLst>
                                    <p:set>
                                      <p:cBhvr>
                                        <p:cTn id="306" dur="1" fill="hold">
                                          <p:stCondLst>
                                            <p:cond delay="0"/>
                                          </p:stCondLst>
                                        </p:cTn>
                                        <p:tgtEl>
                                          <p:spTgt spid="70"/>
                                        </p:tgtEl>
                                        <p:attrNameLst>
                                          <p:attrName>style.visibility</p:attrName>
                                        </p:attrNameLst>
                                      </p:cBhvr>
                                      <p:to>
                                        <p:strVal val="visible"/>
                                      </p:to>
                                    </p:set>
                                    <p:anim calcmode="lin" valueType="num">
                                      <p:cBhvr additive="base">
                                        <p:cTn id="307" dur="500" fill="hold"/>
                                        <p:tgtEl>
                                          <p:spTgt spid="70"/>
                                        </p:tgtEl>
                                        <p:attrNameLst>
                                          <p:attrName>ppt_x</p:attrName>
                                        </p:attrNameLst>
                                      </p:cBhvr>
                                      <p:tavLst>
                                        <p:tav tm="0">
                                          <p:val>
                                            <p:strVal val="0-#ppt_w/2"/>
                                          </p:val>
                                        </p:tav>
                                        <p:tav tm="100000">
                                          <p:val>
                                            <p:strVal val="#ppt_x"/>
                                          </p:val>
                                        </p:tav>
                                      </p:tavLst>
                                    </p:anim>
                                    <p:anim calcmode="lin" valueType="num">
                                      <p:cBhvr additive="base">
                                        <p:cTn id="308"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71"/>
                                        </p:tgtEl>
                                        <p:attrNameLst>
                                          <p:attrName>style.visibility</p:attrName>
                                        </p:attrNameLst>
                                      </p:cBhvr>
                                      <p:to>
                                        <p:strVal val="visible"/>
                                      </p:to>
                                    </p:set>
                                    <p:anim calcmode="lin" valueType="num">
                                      <p:cBhvr additive="base">
                                        <p:cTn id="313" dur="500" fill="hold"/>
                                        <p:tgtEl>
                                          <p:spTgt spid="71"/>
                                        </p:tgtEl>
                                        <p:attrNameLst>
                                          <p:attrName>ppt_x</p:attrName>
                                        </p:attrNameLst>
                                      </p:cBhvr>
                                      <p:tavLst>
                                        <p:tav tm="0">
                                          <p:val>
                                            <p:strVal val="0-#ppt_w/2"/>
                                          </p:val>
                                        </p:tav>
                                        <p:tav tm="100000">
                                          <p:val>
                                            <p:strVal val="#ppt_x"/>
                                          </p:val>
                                        </p:tav>
                                      </p:tavLst>
                                    </p:anim>
                                    <p:anim calcmode="lin" valueType="num">
                                      <p:cBhvr additive="base">
                                        <p:cTn id="31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72"/>
                                        </p:tgtEl>
                                        <p:attrNameLst>
                                          <p:attrName>style.visibility</p:attrName>
                                        </p:attrNameLst>
                                      </p:cBhvr>
                                      <p:to>
                                        <p:strVal val="visible"/>
                                      </p:to>
                                    </p:set>
                                    <p:anim calcmode="lin" valueType="num">
                                      <p:cBhvr additive="base">
                                        <p:cTn id="319" dur="500" fill="hold"/>
                                        <p:tgtEl>
                                          <p:spTgt spid="72"/>
                                        </p:tgtEl>
                                        <p:attrNameLst>
                                          <p:attrName>ppt_x</p:attrName>
                                        </p:attrNameLst>
                                      </p:cBhvr>
                                      <p:tavLst>
                                        <p:tav tm="0">
                                          <p:val>
                                            <p:strVal val="0-#ppt_w/2"/>
                                          </p:val>
                                        </p:tav>
                                        <p:tav tm="100000">
                                          <p:val>
                                            <p:strVal val="#ppt_x"/>
                                          </p:val>
                                        </p:tav>
                                      </p:tavLst>
                                    </p:anim>
                                    <p:anim calcmode="lin" valueType="num">
                                      <p:cBhvr additive="base">
                                        <p:cTn id="320"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73"/>
                                        </p:tgtEl>
                                        <p:attrNameLst>
                                          <p:attrName>style.visibility</p:attrName>
                                        </p:attrNameLst>
                                      </p:cBhvr>
                                      <p:to>
                                        <p:strVal val="visible"/>
                                      </p:to>
                                    </p:set>
                                    <p:anim calcmode="lin" valueType="num">
                                      <p:cBhvr additive="base">
                                        <p:cTn id="325" dur="500" fill="hold"/>
                                        <p:tgtEl>
                                          <p:spTgt spid="73"/>
                                        </p:tgtEl>
                                        <p:attrNameLst>
                                          <p:attrName>ppt_x</p:attrName>
                                        </p:attrNameLst>
                                      </p:cBhvr>
                                      <p:tavLst>
                                        <p:tav tm="0">
                                          <p:val>
                                            <p:strVal val="0-#ppt_w/2"/>
                                          </p:val>
                                        </p:tav>
                                        <p:tav tm="100000">
                                          <p:val>
                                            <p:strVal val="#ppt_x"/>
                                          </p:val>
                                        </p:tav>
                                      </p:tavLst>
                                    </p:anim>
                                    <p:anim calcmode="lin" valueType="num">
                                      <p:cBhvr additive="base">
                                        <p:cTn id="32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8" fill="hold" nodeType="clickEffect">
                                  <p:stCondLst>
                                    <p:cond delay="0"/>
                                  </p:stCondLst>
                                  <p:childTnLst>
                                    <p:set>
                                      <p:cBhvr>
                                        <p:cTn id="330" dur="1" fill="hold">
                                          <p:stCondLst>
                                            <p:cond delay="0"/>
                                          </p:stCondLst>
                                        </p:cTn>
                                        <p:tgtEl>
                                          <p:spTgt spid="74"/>
                                        </p:tgtEl>
                                        <p:attrNameLst>
                                          <p:attrName>style.visibility</p:attrName>
                                        </p:attrNameLst>
                                      </p:cBhvr>
                                      <p:to>
                                        <p:strVal val="visible"/>
                                      </p:to>
                                    </p:set>
                                    <p:anim calcmode="lin" valueType="num">
                                      <p:cBhvr additive="base">
                                        <p:cTn id="331" dur="500" fill="hold"/>
                                        <p:tgtEl>
                                          <p:spTgt spid="74"/>
                                        </p:tgtEl>
                                        <p:attrNameLst>
                                          <p:attrName>ppt_x</p:attrName>
                                        </p:attrNameLst>
                                      </p:cBhvr>
                                      <p:tavLst>
                                        <p:tav tm="0">
                                          <p:val>
                                            <p:strVal val="0-#ppt_w/2"/>
                                          </p:val>
                                        </p:tav>
                                        <p:tav tm="100000">
                                          <p:val>
                                            <p:strVal val="#ppt_x"/>
                                          </p:val>
                                        </p:tav>
                                      </p:tavLst>
                                    </p:anim>
                                    <p:anim calcmode="lin" valueType="num">
                                      <p:cBhvr additive="base">
                                        <p:cTn id="33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8" fill="hold" grpId="0" nodeType="clickEffect">
                                  <p:stCondLst>
                                    <p:cond delay="0"/>
                                  </p:stCondLst>
                                  <p:childTnLst>
                                    <p:set>
                                      <p:cBhvr>
                                        <p:cTn id="336" dur="1" fill="hold">
                                          <p:stCondLst>
                                            <p:cond delay="0"/>
                                          </p:stCondLst>
                                        </p:cTn>
                                        <p:tgtEl>
                                          <p:spTgt spid="75"/>
                                        </p:tgtEl>
                                        <p:attrNameLst>
                                          <p:attrName>style.visibility</p:attrName>
                                        </p:attrNameLst>
                                      </p:cBhvr>
                                      <p:to>
                                        <p:strVal val="visible"/>
                                      </p:to>
                                    </p:set>
                                    <p:anim calcmode="lin" valueType="num">
                                      <p:cBhvr additive="base">
                                        <p:cTn id="337" dur="500" fill="hold"/>
                                        <p:tgtEl>
                                          <p:spTgt spid="75"/>
                                        </p:tgtEl>
                                        <p:attrNameLst>
                                          <p:attrName>ppt_x</p:attrName>
                                        </p:attrNameLst>
                                      </p:cBhvr>
                                      <p:tavLst>
                                        <p:tav tm="0">
                                          <p:val>
                                            <p:strVal val="0-#ppt_w/2"/>
                                          </p:val>
                                        </p:tav>
                                        <p:tav tm="100000">
                                          <p:val>
                                            <p:strVal val="#ppt_x"/>
                                          </p:val>
                                        </p:tav>
                                      </p:tavLst>
                                    </p:anim>
                                    <p:anim calcmode="lin" valueType="num">
                                      <p:cBhvr additive="base">
                                        <p:cTn id="33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76"/>
                                        </p:tgtEl>
                                        <p:attrNameLst>
                                          <p:attrName>style.visibility</p:attrName>
                                        </p:attrNameLst>
                                      </p:cBhvr>
                                      <p:to>
                                        <p:strVal val="visible"/>
                                      </p:to>
                                    </p:set>
                                    <p:anim calcmode="lin" valueType="num">
                                      <p:cBhvr additive="base">
                                        <p:cTn id="343" dur="500" fill="hold"/>
                                        <p:tgtEl>
                                          <p:spTgt spid="76"/>
                                        </p:tgtEl>
                                        <p:attrNameLst>
                                          <p:attrName>ppt_x</p:attrName>
                                        </p:attrNameLst>
                                      </p:cBhvr>
                                      <p:tavLst>
                                        <p:tav tm="0">
                                          <p:val>
                                            <p:strVal val="0-#ppt_w/2"/>
                                          </p:val>
                                        </p:tav>
                                        <p:tav tm="100000">
                                          <p:val>
                                            <p:strVal val="#ppt_x"/>
                                          </p:val>
                                        </p:tav>
                                      </p:tavLst>
                                    </p:anim>
                                    <p:anim calcmode="lin" valueType="num">
                                      <p:cBhvr additive="base">
                                        <p:cTn id="344"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8" fill="hold" grpId="0" nodeType="clickEffect">
                                  <p:stCondLst>
                                    <p:cond delay="0"/>
                                  </p:stCondLst>
                                  <p:childTnLst>
                                    <p:set>
                                      <p:cBhvr>
                                        <p:cTn id="348" dur="1" fill="hold">
                                          <p:stCondLst>
                                            <p:cond delay="0"/>
                                          </p:stCondLst>
                                        </p:cTn>
                                        <p:tgtEl>
                                          <p:spTgt spid="77"/>
                                        </p:tgtEl>
                                        <p:attrNameLst>
                                          <p:attrName>style.visibility</p:attrName>
                                        </p:attrNameLst>
                                      </p:cBhvr>
                                      <p:to>
                                        <p:strVal val="visible"/>
                                      </p:to>
                                    </p:set>
                                    <p:anim calcmode="lin" valueType="num">
                                      <p:cBhvr additive="base">
                                        <p:cTn id="349" dur="500" fill="hold"/>
                                        <p:tgtEl>
                                          <p:spTgt spid="77"/>
                                        </p:tgtEl>
                                        <p:attrNameLst>
                                          <p:attrName>ppt_x</p:attrName>
                                        </p:attrNameLst>
                                      </p:cBhvr>
                                      <p:tavLst>
                                        <p:tav tm="0">
                                          <p:val>
                                            <p:strVal val="0-#ppt_w/2"/>
                                          </p:val>
                                        </p:tav>
                                        <p:tav tm="100000">
                                          <p:val>
                                            <p:strVal val="#ppt_x"/>
                                          </p:val>
                                        </p:tav>
                                      </p:tavLst>
                                    </p:anim>
                                    <p:anim calcmode="lin" valueType="num">
                                      <p:cBhvr additive="base">
                                        <p:cTn id="350"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8" fill="hold" grpId="0" nodeType="clickEffect">
                                  <p:stCondLst>
                                    <p:cond delay="0"/>
                                  </p:stCondLst>
                                  <p:childTnLst>
                                    <p:set>
                                      <p:cBhvr>
                                        <p:cTn id="354" dur="1" fill="hold">
                                          <p:stCondLst>
                                            <p:cond delay="0"/>
                                          </p:stCondLst>
                                        </p:cTn>
                                        <p:tgtEl>
                                          <p:spTgt spid="78"/>
                                        </p:tgtEl>
                                        <p:attrNameLst>
                                          <p:attrName>style.visibility</p:attrName>
                                        </p:attrNameLst>
                                      </p:cBhvr>
                                      <p:to>
                                        <p:strVal val="visible"/>
                                      </p:to>
                                    </p:set>
                                    <p:anim calcmode="lin" valueType="num">
                                      <p:cBhvr additive="base">
                                        <p:cTn id="355" dur="500" fill="hold"/>
                                        <p:tgtEl>
                                          <p:spTgt spid="78"/>
                                        </p:tgtEl>
                                        <p:attrNameLst>
                                          <p:attrName>ppt_x</p:attrName>
                                        </p:attrNameLst>
                                      </p:cBhvr>
                                      <p:tavLst>
                                        <p:tav tm="0">
                                          <p:val>
                                            <p:strVal val="0-#ppt_w/2"/>
                                          </p:val>
                                        </p:tav>
                                        <p:tav tm="100000">
                                          <p:val>
                                            <p:strVal val="#ppt_x"/>
                                          </p:val>
                                        </p:tav>
                                      </p:tavLst>
                                    </p:anim>
                                    <p:anim calcmode="lin" valueType="num">
                                      <p:cBhvr additive="base">
                                        <p:cTn id="356"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nodeType="clickEffect">
                                  <p:stCondLst>
                                    <p:cond delay="0"/>
                                  </p:stCondLst>
                                  <p:childTnLst>
                                    <p:set>
                                      <p:cBhvr>
                                        <p:cTn id="360" dur="1" fill="hold">
                                          <p:stCondLst>
                                            <p:cond delay="0"/>
                                          </p:stCondLst>
                                        </p:cTn>
                                        <p:tgtEl>
                                          <p:spTgt spid="79"/>
                                        </p:tgtEl>
                                        <p:attrNameLst>
                                          <p:attrName>style.visibility</p:attrName>
                                        </p:attrNameLst>
                                      </p:cBhvr>
                                      <p:to>
                                        <p:strVal val="visible"/>
                                      </p:to>
                                    </p:set>
                                    <p:anim calcmode="lin" valueType="num">
                                      <p:cBhvr additive="base">
                                        <p:cTn id="361" dur="500" fill="hold"/>
                                        <p:tgtEl>
                                          <p:spTgt spid="79"/>
                                        </p:tgtEl>
                                        <p:attrNameLst>
                                          <p:attrName>ppt_x</p:attrName>
                                        </p:attrNameLst>
                                      </p:cBhvr>
                                      <p:tavLst>
                                        <p:tav tm="0">
                                          <p:val>
                                            <p:strVal val="0-#ppt_w/2"/>
                                          </p:val>
                                        </p:tav>
                                        <p:tav tm="100000">
                                          <p:val>
                                            <p:strVal val="#ppt_x"/>
                                          </p:val>
                                        </p:tav>
                                      </p:tavLst>
                                    </p:anim>
                                    <p:anim calcmode="lin" valueType="num">
                                      <p:cBhvr additive="base">
                                        <p:cTn id="36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8" fill="hold" grpId="0" nodeType="clickEffect">
                                  <p:stCondLst>
                                    <p:cond delay="0"/>
                                  </p:stCondLst>
                                  <p:childTnLst>
                                    <p:set>
                                      <p:cBhvr>
                                        <p:cTn id="366" dur="1" fill="hold">
                                          <p:stCondLst>
                                            <p:cond delay="0"/>
                                          </p:stCondLst>
                                        </p:cTn>
                                        <p:tgtEl>
                                          <p:spTgt spid="80"/>
                                        </p:tgtEl>
                                        <p:attrNameLst>
                                          <p:attrName>style.visibility</p:attrName>
                                        </p:attrNameLst>
                                      </p:cBhvr>
                                      <p:to>
                                        <p:strVal val="visible"/>
                                      </p:to>
                                    </p:set>
                                    <p:anim calcmode="lin" valueType="num">
                                      <p:cBhvr additive="base">
                                        <p:cTn id="367" dur="500" fill="hold"/>
                                        <p:tgtEl>
                                          <p:spTgt spid="80"/>
                                        </p:tgtEl>
                                        <p:attrNameLst>
                                          <p:attrName>ppt_x</p:attrName>
                                        </p:attrNameLst>
                                      </p:cBhvr>
                                      <p:tavLst>
                                        <p:tav tm="0">
                                          <p:val>
                                            <p:strVal val="0-#ppt_w/2"/>
                                          </p:val>
                                        </p:tav>
                                        <p:tav tm="100000">
                                          <p:val>
                                            <p:strVal val="#ppt_x"/>
                                          </p:val>
                                        </p:tav>
                                      </p:tavLst>
                                    </p:anim>
                                    <p:anim calcmode="lin" valueType="num">
                                      <p:cBhvr additive="base">
                                        <p:cTn id="36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8" fill="hold" grpId="0" nodeType="clickEffect">
                                  <p:stCondLst>
                                    <p:cond delay="0"/>
                                  </p:stCondLst>
                                  <p:childTnLst>
                                    <p:set>
                                      <p:cBhvr>
                                        <p:cTn id="372" dur="1" fill="hold">
                                          <p:stCondLst>
                                            <p:cond delay="0"/>
                                          </p:stCondLst>
                                        </p:cTn>
                                        <p:tgtEl>
                                          <p:spTgt spid="81"/>
                                        </p:tgtEl>
                                        <p:attrNameLst>
                                          <p:attrName>style.visibility</p:attrName>
                                        </p:attrNameLst>
                                      </p:cBhvr>
                                      <p:to>
                                        <p:strVal val="visible"/>
                                      </p:to>
                                    </p:set>
                                    <p:anim calcmode="lin" valueType="num">
                                      <p:cBhvr additive="base">
                                        <p:cTn id="373" dur="500" fill="hold"/>
                                        <p:tgtEl>
                                          <p:spTgt spid="81"/>
                                        </p:tgtEl>
                                        <p:attrNameLst>
                                          <p:attrName>ppt_x</p:attrName>
                                        </p:attrNameLst>
                                      </p:cBhvr>
                                      <p:tavLst>
                                        <p:tav tm="0">
                                          <p:val>
                                            <p:strVal val="0-#ppt_w/2"/>
                                          </p:val>
                                        </p:tav>
                                        <p:tav tm="100000">
                                          <p:val>
                                            <p:strVal val="#ppt_x"/>
                                          </p:val>
                                        </p:tav>
                                      </p:tavLst>
                                    </p:anim>
                                    <p:anim calcmode="lin" valueType="num">
                                      <p:cBhvr additive="base">
                                        <p:cTn id="37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8" fill="hold" grpId="0" nodeType="clickEffect">
                                  <p:stCondLst>
                                    <p:cond delay="0"/>
                                  </p:stCondLst>
                                  <p:childTnLst>
                                    <p:set>
                                      <p:cBhvr>
                                        <p:cTn id="378" dur="1" fill="hold">
                                          <p:stCondLst>
                                            <p:cond delay="0"/>
                                          </p:stCondLst>
                                        </p:cTn>
                                        <p:tgtEl>
                                          <p:spTgt spid="82"/>
                                        </p:tgtEl>
                                        <p:attrNameLst>
                                          <p:attrName>style.visibility</p:attrName>
                                        </p:attrNameLst>
                                      </p:cBhvr>
                                      <p:to>
                                        <p:strVal val="visible"/>
                                      </p:to>
                                    </p:set>
                                    <p:anim calcmode="lin" valueType="num">
                                      <p:cBhvr additive="base">
                                        <p:cTn id="379" dur="500" fill="hold"/>
                                        <p:tgtEl>
                                          <p:spTgt spid="82"/>
                                        </p:tgtEl>
                                        <p:attrNameLst>
                                          <p:attrName>ppt_x</p:attrName>
                                        </p:attrNameLst>
                                      </p:cBhvr>
                                      <p:tavLst>
                                        <p:tav tm="0">
                                          <p:val>
                                            <p:strVal val="0-#ppt_w/2"/>
                                          </p:val>
                                        </p:tav>
                                        <p:tav tm="100000">
                                          <p:val>
                                            <p:strVal val="#ppt_x"/>
                                          </p:val>
                                        </p:tav>
                                      </p:tavLst>
                                    </p:anim>
                                    <p:anim calcmode="lin" valueType="num">
                                      <p:cBhvr additive="base">
                                        <p:cTn id="380"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8" fill="hold" grpId="0" nodeType="clickEffect">
                                  <p:stCondLst>
                                    <p:cond delay="0"/>
                                  </p:stCondLst>
                                  <p:childTnLst>
                                    <p:set>
                                      <p:cBhvr>
                                        <p:cTn id="384" dur="1" fill="hold">
                                          <p:stCondLst>
                                            <p:cond delay="0"/>
                                          </p:stCondLst>
                                        </p:cTn>
                                        <p:tgtEl>
                                          <p:spTgt spid="83"/>
                                        </p:tgtEl>
                                        <p:attrNameLst>
                                          <p:attrName>style.visibility</p:attrName>
                                        </p:attrNameLst>
                                      </p:cBhvr>
                                      <p:to>
                                        <p:strVal val="visible"/>
                                      </p:to>
                                    </p:set>
                                    <p:anim calcmode="lin" valueType="num">
                                      <p:cBhvr additive="base">
                                        <p:cTn id="385" dur="500" fill="hold"/>
                                        <p:tgtEl>
                                          <p:spTgt spid="83"/>
                                        </p:tgtEl>
                                        <p:attrNameLst>
                                          <p:attrName>ppt_x</p:attrName>
                                        </p:attrNameLst>
                                      </p:cBhvr>
                                      <p:tavLst>
                                        <p:tav tm="0">
                                          <p:val>
                                            <p:strVal val="0-#ppt_w/2"/>
                                          </p:val>
                                        </p:tav>
                                        <p:tav tm="100000">
                                          <p:val>
                                            <p:strVal val="#ppt_x"/>
                                          </p:val>
                                        </p:tav>
                                      </p:tavLst>
                                    </p:anim>
                                    <p:anim calcmode="lin" valueType="num">
                                      <p:cBhvr additive="base">
                                        <p:cTn id="38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8" fill="hold" nodeType="clickEffect">
                                  <p:stCondLst>
                                    <p:cond delay="0"/>
                                  </p:stCondLst>
                                  <p:childTnLst>
                                    <p:set>
                                      <p:cBhvr>
                                        <p:cTn id="390" dur="1" fill="hold">
                                          <p:stCondLst>
                                            <p:cond delay="0"/>
                                          </p:stCondLst>
                                        </p:cTn>
                                        <p:tgtEl>
                                          <p:spTgt spid="84"/>
                                        </p:tgtEl>
                                        <p:attrNameLst>
                                          <p:attrName>style.visibility</p:attrName>
                                        </p:attrNameLst>
                                      </p:cBhvr>
                                      <p:to>
                                        <p:strVal val="visible"/>
                                      </p:to>
                                    </p:set>
                                    <p:anim calcmode="lin" valueType="num">
                                      <p:cBhvr additive="base">
                                        <p:cTn id="391" dur="500" fill="hold"/>
                                        <p:tgtEl>
                                          <p:spTgt spid="84"/>
                                        </p:tgtEl>
                                        <p:attrNameLst>
                                          <p:attrName>ppt_x</p:attrName>
                                        </p:attrNameLst>
                                      </p:cBhvr>
                                      <p:tavLst>
                                        <p:tav tm="0">
                                          <p:val>
                                            <p:strVal val="0-#ppt_w/2"/>
                                          </p:val>
                                        </p:tav>
                                        <p:tav tm="100000">
                                          <p:val>
                                            <p:strVal val="#ppt_x"/>
                                          </p:val>
                                        </p:tav>
                                      </p:tavLst>
                                    </p:anim>
                                    <p:anim calcmode="lin" valueType="num">
                                      <p:cBhvr additive="base">
                                        <p:cTn id="392"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8" fill="hold" grpId="0" nodeType="clickEffect">
                                  <p:stCondLst>
                                    <p:cond delay="0"/>
                                  </p:stCondLst>
                                  <p:childTnLst>
                                    <p:set>
                                      <p:cBhvr>
                                        <p:cTn id="396" dur="1" fill="hold">
                                          <p:stCondLst>
                                            <p:cond delay="0"/>
                                          </p:stCondLst>
                                        </p:cTn>
                                        <p:tgtEl>
                                          <p:spTgt spid="85"/>
                                        </p:tgtEl>
                                        <p:attrNameLst>
                                          <p:attrName>style.visibility</p:attrName>
                                        </p:attrNameLst>
                                      </p:cBhvr>
                                      <p:to>
                                        <p:strVal val="visible"/>
                                      </p:to>
                                    </p:set>
                                    <p:anim calcmode="lin" valueType="num">
                                      <p:cBhvr additive="base">
                                        <p:cTn id="397" dur="500" fill="hold"/>
                                        <p:tgtEl>
                                          <p:spTgt spid="85"/>
                                        </p:tgtEl>
                                        <p:attrNameLst>
                                          <p:attrName>ppt_x</p:attrName>
                                        </p:attrNameLst>
                                      </p:cBhvr>
                                      <p:tavLst>
                                        <p:tav tm="0">
                                          <p:val>
                                            <p:strVal val="0-#ppt_w/2"/>
                                          </p:val>
                                        </p:tav>
                                        <p:tav tm="100000">
                                          <p:val>
                                            <p:strVal val="#ppt_x"/>
                                          </p:val>
                                        </p:tav>
                                      </p:tavLst>
                                    </p:anim>
                                    <p:anim calcmode="lin" valueType="num">
                                      <p:cBhvr additive="base">
                                        <p:cTn id="39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8" fill="hold" grpId="0" nodeType="clickEffect">
                                  <p:stCondLst>
                                    <p:cond delay="0"/>
                                  </p:stCondLst>
                                  <p:childTnLst>
                                    <p:set>
                                      <p:cBhvr>
                                        <p:cTn id="402" dur="1" fill="hold">
                                          <p:stCondLst>
                                            <p:cond delay="0"/>
                                          </p:stCondLst>
                                        </p:cTn>
                                        <p:tgtEl>
                                          <p:spTgt spid="86"/>
                                        </p:tgtEl>
                                        <p:attrNameLst>
                                          <p:attrName>style.visibility</p:attrName>
                                        </p:attrNameLst>
                                      </p:cBhvr>
                                      <p:to>
                                        <p:strVal val="visible"/>
                                      </p:to>
                                    </p:set>
                                    <p:anim calcmode="lin" valueType="num">
                                      <p:cBhvr additive="base">
                                        <p:cTn id="403" dur="500" fill="hold"/>
                                        <p:tgtEl>
                                          <p:spTgt spid="86"/>
                                        </p:tgtEl>
                                        <p:attrNameLst>
                                          <p:attrName>ppt_x</p:attrName>
                                        </p:attrNameLst>
                                      </p:cBhvr>
                                      <p:tavLst>
                                        <p:tav tm="0">
                                          <p:val>
                                            <p:strVal val="0-#ppt_w/2"/>
                                          </p:val>
                                        </p:tav>
                                        <p:tav tm="100000">
                                          <p:val>
                                            <p:strVal val="#ppt_x"/>
                                          </p:val>
                                        </p:tav>
                                      </p:tavLst>
                                    </p:anim>
                                    <p:anim calcmode="lin" valueType="num">
                                      <p:cBhvr additive="base">
                                        <p:cTn id="40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8" fill="hold" grpId="0" nodeType="clickEffect">
                                  <p:stCondLst>
                                    <p:cond delay="0"/>
                                  </p:stCondLst>
                                  <p:childTnLst>
                                    <p:set>
                                      <p:cBhvr>
                                        <p:cTn id="408" dur="1" fill="hold">
                                          <p:stCondLst>
                                            <p:cond delay="0"/>
                                          </p:stCondLst>
                                        </p:cTn>
                                        <p:tgtEl>
                                          <p:spTgt spid="87"/>
                                        </p:tgtEl>
                                        <p:attrNameLst>
                                          <p:attrName>style.visibility</p:attrName>
                                        </p:attrNameLst>
                                      </p:cBhvr>
                                      <p:to>
                                        <p:strVal val="visible"/>
                                      </p:to>
                                    </p:set>
                                    <p:anim calcmode="lin" valueType="num">
                                      <p:cBhvr additive="base">
                                        <p:cTn id="409" dur="500" fill="hold"/>
                                        <p:tgtEl>
                                          <p:spTgt spid="87"/>
                                        </p:tgtEl>
                                        <p:attrNameLst>
                                          <p:attrName>ppt_x</p:attrName>
                                        </p:attrNameLst>
                                      </p:cBhvr>
                                      <p:tavLst>
                                        <p:tav tm="0">
                                          <p:val>
                                            <p:strVal val="0-#ppt_w/2"/>
                                          </p:val>
                                        </p:tav>
                                        <p:tav tm="100000">
                                          <p:val>
                                            <p:strVal val="#ppt_x"/>
                                          </p:val>
                                        </p:tav>
                                      </p:tavLst>
                                    </p:anim>
                                    <p:anim calcmode="lin" valueType="num">
                                      <p:cBhvr additive="base">
                                        <p:cTn id="41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8" fill="hold" grpId="0" nodeType="clickEffect">
                                  <p:stCondLst>
                                    <p:cond delay="0"/>
                                  </p:stCondLst>
                                  <p:childTnLst>
                                    <p:set>
                                      <p:cBhvr>
                                        <p:cTn id="414" dur="1" fill="hold">
                                          <p:stCondLst>
                                            <p:cond delay="0"/>
                                          </p:stCondLst>
                                        </p:cTn>
                                        <p:tgtEl>
                                          <p:spTgt spid="88"/>
                                        </p:tgtEl>
                                        <p:attrNameLst>
                                          <p:attrName>style.visibility</p:attrName>
                                        </p:attrNameLst>
                                      </p:cBhvr>
                                      <p:to>
                                        <p:strVal val="visible"/>
                                      </p:to>
                                    </p:set>
                                    <p:anim calcmode="lin" valueType="num">
                                      <p:cBhvr additive="base">
                                        <p:cTn id="415" dur="500" fill="hold"/>
                                        <p:tgtEl>
                                          <p:spTgt spid="88"/>
                                        </p:tgtEl>
                                        <p:attrNameLst>
                                          <p:attrName>ppt_x</p:attrName>
                                        </p:attrNameLst>
                                      </p:cBhvr>
                                      <p:tavLst>
                                        <p:tav tm="0">
                                          <p:val>
                                            <p:strVal val="0-#ppt_w/2"/>
                                          </p:val>
                                        </p:tav>
                                        <p:tav tm="100000">
                                          <p:val>
                                            <p:strVal val="#ppt_x"/>
                                          </p:val>
                                        </p:tav>
                                      </p:tavLst>
                                    </p:anim>
                                    <p:anim calcmode="lin" valueType="num">
                                      <p:cBhvr additive="base">
                                        <p:cTn id="416"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8" fill="hold" nodeType="clickEffect">
                                  <p:stCondLst>
                                    <p:cond delay="0"/>
                                  </p:stCondLst>
                                  <p:childTnLst>
                                    <p:set>
                                      <p:cBhvr>
                                        <p:cTn id="420" dur="1" fill="hold">
                                          <p:stCondLst>
                                            <p:cond delay="0"/>
                                          </p:stCondLst>
                                        </p:cTn>
                                        <p:tgtEl>
                                          <p:spTgt spid="89"/>
                                        </p:tgtEl>
                                        <p:attrNameLst>
                                          <p:attrName>style.visibility</p:attrName>
                                        </p:attrNameLst>
                                      </p:cBhvr>
                                      <p:to>
                                        <p:strVal val="visible"/>
                                      </p:to>
                                    </p:set>
                                    <p:anim calcmode="lin" valueType="num">
                                      <p:cBhvr additive="base">
                                        <p:cTn id="421" dur="500" fill="hold"/>
                                        <p:tgtEl>
                                          <p:spTgt spid="89"/>
                                        </p:tgtEl>
                                        <p:attrNameLst>
                                          <p:attrName>ppt_x</p:attrName>
                                        </p:attrNameLst>
                                      </p:cBhvr>
                                      <p:tavLst>
                                        <p:tav tm="0">
                                          <p:val>
                                            <p:strVal val="0-#ppt_w/2"/>
                                          </p:val>
                                        </p:tav>
                                        <p:tav tm="100000">
                                          <p:val>
                                            <p:strVal val="#ppt_x"/>
                                          </p:val>
                                        </p:tav>
                                      </p:tavLst>
                                    </p:anim>
                                    <p:anim calcmode="lin" valueType="num">
                                      <p:cBhvr additive="base">
                                        <p:cTn id="422"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8" fill="hold" grpId="0" nodeType="clickEffect">
                                  <p:stCondLst>
                                    <p:cond delay="0"/>
                                  </p:stCondLst>
                                  <p:childTnLst>
                                    <p:set>
                                      <p:cBhvr>
                                        <p:cTn id="426" dur="1" fill="hold">
                                          <p:stCondLst>
                                            <p:cond delay="0"/>
                                          </p:stCondLst>
                                        </p:cTn>
                                        <p:tgtEl>
                                          <p:spTgt spid="90"/>
                                        </p:tgtEl>
                                        <p:attrNameLst>
                                          <p:attrName>style.visibility</p:attrName>
                                        </p:attrNameLst>
                                      </p:cBhvr>
                                      <p:to>
                                        <p:strVal val="visible"/>
                                      </p:to>
                                    </p:set>
                                    <p:anim calcmode="lin" valueType="num">
                                      <p:cBhvr additive="base">
                                        <p:cTn id="427" dur="500" fill="hold"/>
                                        <p:tgtEl>
                                          <p:spTgt spid="90"/>
                                        </p:tgtEl>
                                        <p:attrNameLst>
                                          <p:attrName>ppt_x</p:attrName>
                                        </p:attrNameLst>
                                      </p:cBhvr>
                                      <p:tavLst>
                                        <p:tav tm="0">
                                          <p:val>
                                            <p:strVal val="0-#ppt_w/2"/>
                                          </p:val>
                                        </p:tav>
                                        <p:tav tm="100000">
                                          <p:val>
                                            <p:strVal val="#ppt_x"/>
                                          </p:val>
                                        </p:tav>
                                      </p:tavLst>
                                    </p:anim>
                                    <p:anim calcmode="lin" valueType="num">
                                      <p:cBhvr additive="base">
                                        <p:cTn id="42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429" fill="hold">
                      <p:stCondLst>
                        <p:cond delay="indefinite"/>
                      </p:stCondLst>
                      <p:childTnLst>
                        <p:par>
                          <p:cTn id="430" fill="hold">
                            <p:stCondLst>
                              <p:cond delay="0"/>
                            </p:stCondLst>
                            <p:childTnLst>
                              <p:par>
                                <p:cTn id="431" presetID="2" presetClass="entr" presetSubtype="8" fill="hold" grpId="0" nodeType="clickEffect">
                                  <p:stCondLst>
                                    <p:cond delay="0"/>
                                  </p:stCondLst>
                                  <p:childTnLst>
                                    <p:set>
                                      <p:cBhvr>
                                        <p:cTn id="432" dur="1" fill="hold">
                                          <p:stCondLst>
                                            <p:cond delay="0"/>
                                          </p:stCondLst>
                                        </p:cTn>
                                        <p:tgtEl>
                                          <p:spTgt spid="91"/>
                                        </p:tgtEl>
                                        <p:attrNameLst>
                                          <p:attrName>style.visibility</p:attrName>
                                        </p:attrNameLst>
                                      </p:cBhvr>
                                      <p:to>
                                        <p:strVal val="visible"/>
                                      </p:to>
                                    </p:set>
                                    <p:anim calcmode="lin" valueType="num">
                                      <p:cBhvr additive="base">
                                        <p:cTn id="433" dur="500" fill="hold"/>
                                        <p:tgtEl>
                                          <p:spTgt spid="91"/>
                                        </p:tgtEl>
                                        <p:attrNameLst>
                                          <p:attrName>ppt_x</p:attrName>
                                        </p:attrNameLst>
                                      </p:cBhvr>
                                      <p:tavLst>
                                        <p:tav tm="0">
                                          <p:val>
                                            <p:strVal val="0-#ppt_w/2"/>
                                          </p:val>
                                        </p:tav>
                                        <p:tav tm="100000">
                                          <p:val>
                                            <p:strVal val="#ppt_x"/>
                                          </p:val>
                                        </p:tav>
                                      </p:tavLst>
                                    </p:anim>
                                    <p:anim calcmode="lin" valueType="num">
                                      <p:cBhvr additive="base">
                                        <p:cTn id="434"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2" presetClass="entr" presetSubtype="8" fill="hold" grpId="0" nodeType="clickEffect">
                                  <p:stCondLst>
                                    <p:cond delay="0"/>
                                  </p:stCondLst>
                                  <p:childTnLst>
                                    <p:set>
                                      <p:cBhvr>
                                        <p:cTn id="438" dur="1" fill="hold">
                                          <p:stCondLst>
                                            <p:cond delay="0"/>
                                          </p:stCondLst>
                                        </p:cTn>
                                        <p:tgtEl>
                                          <p:spTgt spid="92"/>
                                        </p:tgtEl>
                                        <p:attrNameLst>
                                          <p:attrName>style.visibility</p:attrName>
                                        </p:attrNameLst>
                                      </p:cBhvr>
                                      <p:to>
                                        <p:strVal val="visible"/>
                                      </p:to>
                                    </p:set>
                                    <p:anim calcmode="lin" valueType="num">
                                      <p:cBhvr additive="base">
                                        <p:cTn id="439" dur="500" fill="hold"/>
                                        <p:tgtEl>
                                          <p:spTgt spid="92"/>
                                        </p:tgtEl>
                                        <p:attrNameLst>
                                          <p:attrName>ppt_x</p:attrName>
                                        </p:attrNameLst>
                                      </p:cBhvr>
                                      <p:tavLst>
                                        <p:tav tm="0">
                                          <p:val>
                                            <p:strVal val="0-#ppt_w/2"/>
                                          </p:val>
                                        </p:tav>
                                        <p:tav tm="100000">
                                          <p:val>
                                            <p:strVal val="#ppt_x"/>
                                          </p:val>
                                        </p:tav>
                                      </p:tavLst>
                                    </p:anim>
                                    <p:anim calcmode="lin" valueType="num">
                                      <p:cBhvr additive="base">
                                        <p:cTn id="440"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8" fill="hold" grpId="0" nodeType="clickEffect">
                                  <p:stCondLst>
                                    <p:cond delay="0"/>
                                  </p:stCondLst>
                                  <p:childTnLst>
                                    <p:set>
                                      <p:cBhvr>
                                        <p:cTn id="444" dur="1" fill="hold">
                                          <p:stCondLst>
                                            <p:cond delay="0"/>
                                          </p:stCondLst>
                                        </p:cTn>
                                        <p:tgtEl>
                                          <p:spTgt spid="93"/>
                                        </p:tgtEl>
                                        <p:attrNameLst>
                                          <p:attrName>style.visibility</p:attrName>
                                        </p:attrNameLst>
                                      </p:cBhvr>
                                      <p:to>
                                        <p:strVal val="visible"/>
                                      </p:to>
                                    </p:set>
                                    <p:anim calcmode="lin" valueType="num">
                                      <p:cBhvr additive="base">
                                        <p:cTn id="445" dur="500" fill="hold"/>
                                        <p:tgtEl>
                                          <p:spTgt spid="93"/>
                                        </p:tgtEl>
                                        <p:attrNameLst>
                                          <p:attrName>ppt_x</p:attrName>
                                        </p:attrNameLst>
                                      </p:cBhvr>
                                      <p:tavLst>
                                        <p:tav tm="0">
                                          <p:val>
                                            <p:strVal val="0-#ppt_w/2"/>
                                          </p:val>
                                        </p:tav>
                                        <p:tav tm="100000">
                                          <p:val>
                                            <p:strVal val="#ppt_x"/>
                                          </p:val>
                                        </p:tav>
                                      </p:tavLst>
                                    </p:anim>
                                    <p:anim calcmode="lin" valueType="num">
                                      <p:cBhvr additive="base">
                                        <p:cTn id="446"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2" presetClass="entr" presetSubtype="8" fill="hold" nodeType="clickEffect">
                                  <p:stCondLst>
                                    <p:cond delay="0"/>
                                  </p:stCondLst>
                                  <p:childTnLst>
                                    <p:set>
                                      <p:cBhvr>
                                        <p:cTn id="450" dur="1" fill="hold">
                                          <p:stCondLst>
                                            <p:cond delay="0"/>
                                          </p:stCondLst>
                                        </p:cTn>
                                        <p:tgtEl>
                                          <p:spTgt spid="94"/>
                                        </p:tgtEl>
                                        <p:attrNameLst>
                                          <p:attrName>style.visibility</p:attrName>
                                        </p:attrNameLst>
                                      </p:cBhvr>
                                      <p:to>
                                        <p:strVal val="visible"/>
                                      </p:to>
                                    </p:set>
                                    <p:anim calcmode="lin" valueType="num">
                                      <p:cBhvr additive="base">
                                        <p:cTn id="451" dur="500" fill="hold"/>
                                        <p:tgtEl>
                                          <p:spTgt spid="94"/>
                                        </p:tgtEl>
                                        <p:attrNameLst>
                                          <p:attrName>ppt_x</p:attrName>
                                        </p:attrNameLst>
                                      </p:cBhvr>
                                      <p:tavLst>
                                        <p:tav tm="0">
                                          <p:val>
                                            <p:strVal val="0-#ppt_w/2"/>
                                          </p:val>
                                        </p:tav>
                                        <p:tav tm="100000">
                                          <p:val>
                                            <p:strVal val="#ppt_x"/>
                                          </p:val>
                                        </p:tav>
                                      </p:tavLst>
                                    </p:anim>
                                    <p:anim calcmode="lin" valueType="num">
                                      <p:cBhvr additive="base">
                                        <p:cTn id="452"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presetID="2" presetClass="entr" presetSubtype="8" fill="hold" grpId="0" nodeType="clickEffect">
                                  <p:stCondLst>
                                    <p:cond delay="0"/>
                                  </p:stCondLst>
                                  <p:childTnLst>
                                    <p:set>
                                      <p:cBhvr>
                                        <p:cTn id="456" dur="1" fill="hold">
                                          <p:stCondLst>
                                            <p:cond delay="0"/>
                                          </p:stCondLst>
                                        </p:cTn>
                                        <p:tgtEl>
                                          <p:spTgt spid="95"/>
                                        </p:tgtEl>
                                        <p:attrNameLst>
                                          <p:attrName>style.visibility</p:attrName>
                                        </p:attrNameLst>
                                      </p:cBhvr>
                                      <p:to>
                                        <p:strVal val="visible"/>
                                      </p:to>
                                    </p:set>
                                    <p:anim calcmode="lin" valueType="num">
                                      <p:cBhvr additive="base">
                                        <p:cTn id="457" dur="500" fill="hold"/>
                                        <p:tgtEl>
                                          <p:spTgt spid="95"/>
                                        </p:tgtEl>
                                        <p:attrNameLst>
                                          <p:attrName>ppt_x</p:attrName>
                                        </p:attrNameLst>
                                      </p:cBhvr>
                                      <p:tavLst>
                                        <p:tav tm="0">
                                          <p:val>
                                            <p:strVal val="0-#ppt_w/2"/>
                                          </p:val>
                                        </p:tav>
                                        <p:tav tm="100000">
                                          <p:val>
                                            <p:strVal val="#ppt_x"/>
                                          </p:val>
                                        </p:tav>
                                      </p:tavLst>
                                    </p:anim>
                                    <p:anim calcmode="lin" valueType="num">
                                      <p:cBhvr additive="base">
                                        <p:cTn id="458"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ntr" presetSubtype="8" fill="hold" grpId="0" nodeType="clickEffect">
                                  <p:stCondLst>
                                    <p:cond delay="0"/>
                                  </p:stCondLst>
                                  <p:childTnLst>
                                    <p:set>
                                      <p:cBhvr>
                                        <p:cTn id="462" dur="1" fill="hold">
                                          <p:stCondLst>
                                            <p:cond delay="0"/>
                                          </p:stCondLst>
                                        </p:cTn>
                                        <p:tgtEl>
                                          <p:spTgt spid="96"/>
                                        </p:tgtEl>
                                        <p:attrNameLst>
                                          <p:attrName>style.visibility</p:attrName>
                                        </p:attrNameLst>
                                      </p:cBhvr>
                                      <p:to>
                                        <p:strVal val="visible"/>
                                      </p:to>
                                    </p:set>
                                    <p:anim calcmode="lin" valueType="num">
                                      <p:cBhvr additive="base">
                                        <p:cTn id="463" dur="500" fill="hold"/>
                                        <p:tgtEl>
                                          <p:spTgt spid="96"/>
                                        </p:tgtEl>
                                        <p:attrNameLst>
                                          <p:attrName>ppt_x</p:attrName>
                                        </p:attrNameLst>
                                      </p:cBhvr>
                                      <p:tavLst>
                                        <p:tav tm="0">
                                          <p:val>
                                            <p:strVal val="0-#ppt_w/2"/>
                                          </p:val>
                                        </p:tav>
                                        <p:tav tm="100000">
                                          <p:val>
                                            <p:strVal val="#ppt_x"/>
                                          </p:val>
                                        </p:tav>
                                      </p:tavLst>
                                    </p:anim>
                                    <p:anim calcmode="lin" valueType="num">
                                      <p:cBhvr additive="base">
                                        <p:cTn id="46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2" presetClass="entr" presetSubtype="8" fill="hold" grpId="0" nodeType="clickEffect">
                                  <p:stCondLst>
                                    <p:cond delay="0"/>
                                  </p:stCondLst>
                                  <p:childTnLst>
                                    <p:set>
                                      <p:cBhvr>
                                        <p:cTn id="468" dur="1" fill="hold">
                                          <p:stCondLst>
                                            <p:cond delay="0"/>
                                          </p:stCondLst>
                                        </p:cTn>
                                        <p:tgtEl>
                                          <p:spTgt spid="97"/>
                                        </p:tgtEl>
                                        <p:attrNameLst>
                                          <p:attrName>style.visibility</p:attrName>
                                        </p:attrNameLst>
                                      </p:cBhvr>
                                      <p:to>
                                        <p:strVal val="visible"/>
                                      </p:to>
                                    </p:set>
                                    <p:anim calcmode="lin" valueType="num">
                                      <p:cBhvr additive="base">
                                        <p:cTn id="469" dur="500" fill="hold"/>
                                        <p:tgtEl>
                                          <p:spTgt spid="97"/>
                                        </p:tgtEl>
                                        <p:attrNameLst>
                                          <p:attrName>ppt_x</p:attrName>
                                        </p:attrNameLst>
                                      </p:cBhvr>
                                      <p:tavLst>
                                        <p:tav tm="0">
                                          <p:val>
                                            <p:strVal val="0-#ppt_w/2"/>
                                          </p:val>
                                        </p:tav>
                                        <p:tav tm="100000">
                                          <p:val>
                                            <p:strVal val="#ppt_x"/>
                                          </p:val>
                                        </p:tav>
                                      </p:tavLst>
                                    </p:anim>
                                    <p:anim calcmode="lin" valueType="num">
                                      <p:cBhvr additive="base">
                                        <p:cTn id="47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471" fill="hold">
                      <p:stCondLst>
                        <p:cond delay="indefinite"/>
                      </p:stCondLst>
                      <p:childTnLst>
                        <p:par>
                          <p:cTn id="472" fill="hold">
                            <p:stCondLst>
                              <p:cond delay="0"/>
                            </p:stCondLst>
                            <p:childTnLst>
                              <p:par>
                                <p:cTn id="473" presetID="2" presetClass="entr" presetSubtype="8" fill="hold" grpId="0" nodeType="clickEffect">
                                  <p:stCondLst>
                                    <p:cond delay="0"/>
                                  </p:stCondLst>
                                  <p:childTnLst>
                                    <p:set>
                                      <p:cBhvr>
                                        <p:cTn id="474" dur="1" fill="hold">
                                          <p:stCondLst>
                                            <p:cond delay="0"/>
                                          </p:stCondLst>
                                        </p:cTn>
                                        <p:tgtEl>
                                          <p:spTgt spid="98"/>
                                        </p:tgtEl>
                                        <p:attrNameLst>
                                          <p:attrName>style.visibility</p:attrName>
                                        </p:attrNameLst>
                                      </p:cBhvr>
                                      <p:to>
                                        <p:strVal val="visible"/>
                                      </p:to>
                                    </p:set>
                                    <p:anim calcmode="lin" valueType="num">
                                      <p:cBhvr additive="base">
                                        <p:cTn id="475" dur="500" fill="hold"/>
                                        <p:tgtEl>
                                          <p:spTgt spid="98"/>
                                        </p:tgtEl>
                                        <p:attrNameLst>
                                          <p:attrName>ppt_x</p:attrName>
                                        </p:attrNameLst>
                                      </p:cBhvr>
                                      <p:tavLst>
                                        <p:tav tm="0">
                                          <p:val>
                                            <p:strVal val="0-#ppt_w/2"/>
                                          </p:val>
                                        </p:tav>
                                        <p:tav tm="100000">
                                          <p:val>
                                            <p:strVal val="#ppt_x"/>
                                          </p:val>
                                        </p:tav>
                                      </p:tavLst>
                                    </p:anim>
                                    <p:anim calcmode="lin" valueType="num">
                                      <p:cBhvr additive="base">
                                        <p:cTn id="476"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477" fill="hold">
                      <p:stCondLst>
                        <p:cond delay="indefinite"/>
                      </p:stCondLst>
                      <p:childTnLst>
                        <p:par>
                          <p:cTn id="478" fill="hold">
                            <p:stCondLst>
                              <p:cond delay="0"/>
                            </p:stCondLst>
                            <p:childTnLst>
                              <p:par>
                                <p:cTn id="479" presetID="2" presetClass="entr" presetSubtype="8" fill="hold" nodeType="clickEffect">
                                  <p:stCondLst>
                                    <p:cond delay="0"/>
                                  </p:stCondLst>
                                  <p:childTnLst>
                                    <p:set>
                                      <p:cBhvr>
                                        <p:cTn id="480" dur="1" fill="hold">
                                          <p:stCondLst>
                                            <p:cond delay="0"/>
                                          </p:stCondLst>
                                        </p:cTn>
                                        <p:tgtEl>
                                          <p:spTgt spid="99"/>
                                        </p:tgtEl>
                                        <p:attrNameLst>
                                          <p:attrName>style.visibility</p:attrName>
                                        </p:attrNameLst>
                                      </p:cBhvr>
                                      <p:to>
                                        <p:strVal val="visible"/>
                                      </p:to>
                                    </p:set>
                                    <p:anim calcmode="lin" valueType="num">
                                      <p:cBhvr additive="base">
                                        <p:cTn id="481" dur="500" fill="hold"/>
                                        <p:tgtEl>
                                          <p:spTgt spid="99"/>
                                        </p:tgtEl>
                                        <p:attrNameLst>
                                          <p:attrName>ppt_x</p:attrName>
                                        </p:attrNameLst>
                                      </p:cBhvr>
                                      <p:tavLst>
                                        <p:tav tm="0">
                                          <p:val>
                                            <p:strVal val="0-#ppt_w/2"/>
                                          </p:val>
                                        </p:tav>
                                        <p:tav tm="100000">
                                          <p:val>
                                            <p:strVal val="#ppt_x"/>
                                          </p:val>
                                        </p:tav>
                                      </p:tavLst>
                                    </p:anim>
                                    <p:anim calcmode="lin" valueType="num">
                                      <p:cBhvr additive="base">
                                        <p:cTn id="482"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8" fill="hold" grpId="0" nodeType="clickEffect">
                                  <p:stCondLst>
                                    <p:cond delay="0"/>
                                  </p:stCondLst>
                                  <p:childTnLst>
                                    <p:set>
                                      <p:cBhvr>
                                        <p:cTn id="486" dur="1" fill="hold">
                                          <p:stCondLst>
                                            <p:cond delay="0"/>
                                          </p:stCondLst>
                                        </p:cTn>
                                        <p:tgtEl>
                                          <p:spTgt spid="100"/>
                                        </p:tgtEl>
                                        <p:attrNameLst>
                                          <p:attrName>style.visibility</p:attrName>
                                        </p:attrNameLst>
                                      </p:cBhvr>
                                      <p:to>
                                        <p:strVal val="visible"/>
                                      </p:to>
                                    </p:set>
                                    <p:anim calcmode="lin" valueType="num">
                                      <p:cBhvr additive="base">
                                        <p:cTn id="487" dur="500" fill="hold"/>
                                        <p:tgtEl>
                                          <p:spTgt spid="100"/>
                                        </p:tgtEl>
                                        <p:attrNameLst>
                                          <p:attrName>ppt_x</p:attrName>
                                        </p:attrNameLst>
                                      </p:cBhvr>
                                      <p:tavLst>
                                        <p:tav tm="0">
                                          <p:val>
                                            <p:strVal val="0-#ppt_w/2"/>
                                          </p:val>
                                        </p:tav>
                                        <p:tav tm="100000">
                                          <p:val>
                                            <p:strVal val="#ppt_x"/>
                                          </p:val>
                                        </p:tav>
                                      </p:tavLst>
                                    </p:anim>
                                    <p:anim calcmode="lin" valueType="num">
                                      <p:cBhvr additive="base">
                                        <p:cTn id="488"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489" fill="hold">
                      <p:stCondLst>
                        <p:cond delay="indefinite"/>
                      </p:stCondLst>
                      <p:childTnLst>
                        <p:par>
                          <p:cTn id="490" fill="hold">
                            <p:stCondLst>
                              <p:cond delay="0"/>
                            </p:stCondLst>
                            <p:childTnLst>
                              <p:par>
                                <p:cTn id="491" presetID="2" presetClass="entr" presetSubtype="8" fill="hold" grpId="0" nodeType="clickEffect">
                                  <p:stCondLst>
                                    <p:cond delay="0"/>
                                  </p:stCondLst>
                                  <p:childTnLst>
                                    <p:set>
                                      <p:cBhvr>
                                        <p:cTn id="492" dur="1" fill="hold">
                                          <p:stCondLst>
                                            <p:cond delay="0"/>
                                          </p:stCondLst>
                                        </p:cTn>
                                        <p:tgtEl>
                                          <p:spTgt spid="101"/>
                                        </p:tgtEl>
                                        <p:attrNameLst>
                                          <p:attrName>style.visibility</p:attrName>
                                        </p:attrNameLst>
                                      </p:cBhvr>
                                      <p:to>
                                        <p:strVal val="visible"/>
                                      </p:to>
                                    </p:set>
                                    <p:anim calcmode="lin" valueType="num">
                                      <p:cBhvr additive="base">
                                        <p:cTn id="493" dur="500" fill="hold"/>
                                        <p:tgtEl>
                                          <p:spTgt spid="101"/>
                                        </p:tgtEl>
                                        <p:attrNameLst>
                                          <p:attrName>ppt_x</p:attrName>
                                        </p:attrNameLst>
                                      </p:cBhvr>
                                      <p:tavLst>
                                        <p:tav tm="0">
                                          <p:val>
                                            <p:strVal val="0-#ppt_w/2"/>
                                          </p:val>
                                        </p:tav>
                                        <p:tav tm="100000">
                                          <p:val>
                                            <p:strVal val="#ppt_x"/>
                                          </p:val>
                                        </p:tav>
                                      </p:tavLst>
                                    </p:anim>
                                    <p:anim calcmode="lin" valueType="num">
                                      <p:cBhvr additive="base">
                                        <p:cTn id="494"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2" presetClass="entr" presetSubtype="8" fill="hold" grpId="0" nodeType="clickEffect">
                                  <p:stCondLst>
                                    <p:cond delay="0"/>
                                  </p:stCondLst>
                                  <p:childTnLst>
                                    <p:set>
                                      <p:cBhvr>
                                        <p:cTn id="498" dur="1" fill="hold">
                                          <p:stCondLst>
                                            <p:cond delay="0"/>
                                          </p:stCondLst>
                                        </p:cTn>
                                        <p:tgtEl>
                                          <p:spTgt spid="102"/>
                                        </p:tgtEl>
                                        <p:attrNameLst>
                                          <p:attrName>style.visibility</p:attrName>
                                        </p:attrNameLst>
                                      </p:cBhvr>
                                      <p:to>
                                        <p:strVal val="visible"/>
                                      </p:to>
                                    </p:set>
                                    <p:anim calcmode="lin" valueType="num">
                                      <p:cBhvr additive="base">
                                        <p:cTn id="499" dur="500" fill="hold"/>
                                        <p:tgtEl>
                                          <p:spTgt spid="102"/>
                                        </p:tgtEl>
                                        <p:attrNameLst>
                                          <p:attrName>ppt_x</p:attrName>
                                        </p:attrNameLst>
                                      </p:cBhvr>
                                      <p:tavLst>
                                        <p:tav tm="0">
                                          <p:val>
                                            <p:strVal val="0-#ppt_w/2"/>
                                          </p:val>
                                        </p:tav>
                                        <p:tav tm="100000">
                                          <p:val>
                                            <p:strVal val="#ppt_x"/>
                                          </p:val>
                                        </p:tav>
                                      </p:tavLst>
                                    </p:anim>
                                    <p:anim calcmode="lin" valueType="num">
                                      <p:cBhvr additive="base">
                                        <p:cTn id="500"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501" fill="hold">
                      <p:stCondLst>
                        <p:cond delay="indefinite"/>
                      </p:stCondLst>
                      <p:childTnLst>
                        <p:par>
                          <p:cTn id="502" fill="hold">
                            <p:stCondLst>
                              <p:cond delay="0"/>
                            </p:stCondLst>
                            <p:childTnLst>
                              <p:par>
                                <p:cTn id="503" presetID="2" presetClass="entr" presetSubtype="8" fill="hold" grpId="0" nodeType="clickEffect">
                                  <p:stCondLst>
                                    <p:cond delay="0"/>
                                  </p:stCondLst>
                                  <p:childTnLst>
                                    <p:set>
                                      <p:cBhvr>
                                        <p:cTn id="504" dur="1" fill="hold">
                                          <p:stCondLst>
                                            <p:cond delay="0"/>
                                          </p:stCondLst>
                                        </p:cTn>
                                        <p:tgtEl>
                                          <p:spTgt spid="107"/>
                                        </p:tgtEl>
                                        <p:attrNameLst>
                                          <p:attrName>style.visibility</p:attrName>
                                        </p:attrNameLst>
                                      </p:cBhvr>
                                      <p:to>
                                        <p:strVal val="visible"/>
                                      </p:to>
                                    </p:set>
                                    <p:anim calcmode="lin" valueType="num">
                                      <p:cBhvr additive="base">
                                        <p:cTn id="505" dur="500" fill="hold"/>
                                        <p:tgtEl>
                                          <p:spTgt spid="107"/>
                                        </p:tgtEl>
                                        <p:attrNameLst>
                                          <p:attrName>ppt_x</p:attrName>
                                        </p:attrNameLst>
                                      </p:cBhvr>
                                      <p:tavLst>
                                        <p:tav tm="0">
                                          <p:val>
                                            <p:strVal val="0-#ppt_w/2"/>
                                          </p:val>
                                        </p:tav>
                                        <p:tav tm="100000">
                                          <p:val>
                                            <p:strVal val="#ppt_x"/>
                                          </p:val>
                                        </p:tav>
                                      </p:tavLst>
                                    </p:anim>
                                    <p:anim calcmode="lin" valueType="num">
                                      <p:cBhvr additive="base">
                                        <p:cTn id="50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presetID="2" presetClass="entr" presetSubtype="8" fill="hold" nodeType="clickEffect">
                                  <p:stCondLst>
                                    <p:cond delay="0"/>
                                  </p:stCondLst>
                                  <p:childTnLst>
                                    <p:set>
                                      <p:cBhvr>
                                        <p:cTn id="510" dur="1" fill="hold">
                                          <p:stCondLst>
                                            <p:cond delay="0"/>
                                          </p:stCondLst>
                                        </p:cTn>
                                        <p:tgtEl>
                                          <p:spTgt spid="103"/>
                                        </p:tgtEl>
                                        <p:attrNameLst>
                                          <p:attrName>style.visibility</p:attrName>
                                        </p:attrNameLst>
                                      </p:cBhvr>
                                      <p:to>
                                        <p:strVal val="visible"/>
                                      </p:to>
                                    </p:set>
                                    <p:anim calcmode="lin" valueType="num">
                                      <p:cBhvr additive="base">
                                        <p:cTn id="511" dur="500" fill="hold"/>
                                        <p:tgtEl>
                                          <p:spTgt spid="103"/>
                                        </p:tgtEl>
                                        <p:attrNameLst>
                                          <p:attrName>ppt_x</p:attrName>
                                        </p:attrNameLst>
                                      </p:cBhvr>
                                      <p:tavLst>
                                        <p:tav tm="0">
                                          <p:val>
                                            <p:strVal val="0-#ppt_w/2"/>
                                          </p:val>
                                        </p:tav>
                                        <p:tav tm="100000">
                                          <p:val>
                                            <p:strVal val="#ppt_x"/>
                                          </p:val>
                                        </p:tav>
                                      </p:tavLst>
                                    </p:anim>
                                    <p:anim calcmode="lin" valueType="num">
                                      <p:cBhvr additive="base">
                                        <p:cTn id="512"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2" presetClass="entr" presetSubtype="8" fill="hold" grpId="0" nodeType="clickEffect">
                                  <p:stCondLst>
                                    <p:cond delay="0"/>
                                  </p:stCondLst>
                                  <p:childTnLst>
                                    <p:set>
                                      <p:cBhvr>
                                        <p:cTn id="516" dur="1" fill="hold">
                                          <p:stCondLst>
                                            <p:cond delay="0"/>
                                          </p:stCondLst>
                                        </p:cTn>
                                        <p:tgtEl>
                                          <p:spTgt spid="104"/>
                                        </p:tgtEl>
                                        <p:attrNameLst>
                                          <p:attrName>style.visibility</p:attrName>
                                        </p:attrNameLst>
                                      </p:cBhvr>
                                      <p:to>
                                        <p:strVal val="visible"/>
                                      </p:to>
                                    </p:set>
                                    <p:anim calcmode="lin" valueType="num">
                                      <p:cBhvr additive="base">
                                        <p:cTn id="517" dur="500" fill="hold"/>
                                        <p:tgtEl>
                                          <p:spTgt spid="104"/>
                                        </p:tgtEl>
                                        <p:attrNameLst>
                                          <p:attrName>ppt_x</p:attrName>
                                        </p:attrNameLst>
                                      </p:cBhvr>
                                      <p:tavLst>
                                        <p:tav tm="0">
                                          <p:val>
                                            <p:strVal val="0-#ppt_w/2"/>
                                          </p:val>
                                        </p:tav>
                                        <p:tav tm="100000">
                                          <p:val>
                                            <p:strVal val="#ppt_x"/>
                                          </p:val>
                                        </p:tav>
                                      </p:tavLst>
                                    </p:anim>
                                    <p:anim calcmode="lin" valueType="num">
                                      <p:cBhvr additive="base">
                                        <p:cTn id="518"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519" fill="hold">
                      <p:stCondLst>
                        <p:cond delay="indefinite"/>
                      </p:stCondLst>
                      <p:childTnLst>
                        <p:par>
                          <p:cTn id="520" fill="hold">
                            <p:stCondLst>
                              <p:cond delay="0"/>
                            </p:stCondLst>
                            <p:childTnLst>
                              <p:par>
                                <p:cTn id="521" presetID="2" presetClass="entr" presetSubtype="8" fill="hold" grpId="0" nodeType="clickEffect">
                                  <p:stCondLst>
                                    <p:cond delay="0"/>
                                  </p:stCondLst>
                                  <p:childTnLst>
                                    <p:set>
                                      <p:cBhvr>
                                        <p:cTn id="522" dur="1" fill="hold">
                                          <p:stCondLst>
                                            <p:cond delay="0"/>
                                          </p:stCondLst>
                                        </p:cTn>
                                        <p:tgtEl>
                                          <p:spTgt spid="105"/>
                                        </p:tgtEl>
                                        <p:attrNameLst>
                                          <p:attrName>style.visibility</p:attrName>
                                        </p:attrNameLst>
                                      </p:cBhvr>
                                      <p:to>
                                        <p:strVal val="visible"/>
                                      </p:to>
                                    </p:set>
                                    <p:anim calcmode="lin" valueType="num">
                                      <p:cBhvr additive="base">
                                        <p:cTn id="523" dur="500" fill="hold"/>
                                        <p:tgtEl>
                                          <p:spTgt spid="105"/>
                                        </p:tgtEl>
                                        <p:attrNameLst>
                                          <p:attrName>ppt_x</p:attrName>
                                        </p:attrNameLst>
                                      </p:cBhvr>
                                      <p:tavLst>
                                        <p:tav tm="0">
                                          <p:val>
                                            <p:strVal val="0-#ppt_w/2"/>
                                          </p:val>
                                        </p:tav>
                                        <p:tav tm="100000">
                                          <p:val>
                                            <p:strVal val="#ppt_x"/>
                                          </p:val>
                                        </p:tav>
                                      </p:tavLst>
                                    </p:anim>
                                    <p:anim calcmode="lin" valueType="num">
                                      <p:cBhvr additive="base">
                                        <p:cTn id="52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525" fill="hold">
                      <p:stCondLst>
                        <p:cond delay="indefinite"/>
                      </p:stCondLst>
                      <p:childTnLst>
                        <p:par>
                          <p:cTn id="526" fill="hold">
                            <p:stCondLst>
                              <p:cond delay="0"/>
                            </p:stCondLst>
                            <p:childTnLst>
                              <p:par>
                                <p:cTn id="527" presetID="2" presetClass="entr" presetSubtype="8" fill="hold" grpId="0" nodeType="clickEffect">
                                  <p:stCondLst>
                                    <p:cond delay="0"/>
                                  </p:stCondLst>
                                  <p:childTnLst>
                                    <p:set>
                                      <p:cBhvr>
                                        <p:cTn id="528" dur="1" fill="hold">
                                          <p:stCondLst>
                                            <p:cond delay="0"/>
                                          </p:stCondLst>
                                        </p:cTn>
                                        <p:tgtEl>
                                          <p:spTgt spid="106"/>
                                        </p:tgtEl>
                                        <p:attrNameLst>
                                          <p:attrName>style.visibility</p:attrName>
                                        </p:attrNameLst>
                                      </p:cBhvr>
                                      <p:to>
                                        <p:strVal val="visible"/>
                                      </p:to>
                                    </p:set>
                                    <p:anim calcmode="lin" valueType="num">
                                      <p:cBhvr additive="base">
                                        <p:cTn id="529" dur="500" fill="hold"/>
                                        <p:tgtEl>
                                          <p:spTgt spid="106"/>
                                        </p:tgtEl>
                                        <p:attrNameLst>
                                          <p:attrName>ppt_x</p:attrName>
                                        </p:attrNameLst>
                                      </p:cBhvr>
                                      <p:tavLst>
                                        <p:tav tm="0">
                                          <p:val>
                                            <p:strVal val="0-#ppt_w/2"/>
                                          </p:val>
                                        </p:tav>
                                        <p:tav tm="100000">
                                          <p:val>
                                            <p:strVal val="#ppt_x"/>
                                          </p:val>
                                        </p:tav>
                                      </p:tavLst>
                                    </p:anim>
                                    <p:anim calcmode="lin" valueType="num">
                                      <p:cBhvr additive="base">
                                        <p:cTn id="530"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531" fill="hold">
                      <p:stCondLst>
                        <p:cond delay="indefinite"/>
                      </p:stCondLst>
                      <p:childTnLst>
                        <p:par>
                          <p:cTn id="532" fill="hold">
                            <p:stCondLst>
                              <p:cond delay="0"/>
                            </p:stCondLst>
                            <p:childTnLst>
                              <p:par>
                                <p:cTn id="533" presetID="2" presetClass="entr" presetSubtype="8" fill="hold" grpId="0" nodeType="clickEffect">
                                  <p:stCondLst>
                                    <p:cond delay="0"/>
                                  </p:stCondLst>
                                  <p:childTnLst>
                                    <p:set>
                                      <p:cBhvr>
                                        <p:cTn id="534" dur="1" fill="hold">
                                          <p:stCondLst>
                                            <p:cond delay="0"/>
                                          </p:stCondLst>
                                        </p:cTn>
                                        <p:tgtEl>
                                          <p:spTgt spid="108"/>
                                        </p:tgtEl>
                                        <p:attrNameLst>
                                          <p:attrName>style.visibility</p:attrName>
                                        </p:attrNameLst>
                                      </p:cBhvr>
                                      <p:to>
                                        <p:strVal val="visible"/>
                                      </p:to>
                                    </p:set>
                                    <p:anim calcmode="lin" valueType="num">
                                      <p:cBhvr additive="base">
                                        <p:cTn id="535" dur="500" fill="hold"/>
                                        <p:tgtEl>
                                          <p:spTgt spid="108"/>
                                        </p:tgtEl>
                                        <p:attrNameLst>
                                          <p:attrName>ppt_x</p:attrName>
                                        </p:attrNameLst>
                                      </p:cBhvr>
                                      <p:tavLst>
                                        <p:tav tm="0">
                                          <p:val>
                                            <p:strVal val="0-#ppt_w/2"/>
                                          </p:val>
                                        </p:tav>
                                        <p:tav tm="100000">
                                          <p:val>
                                            <p:strVal val="#ppt_x"/>
                                          </p:val>
                                        </p:tav>
                                      </p:tavLst>
                                    </p:anim>
                                    <p:anim calcmode="lin" valueType="num">
                                      <p:cBhvr additive="base">
                                        <p:cTn id="5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2" presetClass="entr" presetSubtype="8" fill="hold" nodeType="clickEffect">
                                  <p:stCondLst>
                                    <p:cond delay="0"/>
                                  </p:stCondLst>
                                  <p:childTnLst>
                                    <p:set>
                                      <p:cBhvr>
                                        <p:cTn id="540" dur="1" fill="hold">
                                          <p:stCondLst>
                                            <p:cond delay="0"/>
                                          </p:stCondLst>
                                        </p:cTn>
                                        <p:tgtEl>
                                          <p:spTgt spid="109"/>
                                        </p:tgtEl>
                                        <p:attrNameLst>
                                          <p:attrName>style.visibility</p:attrName>
                                        </p:attrNameLst>
                                      </p:cBhvr>
                                      <p:to>
                                        <p:strVal val="visible"/>
                                      </p:to>
                                    </p:set>
                                    <p:anim calcmode="lin" valueType="num">
                                      <p:cBhvr additive="base">
                                        <p:cTn id="541" dur="500" fill="hold"/>
                                        <p:tgtEl>
                                          <p:spTgt spid="109"/>
                                        </p:tgtEl>
                                        <p:attrNameLst>
                                          <p:attrName>ppt_x</p:attrName>
                                        </p:attrNameLst>
                                      </p:cBhvr>
                                      <p:tavLst>
                                        <p:tav tm="0">
                                          <p:val>
                                            <p:strVal val="0-#ppt_w/2"/>
                                          </p:val>
                                        </p:tav>
                                        <p:tav tm="100000">
                                          <p:val>
                                            <p:strVal val="#ppt_x"/>
                                          </p:val>
                                        </p:tav>
                                      </p:tavLst>
                                    </p:anim>
                                    <p:anim calcmode="lin" valueType="num">
                                      <p:cBhvr additive="base">
                                        <p:cTn id="542"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543" fill="hold">
                      <p:stCondLst>
                        <p:cond delay="indefinite"/>
                      </p:stCondLst>
                      <p:childTnLst>
                        <p:par>
                          <p:cTn id="544" fill="hold">
                            <p:stCondLst>
                              <p:cond delay="0"/>
                            </p:stCondLst>
                            <p:childTnLst>
                              <p:par>
                                <p:cTn id="545" presetID="2" presetClass="entr" presetSubtype="8" fill="hold" grpId="0" nodeType="clickEffect">
                                  <p:stCondLst>
                                    <p:cond delay="0"/>
                                  </p:stCondLst>
                                  <p:childTnLst>
                                    <p:set>
                                      <p:cBhvr>
                                        <p:cTn id="546" dur="1" fill="hold">
                                          <p:stCondLst>
                                            <p:cond delay="0"/>
                                          </p:stCondLst>
                                        </p:cTn>
                                        <p:tgtEl>
                                          <p:spTgt spid="111"/>
                                        </p:tgtEl>
                                        <p:attrNameLst>
                                          <p:attrName>style.visibility</p:attrName>
                                        </p:attrNameLst>
                                      </p:cBhvr>
                                      <p:to>
                                        <p:strVal val="visible"/>
                                      </p:to>
                                    </p:set>
                                    <p:anim calcmode="lin" valueType="num">
                                      <p:cBhvr additive="base">
                                        <p:cTn id="547" dur="500" fill="hold"/>
                                        <p:tgtEl>
                                          <p:spTgt spid="111"/>
                                        </p:tgtEl>
                                        <p:attrNameLst>
                                          <p:attrName>ppt_x</p:attrName>
                                        </p:attrNameLst>
                                      </p:cBhvr>
                                      <p:tavLst>
                                        <p:tav tm="0">
                                          <p:val>
                                            <p:strVal val="0-#ppt_w/2"/>
                                          </p:val>
                                        </p:tav>
                                        <p:tav tm="100000">
                                          <p:val>
                                            <p:strVal val="#ppt_x"/>
                                          </p:val>
                                        </p:tav>
                                      </p:tavLst>
                                    </p:anim>
                                    <p:anim calcmode="lin" valueType="num">
                                      <p:cBhvr additive="base">
                                        <p:cTn id="548"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549" fill="hold">
                      <p:stCondLst>
                        <p:cond delay="indefinite"/>
                      </p:stCondLst>
                      <p:childTnLst>
                        <p:par>
                          <p:cTn id="550" fill="hold">
                            <p:stCondLst>
                              <p:cond delay="0"/>
                            </p:stCondLst>
                            <p:childTnLst>
                              <p:par>
                                <p:cTn id="551" presetID="2" presetClass="entr" presetSubtype="8" fill="hold" grpId="0" nodeType="clickEffect">
                                  <p:stCondLst>
                                    <p:cond delay="0"/>
                                  </p:stCondLst>
                                  <p:childTnLst>
                                    <p:set>
                                      <p:cBhvr>
                                        <p:cTn id="552" dur="1" fill="hold">
                                          <p:stCondLst>
                                            <p:cond delay="0"/>
                                          </p:stCondLst>
                                        </p:cTn>
                                        <p:tgtEl>
                                          <p:spTgt spid="112"/>
                                        </p:tgtEl>
                                        <p:attrNameLst>
                                          <p:attrName>style.visibility</p:attrName>
                                        </p:attrNameLst>
                                      </p:cBhvr>
                                      <p:to>
                                        <p:strVal val="visible"/>
                                      </p:to>
                                    </p:set>
                                    <p:anim calcmode="lin" valueType="num">
                                      <p:cBhvr additive="base">
                                        <p:cTn id="553" dur="500" fill="hold"/>
                                        <p:tgtEl>
                                          <p:spTgt spid="112"/>
                                        </p:tgtEl>
                                        <p:attrNameLst>
                                          <p:attrName>ppt_x</p:attrName>
                                        </p:attrNameLst>
                                      </p:cBhvr>
                                      <p:tavLst>
                                        <p:tav tm="0">
                                          <p:val>
                                            <p:strVal val="0-#ppt_w/2"/>
                                          </p:val>
                                        </p:tav>
                                        <p:tav tm="100000">
                                          <p:val>
                                            <p:strVal val="#ppt_x"/>
                                          </p:val>
                                        </p:tav>
                                      </p:tavLst>
                                    </p:anim>
                                    <p:anim calcmode="lin" valueType="num">
                                      <p:cBhvr additive="base">
                                        <p:cTn id="55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55" fill="hold">
                      <p:stCondLst>
                        <p:cond delay="indefinite"/>
                      </p:stCondLst>
                      <p:childTnLst>
                        <p:par>
                          <p:cTn id="556" fill="hold">
                            <p:stCondLst>
                              <p:cond delay="0"/>
                            </p:stCondLst>
                            <p:childTnLst>
                              <p:par>
                                <p:cTn id="557" presetID="2" presetClass="entr" presetSubtype="8" fill="hold" grpId="0" nodeType="clickEffect">
                                  <p:stCondLst>
                                    <p:cond delay="0"/>
                                  </p:stCondLst>
                                  <p:childTnLst>
                                    <p:set>
                                      <p:cBhvr>
                                        <p:cTn id="558" dur="1" fill="hold">
                                          <p:stCondLst>
                                            <p:cond delay="0"/>
                                          </p:stCondLst>
                                        </p:cTn>
                                        <p:tgtEl>
                                          <p:spTgt spid="113"/>
                                        </p:tgtEl>
                                        <p:attrNameLst>
                                          <p:attrName>style.visibility</p:attrName>
                                        </p:attrNameLst>
                                      </p:cBhvr>
                                      <p:to>
                                        <p:strVal val="visible"/>
                                      </p:to>
                                    </p:set>
                                    <p:anim calcmode="lin" valueType="num">
                                      <p:cBhvr additive="base">
                                        <p:cTn id="559" dur="500" fill="hold"/>
                                        <p:tgtEl>
                                          <p:spTgt spid="113"/>
                                        </p:tgtEl>
                                        <p:attrNameLst>
                                          <p:attrName>ppt_x</p:attrName>
                                        </p:attrNameLst>
                                      </p:cBhvr>
                                      <p:tavLst>
                                        <p:tav tm="0">
                                          <p:val>
                                            <p:strVal val="0-#ppt_w/2"/>
                                          </p:val>
                                        </p:tav>
                                        <p:tav tm="100000">
                                          <p:val>
                                            <p:strVal val="#ppt_x"/>
                                          </p:val>
                                        </p:tav>
                                      </p:tavLst>
                                    </p:anim>
                                    <p:anim calcmode="lin" valueType="num">
                                      <p:cBhvr additive="base">
                                        <p:cTn id="560"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561" fill="hold">
                      <p:stCondLst>
                        <p:cond delay="indefinite"/>
                      </p:stCondLst>
                      <p:childTnLst>
                        <p:par>
                          <p:cTn id="562" fill="hold">
                            <p:stCondLst>
                              <p:cond delay="0"/>
                            </p:stCondLst>
                            <p:childTnLst>
                              <p:par>
                                <p:cTn id="563" presetID="2" presetClass="entr" presetSubtype="8" fill="hold" grpId="0" nodeType="clickEffect">
                                  <p:stCondLst>
                                    <p:cond delay="0"/>
                                  </p:stCondLst>
                                  <p:childTnLst>
                                    <p:set>
                                      <p:cBhvr>
                                        <p:cTn id="564" dur="1" fill="hold">
                                          <p:stCondLst>
                                            <p:cond delay="0"/>
                                          </p:stCondLst>
                                        </p:cTn>
                                        <p:tgtEl>
                                          <p:spTgt spid="114"/>
                                        </p:tgtEl>
                                        <p:attrNameLst>
                                          <p:attrName>style.visibility</p:attrName>
                                        </p:attrNameLst>
                                      </p:cBhvr>
                                      <p:to>
                                        <p:strVal val="visible"/>
                                      </p:to>
                                    </p:set>
                                    <p:anim calcmode="lin" valueType="num">
                                      <p:cBhvr additive="base">
                                        <p:cTn id="565" dur="500" fill="hold"/>
                                        <p:tgtEl>
                                          <p:spTgt spid="114"/>
                                        </p:tgtEl>
                                        <p:attrNameLst>
                                          <p:attrName>ppt_x</p:attrName>
                                        </p:attrNameLst>
                                      </p:cBhvr>
                                      <p:tavLst>
                                        <p:tav tm="0">
                                          <p:val>
                                            <p:strVal val="0-#ppt_w/2"/>
                                          </p:val>
                                        </p:tav>
                                        <p:tav tm="100000">
                                          <p:val>
                                            <p:strVal val="#ppt_x"/>
                                          </p:val>
                                        </p:tav>
                                      </p:tavLst>
                                    </p:anim>
                                    <p:anim calcmode="lin" valueType="num">
                                      <p:cBhvr additive="base">
                                        <p:cTn id="566"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567" fill="hold">
                      <p:stCondLst>
                        <p:cond delay="indefinite"/>
                      </p:stCondLst>
                      <p:childTnLst>
                        <p:par>
                          <p:cTn id="568" fill="hold">
                            <p:stCondLst>
                              <p:cond delay="0"/>
                            </p:stCondLst>
                            <p:childTnLst>
                              <p:par>
                                <p:cTn id="569" presetID="2" presetClass="entr" presetSubtype="8" fill="hold" nodeType="clickEffect">
                                  <p:stCondLst>
                                    <p:cond delay="0"/>
                                  </p:stCondLst>
                                  <p:childTnLst>
                                    <p:set>
                                      <p:cBhvr>
                                        <p:cTn id="570" dur="1" fill="hold">
                                          <p:stCondLst>
                                            <p:cond delay="0"/>
                                          </p:stCondLst>
                                        </p:cTn>
                                        <p:tgtEl>
                                          <p:spTgt spid="110"/>
                                        </p:tgtEl>
                                        <p:attrNameLst>
                                          <p:attrName>style.visibility</p:attrName>
                                        </p:attrNameLst>
                                      </p:cBhvr>
                                      <p:to>
                                        <p:strVal val="visible"/>
                                      </p:to>
                                    </p:set>
                                    <p:anim calcmode="lin" valueType="num">
                                      <p:cBhvr additive="base">
                                        <p:cTn id="571" dur="500" fill="hold"/>
                                        <p:tgtEl>
                                          <p:spTgt spid="110"/>
                                        </p:tgtEl>
                                        <p:attrNameLst>
                                          <p:attrName>ppt_x</p:attrName>
                                        </p:attrNameLst>
                                      </p:cBhvr>
                                      <p:tavLst>
                                        <p:tav tm="0">
                                          <p:val>
                                            <p:strVal val="0-#ppt_w/2"/>
                                          </p:val>
                                        </p:tav>
                                        <p:tav tm="100000">
                                          <p:val>
                                            <p:strVal val="#ppt_x"/>
                                          </p:val>
                                        </p:tav>
                                      </p:tavLst>
                                    </p:anim>
                                    <p:anim calcmode="lin" valueType="num">
                                      <p:cBhvr additive="base">
                                        <p:cTn id="57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2" presetClass="entr" presetSubtype="8" fill="hold" grpId="0" nodeType="clickEffect">
                                  <p:stCondLst>
                                    <p:cond delay="0"/>
                                  </p:stCondLst>
                                  <p:childTnLst>
                                    <p:set>
                                      <p:cBhvr>
                                        <p:cTn id="576" dur="1" fill="hold">
                                          <p:stCondLst>
                                            <p:cond delay="0"/>
                                          </p:stCondLst>
                                        </p:cTn>
                                        <p:tgtEl>
                                          <p:spTgt spid="115"/>
                                        </p:tgtEl>
                                        <p:attrNameLst>
                                          <p:attrName>style.visibility</p:attrName>
                                        </p:attrNameLst>
                                      </p:cBhvr>
                                      <p:to>
                                        <p:strVal val="visible"/>
                                      </p:to>
                                    </p:set>
                                    <p:anim calcmode="lin" valueType="num">
                                      <p:cBhvr additive="base">
                                        <p:cTn id="577" dur="500" fill="hold"/>
                                        <p:tgtEl>
                                          <p:spTgt spid="115"/>
                                        </p:tgtEl>
                                        <p:attrNameLst>
                                          <p:attrName>ppt_x</p:attrName>
                                        </p:attrNameLst>
                                      </p:cBhvr>
                                      <p:tavLst>
                                        <p:tav tm="0">
                                          <p:val>
                                            <p:strVal val="0-#ppt_w/2"/>
                                          </p:val>
                                        </p:tav>
                                        <p:tav tm="100000">
                                          <p:val>
                                            <p:strVal val="#ppt_x"/>
                                          </p:val>
                                        </p:tav>
                                      </p:tavLst>
                                    </p:anim>
                                    <p:anim calcmode="lin" valueType="num">
                                      <p:cBhvr additive="base">
                                        <p:cTn id="57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579" fill="hold">
                      <p:stCondLst>
                        <p:cond delay="indefinite"/>
                      </p:stCondLst>
                      <p:childTnLst>
                        <p:par>
                          <p:cTn id="580" fill="hold">
                            <p:stCondLst>
                              <p:cond delay="0"/>
                            </p:stCondLst>
                            <p:childTnLst>
                              <p:par>
                                <p:cTn id="581" presetID="2" presetClass="entr" presetSubtype="8" fill="hold" grpId="0" nodeType="clickEffect">
                                  <p:stCondLst>
                                    <p:cond delay="0"/>
                                  </p:stCondLst>
                                  <p:childTnLst>
                                    <p:set>
                                      <p:cBhvr>
                                        <p:cTn id="582" dur="1" fill="hold">
                                          <p:stCondLst>
                                            <p:cond delay="0"/>
                                          </p:stCondLst>
                                        </p:cTn>
                                        <p:tgtEl>
                                          <p:spTgt spid="116"/>
                                        </p:tgtEl>
                                        <p:attrNameLst>
                                          <p:attrName>style.visibility</p:attrName>
                                        </p:attrNameLst>
                                      </p:cBhvr>
                                      <p:to>
                                        <p:strVal val="visible"/>
                                      </p:to>
                                    </p:set>
                                    <p:anim calcmode="lin" valueType="num">
                                      <p:cBhvr additive="base">
                                        <p:cTn id="583" dur="500" fill="hold"/>
                                        <p:tgtEl>
                                          <p:spTgt spid="116"/>
                                        </p:tgtEl>
                                        <p:attrNameLst>
                                          <p:attrName>ppt_x</p:attrName>
                                        </p:attrNameLst>
                                      </p:cBhvr>
                                      <p:tavLst>
                                        <p:tav tm="0">
                                          <p:val>
                                            <p:strVal val="0-#ppt_w/2"/>
                                          </p:val>
                                        </p:tav>
                                        <p:tav tm="100000">
                                          <p:val>
                                            <p:strVal val="#ppt_x"/>
                                          </p:val>
                                        </p:tav>
                                      </p:tavLst>
                                    </p:anim>
                                    <p:anim calcmode="lin" valueType="num">
                                      <p:cBhvr additive="base">
                                        <p:cTn id="58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585" fill="hold">
                      <p:stCondLst>
                        <p:cond delay="indefinite"/>
                      </p:stCondLst>
                      <p:childTnLst>
                        <p:par>
                          <p:cTn id="586" fill="hold">
                            <p:stCondLst>
                              <p:cond delay="0"/>
                            </p:stCondLst>
                            <p:childTnLst>
                              <p:par>
                                <p:cTn id="587" presetID="2" presetClass="entr" presetSubtype="8" fill="hold" grpId="0" nodeType="clickEffect">
                                  <p:stCondLst>
                                    <p:cond delay="0"/>
                                  </p:stCondLst>
                                  <p:childTnLst>
                                    <p:set>
                                      <p:cBhvr>
                                        <p:cTn id="588" dur="1" fill="hold">
                                          <p:stCondLst>
                                            <p:cond delay="0"/>
                                          </p:stCondLst>
                                        </p:cTn>
                                        <p:tgtEl>
                                          <p:spTgt spid="117"/>
                                        </p:tgtEl>
                                        <p:attrNameLst>
                                          <p:attrName>style.visibility</p:attrName>
                                        </p:attrNameLst>
                                      </p:cBhvr>
                                      <p:to>
                                        <p:strVal val="visible"/>
                                      </p:to>
                                    </p:set>
                                    <p:anim calcmode="lin" valueType="num">
                                      <p:cBhvr additive="base">
                                        <p:cTn id="589" dur="500" fill="hold"/>
                                        <p:tgtEl>
                                          <p:spTgt spid="117"/>
                                        </p:tgtEl>
                                        <p:attrNameLst>
                                          <p:attrName>ppt_x</p:attrName>
                                        </p:attrNameLst>
                                      </p:cBhvr>
                                      <p:tavLst>
                                        <p:tav tm="0">
                                          <p:val>
                                            <p:strVal val="0-#ppt_w/2"/>
                                          </p:val>
                                        </p:tav>
                                        <p:tav tm="100000">
                                          <p:val>
                                            <p:strVal val="#ppt_x"/>
                                          </p:val>
                                        </p:tav>
                                      </p:tavLst>
                                    </p:anim>
                                    <p:anim calcmode="lin" valueType="num">
                                      <p:cBhvr additive="base">
                                        <p:cTn id="590"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91" fill="hold">
                      <p:stCondLst>
                        <p:cond delay="indefinite"/>
                      </p:stCondLst>
                      <p:childTnLst>
                        <p:par>
                          <p:cTn id="592" fill="hold">
                            <p:stCondLst>
                              <p:cond delay="0"/>
                            </p:stCondLst>
                            <p:childTnLst>
                              <p:par>
                                <p:cTn id="593" presetID="2" presetClass="entr" presetSubtype="8" fill="hold" grpId="0" nodeType="clickEffect">
                                  <p:stCondLst>
                                    <p:cond delay="0"/>
                                  </p:stCondLst>
                                  <p:childTnLst>
                                    <p:set>
                                      <p:cBhvr>
                                        <p:cTn id="594" dur="1" fill="hold">
                                          <p:stCondLst>
                                            <p:cond delay="0"/>
                                          </p:stCondLst>
                                        </p:cTn>
                                        <p:tgtEl>
                                          <p:spTgt spid="118"/>
                                        </p:tgtEl>
                                        <p:attrNameLst>
                                          <p:attrName>style.visibility</p:attrName>
                                        </p:attrNameLst>
                                      </p:cBhvr>
                                      <p:to>
                                        <p:strVal val="visible"/>
                                      </p:to>
                                    </p:set>
                                    <p:anim calcmode="lin" valueType="num">
                                      <p:cBhvr additive="base">
                                        <p:cTn id="595" dur="500" fill="hold"/>
                                        <p:tgtEl>
                                          <p:spTgt spid="118"/>
                                        </p:tgtEl>
                                        <p:attrNameLst>
                                          <p:attrName>ppt_x</p:attrName>
                                        </p:attrNameLst>
                                      </p:cBhvr>
                                      <p:tavLst>
                                        <p:tav tm="0">
                                          <p:val>
                                            <p:strVal val="0-#ppt_w/2"/>
                                          </p:val>
                                        </p:tav>
                                        <p:tav tm="100000">
                                          <p:val>
                                            <p:strVal val="#ppt_x"/>
                                          </p:val>
                                        </p:tav>
                                      </p:tavLst>
                                    </p:anim>
                                    <p:anim calcmode="lin" valueType="num">
                                      <p:cBhvr additive="base">
                                        <p:cTn id="596" dur="500" fill="hold"/>
                                        <p:tgtEl>
                                          <p:spTgt spid="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P spid="28" grpId="0"/>
      <p:bldP spid="29" grpId="0"/>
      <p:bldP spid="30" grpId="0"/>
      <p:bldP spid="32" grpId="0"/>
      <p:bldP spid="33" grpId="0"/>
      <p:bldP spid="35" grpId="0"/>
      <p:bldP spid="36" grpId="0"/>
      <p:bldP spid="37" grpId="0"/>
      <p:bldP spid="38" grpId="0"/>
      <p:bldP spid="40" grpId="0"/>
      <p:bldP spid="41" grpId="0"/>
      <p:bldP spid="42" grpId="0"/>
      <p:bldP spid="43" grpId="0"/>
      <p:bldP spid="45" grpId="0"/>
      <p:bldP spid="46" grpId="0"/>
      <p:bldP spid="47" grpId="0"/>
      <p:bldP spid="48" grpId="0"/>
      <p:bldP spid="50" grpId="0"/>
      <p:bldP spid="51" grpId="0"/>
      <p:bldP spid="52" grpId="0"/>
      <p:bldP spid="53" grpId="0"/>
      <p:bldP spid="55" grpId="0"/>
      <p:bldP spid="56" grpId="0"/>
      <p:bldP spid="57" grpId="0"/>
      <p:bldP spid="58" grpId="0"/>
      <p:bldP spid="60" grpId="0"/>
      <p:bldP spid="61" grpId="0"/>
      <p:bldP spid="62" grpId="0"/>
      <p:bldP spid="63" grpId="0"/>
      <p:bldP spid="65" grpId="0"/>
      <p:bldP spid="66" grpId="0"/>
      <p:bldP spid="67" grpId="0"/>
      <p:bldP spid="68" grpId="0"/>
      <p:bldP spid="70" grpId="0"/>
      <p:bldP spid="71" grpId="0"/>
      <p:bldP spid="72" grpId="0"/>
      <p:bldP spid="73" grpId="0"/>
      <p:bldP spid="75" grpId="0"/>
      <p:bldP spid="76" grpId="0"/>
      <p:bldP spid="77" grpId="0"/>
      <p:bldP spid="78" grpId="0"/>
      <p:bldP spid="80" grpId="0"/>
      <p:bldP spid="81" grpId="0"/>
      <p:bldP spid="82" grpId="0"/>
      <p:bldP spid="83" grpId="0"/>
      <p:bldP spid="85" grpId="0"/>
      <p:bldP spid="86" grpId="0"/>
      <p:bldP spid="87" grpId="0"/>
      <p:bldP spid="88" grpId="0"/>
      <p:bldP spid="90" grpId="0"/>
      <p:bldP spid="91" grpId="0"/>
      <p:bldP spid="92" grpId="0"/>
      <p:bldP spid="93" grpId="0"/>
      <p:bldP spid="95" grpId="0"/>
      <p:bldP spid="96" grpId="0"/>
      <p:bldP spid="97" grpId="0"/>
      <p:bldP spid="98" grpId="0"/>
      <p:bldP spid="100" grpId="0"/>
      <p:bldP spid="101" grpId="0"/>
      <p:bldP spid="102" grpId="0"/>
      <p:bldP spid="104" grpId="0"/>
      <p:bldP spid="105" grpId="0"/>
      <p:bldP spid="106" grpId="0"/>
      <p:bldP spid="107" grpId="0"/>
      <p:bldP spid="108" grpId="0"/>
      <p:bldP spid="111" grpId="0"/>
      <p:bldP spid="112" grpId="0"/>
      <p:bldP spid="113" grpId="0"/>
      <p:bldP spid="114" grpId="0"/>
      <p:bldP spid="115" grpId="0"/>
      <p:bldP spid="116" grpId="0"/>
      <p:bldP spid="117" grpId="0"/>
      <p:bldP spid="1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ctr">
              <a:lnSpc>
                <a:spcPct val="150000"/>
              </a:lnSpc>
              <a:buNone/>
            </a:pPr>
            <a:r>
              <a:rPr lang="en-US" sz="2400" dirty="0" smtClean="0"/>
              <a:t> </a:t>
            </a:r>
            <a:r>
              <a:rPr lang="en-US" sz="2400" dirty="0"/>
              <a:t>Total no. of page fault or misses </a:t>
            </a:r>
            <a:r>
              <a:rPr lang="en-US" sz="2400" dirty="0" smtClean="0"/>
              <a:t>=09</a:t>
            </a:r>
            <a:endParaRPr lang="en-US" sz="2400" dirty="0"/>
          </a:p>
          <a:p>
            <a:pPr marL="0" indent="0" algn="ctr">
              <a:lnSpc>
                <a:spcPct val="150000"/>
              </a:lnSpc>
              <a:buNone/>
            </a:pPr>
            <a:r>
              <a:rPr lang="en-US" sz="2400" dirty="0"/>
              <a:t>Total no. of Hits = </a:t>
            </a:r>
            <a:r>
              <a:rPr lang="en-US" sz="2400" dirty="0" smtClean="0"/>
              <a:t>11</a:t>
            </a:r>
            <a:endParaRPr lang="en-US" sz="2400" dirty="0"/>
          </a:p>
          <a:p>
            <a:pPr marL="0" indent="0" algn="ctr">
              <a:lnSpc>
                <a:spcPct val="150000"/>
              </a:lnSpc>
              <a:buNone/>
            </a:pPr>
            <a:r>
              <a:rPr lang="en-US" sz="2400" dirty="0"/>
              <a:t>Hit ratio= </a:t>
            </a:r>
            <a:r>
              <a:rPr lang="en-US" sz="2400" dirty="0" smtClean="0"/>
              <a:t>11/20=0.55</a:t>
            </a:r>
            <a:endParaRPr lang="en-US" sz="2400" dirty="0"/>
          </a:p>
          <a:p>
            <a:pPr marL="0" indent="0" algn="ctr">
              <a:lnSpc>
                <a:spcPct val="150000"/>
              </a:lnSpc>
              <a:buNone/>
            </a:pPr>
            <a:r>
              <a:rPr lang="en-US" sz="2400" dirty="0"/>
              <a:t>Page fault % = </a:t>
            </a:r>
            <a:r>
              <a:rPr lang="en-US" sz="2400" dirty="0" smtClean="0"/>
              <a:t>(</a:t>
            </a:r>
            <a:r>
              <a:rPr lang="en-US" sz="2400" dirty="0"/>
              <a:t>9</a:t>
            </a:r>
            <a:r>
              <a:rPr lang="en-US" sz="2400" dirty="0" smtClean="0"/>
              <a:t>/20</a:t>
            </a:r>
            <a:r>
              <a:rPr lang="en-US" sz="2400" dirty="0"/>
              <a:t>)*</a:t>
            </a:r>
            <a:r>
              <a:rPr lang="en-US" sz="2400" dirty="0" smtClean="0"/>
              <a:t>100=45%</a:t>
            </a:r>
            <a:endParaRPr lang="en-US" sz="2400" dirty="0"/>
          </a:p>
          <a:p>
            <a:pPr marL="0" indent="0" algn="just">
              <a:lnSpc>
                <a:spcPct val="150000"/>
              </a:lnSpc>
              <a:buNone/>
            </a:pPr>
            <a:endParaRPr lang="en-US" sz="2400" dirty="0"/>
          </a:p>
          <a:p>
            <a:pPr marL="0" indent="0">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No. of Faults using Optimal </a:t>
            </a:r>
            <a:r>
              <a:rPr lang="en-US" sz="3200" dirty="0">
                <a:solidFill>
                  <a:schemeClr val="dk1"/>
                </a:solidFill>
              </a:rPr>
              <a:t>Page </a:t>
            </a:r>
            <a:r>
              <a:rPr lang="en-US" sz="3200" dirty="0" smtClean="0">
                <a:solidFill>
                  <a:schemeClr val="dk1"/>
                </a:solidFill>
              </a:rPr>
              <a:t>Replacement(CO4)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B6E0B83B-0903-498F-8CA7-B24A199AB2E3}"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86</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60255644"/>
      </p:ext>
    </p:extLst>
  </p:cSld>
  <p:clrMapOvr>
    <a:masterClrMapping/>
  </p:clrMapOvr>
  <p:transition spd="slow">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289609"/>
            <a:ext cx="10515600" cy="4759500"/>
          </a:xfrm>
        </p:spPr>
        <p:txBody>
          <a:bodyPr>
            <a:normAutofit/>
          </a:bodyPr>
          <a:lstStyle/>
          <a:p>
            <a:pPr marL="0" indent="0" algn="just">
              <a:lnSpc>
                <a:spcPct val="150000"/>
              </a:lnSpc>
              <a:spcBef>
                <a:spcPts val="0"/>
              </a:spcBef>
              <a:buNone/>
            </a:pPr>
            <a:r>
              <a:rPr lang="en-US" sz="2400" dirty="0" smtClean="0"/>
              <a:t>Topic objective: To understand the concept of thrashing and how it impacts adversely on the performance of the system</a:t>
            </a:r>
          </a:p>
          <a:p>
            <a:pPr marL="0" indent="0" algn="just">
              <a:lnSpc>
                <a:spcPct val="150000"/>
              </a:lnSpc>
              <a:spcBef>
                <a:spcPts val="0"/>
              </a:spcBef>
              <a:buNone/>
            </a:pPr>
            <a:r>
              <a:rPr lang="en-US" sz="2000" dirty="0" smtClean="0"/>
              <a:t>As </a:t>
            </a:r>
            <a:r>
              <a:rPr lang="en-US" sz="2000" dirty="0"/>
              <a:t>we increase the degree of multiprogramming CPU utilization increases to a certain limit, after that drastically decreases that is called thrashing.</a:t>
            </a:r>
          </a:p>
          <a:p>
            <a:pPr marL="0" indent="0" algn="just">
              <a:lnSpc>
                <a:spcPct val="150000"/>
              </a:lnSpc>
              <a:spcBef>
                <a:spcPts val="0"/>
              </a:spcBef>
              <a:buNone/>
            </a:pPr>
            <a:endParaRPr lang="en-US" sz="2000" dirty="0"/>
          </a:p>
          <a:p>
            <a:pPr marL="0" indent="0" algn="just">
              <a:lnSpc>
                <a:spcPct val="150000"/>
              </a:lnSpc>
              <a:spcBef>
                <a:spcPts val="0"/>
              </a:spcBef>
              <a:buNone/>
            </a:pPr>
            <a:endParaRPr lang="en-US" sz="2000" dirty="0"/>
          </a:p>
          <a:p>
            <a:pPr marL="0" indent="0">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Thrashing(CO4) </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247BBCD0-D6FD-4536-8299-979978F74928}"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87</a:t>
            </a:fld>
            <a:endParaRPr lang="en-US" dirty="0"/>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pic>
        <p:nvPicPr>
          <p:cNvPr id="11" name="Picture 7">
            <a:extLst>
              <a:ext uri="{FF2B5EF4-FFF2-40B4-BE49-F238E27FC236}">
                <a16:creationId xmlns:a16="http://schemas.microsoft.com/office/drawing/2014/main" id="{28E54CC5-2AB8-4F0F-9F66-7633D94EEA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1728" y="3376319"/>
            <a:ext cx="4821672" cy="278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2207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1182060"/>
            <a:ext cx="10417935" cy="4716463"/>
          </a:xfrm>
        </p:spPr>
        <p:txBody>
          <a:bodyPr>
            <a:normAutofit/>
          </a:bodyPr>
          <a:lstStyle/>
          <a:p>
            <a:pPr marL="0" indent="0">
              <a:lnSpc>
                <a:spcPct val="150000"/>
              </a:lnSpc>
              <a:buNone/>
            </a:pPr>
            <a:r>
              <a:rPr lang="en-US" sz="2400" dirty="0" smtClean="0"/>
              <a:t>Topic objective: Removal of thrashing with the help of working set model.</a:t>
            </a:r>
            <a:endParaRPr lang="en-US" sz="2400" dirty="0"/>
          </a:p>
          <a:p>
            <a:pPr marL="457200" indent="-457200" algn="just">
              <a:lnSpc>
                <a:spcPct val="150000"/>
              </a:lnSpc>
              <a:buFont typeface="Wingdings" panose="05000000000000000000" pitchFamily="2" charset="2"/>
              <a:buChar char="Ø"/>
            </a:pPr>
            <a:r>
              <a:rPr lang="en-US" sz="2400" dirty="0"/>
              <a:t>It is one of the solution of thrashing.</a:t>
            </a:r>
          </a:p>
          <a:p>
            <a:pPr marL="457200" indent="-457200" algn="just">
              <a:lnSpc>
                <a:spcPct val="150000"/>
              </a:lnSpc>
              <a:buFont typeface="Wingdings" panose="05000000000000000000" pitchFamily="2" charset="2"/>
              <a:buChar char="Ø"/>
            </a:pPr>
            <a:r>
              <a:rPr lang="en-US" sz="2400" dirty="0"/>
              <a:t>It is based on assumption of locality of reference.</a:t>
            </a:r>
          </a:p>
          <a:p>
            <a:pPr marL="457200" indent="-457200" algn="just">
              <a:lnSpc>
                <a:spcPct val="150000"/>
              </a:lnSpc>
              <a:buFont typeface="Wingdings" panose="05000000000000000000" pitchFamily="2" charset="2"/>
              <a:buChar char="Ø"/>
            </a:pPr>
            <a:r>
              <a:rPr lang="en-US" sz="2400" dirty="0"/>
              <a:t>It uses ∆, working set window</a:t>
            </a:r>
          </a:p>
          <a:p>
            <a:pPr marL="457200" indent="-457200" algn="just">
              <a:lnSpc>
                <a:spcPct val="150000"/>
              </a:lnSpc>
              <a:buFont typeface="Wingdings" panose="05000000000000000000" pitchFamily="2" charset="2"/>
              <a:buChar char="Ø"/>
            </a:pPr>
            <a:r>
              <a:rPr lang="en-US" sz="2400" dirty="0"/>
              <a:t>Idea is to examine recent working set window page references</a:t>
            </a:r>
          </a:p>
          <a:p>
            <a:pPr marL="457200" indent="-457200" algn="just">
              <a:lnSpc>
                <a:spcPct val="150000"/>
              </a:lnSpc>
              <a:buFont typeface="Wingdings" panose="05000000000000000000" pitchFamily="2" charset="2"/>
              <a:buChar char="Ø"/>
            </a:pPr>
            <a:r>
              <a:rPr lang="en-US" sz="2400" dirty="0"/>
              <a:t>If a page is in active use, it will be in working set window and if it is no longer being used it will be dropped from working set</a:t>
            </a:r>
          </a:p>
          <a:p>
            <a:pPr marL="0" indent="0" algn="just">
              <a:lnSpc>
                <a:spcPct val="150000"/>
              </a:lnSpc>
              <a:spcBef>
                <a:spcPts val="0"/>
              </a:spcBef>
              <a:buNone/>
            </a:pPr>
            <a:endParaRPr lang="en-US" sz="2400" dirty="0"/>
          </a:p>
          <a:p>
            <a:pPr marL="0" indent="0" algn="just">
              <a:lnSpc>
                <a:spcPct val="150000"/>
              </a:lnSpc>
              <a:buNone/>
            </a:pPr>
            <a:endParaRPr lang="en-US" sz="2800" dirty="0"/>
          </a:p>
          <a:p>
            <a:pPr marL="0" indent="0" algn="just">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4" name="Title 3"/>
          <p:cNvSpPr>
            <a:spLocks noGrp="1"/>
          </p:cNvSpPr>
          <p:nvPr>
            <p:ph type="title"/>
          </p:nvPr>
        </p:nvSpPr>
        <p:spPr>
          <a:xfrm>
            <a:off x="2475915" y="257577"/>
            <a:ext cx="8877885" cy="924483"/>
          </a:xfrm>
        </p:spPr>
        <p:txBody>
          <a:bodyPr/>
          <a:lstStyle/>
          <a:p>
            <a:endParaRPr lang="en-US" dirty="0"/>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285415" y="2448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Working Set </a:t>
            </a:r>
            <a:r>
              <a:rPr lang="en-US" sz="3200" dirty="0" smtClean="0">
                <a:solidFill>
                  <a:schemeClr val="dk1"/>
                </a:solidFill>
              </a:rPr>
              <a:t>Model(CO4)</a:t>
            </a:r>
            <a:endParaRPr lang="en-US" sz="3200" dirty="0">
              <a:solidFill>
                <a:schemeClr val="dk1"/>
              </a:solidFill>
            </a:endParaRPr>
          </a:p>
        </p:txBody>
      </p:sp>
      <p:sp>
        <p:nvSpPr>
          <p:cNvPr id="18" name="Date Placeholder 17"/>
          <p:cNvSpPr>
            <a:spLocks noGrp="1"/>
          </p:cNvSpPr>
          <p:nvPr>
            <p:ph type="dt" sz="half" idx="10"/>
          </p:nvPr>
        </p:nvSpPr>
        <p:spPr>
          <a:xfrm>
            <a:off x="838200" y="6514106"/>
            <a:ext cx="2743200" cy="262063"/>
          </a:xfrm>
        </p:spPr>
        <p:txBody>
          <a:bodyPr/>
          <a:lstStyle/>
          <a:p>
            <a:fld id="{3D25E7D5-34F6-4192-BD6E-997A6AAF036E}"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88</a:t>
            </a:fld>
            <a:endParaRPr lang="en-US"/>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23172065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935"/>
          </a:xfrm>
        </p:spPr>
        <p:txBody>
          <a:bodyPr/>
          <a:lstStyle/>
          <a:p>
            <a:endParaRPr lang="en-US" dirty="0"/>
          </a:p>
        </p:txBody>
      </p:sp>
      <p:sp>
        <p:nvSpPr>
          <p:cNvPr id="16" name="Content Placeholder 15"/>
          <p:cNvSpPr>
            <a:spLocks noGrp="1"/>
          </p:cNvSpPr>
          <p:nvPr>
            <p:ph idx="1"/>
          </p:nvPr>
        </p:nvSpPr>
        <p:spPr>
          <a:xfrm>
            <a:off x="746760" y="1289608"/>
            <a:ext cx="10607040" cy="4887355"/>
          </a:xfrm>
        </p:spPr>
        <p:txBody>
          <a:bodyPr>
            <a:normAutofit/>
          </a:bodyPr>
          <a:lstStyle/>
          <a:p>
            <a:pPr marL="0" indent="0" algn="just">
              <a:lnSpc>
                <a:spcPct val="150000"/>
              </a:lnSpc>
              <a:spcBef>
                <a:spcPts val="0"/>
              </a:spcBef>
              <a:buNone/>
            </a:pPr>
            <a:r>
              <a:rPr lang="en-US" sz="2400" dirty="0" smtClean="0"/>
              <a:t>Topic objective: To understand the locality of reference of a process and its type.</a:t>
            </a:r>
          </a:p>
          <a:p>
            <a:pPr marL="0" indent="0" algn="just">
              <a:lnSpc>
                <a:spcPct val="150000"/>
              </a:lnSpc>
              <a:spcBef>
                <a:spcPts val="0"/>
              </a:spcBef>
              <a:buNone/>
            </a:pPr>
            <a:endParaRPr lang="en-US" sz="2400" dirty="0" smtClean="0"/>
          </a:p>
          <a:p>
            <a:pPr marL="0" indent="0" algn="just">
              <a:lnSpc>
                <a:spcPct val="150000"/>
              </a:lnSpc>
              <a:spcBef>
                <a:spcPts val="0"/>
              </a:spcBef>
              <a:buNone/>
            </a:pPr>
            <a:r>
              <a:rPr lang="en-US" sz="2400" dirty="0" smtClean="0"/>
              <a:t>At </a:t>
            </a:r>
            <a:r>
              <a:rPr lang="en-US" sz="2400" dirty="0"/>
              <a:t>any time, during its execution, a process will be accessing only a small subset of logical address space. This subset of the logical address space is called its current locality of references. The current locality keeps shifting. It also keeps varying in size. Whenever, a page forming part of the current locality is not found in the memory, it will cause a page fault. So when a process moves from one locality to another, it will get the new pages into memory through page faulting. </a:t>
            </a:r>
          </a:p>
          <a:p>
            <a:pPr marL="0" indent="0">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18" name="Date Placeholder 17"/>
          <p:cNvSpPr>
            <a:spLocks noGrp="1"/>
          </p:cNvSpPr>
          <p:nvPr>
            <p:ph type="dt" sz="half" idx="10"/>
          </p:nvPr>
        </p:nvSpPr>
        <p:spPr/>
        <p:txBody>
          <a:bodyPr/>
          <a:lstStyle/>
          <a:p>
            <a:fld id="{2C39BAB4-F32B-4707-B1A0-989226D1ADEA}"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89</a:t>
            </a:fld>
            <a:endParaRPr lang="en-US"/>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sz="2800" dirty="0">
                <a:solidFill>
                  <a:schemeClr val="dk1"/>
                </a:solidFill>
              </a:rPr>
              <a:t>Locality of Reference of a </a:t>
            </a:r>
            <a:r>
              <a:rPr lang="en-US" sz="2800" dirty="0" smtClean="0">
                <a:solidFill>
                  <a:schemeClr val="dk1"/>
                </a:solidFill>
              </a:rPr>
              <a:t>Process(Spatial and Temporal) </a:t>
            </a:r>
            <a:endParaRPr lang="en-US" sz="2800" dirty="0">
              <a:solidFill>
                <a:schemeClr val="dk1"/>
              </a:solidFill>
            </a:endParaRPr>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61674699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67" y="836713"/>
            <a:ext cx="10388533" cy="4525963"/>
          </a:xfrm>
        </p:spPr>
        <p:txBody>
          <a:bodyPr>
            <a:normAutofit lnSpcReduction="10000"/>
          </a:bodyPr>
          <a:lstStyle/>
          <a:p>
            <a:pPr>
              <a:lnSpc>
                <a:spcPct val="150000"/>
              </a:lnSpc>
            </a:pPr>
            <a:r>
              <a:rPr lang="en-US" sz="2400" dirty="0" smtClean="0">
                <a:cs typeface="Times New Roman" pitchFamily="18" charset="0"/>
              </a:rPr>
              <a:t>Basic knowledge of computer fundamentals.</a:t>
            </a:r>
            <a:endParaRPr lang="en-IN" sz="2400" dirty="0" smtClean="0">
              <a:cs typeface="Times New Roman" pitchFamily="18" charset="0"/>
            </a:endParaRPr>
          </a:p>
          <a:p>
            <a:pPr>
              <a:lnSpc>
                <a:spcPct val="150000"/>
              </a:lnSpc>
            </a:pPr>
            <a:r>
              <a:rPr lang="en-US" sz="2400" dirty="0" smtClean="0">
                <a:cs typeface="Times New Roman" pitchFamily="18" charset="0"/>
              </a:rPr>
              <a:t>Basic knowledge of computer organization</a:t>
            </a:r>
            <a:r>
              <a:rPr lang="en-US" sz="2400" dirty="0" smtClean="0">
                <a:latin typeface="Times New Roman" pitchFamily="18" charset="0"/>
                <a:cs typeface="Times New Roman" pitchFamily="18" charset="0"/>
              </a:rPr>
              <a:t>.</a:t>
            </a:r>
          </a:p>
          <a:p>
            <a:pPr>
              <a:lnSpc>
                <a:spcPct val="150000"/>
              </a:lnSpc>
            </a:pPr>
            <a:r>
              <a:rPr lang="en-IN" sz="2400" dirty="0" smtClean="0"/>
              <a:t>Memory hierarchy</a:t>
            </a:r>
          </a:p>
          <a:p>
            <a:pPr>
              <a:lnSpc>
                <a:spcPct val="150000"/>
              </a:lnSpc>
            </a:pPr>
            <a:r>
              <a:rPr lang="en-IN" sz="2400" dirty="0" smtClean="0"/>
              <a:t>Cache Organization</a:t>
            </a:r>
          </a:p>
          <a:p>
            <a:pPr>
              <a:lnSpc>
                <a:spcPct val="150000"/>
              </a:lnSpc>
            </a:pPr>
            <a:r>
              <a:rPr lang="en-IN" sz="2400" dirty="0" smtClean="0"/>
              <a:t> Interrupt</a:t>
            </a:r>
          </a:p>
          <a:p>
            <a:pPr>
              <a:lnSpc>
                <a:spcPct val="150000"/>
              </a:lnSpc>
            </a:pPr>
            <a:r>
              <a:rPr lang="en-IN" sz="2400" dirty="0" smtClean="0"/>
              <a:t> Registers</a:t>
            </a:r>
          </a:p>
          <a:p>
            <a:pPr>
              <a:lnSpc>
                <a:spcPct val="150000"/>
              </a:lnSpc>
            </a:pPr>
            <a:r>
              <a:rPr lang="en-IN" sz="2400" dirty="0" smtClean="0"/>
              <a:t> Associative memory </a:t>
            </a:r>
          </a:p>
          <a:p>
            <a:pPr>
              <a:lnSpc>
                <a:spcPct val="150000"/>
              </a:lnSpc>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BD16B10-CD3C-49B3-98C0-80B36227EBA3}" type="datetime3">
              <a:rPr lang="en-US" smtClean="0"/>
              <a:t>5 January 2024</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828800" y="1"/>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en-US" sz="3600" dirty="0">
                <a:solidFill>
                  <a:schemeClr val="dk1"/>
                </a:solidFill>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935"/>
          </a:xfrm>
        </p:spPr>
        <p:txBody>
          <a:bodyPr/>
          <a:lstStyle/>
          <a:p>
            <a:endParaRPr lang="en-US" dirty="0"/>
          </a:p>
        </p:txBody>
      </p:sp>
      <p:sp>
        <p:nvSpPr>
          <p:cNvPr id="16" name="Content Placeholder 15"/>
          <p:cNvSpPr>
            <a:spLocks noGrp="1"/>
          </p:cNvSpPr>
          <p:nvPr>
            <p:ph idx="1"/>
          </p:nvPr>
        </p:nvSpPr>
        <p:spPr>
          <a:xfrm>
            <a:off x="746760" y="1289608"/>
            <a:ext cx="10607040" cy="4887355"/>
          </a:xfrm>
        </p:spPr>
        <p:txBody>
          <a:bodyPr>
            <a:normAutofit/>
          </a:bodyPr>
          <a:lstStyle/>
          <a:p>
            <a:pPr marL="0" indent="0" algn="just">
              <a:lnSpc>
                <a:spcPct val="150000"/>
              </a:lnSpc>
              <a:spcBef>
                <a:spcPts val="0"/>
              </a:spcBef>
              <a:buNone/>
            </a:pPr>
            <a:r>
              <a:rPr lang="en-US" sz="2400" dirty="0" smtClean="0"/>
              <a:t>Topic Objective: To remove the thrashing with the concept of Page Fault Frequency.</a:t>
            </a:r>
          </a:p>
          <a:p>
            <a:pPr marL="0" indent="0" algn="just">
              <a:lnSpc>
                <a:spcPct val="150000"/>
              </a:lnSpc>
              <a:spcBef>
                <a:spcPts val="0"/>
              </a:spcBef>
              <a:buNone/>
            </a:pPr>
            <a:r>
              <a:rPr lang="en-US" sz="2400" dirty="0" smtClean="0"/>
              <a:t>At </a:t>
            </a:r>
            <a:r>
              <a:rPr lang="en-US" sz="2400" dirty="0"/>
              <a:t>any time, during its execution, a process will be accessing only a small subset of logical address space. This subset of the logical address space is called its current locality of references. The current locality keeps shifting. It also keeps varying in size. Whenever, a page forming part of the current locality is not found in the memory, it will cause a page fault. So when a process moves from one locality to another, it will get the new pages into memory through page faulting. </a:t>
            </a:r>
          </a:p>
          <a:p>
            <a:pPr marL="0" indent="0">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18" name="Date Placeholder 17"/>
          <p:cNvSpPr>
            <a:spLocks noGrp="1"/>
          </p:cNvSpPr>
          <p:nvPr>
            <p:ph type="dt" sz="half" idx="10"/>
          </p:nvPr>
        </p:nvSpPr>
        <p:spPr/>
        <p:txBody>
          <a:bodyPr/>
          <a:lstStyle/>
          <a:p>
            <a:fld id="{9774933F-09BE-4303-984F-F8ECEBCFD0D2}"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90</a:t>
            </a:fld>
            <a:endParaRPr lang="en-US"/>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Page Fault </a:t>
            </a:r>
            <a:r>
              <a:rPr lang="en-US" sz="3200" dirty="0" smtClean="0">
                <a:solidFill>
                  <a:schemeClr val="dk1"/>
                </a:solidFill>
              </a:rPr>
              <a:t>Frequency(CO4)</a:t>
            </a:r>
            <a:endParaRPr lang="en-US" sz="3200" dirty="0">
              <a:solidFill>
                <a:schemeClr val="dk1"/>
              </a:solidFill>
            </a:endParaRPr>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273596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935"/>
          </a:xfrm>
        </p:spPr>
        <p:txBody>
          <a:bodyPr/>
          <a:lstStyle/>
          <a:p>
            <a:endParaRPr lang="en-US" dirty="0"/>
          </a:p>
        </p:txBody>
      </p:sp>
      <p:sp>
        <p:nvSpPr>
          <p:cNvPr id="16" name="Content Placeholder 15"/>
          <p:cNvSpPr>
            <a:spLocks noGrp="1"/>
          </p:cNvSpPr>
          <p:nvPr>
            <p:ph idx="1"/>
          </p:nvPr>
        </p:nvSpPr>
        <p:spPr>
          <a:xfrm>
            <a:off x="746760" y="1289608"/>
            <a:ext cx="10607040" cy="4887355"/>
          </a:xfrm>
        </p:spPr>
        <p:txBody>
          <a:bodyPr>
            <a:normAutofit fontScale="85000" lnSpcReduction="20000"/>
          </a:bodyPr>
          <a:lstStyle/>
          <a:p>
            <a:pPr algn="just">
              <a:lnSpc>
                <a:spcPct val="150000"/>
              </a:lnSpc>
              <a:spcBef>
                <a:spcPts val="0"/>
              </a:spcBef>
            </a:pPr>
            <a:r>
              <a:rPr lang="en-US" sz="2800" dirty="0" smtClean="0"/>
              <a:t>The </a:t>
            </a:r>
            <a:r>
              <a:rPr lang="en-US" sz="2800" dirty="0"/>
              <a:t>PFF Algorithm may be implemented as follows:</a:t>
            </a:r>
          </a:p>
          <a:p>
            <a:pPr algn="just">
              <a:lnSpc>
                <a:spcPct val="150000"/>
              </a:lnSpc>
              <a:spcBef>
                <a:spcPts val="0"/>
              </a:spcBef>
            </a:pPr>
            <a:r>
              <a:rPr lang="en-US" sz="2800" dirty="0"/>
              <a:t>Whenever, a process is having a page fault, the OS computes the time elapsed since its last page fault. If the interval is lower than the critical value T (it indicates a PFF higher than critical), then a new frame is allocated to the process.</a:t>
            </a:r>
          </a:p>
          <a:p>
            <a:pPr algn="just">
              <a:lnSpc>
                <a:spcPct val="150000"/>
              </a:lnSpc>
              <a:spcBef>
                <a:spcPts val="0"/>
              </a:spcBef>
            </a:pPr>
            <a:r>
              <a:rPr lang="en-US" sz="2800" dirty="0"/>
              <a:t>However, if the interval is higher than T, then frame assigned to the process, whose reference bit and written –into bit are found to be clear, is replaced by new page.</a:t>
            </a:r>
          </a:p>
          <a:p>
            <a:pPr algn="just">
              <a:lnSpc>
                <a:spcPct val="150000"/>
              </a:lnSpc>
              <a:spcBef>
                <a:spcPts val="0"/>
              </a:spcBef>
            </a:pPr>
            <a:r>
              <a:rPr lang="en-US" sz="2800" dirty="0"/>
              <a:t>The OS sweeps and frees those frames that have not been referenced since last sweep. These frames are added to the pool of free pages. The referenced bits of the remaining resident pages are reset.</a:t>
            </a:r>
          </a:p>
          <a:p>
            <a:pPr marL="0" indent="0" algn="just">
              <a:lnSpc>
                <a:spcPct val="150000"/>
              </a:lnSpc>
              <a:spcBef>
                <a:spcPts val="0"/>
              </a:spcBef>
              <a:buNone/>
            </a:pPr>
            <a:endParaRPr lang="en-US" sz="2800" dirty="0"/>
          </a:p>
          <a:p>
            <a:pPr marL="0" indent="0">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18" name="Date Placeholder 17"/>
          <p:cNvSpPr>
            <a:spLocks noGrp="1"/>
          </p:cNvSpPr>
          <p:nvPr>
            <p:ph type="dt" sz="half" idx="10"/>
          </p:nvPr>
        </p:nvSpPr>
        <p:spPr/>
        <p:txBody>
          <a:bodyPr/>
          <a:lstStyle/>
          <a:p>
            <a:fld id="{F632D4DC-EE7B-4577-ADC3-183ABD2F9B8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91</a:t>
            </a:fld>
            <a:endParaRPr lang="en-US"/>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a:solidFill>
                  <a:schemeClr val="dk1"/>
                </a:solidFill>
              </a:rPr>
              <a:t>Page Fault </a:t>
            </a:r>
            <a:r>
              <a:rPr lang="en-US" sz="3200" dirty="0" smtClean="0">
                <a:solidFill>
                  <a:schemeClr val="dk1"/>
                </a:solidFill>
              </a:rPr>
              <a:t>Frequency(CO4)</a:t>
            </a:r>
            <a:endParaRPr lang="en-US" sz="3200" dirty="0">
              <a:solidFill>
                <a:schemeClr val="dk1"/>
              </a:solidFill>
            </a:endParaRPr>
          </a:p>
        </p:txBody>
      </p:sp>
      <p:pic>
        <p:nvPicPr>
          <p:cNvPr id="21"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0070604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44F486-EF40-4008-ABFF-F322FA7FDEEA}"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728192" y="2"/>
            <a:ext cx="10463808" cy="1052735"/>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endParaRPr lang="en-US" sz="3200" dirty="0" smtClean="0"/>
          </a:p>
          <a:p>
            <a:pPr algn="ctr">
              <a:lnSpc>
                <a:spcPct val="150000"/>
              </a:lnSpc>
              <a:spcBef>
                <a:spcPct val="0"/>
              </a:spcBef>
              <a:defRPr/>
            </a:pPr>
            <a:r>
              <a:rPr lang="en-US" sz="2800" dirty="0">
                <a:solidFill>
                  <a:schemeClr val="dk1"/>
                </a:solidFill>
              </a:rPr>
              <a:t>Faculty Video Links, YouTube &amp; NPTEL Video Links and Online Courses Details  </a:t>
            </a:r>
          </a:p>
          <a:p>
            <a:pPr lvl="0" algn="ctr">
              <a:spcBef>
                <a:spcPct val="0"/>
              </a:spcBef>
              <a:defRPr/>
            </a:pP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2" name="Rectangle 3"/>
          <p:cNvSpPr txBox="1">
            <a:spLocks noChangeArrowheads="1"/>
          </p:cNvSpPr>
          <p:nvPr/>
        </p:nvSpPr>
        <p:spPr>
          <a:xfrm>
            <a:off x="1103445" y="980728"/>
            <a:ext cx="10369152" cy="504056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endParaRPr lang="en-IN" sz="2200" dirty="0" smtClean="0"/>
          </a:p>
          <a:p>
            <a:pPr marL="342900" indent="-342900">
              <a:spcBef>
                <a:spcPct val="20000"/>
              </a:spcBef>
              <a:defRPr/>
            </a:pPr>
            <a:r>
              <a:rPr lang="en-US" sz="2200" dirty="0" smtClean="0"/>
              <a:t>YouTube/other  Video Links</a:t>
            </a:r>
          </a:p>
          <a:p>
            <a:pPr marL="342900" indent="-342900">
              <a:spcBef>
                <a:spcPct val="20000"/>
              </a:spcBef>
              <a:defRPr/>
            </a:pPr>
            <a:endParaRPr lang="en-US" sz="2200" dirty="0" smtClean="0"/>
          </a:p>
          <a:p>
            <a:pPr marL="342900" indent="-342900">
              <a:spcBef>
                <a:spcPct val="20000"/>
              </a:spcBef>
              <a:buFont typeface="Arial" pitchFamily="34" charset="0"/>
              <a:buChar char="•"/>
              <a:defRPr/>
            </a:pPr>
            <a:r>
              <a:rPr lang="en-IN" sz="2400" dirty="0" smtClean="0">
                <a:hlinkClick r:id="rId3"/>
              </a:rPr>
              <a:t>https://www.youtube.com/watch?v=LLhgnIYpQaI</a:t>
            </a:r>
            <a:endParaRPr lang="en-IN" sz="2400" dirty="0" smtClean="0"/>
          </a:p>
          <a:p>
            <a:pPr marL="342900" indent="-342900">
              <a:spcBef>
                <a:spcPct val="20000"/>
              </a:spcBef>
              <a:buFont typeface="Arial" pitchFamily="34" charset="0"/>
              <a:buChar char="•"/>
              <a:defRPr/>
            </a:pPr>
            <a:r>
              <a:rPr lang="en-IN" sz="2400" dirty="0" smtClean="0">
                <a:hlinkClick r:id="rId4"/>
              </a:rPr>
              <a:t>https://www.youtube.com/playlist?list=PLmXKhU9FNesSFvj6gASuWmQd23Ul5omtD</a:t>
            </a:r>
            <a:endParaRPr lang="en-IN" sz="2400" dirty="0" smtClean="0"/>
          </a:p>
          <a:p>
            <a:pPr marL="342900" lvl="0" indent="-342900">
              <a:spcBef>
                <a:spcPct val="20000"/>
              </a:spcBef>
              <a:buFont typeface="Arial" pitchFamily="34" charset="0"/>
              <a:buChar char="•"/>
              <a:defRPr/>
            </a:pPr>
            <a:r>
              <a:rPr lang="en-IN" sz="2400" dirty="0" smtClean="0">
                <a:hlinkClick r:id="rId5"/>
              </a:rPr>
              <a:t>https://www.youtube.com/watch?v=xAvC-MJ_Sz8</a:t>
            </a:r>
            <a:endParaRPr lang="en-IN" sz="2400" dirty="0" smtClean="0"/>
          </a:p>
          <a:p>
            <a:pPr marL="342900" lvl="0" indent="-342900">
              <a:spcBef>
                <a:spcPct val="20000"/>
              </a:spcBef>
              <a:buFont typeface="Arial" pitchFamily="34" charset="0"/>
              <a:buChar char="•"/>
              <a:defRPr/>
            </a:pPr>
            <a:r>
              <a:rPr lang="en-IN" sz="2200" u="sng" dirty="0" smtClean="0">
                <a:hlinkClick r:id="rId6"/>
              </a:rPr>
              <a:t>https://nptel.ac.in/courses/106108101</a:t>
            </a:r>
            <a:endParaRPr kumimoji="0" lang="en-US" sz="2200" b="1" i="0" u="sng"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935"/>
          </a:xfrm>
        </p:spPr>
        <p:txBody>
          <a:bodyPr/>
          <a:lstStyle/>
          <a:p>
            <a:endParaRPr lang="en-US" dirty="0"/>
          </a:p>
        </p:txBody>
      </p:sp>
      <p:sp>
        <p:nvSpPr>
          <p:cNvPr id="16" name="Content Placeholder 15"/>
          <p:cNvSpPr>
            <a:spLocks noGrp="1"/>
          </p:cNvSpPr>
          <p:nvPr>
            <p:ph idx="1"/>
          </p:nvPr>
        </p:nvSpPr>
        <p:spPr>
          <a:xfrm>
            <a:off x="746760" y="1289608"/>
            <a:ext cx="10607040" cy="4887355"/>
          </a:xfrm>
        </p:spPr>
        <p:txBody>
          <a:bodyPr>
            <a:normAutofit/>
          </a:bodyPr>
          <a:lstStyle/>
          <a:p>
            <a:pPr marL="0" indent="0" algn="just">
              <a:lnSpc>
                <a:spcPct val="150000"/>
              </a:lnSpc>
              <a:spcBef>
                <a:spcPts val="0"/>
              </a:spcBef>
              <a:buNone/>
            </a:pPr>
            <a:r>
              <a:rPr lang="en-US" sz="2000" dirty="0" smtClean="0"/>
              <a:t>For formative assessment 4 (10 Questions through Google Quiz)</a:t>
            </a:r>
          </a:p>
          <a:p>
            <a:pPr marL="0" indent="0" algn="just">
              <a:lnSpc>
                <a:spcPct val="150000"/>
              </a:lnSpc>
              <a:spcBef>
                <a:spcPts val="0"/>
              </a:spcBef>
              <a:buNone/>
            </a:pPr>
            <a:r>
              <a:rPr lang="en-US" sz="2000" dirty="0">
                <a:hlinkClick r:id="rId3"/>
              </a:rPr>
              <a:t>https://</a:t>
            </a:r>
            <a:r>
              <a:rPr lang="en-US" sz="2000" dirty="0" smtClean="0">
                <a:hlinkClick r:id="rId3"/>
              </a:rPr>
              <a:t>docs.google.com/forms/d/e/1FAIpQLSdsUDs1JSLT_04DIWS7UoSn4CyswTRFbUVrDV3Yn2AmYA6quA/viewform?usp=sf_link</a:t>
            </a:r>
            <a:endParaRPr lang="en-US" sz="2000" dirty="0" smtClean="0"/>
          </a:p>
          <a:p>
            <a:pPr marL="0" indent="0" algn="just">
              <a:lnSpc>
                <a:spcPct val="150000"/>
              </a:lnSpc>
              <a:spcBef>
                <a:spcPts val="0"/>
              </a:spcBef>
              <a:buNone/>
            </a:pPr>
            <a:endParaRPr lang="en-US" sz="2000" dirty="0" smtClean="0"/>
          </a:p>
          <a:p>
            <a:pPr marL="0" indent="0" algn="just">
              <a:lnSpc>
                <a:spcPct val="150000"/>
              </a:lnSpc>
              <a:spcBef>
                <a:spcPts val="0"/>
              </a:spcBef>
              <a:buNone/>
            </a:pPr>
            <a:endParaRPr lang="en-US" sz="2000" dirty="0"/>
          </a:p>
          <a:p>
            <a:pPr marL="0" indent="0">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18" name="Date Placeholder 17"/>
          <p:cNvSpPr>
            <a:spLocks noGrp="1"/>
          </p:cNvSpPr>
          <p:nvPr>
            <p:ph type="dt" sz="half" idx="10"/>
          </p:nvPr>
        </p:nvSpPr>
        <p:spPr/>
        <p:txBody>
          <a:bodyPr/>
          <a:lstStyle/>
          <a:p>
            <a:fld id="{4021398B-C6B3-402B-B9C2-9073EF0E37BF}"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93</a:t>
            </a:fld>
            <a:endParaRPr lang="en-US"/>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Daily Quiz for Module 4 (Thrashing)</a:t>
            </a:r>
            <a:endParaRPr lang="en-US" sz="3200" dirty="0">
              <a:solidFill>
                <a:schemeClr val="dk1"/>
              </a:solidFill>
            </a:endParaRPr>
          </a:p>
        </p:txBody>
      </p:sp>
      <p:pic>
        <p:nvPicPr>
          <p:cNvPr id="21" name="Picture 3" descr="C:\Users\Manks\Downloads\128_calendar-schedule-credit-mortgage-date-512.png"/>
          <p:cNvPicPr>
            <a:picLocks noChangeAspect="1" noChangeArrowheads="1"/>
          </p:cNvPicPr>
          <p:nvPr/>
        </p:nvPicPr>
        <p:blipFill>
          <a:blip r:embed="rId5"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3680767800"/>
      </p:ext>
    </p:extLst>
  </p:cSld>
  <p:clrMapOvr>
    <a:masterClrMapping/>
  </p:clrMapOvr>
  <p:transition spd="slow">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935"/>
          </a:xfrm>
        </p:spPr>
        <p:txBody>
          <a:bodyPr/>
          <a:lstStyle/>
          <a:p>
            <a:endParaRPr lang="en-US" dirty="0"/>
          </a:p>
        </p:txBody>
      </p:sp>
      <p:sp>
        <p:nvSpPr>
          <p:cNvPr id="16" name="Content Placeholder 15"/>
          <p:cNvSpPr>
            <a:spLocks noGrp="1"/>
          </p:cNvSpPr>
          <p:nvPr>
            <p:ph idx="1"/>
          </p:nvPr>
        </p:nvSpPr>
        <p:spPr>
          <a:xfrm>
            <a:off x="746760" y="1289608"/>
            <a:ext cx="10607040" cy="4887355"/>
          </a:xfrm>
        </p:spPr>
        <p:txBody>
          <a:bodyPr>
            <a:normAutofit/>
          </a:bodyPr>
          <a:lstStyle/>
          <a:p>
            <a:pPr marL="0" indent="0" algn="just">
              <a:lnSpc>
                <a:spcPct val="150000"/>
              </a:lnSpc>
              <a:spcBef>
                <a:spcPts val="0"/>
              </a:spcBef>
              <a:buNone/>
            </a:pPr>
            <a:r>
              <a:rPr lang="en-US" sz="2000" dirty="0" smtClean="0"/>
              <a:t>100 MCQ on the below link</a:t>
            </a:r>
          </a:p>
          <a:p>
            <a:pPr marL="0" indent="0" algn="just">
              <a:lnSpc>
                <a:spcPct val="150000"/>
              </a:lnSpc>
              <a:spcBef>
                <a:spcPts val="0"/>
              </a:spcBef>
              <a:buNone/>
            </a:pPr>
            <a:r>
              <a:rPr lang="en-US" sz="2000" dirty="0" smtClean="0">
                <a:hlinkClick r:id="rId3"/>
              </a:rPr>
              <a:t>http</a:t>
            </a:r>
            <a:r>
              <a:rPr lang="en-US" sz="2000" dirty="0">
                <a:hlinkClick r:id="rId3"/>
              </a:rPr>
              <a:t>://www.nietcampus.com/Manage/QuestionPaper/</a:t>
            </a:r>
            <a:endParaRPr lang="en-US" sz="2000" dirty="0" smtClean="0"/>
          </a:p>
          <a:p>
            <a:pPr marL="0" indent="0" algn="just">
              <a:lnSpc>
                <a:spcPct val="150000"/>
              </a:lnSpc>
              <a:spcBef>
                <a:spcPts val="0"/>
              </a:spcBef>
              <a:buNone/>
            </a:pPr>
            <a:endParaRPr lang="en-US" sz="2000" dirty="0" smtClean="0"/>
          </a:p>
          <a:p>
            <a:pPr marL="0" indent="0" algn="just">
              <a:lnSpc>
                <a:spcPct val="150000"/>
              </a:lnSpc>
              <a:spcBef>
                <a:spcPts val="0"/>
              </a:spcBef>
              <a:buNone/>
            </a:pPr>
            <a:endParaRPr lang="en-US" sz="2000" dirty="0"/>
          </a:p>
          <a:p>
            <a:pPr marL="0" indent="0">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buNone/>
            </a:pPr>
            <a:endParaRPr lang="en-US" sz="2800" b="1" dirty="0" smtClean="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marL="0" indent="0" algn="just">
              <a:lnSpc>
                <a:spcPct val="150000"/>
              </a:lnSpc>
              <a:buNone/>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dirty="0" smtClean="0"/>
          </a:p>
          <a:p>
            <a:pPr marL="0" indent="0">
              <a:lnSpc>
                <a:spcPct val="150000"/>
              </a:lnSpc>
              <a:spcBef>
                <a:spcPts val="0"/>
              </a:spcBef>
              <a:buNone/>
            </a:pPr>
            <a:endParaRPr lang="en-US" dirty="0"/>
          </a:p>
        </p:txBody>
      </p:sp>
      <p:sp>
        <p:nvSpPr>
          <p:cNvPr id="18" name="Date Placeholder 17"/>
          <p:cNvSpPr>
            <a:spLocks noGrp="1"/>
          </p:cNvSpPr>
          <p:nvPr>
            <p:ph type="dt" sz="half" idx="10"/>
          </p:nvPr>
        </p:nvSpPr>
        <p:spPr/>
        <p:txBody>
          <a:bodyPr/>
          <a:lstStyle/>
          <a:p>
            <a:fld id="{72CFF91A-DE93-442F-ADBE-AE2547DB336B}" type="datetime3">
              <a:rPr lang="en-US" smtClean="0"/>
              <a:t>5 January 2024</a:t>
            </a:fld>
            <a:endParaRPr lang="en-US" dirty="0"/>
          </a:p>
        </p:txBody>
      </p:sp>
      <p:sp>
        <p:nvSpPr>
          <p:cNvPr id="19" name="Footer Placeholder 18"/>
          <p:cNvSpPr>
            <a:spLocks noGrp="1"/>
          </p:cNvSpPr>
          <p:nvPr>
            <p:ph type="ftr" sz="quarter" idx="11"/>
          </p:nvPr>
        </p:nvSpPr>
        <p:spPr/>
        <p:txBody>
          <a:bodyPr/>
          <a:lstStyle/>
          <a:p>
            <a:r>
              <a:rPr lang="pt-BR" dirty="0" smtClean="0"/>
              <a:t>Mr. Deepak Sharma    Unit 4      ACSE0403B       OS  </a:t>
            </a:r>
            <a:endParaRPr lang="en-US" dirty="0"/>
          </a:p>
        </p:txBody>
      </p:sp>
      <p:sp>
        <p:nvSpPr>
          <p:cNvPr id="20" name="Slide Number Placeholder 19"/>
          <p:cNvSpPr>
            <a:spLocks noGrp="1"/>
          </p:cNvSpPr>
          <p:nvPr>
            <p:ph type="sldNum" sz="quarter" idx="12"/>
          </p:nvPr>
        </p:nvSpPr>
        <p:spPr/>
        <p:txBody>
          <a:bodyPr/>
          <a:lstStyle/>
          <a:p>
            <a:fld id="{538C7372-42EB-4DDA-ACE3-4A61AECCF37F}" type="slidenum">
              <a:rPr lang="en-US" smtClean="0"/>
              <a:pPr/>
              <a:t>94</a:t>
            </a:fld>
            <a:endParaRPr lang="en-US"/>
          </a:p>
        </p:txBody>
      </p:sp>
      <p:sp>
        <p:nvSpPr>
          <p:cNvPr id="7" name="Rectangle 6"/>
          <p:cNvSpPr/>
          <p:nvPr/>
        </p:nvSpPr>
        <p:spPr>
          <a:xfrm>
            <a:off x="838201" y="257577"/>
            <a:ext cx="1637714" cy="9244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stretch>
            <a:fillRect/>
          </a:stretch>
        </p:blipFill>
        <p:spPr>
          <a:xfrm>
            <a:off x="838200" y="365125"/>
            <a:ext cx="1444877" cy="816935"/>
          </a:xfrm>
          <a:prstGeom prst="rect">
            <a:avLst/>
          </a:prstGeom>
        </p:spPr>
      </p:pic>
      <p:sp>
        <p:nvSpPr>
          <p:cNvPr id="8" name="Rectangle 7"/>
          <p:cNvSpPr/>
          <p:nvPr/>
        </p:nvSpPr>
        <p:spPr>
          <a:xfrm>
            <a:off x="2475915" y="257577"/>
            <a:ext cx="8877885" cy="924484"/>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pPr>
            <a:r>
              <a:rPr lang="en-US" sz="3200" dirty="0" smtClean="0">
                <a:solidFill>
                  <a:schemeClr val="dk1"/>
                </a:solidFill>
              </a:rPr>
              <a:t>MCQ</a:t>
            </a:r>
            <a:endParaRPr lang="en-US" sz="3200" dirty="0">
              <a:solidFill>
                <a:schemeClr val="dk1"/>
              </a:solidFill>
            </a:endParaRPr>
          </a:p>
        </p:txBody>
      </p:sp>
      <p:pic>
        <p:nvPicPr>
          <p:cNvPr id="21" name="Picture 3" descr="C:\Users\Manks\Downloads\128_calendar-schedule-credit-mortgage-date-512.png"/>
          <p:cNvPicPr>
            <a:picLocks noChangeAspect="1" noChangeArrowheads="1"/>
          </p:cNvPicPr>
          <p:nvPr/>
        </p:nvPicPr>
        <p:blipFill>
          <a:blip r:embed="rId5" cstate="print"/>
          <a:srcRect/>
          <a:stretch>
            <a:fillRect/>
          </a:stretch>
        </p:blipFill>
        <p:spPr bwMode="auto">
          <a:xfrm flipH="1">
            <a:off x="746760" y="6023428"/>
            <a:ext cx="533400" cy="533400"/>
          </a:xfrm>
          <a:prstGeom prst="rect">
            <a:avLst/>
          </a:prstGeom>
          <a:noFill/>
        </p:spPr>
      </p:pic>
    </p:spTree>
    <p:extLst>
      <p:ext uri="{BB962C8B-B14F-4D97-AF65-F5344CB8AC3E}">
        <p14:creationId xmlns:p14="http://schemas.microsoft.com/office/powerpoint/2010/main" val="1013874305"/>
      </p:ext>
    </p:extLst>
  </p:cSld>
  <p:clrMapOvr>
    <a:masterClrMapping/>
  </p:clrMapOvr>
  <p:transition spd="slow">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6D01C3-374D-44EB-B0A9-003E2C09F083}"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828800" y="-38635"/>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endParaRPr lang="en-US" sz="3200" dirty="0" smtClean="0"/>
          </a:p>
          <a:p>
            <a:pPr algn="ctr">
              <a:lnSpc>
                <a:spcPct val="150000"/>
              </a:lnSpc>
              <a:spcBef>
                <a:spcPct val="0"/>
              </a:spcBef>
              <a:defRPr/>
            </a:pPr>
            <a:r>
              <a:rPr lang="en-US" sz="3200" dirty="0">
                <a:solidFill>
                  <a:schemeClr val="dk1"/>
                </a:solidFill>
              </a:rPr>
              <a:t>Weekly Assignment</a:t>
            </a:r>
          </a:p>
          <a:p>
            <a:pPr lvl="0" algn="ctr">
              <a:spcBef>
                <a:spcPct val="0"/>
              </a:spcBef>
              <a:defRPr/>
            </a:pP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2" name="Rectangle 3"/>
          <p:cNvSpPr txBox="1">
            <a:spLocks noChangeArrowheads="1"/>
          </p:cNvSpPr>
          <p:nvPr/>
        </p:nvSpPr>
        <p:spPr>
          <a:xfrm>
            <a:off x="1199456" y="1412776"/>
            <a:ext cx="10273141"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2656" y="908720"/>
            <a:ext cx="10069941"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295467" y="692696"/>
            <a:ext cx="10273141" cy="4114800"/>
          </a:xfrm>
          <a:prstGeom prst="rect">
            <a:avLst/>
          </a:prstGeom>
        </p:spPr>
        <p:txBody>
          <a:bodyPr vert="horz" lIns="91440" tIns="45720" rIns="91440" bIns="45720" rtlCol="0">
            <a:noAutofit/>
          </a:bodyPr>
          <a:lstStyle/>
          <a:p>
            <a:pPr marL="457200" lvl="0" indent="-457200">
              <a:lnSpc>
                <a:spcPct val="150000"/>
              </a:lnSpc>
              <a:spcBef>
                <a:spcPct val="20000"/>
              </a:spcBef>
              <a:buFont typeface="Arial" pitchFamily="34" charset="0"/>
              <a:buChar char="•"/>
              <a:defRPr/>
            </a:pPr>
            <a:r>
              <a:rPr lang="en-US" sz="2400" dirty="0" smtClean="0"/>
              <a:t>Name  the common  strategies to select a free hole from a set of available holes.</a:t>
            </a:r>
          </a:p>
          <a:p>
            <a:pPr marL="457200" indent="-457200">
              <a:lnSpc>
                <a:spcPct val="150000"/>
              </a:lnSpc>
              <a:spcBef>
                <a:spcPct val="20000"/>
              </a:spcBef>
              <a:buFont typeface="Arial" pitchFamily="34" charset="0"/>
              <a:buChar char="•"/>
              <a:defRPr/>
            </a:pPr>
            <a:r>
              <a:rPr lang="en-US" sz="2400" dirty="0" smtClean="0"/>
              <a:t>Explain Compaction.</a:t>
            </a:r>
            <a:endParaRPr lang="en-IN" sz="2400" dirty="0" smtClean="0"/>
          </a:p>
          <a:p>
            <a:pPr marL="457200" indent="-457200">
              <a:lnSpc>
                <a:spcPct val="150000"/>
              </a:lnSpc>
              <a:spcBef>
                <a:spcPct val="20000"/>
              </a:spcBef>
              <a:buFont typeface="Arial" pitchFamily="34" charset="0"/>
              <a:buChar char="•"/>
              <a:defRPr/>
            </a:pPr>
            <a:r>
              <a:rPr lang="en-US" sz="2400" dirty="0" smtClean="0"/>
              <a:t> Define Virtual Memory.</a:t>
            </a:r>
          </a:p>
          <a:p>
            <a:pPr marL="457200" indent="-457200">
              <a:lnSpc>
                <a:spcPct val="150000"/>
              </a:lnSpc>
              <a:spcBef>
                <a:spcPct val="20000"/>
              </a:spcBef>
              <a:buFont typeface="Arial" pitchFamily="34" charset="0"/>
              <a:buChar char="•"/>
              <a:defRPr/>
            </a:pPr>
            <a:r>
              <a:rPr lang="en-US" sz="2400" dirty="0" smtClean="0"/>
              <a:t>Name the various page replacement algorithms used for page replacement.</a:t>
            </a:r>
            <a:endParaRPr lang="en-IN" sz="2400" dirty="0" smtClean="0"/>
          </a:p>
          <a:p>
            <a:pPr marL="457200" indent="-457200">
              <a:lnSpc>
                <a:spcPct val="150000"/>
              </a:lnSpc>
              <a:spcBef>
                <a:spcPct val="20000"/>
              </a:spcBef>
              <a:defRPr/>
            </a:pPr>
            <a:endParaRPr lang="en-IN" sz="2400" dirty="0" smtClean="0"/>
          </a:p>
        </p:txBody>
      </p:sp>
      <p:sp>
        <p:nvSpPr>
          <p:cNvPr id="16" name="Rectangle 3"/>
          <p:cNvSpPr txBox="1">
            <a:spLocks noChangeArrowheads="1"/>
          </p:cNvSpPr>
          <p:nvPr/>
        </p:nvSpPr>
        <p:spPr>
          <a:xfrm>
            <a:off x="1199456" y="1412776"/>
            <a:ext cx="10177131"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05FB09-DFB7-4D61-A7EF-423E657FA591}"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spcBef>
                <a:spcPct val="0"/>
              </a:spcBef>
              <a:defRPr/>
            </a:pPr>
            <a:r>
              <a:rPr lang="en-US" sz="3200" dirty="0">
                <a:solidFill>
                  <a:schemeClr val="dk1"/>
                </a:solidFill>
              </a:rPr>
              <a:t>Old Question Papers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2" name="Rectangle 3"/>
          <p:cNvSpPr txBox="1">
            <a:spLocks noChangeArrowheads="1"/>
          </p:cNvSpPr>
          <p:nvPr/>
        </p:nvSpPr>
        <p:spPr>
          <a:xfrm>
            <a:off x="1199456" y="1412776"/>
            <a:ext cx="10273141"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2656" y="908720"/>
            <a:ext cx="10069941"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2656" y="1565176"/>
            <a:ext cx="10273141" cy="4114800"/>
          </a:xfrm>
          <a:prstGeom prst="rect">
            <a:avLst/>
          </a:prstGeom>
        </p:spPr>
        <p:txBody>
          <a:bodyPr vert="horz" lIns="91440" tIns="45720" rIns="91440" bIns="45720" rtlCol="0">
            <a:noAutofit/>
          </a:bodyPr>
          <a:lstStyle/>
          <a:p>
            <a:pPr marL="457200" lvl="0" indent="-457200">
              <a:spcBef>
                <a:spcPct val="20000"/>
              </a:spcBef>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199456" y="1412776"/>
            <a:ext cx="10177131"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2374900" y="927100"/>
            <a:ext cx="7848600" cy="48514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37D5E2-095D-471D-920C-C5153ED6EB52}"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defRPr/>
            </a:pPr>
            <a:r>
              <a:rPr lang="en-US" sz="3200" dirty="0">
                <a:solidFill>
                  <a:schemeClr val="dk1"/>
                </a:solidFill>
              </a:rPr>
              <a:t>Old Question Papers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2" name="Rectangle 3"/>
          <p:cNvSpPr txBox="1">
            <a:spLocks noChangeArrowheads="1"/>
          </p:cNvSpPr>
          <p:nvPr/>
        </p:nvSpPr>
        <p:spPr>
          <a:xfrm>
            <a:off x="1199456" y="1412776"/>
            <a:ext cx="10273141"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2656" y="908720"/>
            <a:ext cx="10069941"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2656" y="1565176"/>
            <a:ext cx="10273141" cy="4114800"/>
          </a:xfrm>
          <a:prstGeom prst="rect">
            <a:avLst/>
          </a:prstGeom>
        </p:spPr>
        <p:txBody>
          <a:bodyPr vert="horz" lIns="91440" tIns="45720" rIns="91440" bIns="45720" rtlCol="0">
            <a:noAutofit/>
          </a:bodyPr>
          <a:lstStyle/>
          <a:p>
            <a:pPr marL="457200" lvl="0" indent="-457200">
              <a:spcBef>
                <a:spcPct val="20000"/>
              </a:spcBef>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199456" y="1412776"/>
            <a:ext cx="10177131"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3" cstate="print"/>
          <a:srcRect/>
          <a:stretch>
            <a:fillRect/>
          </a:stretch>
        </p:blipFill>
        <p:spPr bwMode="auto">
          <a:xfrm>
            <a:off x="3400424" y="1000124"/>
            <a:ext cx="6492875" cy="515937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64CA7B-A454-4E7C-BA90-43EF201BAF30}"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spcBef>
                <a:spcPct val="0"/>
              </a:spcBef>
              <a:defRPr/>
            </a:pPr>
            <a:r>
              <a:rPr lang="en-US" sz="3200" dirty="0">
                <a:solidFill>
                  <a:schemeClr val="dk1"/>
                </a:solidFill>
              </a:rPr>
              <a:t>Old Question Papers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2" name="Rectangle 3"/>
          <p:cNvSpPr txBox="1">
            <a:spLocks noChangeArrowheads="1"/>
          </p:cNvSpPr>
          <p:nvPr/>
        </p:nvSpPr>
        <p:spPr>
          <a:xfrm>
            <a:off x="1199456" y="1412776"/>
            <a:ext cx="10273141"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2656" y="908720"/>
            <a:ext cx="10069941"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2656" y="1565176"/>
            <a:ext cx="10273141" cy="4114800"/>
          </a:xfrm>
          <a:prstGeom prst="rect">
            <a:avLst/>
          </a:prstGeom>
        </p:spPr>
        <p:txBody>
          <a:bodyPr vert="horz" lIns="91440" tIns="45720" rIns="91440" bIns="45720" rtlCol="0">
            <a:noAutofit/>
          </a:bodyPr>
          <a:lstStyle/>
          <a:p>
            <a:pPr marL="457200" lvl="0" indent="-457200">
              <a:spcBef>
                <a:spcPct val="20000"/>
              </a:spcBef>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199456" y="1412776"/>
            <a:ext cx="10177131"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5" name="Picture 3"/>
          <p:cNvPicPr>
            <a:picLocks noChangeAspect="1" noChangeArrowheads="1"/>
          </p:cNvPicPr>
          <p:nvPr/>
        </p:nvPicPr>
        <p:blipFill>
          <a:blip r:embed="rId3" cstate="print"/>
          <a:srcRect/>
          <a:stretch>
            <a:fillRect/>
          </a:stretch>
        </p:blipFill>
        <p:spPr bwMode="auto">
          <a:xfrm>
            <a:off x="3111500" y="1079500"/>
            <a:ext cx="6476999" cy="45847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EAA519-D51F-4DA3-A0E0-CB9537C5C393}" type="datetime3">
              <a:rPr lang="en-US" smtClean="0"/>
              <a:t>5 January 2024</a:t>
            </a:fld>
            <a:endParaRPr lang="en-US"/>
          </a:p>
        </p:txBody>
      </p:sp>
      <p:sp>
        <p:nvSpPr>
          <p:cNvPr id="5" name="Footer Placeholder 4"/>
          <p:cNvSpPr>
            <a:spLocks noGrp="1"/>
          </p:cNvSpPr>
          <p:nvPr>
            <p:ph type="ftr" sz="quarter" idx="11"/>
          </p:nvPr>
        </p:nvSpPr>
        <p:spPr>
          <a:xfrm>
            <a:off x="3352800" y="6356351"/>
            <a:ext cx="6908800" cy="365125"/>
          </a:xfrm>
        </p:spPr>
        <p:txBody>
          <a:bodyPr/>
          <a:lstStyle/>
          <a:p>
            <a:r>
              <a:rPr lang="pt-BR" dirty="0" smtClean="0"/>
              <a:t>Mr. Deepak Sharma    Unit 4      ACSE0403B       OS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828800" y="2"/>
            <a:ext cx="10363200" cy="685799"/>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0"/>
              </a:spcBef>
              <a:defRPr/>
            </a:pPr>
            <a:r>
              <a:rPr lang="en-US" sz="3200" dirty="0">
                <a:solidFill>
                  <a:schemeClr val="dk1"/>
                </a:solidFill>
              </a:rPr>
              <a:t>Old Question Papers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0400" cy="817163"/>
          </a:xfrm>
          <a:prstGeom prst="rect">
            <a:avLst/>
          </a:prstGeom>
          <a:noFill/>
        </p:spPr>
      </p:pic>
      <p:sp>
        <p:nvSpPr>
          <p:cNvPr id="12" name="Rectangle 3"/>
          <p:cNvSpPr txBox="1">
            <a:spLocks noChangeArrowheads="1"/>
          </p:cNvSpPr>
          <p:nvPr/>
        </p:nvSpPr>
        <p:spPr>
          <a:xfrm>
            <a:off x="1199456" y="1412776"/>
            <a:ext cx="10273141"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2656" y="908720"/>
            <a:ext cx="10069941"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2656" y="1565176"/>
            <a:ext cx="10273141" cy="4114800"/>
          </a:xfrm>
          <a:prstGeom prst="rect">
            <a:avLst/>
          </a:prstGeom>
        </p:spPr>
        <p:txBody>
          <a:bodyPr vert="horz" lIns="91440" tIns="45720" rIns="91440" bIns="45720" rtlCol="0">
            <a:noAutofit/>
          </a:bodyPr>
          <a:lstStyle/>
          <a:p>
            <a:pPr marL="457200" lvl="0" indent="-457200">
              <a:spcBef>
                <a:spcPct val="20000"/>
              </a:spcBef>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130300" y="965200"/>
            <a:ext cx="10246287" cy="486717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3" cstate="print"/>
          <a:srcRect/>
          <a:stretch>
            <a:fillRect/>
          </a:stretch>
        </p:blipFill>
        <p:spPr bwMode="auto">
          <a:xfrm>
            <a:off x="2768600" y="1016000"/>
            <a:ext cx="7879187" cy="44450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607</TotalTime>
  <Words>7629</Words>
  <Application>Microsoft Office PowerPoint</Application>
  <PresentationFormat>Widescreen</PresentationFormat>
  <Paragraphs>1651</Paragraphs>
  <Slides>102</Slides>
  <Notes>85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Calibri</vt:lpstr>
      <vt:lpstr>Calibri Light</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Chandra Shekhar Yadav</dc:creator>
  <cp:lastModifiedBy>student</cp:lastModifiedBy>
  <cp:revision>202</cp:revision>
  <dcterms:created xsi:type="dcterms:W3CDTF">2020-05-08T04:39:24Z</dcterms:created>
  <dcterms:modified xsi:type="dcterms:W3CDTF">2024-01-05T05:56:10Z</dcterms:modified>
</cp:coreProperties>
</file>