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95C"/>
    <a:srgbClr val="BE1257"/>
    <a:srgbClr val="EB2978"/>
    <a:srgbClr val="F1659E"/>
    <a:srgbClr val="7A0C39"/>
    <a:srgbClr val="540827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9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1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8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4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0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43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41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7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5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67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8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8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BDBA1D-B119-4289-857F-3430D9259FA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5D964E-5065-4CB3-B1F2-43A3BC32B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568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D07BA-C897-4799-A440-1BC7D8BB5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062" y="938545"/>
            <a:ext cx="4298578" cy="1253887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KnitWit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C02F4-6684-4AA8-A9B1-9BA47EE81051}"/>
              </a:ext>
            </a:extLst>
          </p:cNvPr>
          <p:cNvSpPr txBox="1"/>
          <p:nvPr/>
        </p:nvSpPr>
        <p:spPr>
          <a:xfrm>
            <a:off x="9386047" y="5053984"/>
            <a:ext cx="2805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команды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Павлов Александр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Акимушкин Евгений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Перепечко Константин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2C800-A7A8-4108-BF03-2EB20BE53CD5}"/>
              </a:ext>
            </a:extLst>
          </p:cNvPr>
          <p:cNvSpPr txBox="1"/>
          <p:nvPr/>
        </p:nvSpPr>
        <p:spPr>
          <a:xfrm>
            <a:off x="1332939" y="2930326"/>
            <a:ext cx="4616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для онлайн-обучения ремеслам и хобби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55E4F4A-ECCB-4AB6-97E7-5BCC73C6149D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F0EACE-57A1-4C0B-926B-FCCFAB74A9CE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8F8462-621E-4EA5-883D-885E6FA8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21" y="1565488"/>
            <a:ext cx="2363970" cy="24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D84FDC-C338-4DF0-82BB-0D762B85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2625071"/>
            <a:ext cx="11551024" cy="16078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Присоединяйтесь к </a:t>
            </a:r>
            <a:r>
              <a:rPr lang="en-US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“KnitWit”</a:t>
            </a:r>
            <a:r>
              <a:rPr 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откройте для себя новый мир ремесел и хобби! Наша платформа предлагает уникальные возможности для творчества и саморазвития.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913574B-9B40-4BD5-9A8D-07A428DF7CA3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29629F-F963-4D42-BBEF-E6BBAF11E3C1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254C1B9-A6E9-447D-B267-CF5560DE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5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57768-DA3C-429A-8975-4C02425E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2766218"/>
            <a:ext cx="1103107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платформ для обучения ремеслам и хобби в сравнении с изобилием онлайн-курсов по IT-специальностям.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0EC698F-F6F1-4146-A0AE-575E4514CD95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1CDB2E-9808-4709-953B-944F3DC7E359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4BCB9BB-327D-4E3A-AFE4-31E64207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проблемы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6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107697F-3389-455C-A936-F9D27598F714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D65A23-AF61-4EFF-8167-87B15A52D7F6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34F42-CF44-4374-A5AE-8A2A7A9498D4}"/>
              </a:ext>
            </a:extLst>
          </p:cNvPr>
          <p:cNvSpPr txBox="1"/>
          <p:nvPr/>
        </p:nvSpPr>
        <p:spPr>
          <a:xfrm>
            <a:off x="1039905" y="2732618"/>
            <a:ext cx="3048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Любители Рукоделия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Люди, желающие научиться новым ремеслам и улучшить свои навыки.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3FD6623-7CAA-4ADF-80A1-34F463D5513B}"/>
              </a:ext>
            </a:extLst>
          </p:cNvPr>
          <p:cNvSpPr/>
          <p:nvPr/>
        </p:nvSpPr>
        <p:spPr>
          <a:xfrm>
            <a:off x="699246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8C802-9B43-48F8-8D10-79BA9DAEC287}"/>
              </a:ext>
            </a:extLst>
          </p:cNvPr>
          <p:cNvSpPr txBox="1"/>
          <p:nvPr/>
        </p:nvSpPr>
        <p:spPr>
          <a:xfrm>
            <a:off x="4374775" y="2732618"/>
            <a:ext cx="3048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Хобби-мастера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Те, кто хочет находить удовольствие и творческое вдохновение в различных хобби.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D9CBE-2AEC-4657-B548-F9A84F6DA05C}"/>
              </a:ext>
            </a:extLst>
          </p:cNvPr>
          <p:cNvSpPr txBox="1"/>
          <p:nvPr/>
        </p:nvSpPr>
        <p:spPr>
          <a:xfrm>
            <a:off x="7709645" y="2732618"/>
            <a:ext cx="39444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Интересующиеся</a:t>
            </a:r>
            <a:r>
              <a:rPr lang="en-US" sz="2000" b="1" dirty="0"/>
              <a:t> </a:t>
            </a:r>
            <a:r>
              <a:rPr lang="ru-RU" sz="2000" b="1" dirty="0"/>
              <a:t>саморазвитием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Люди, заинтересованные в личном росте и усовершенствовании своих умений.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1AD4A4F-115A-42D5-8F98-49A0C8F41A7C}"/>
              </a:ext>
            </a:extLst>
          </p:cNvPr>
          <p:cNvSpPr/>
          <p:nvPr/>
        </p:nvSpPr>
        <p:spPr>
          <a:xfrm>
            <a:off x="7252445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11691A3-D015-4BBC-895D-DCD9EC53814E}"/>
              </a:ext>
            </a:extLst>
          </p:cNvPr>
          <p:cNvSpPr/>
          <p:nvPr/>
        </p:nvSpPr>
        <p:spPr>
          <a:xfrm>
            <a:off x="3935505" y="2763396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831452C4-2451-42BB-84D2-49AE373C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4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ACAC08-517D-4ADB-88B7-D3A9C4C5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2428884"/>
            <a:ext cx="10515601" cy="2819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“KnitWit”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это платформа онлайн-обучения, разработанная специально для того, чтобы помочь людям освоить ремесла и хобби. Платформа упрощает процесс обучения, предоставляя структурированные курсы и возможность отслеживания прогресса.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E8DD351-D19A-46F2-A90F-5361325FE143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1E992C-B876-4FB8-83C9-70CFDE11C6EA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BA660C8-F8AF-4E16-8EEB-520A908A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2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D7DC32-0C17-4C8A-8CD7-F9D1BE1B62D3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682EED-F517-441D-914F-8C90295339BF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D56A-98DD-4E28-BB13-7E0FD7BD5787}"/>
              </a:ext>
            </a:extLst>
          </p:cNvPr>
          <p:cNvSpPr txBox="1"/>
          <p:nvPr/>
        </p:nvSpPr>
        <p:spPr>
          <a:xfrm>
            <a:off x="581028" y="2921865"/>
            <a:ext cx="3524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редоставляет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набор инструментов для разработки масштабируемых и высокопроизводительных приложений.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547B-7F78-4016-9508-3233C9FA927F}"/>
              </a:ext>
            </a:extLst>
          </p:cNvPr>
          <p:cNvSpPr txBox="1"/>
          <p:nvPr/>
        </p:nvSpPr>
        <p:spPr>
          <a:xfrm>
            <a:off x="4791498" y="2921865"/>
            <a:ext cx="31233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языка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быстрое развертывание и высокую производительность интерфейса.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9BB19-5EC6-43DE-9B17-4595D33339FB}"/>
              </a:ext>
            </a:extLst>
          </p:cNvPr>
          <p:cNvSpPr txBox="1"/>
          <p:nvPr/>
        </p:nvSpPr>
        <p:spPr>
          <a:xfrm>
            <a:off x="8601074" y="2943183"/>
            <a:ext cx="32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еляционная база данных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высокую производительность, поддержку транзакций и 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многофункциональность.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9388E3-9653-4A82-A675-674925C8C0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6" y="1894177"/>
            <a:ext cx="1011615" cy="8767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B9BD96-F4F7-42E0-93B9-61FE414DC2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78" y="1894177"/>
            <a:ext cx="944275" cy="9442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193BEB2-FE4A-4B8B-8A11-80F77428837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72" y="1997442"/>
            <a:ext cx="893604" cy="670203"/>
          </a:xfrm>
          <a:prstGeom prst="rect">
            <a:avLst/>
          </a:prstGeom>
        </p:spPr>
      </p:pic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EE59BF5D-45C5-4F58-805B-E2864BD9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инновации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6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29D36A1-CF2B-4F4C-8295-5EC90A91FA98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B082C0-5359-4969-908C-F0928980E054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53F6A-7440-42B0-B770-1C547CD7A1B2}"/>
              </a:ext>
            </a:extLst>
          </p:cNvPr>
          <p:cNvSpPr txBox="1"/>
          <p:nvPr/>
        </p:nvSpPr>
        <p:spPr>
          <a:xfrm>
            <a:off x="1599358" y="3470886"/>
            <a:ext cx="9866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творческого потенциала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признаем важность творческого самовыражения и предоставляем возможность нашим пользователям развивать свои навыки в различных сферах ремесел и хобби. Это помогает раскрыть их потенциал и достичь новых высот в творчестве.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C0F52-6CBB-4A35-BCF4-3916B0D74449}"/>
              </a:ext>
            </a:extLst>
          </p:cNvPr>
          <p:cNvSpPr txBox="1"/>
          <p:nvPr/>
        </p:nvSpPr>
        <p:spPr>
          <a:xfrm>
            <a:off x="1596278" y="5109410"/>
            <a:ext cx="101474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 курсов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платформа предлагает обширный выбор курсов, охватывающих различные виды ремесел и хобби - от вязания и рисования до кулинарии и ремесленных работ. Это позволяет пользователям выбирать подходящие им курсы и наслаждаться процессом обучения в интересующих их областях.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D22F62-21EC-4B12-950E-B2A9D468634F}"/>
              </a:ext>
            </a:extLst>
          </p:cNvPr>
          <p:cNvCxnSpPr>
            <a:cxnSpLocks/>
          </p:cNvCxnSpPr>
          <p:nvPr/>
        </p:nvCxnSpPr>
        <p:spPr>
          <a:xfrm>
            <a:off x="775685" y="1254781"/>
            <a:ext cx="14006" cy="533400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DE733AA-28BC-49A7-ADFE-08C1DB1DD5A4}"/>
              </a:ext>
            </a:extLst>
          </p:cNvPr>
          <p:cNvCxnSpPr/>
          <p:nvPr/>
        </p:nvCxnSpPr>
        <p:spPr>
          <a:xfrm flipH="1">
            <a:off x="693644" y="3767138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033ED98-B4FF-4CB6-AE06-E30D95BDF40E}"/>
              </a:ext>
            </a:extLst>
          </p:cNvPr>
          <p:cNvCxnSpPr>
            <a:cxnSpLocks/>
          </p:cNvCxnSpPr>
          <p:nvPr/>
        </p:nvCxnSpPr>
        <p:spPr>
          <a:xfrm flipH="1">
            <a:off x="693644" y="1894355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B76F0CE-EDFC-492E-89A8-DE518FD32B60}"/>
              </a:ext>
            </a:extLst>
          </p:cNvPr>
          <p:cNvCxnSpPr/>
          <p:nvPr/>
        </p:nvCxnSpPr>
        <p:spPr>
          <a:xfrm flipH="1">
            <a:off x="693644" y="5335122"/>
            <a:ext cx="86173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9FD8E7-163D-441F-8960-C94B7334B0D0}"/>
              </a:ext>
            </a:extLst>
          </p:cNvPr>
          <p:cNvSpPr/>
          <p:nvPr/>
        </p:nvSpPr>
        <p:spPr>
          <a:xfrm>
            <a:off x="598394" y="5182722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801ACB9-7363-4A8E-BAC9-85135457A3DC}"/>
              </a:ext>
            </a:extLst>
          </p:cNvPr>
          <p:cNvSpPr/>
          <p:nvPr/>
        </p:nvSpPr>
        <p:spPr>
          <a:xfrm>
            <a:off x="598394" y="3616981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F28CD69-4336-4DC6-B50F-DDC6933F7D85}"/>
              </a:ext>
            </a:extLst>
          </p:cNvPr>
          <p:cNvSpPr/>
          <p:nvPr/>
        </p:nvSpPr>
        <p:spPr>
          <a:xfrm>
            <a:off x="598394" y="1739712"/>
            <a:ext cx="340659" cy="304800"/>
          </a:xfrm>
          <a:prstGeom prst="roundRect">
            <a:avLst/>
          </a:prstGeom>
          <a:solidFill>
            <a:srgbClr val="BE1257"/>
          </a:solidFill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4082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6507-FC07-431B-A38B-8CC93963FD9A}"/>
              </a:ext>
            </a:extLst>
          </p:cNvPr>
          <p:cNvSpPr txBox="1"/>
          <p:nvPr/>
        </p:nvSpPr>
        <p:spPr>
          <a:xfrm>
            <a:off x="1596278" y="1580050"/>
            <a:ext cx="9449921" cy="163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Уникальная специализация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проект ориентирован на предоставление обширного выбора курсов по ремеслам и хобби, что делает его уникальным на рынке онлайн-образования. В отличие от большинства конкурентов, фокусирующихся на IT-специальностях, мы стремимся удовлетворить спрос на творческое обучение.</a:t>
            </a:r>
          </a:p>
        </p:txBody>
      </p:sp>
      <p:sp>
        <p:nvSpPr>
          <p:cNvPr id="26" name="Заголовок 25">
            <a:extLst>
              <a:ext uri="{FF2B5EF4-FFF2-40B4-BE49-F238E27FC236}">
                <a16:creationId xmlns:a16="http://schemas.microsoft.com/office/drawing/2014/main" id="{9A2831E4-349C-401B-B455-9B7D1515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Конкурентное преимущество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2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D813728-3C36-4748-8E73-A57DE53315BC}"/>
              </a:ext>
            </a:extLst>
          </p:cNvPr>
          <p:cNvSpPr/>
          <p:nvPr/>
        </p:nvSpPr>
        <p:spPr>
          <a:xfrm>
            <a:off x="913795" y="5172902"/>
            <a:ext cx="10535255" cy="1418809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4FE72B9-651F-453B-B874-81FE55A81BC3}"/>
              </a:ext>
            </a:extLst>
          </p:cNvPr>
          <p:cNvSpPr/>
          <p:nvPr/>
        </p:nvSpPr>
        <p:spPr>
          <a:xfrm>
            <a:off x="913795" y="1792983"/>
            <a:ext cx="4908363" cy="3026665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A8D458F-8234-4871-94B4-EB62B539D580}"/>
              </a:ext>
            </a:extLst>
          </p:cNvPr>
          <p:cNvSpPr/>
          <p:nvPr/>
        </p:nvSpPr>
        <p:spPr>
          <a:xfrm>
            <a:off x="6177940" y="1792983"/>
            <a:ext cx="5271110" cy="3026665"/>
          </a:xfrm>
          <a:prstGeom prst="roundRect">
            <a:avLst/>
          </a:prstGeom>
          <a:noFill/>
          <a:ln>
            <a:solidFill>
              <a:srgbClr val="EB2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4D16589-48C9-423A-9047-71B230697A95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034F7-8860-49DB-907C-5DA883AC0B60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4F1EF-6B66-42EE-BE6D-F46572BB1F65}"/>
              </a:ext>
            </a:extLst>
          </p:cNvPr>
          <p:cNvSpPr txBox="1"/>
          <p:nvPr/>
        </p:nvSpPr>
        <p:spPr>
          <a:xfrm>
            <a:off x="6390574" y="2007150"/>
            <a:ext cx="48458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 через рекламу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обеспечения бесплатного доступа к контенту мы используем модель монетизации через рекламу. Всплывающие окна с рекламными предложениями обеспечивают финансирование платформы и поддерживают ее развитие.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21409-2B30-4FF7-AF49-6D4541B46674}"/>
              </a:ext>
            </a:extLst>
          </p:cNvPr>
          <p:cNvSpPr txBox="1"/>
          <p:nvPr/>
        </p:nvSpPr>
        <p:spPr>
          <a:xfrm>
            <a:off x="1091686" y="5150844"/>
            <a:ext cx="10186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развития платформы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долгосрочной перспективе поддержка развития платформы будет происходить с помощью добавления платных курсов. Это ускорит процесс разработки и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обновления продукта.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6D247E30-7743-40FC-A42C-30CE42AD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Бизнес-модель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F9EB8-13C8-4FAB-9E9A-149FF50CB53C}"/>
              </a:ext>
            </a:extLst>
          </p:cNvPr>
          <p:cNvSpPr txBox="1"/>
          <p:nvPr/>
        </p:nvSpPr>
        <p:spPr>
          <a:xfrm>
            <a:off x="1091686" y="2007150"/>
            <a:ext cx="4908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Бесплатный доступ к контенту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платформа предлагает пользователям бесплатный доступ к основным курсам и материалам, что делает обучение доступным для всех.</a:t>
            </a:r>
          </a:p>
        </p:txBody>
      </p:sp>
    </p:spTree>
    <p:extLst>
      <p:ext uri="{BB962C8B-B14F-4D97-AF65-F5344CB8AC3E}">
        <p14:creationId xmlns:p14="http://schemas.microsoft.com/office/powerpoint/2010/main" val="14895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E6BFFE-6E7A-4C05-87BD-2416CB4D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88" y="2229036"/>
            <a:ext cx="10789024" cy="345458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sz="3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Краткосрочные цели: </a:t>
            </a: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MVP, включающего базовый функционал платформы, такой как доступ к курсам и возможность регистрации.</a:t>
            </a:r>
          </a:p>
          <a:p>
            <a:pPr marL="0" indent="0" algn="l">
              <a:buNone/>
            </a:pP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3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Долгосрочные цели: </a:t>
            </a: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подписки на курсы на платной основе.</a:t>
            </a:r>
          </a:p>
          <a:p>
            <a:pPr marL="0" indent="0" algn="l">
              <a:buNone/>
            </a:pP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системы отзывов с комментариями от пользователей.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D9CC213-1EEE-4BF6-A4E3-03422F68D140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00A738-C0FF-416F-91A6-61B855334E64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39146F9-DB10-48EC-8726-07B36B0F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развития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25EA8C-002A-46DC-8016-CC59A8B7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5" y="2759541"/>
            <a:ext cx="10515600" cy="175129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Павлов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Тимлид, Front-</a:t>
            </a: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PM, Дизайнер. </a:t>
            </a:r>
          </a:p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Евгений Акимушкин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Back-</a:t>
            </a: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разработчик, Системный аналитик. </a:t>
            </a:r>
          </a:p>
          <a:p>
            <a:pPr marL="0" indent="0" algn="l">
              <a:buNone/>
            </a:pP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 Перепечко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Тестировщик, Технический писатель.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1AAF543-9918-440F-86EA-1311D868D6FF}"/>
              </a:ext>
            </a:extLst>
          </p:cNvPr>
          <p:cNvCxnSpPr>
            <a:cxnSpLocks/>
          </p:cNvCxnSpPr>
          <p:nvPr/>
        </p:nvCxnSpPr>
        <p:spPr>
          <a:xfrm>
            <a:off x="9269506" y="367553"/>
            <a:ext cx="2610352" cy="0"/>
          </a:xfrm>
          <a:prstGeom prst="line">
            <a:avLst/>
          </a:prstGeom>
          <a:ln>
            <a:solidFill>
              <a:srgbClr val="BE125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C287CD-5305-449D-A76C-53D96109CABF}"/>
              </a:ext>
            </a:extLst>
          </p:cNvPr>
          <p:cNvSpPr txBox="1"/>
          <p:nvPr/>
        </p:nvSpPr>
        <p:spPr>
          <a:xfrm>
            <a:off x="9834281" y="-6822"/>
            <a:ext cx="190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CDD7094-8BB8-4238-B55D-54EC74E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команде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5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194</TotalTime>
  <Words>477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Calisto MT</vt:lpstr>
      <vt:lpstr>Times New Roman</vt:lpstr>
      <vt:lpstr>Trebuchet MS</vt:lpstr>
      <vt:lpstr>Wingdings 2</vt:lpstr>
      <vt:lpstr>Сланец</vt:lpstr>
      <vt:lpstr>Презентация PowerPoint</vt:lpstr>
      <vt:lpstr>Описание проблемы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Бизнес-модель</vt:lpstr>
      <vt:lpstr>План развития</vt:lpstr>
      <vt:lpstr>Информация о команде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Akimushkin</dc:creator>
  <cp:lastModifiedBy>Bone</cp:lastModifiedBy>
  <cp:revision>20</cp:revision>
  <dcterms:created xsi:type="dcterms:W3CDTF">2024-03-13T12:28:04Z</dcterms:created>
  <dcterms:modified xsi:type="dcterms:W3CDTF">2024-03-13T19:41:11Z</dcterms:modified>
</cp:coreProperties>
</file>