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70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914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061F8A-EE49-4F18-85C1-095693356015}" type="datetimeFigureOut">
              <a:rPr lang="ru-RU" smtClean="0"/>
              <a:t>09.06.2024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ADDCC0-650E-4182-92B8-3EFCC1A8BB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8320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ADDCC0-650E-4182-92B8-3EFCC1A8BBD2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577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D59CEB-2018-DE2C-3752-1C4416B449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A16D201-1FE6-65D9-28EC-03E131A444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5A7985A-6B16-407D-CC0D-1FDD99A24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A297F-7C7A-4288-BC8C-DB801D067D58}" type="datetimeFigureOut">
              <a:rPr lang="ru-RU" smtClean="0"/>
              <a:t>09.06.2024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4DA50F3-865A-568B-081B-325454C6D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4182619-992F-4298-9912-9D1C4EBBC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6A293-5877-4393-B203-9AC7C0AC5A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0027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E82BBC-62DC-C29D-3F82-7C540E990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0F5C1AF-A9EC-1547-91E4-23BE1A547E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C3DD0E1-6891-0858-1AA3-C2CFBC913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A297F-7C7A-4288-BC8C-DB801D067D58}" type="datetimeFigureOut">
              <a:rPr lang="ru-RU" smtClean="0"/>
              <a:t>09.06.2024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14BA9DD-594E-F6A7-7115-A468814A4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7A9203E-0CA1-08DB-A628-D316547D7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6A293-5877-4393-B203-9AC7C0AC5A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2121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705B6B5-32D7-3E96-AD01-F38BC272DA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09C3593-96FD-0764-C7C6-DED1A2CF80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BB23CBA-4F2D-0C1A-CCE6-84A015BB4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A297F-7C7A-4288-BC8C-DB801D067D58}" type="datetimeFigureOut">
              <a:rPr lang="ru-RU" smtClean="0"/>
              <a:t>09.06.2024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B217218-FCB7-96BC-6828-0B1D45D6E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F4121E2-B2EF-2077-24D7-676281B37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6A293-5877-4393-B203-9AC7C0AC5A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5669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09CF95-1019-CDDC-23E3-225FA3F85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CB3EA2C-B51A-FF64-5AB1-24FAD20B2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B560350-C72A-5015-7875-8DC3E64B1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A297F-7C7A-4288-BC8C-DB801D067D58}" type="datetimeFigureOut">
              <a:rPr lang="ru-RU" smtClean="0"/>
              <a:t>09.06.2024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C7140F6-35D9-B744-12E2-62F6E6017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281753B-D322-927C-D1C9-36894BD87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6A293-5877-4393-B203-9AC7C0AC5A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9899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F172EB-99DC-CA47-96C4-66DFE7D92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ACF560F-D4DC-EB40-D2AA-BF5D8ED6C9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EACADF1-B05E-1F8F-1F8A-FEB68BDE8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A297F-7C7A-4288-BC8C-DB801D067D58}" type="datetimeFigureOut">
              <a:rPr lang="ru-RU" smtClean="0"/>
              <a:t>09.06.2024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F6B6C47-A08A-A761-175A-B04E3447A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18B0878-3551-3BA7-DBA1-588D13E6A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6A293-5877-4393-B203-9AC7C0AC5A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7146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49C8BB-59F6-09B7-4CEC-A030D392E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DD056A1-CE14-369C-BE4D-447F0D68CA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41E1821-FB11-0736-127B-4DCCFA5734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374E39E-9BD2-3FBE-A5C1-1AF732E46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A297F-7C7A-4288-BC8C-DB801D067D58}" type="datetimeFigureOut">
              <a:rPr lang="ru-RU" smtClean="0"/>
              <a:t>09.06.2024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A720613-26D8-1033-FF06-906C16CBD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FECBB4A-FAE4-7AEA-D720-F1FFE9B33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6A293-5877-4393-B203-9AC7C0AC5A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3309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C9F014-CB6A-E877-B1E4-6A5D3AE56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D53ED22-F332-CB51-7452-ADF9223A6A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6B9B62E-1B0A-47B6-0ABD-C5603A81A7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C04177D-2D06-17BA-A7CB-971462CDB9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4F52537-621A-6B7F-C8DD-59A64A3FB3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FA1B226-DF1A-7404-ED7F-E3261A7F4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A297F-7C7A-4288-BC8C-DB801D067D58}" type="datetimeFigureOut">
              <a:rPr lang="ru-RU" smtClean="0"/>
              <a:t>09.06.2024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619C74F-C55B-8531-8470-B49BC36A7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6C356FC-26EE-5AB1-B9EA-D8C47846C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6A293-5877-4393-B203-9AC7C0AC5A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6129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B64B36-D2EC-1EB2-77F2-F6A6E98C0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056931F-9B7D-A1D2-5C1D-9401413D2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A297F-7C7A-4288-BC8C-DB801D067D58}" type="datetimeFigureOut">
              <a:rPr lang="ru-RU" smtClean="0"/>
              <a:t>09.06.2024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DB6D8F3-2474-1434-682D-160CC7571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3739C6F-4E5A-D061-0556-7ACFB8A77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6A293-5877-4393-B203-9AC7C0AC5A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3094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7461A12-C900-9F47-DBAA-80970E165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A297F-7C7A-4288-BC8C-DB801D067D58}" type="datetimeFigureOut">
              <a:rPr lang="ru-RU" smtClean="0"/>
              <a:t>09.06.2024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4737C23-EC2A-750D-FB74-A49BA32ED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31D5B78-86B2-8678-2005-3688A84F5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6A293-5877-4393-B203-9AC7C0AC5A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4969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F6585E-101E-BAF7-14D1-C6D68B4E6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4E65D18-0D42-2C5F-B57B-B6DD3774A4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33FC7A2-4F5C-F708-552C-E241A47E68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15297DE-3BCC-1A48-CA92-5205192D4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A297F-7C7A-4288-BC8C-DB801D067D58}" type="datetimeFigureOut">
              <a:rPr lang="ru-RU" smtClean="0"/>
              <a:t>09.06.2024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462E2BB-4DC3-2E6A-D75C-39BCD5767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CDE439E-49BA-0067-687C-2D9997EBD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6A293-5877-4393-B203-9AC7C0AC5A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651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31FDAB-F35A-9A57-E9C7-BC66E41C4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8CD05F6-4BE3-869B-CCE9-B89B79CEB5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0DE0391-1BBA-8DAC-1A58-23FC857B52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D99709C-2D52-CB04-6DBA-4AC496C3A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A297F-7C7A-4288-BC8C-DB801D067D58}" type="datetimeFigureOut">
              <a:rPr lang="ru-RU" smtClean="0"/>
              <a:t>09.06.2024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7055450-F09A-8A74-FDBE-A2CC936A8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0063A62-C07F-E02E-67DA-ACAFA2FEA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6A293-5877-4393-B203-9AC7C0AC5A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2248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32DBE4-D026-2BBC-88E7-F8900BF4E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BB27FB4-D96C-8D24-69A6-067370287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6387CC7-1646-4339-741A-F82BD636D4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3A297F-7C7A-4288-BC8C-DB801D067D58}" type="datetimeFigureOut">
              <a:rPr lang="ru-RU" smtClean="0"/>
              <a:t>09.06.2024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D02AFB6-F2E9-3787-7B87-4CDD6E0CE4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78D9E6A-80A8-B057-C4AD-9760AECE09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16A293-5877-4393-B203-9AC7C0AC5A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947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D735F36-729E-768B-2AEF-DEB3816D46C3}"/>
              </a:ext>
            </a:extLst>
          </p:cNvPr>
          <p:cNvSpPr txBox="1"/>
          <p:nvPr/>
        </p:nvSpPr>
        <p:spPr>
          <a:xfrm>
            <a:off x="4621974" y="712119"/>
            <a:ext cx="2948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МИНОБРНАУКИ РОССИИ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333AA5-4370-517C-A401-C1EE7CA86C78}"/>
              </a:ext>
            </a:extLst>
          </p:cNvPr>
          <p:cNvSpPr txBox="1"/>
          <p:nvPr/>
        </p:nvSpPr>
        <p:spPr>
          <a:xfrm>
            <a:off x="974597" y="1081451"/>
            <a:ext cx="102428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БЮДЖЕТНОЕ ОБРАЗОВАТЕЛЬНОЕ УЧРЕЖДЕНИЕ</a:t>
            </a:r>
          </a:p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ВЫСШЕГО ОБРАЗОВАНИЯ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A95FDF-B6E0-1BD6-646C-552AFD3ED1D2}"/>
              </a:ext>
            </a:extLst>
          </p:cNvPr>
          <p:cNvSpPr txBox="1"/>
          <p:nvPr/>
        </p:nvSpPr>
        <p:spPr>
          <a:xfrm>
            <a:off x="2948599" y="1686313"/>
            <a:ext cx="6294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«ВОРОНЕЖСКИЙ ГОСУДАРСТВЕННЫЙ УНИВЕРСИТЕТ»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76B3E4-3F33-CAFB-2FF6-B220BF6F3D34}"/>
              </a:ext>
            </a:extLst>
          </p:cNvPr>
          <p:cNvSpPr txBox="1"/>
          <p:nvPr/>
        </p:nvSpPr>
        <p:spPr>
          <a:xfrm>
            <a:off x="4651116" y="2055645"/>
            <a:ext cx="28897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Факультет компьютерных наук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6B18BF-3017-E37E-73A3-BCBB118D8749}"/>
              </a:ext>
            </a:extLst>
          </p:cNvPr>
          <p:cNvSpPr txBox="1"/>
          <p:nvPr/>
        </p:nvSpPr>
        <p:spPr>
          <a:xfrm>
            <a:off x="3355664" y="2394199"/>
            <a:ext cx="5480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программирования и информационных технологий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07CF7E-E3B4-ABDA-2442-09F15E1108BD}"/>
              </a:ext>
            </a:extLst>
          </p:cNvPr>
          <p:cNvSpPr txBox="1"/>
          <p:nvPr/>
        </p:nvSpPr>
        <p:spPr>
          <a:xfrm>
            <a:off x="2335161" y="3071307"/>
            <a:ext cx="75216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Реализация приложения для просмотра 3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D </a:t>
            </a:r>
            <a:r>
              <a:rPr lang="ru-RU" sz="24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объектов</a:t>
            </a:r>
            <a:br>
              <a:rPr lang="ru-RU" sz="24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</a:br>
            <a:r>
              <a:rPr lang="ru-RU" sz="24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на основе 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OpenGL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7D4D17-949D-8279-D88A-ECA800DB5DA1}"/>
              </a:ext>
            </a:extLst>
          </p:cNvPr>
          <p:cNvSpPr txBox="1"/>
          <p:nvPr/>
        </p:nvSpPr>
        <p:spPr>
          <a:xfrm>
            <a:off x="7215920" y="5468773"/>
            <a:ext cx="33334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Павлов А.В.,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ПИиТ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3 курс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9E5F61-830B-E6F5-9C57-C092A5C16AB7}"/>
              </a:ext>
            </a:extLst>
          </p:cNvPr>
          <p:cNvSpPr txBox="1"/>
          <p:nvPr/>
        </p:nvSpPr>
        <p:spPr>
          <a:xfrm>
            <a:off x="6095998" y="5807327"/>
            <a:ext cx="44533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Михайлов Е.М., ст. преподаватель</a:t>
            </a:r>
          </a:p>
        </p:txBody>
      </p:sp>
    </p:spTree>
    <p:extLst>
      <p:ext uri="{BB962C8B-B14F-4D97-AF65-F5344CB8AC3E}">
        <p14:creationId xmlns:p14="http://schemas.microsoft.com/office/powerpoint/2010/main" val="4640500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D2E75E5-AD49-B482-A300-653F7C0AF0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1815" y="1112361"/>
            <a:ext cx="8302498" cy="463327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9BC3981-58BA-1040-2D19-B0D419526E0E}"/>
              </a:ext>
            </a:extLst>
          </p:cNvPr>
          <p:cNvSpPr txBox="1"/>
          <p:nvPr/>
        </p:nvSpPr>
        <p:spPr>
          <a:xfrm>
            <a:off x="3714599" y="157907"/>
            <a:ext cx="47628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Графический интерфейс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02CAA2-74BE-0614-543D-2622EA274AD1}"/>
              </a:ext>
            </a:extLst>
          </p:cNvPr>
          <p:cNvSpPr txBox="1"/>
          <p:nvPr/>
        </p:nvSpPr>
        <p:spPr>
          <a:xfrm>
            <a:off x="10253431" y="6199413"/>
            <a:ext cx="18306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Страница 10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02308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667BAFA-6F31-E6AD-76DD-946A9FC18F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1814" y="1112361"/>
            <a:ext cx="8302497" cy="464731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54A4558-8974-DFD8-720D-18E641B36FA3}"/>
              </a:ext>
            </a:extLst>
          </p:cNvPr>
          <p:cNvSpPr txBox="1"/>
          <p:nvPr/>
        </p:nvSpPr>
        <p:spPr>
          <a:xfrm>
            <a:off x="5031757" y="157907"/>
            <a:ext cx="21285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Рендеринг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C92737-192F-58B1-C224-BFFEAFD1C1F3}"/>
              </a:ext>
            </a:extLst>
          </p:cNvPr>
          <p:cNvSpPr txBox="1"/>
          <p:nvPr/>
        </p:nvSpPr>
        <p:spPr>
          <a:xfrm>
            <a:off x="10253431" y="6199413"/>
            <a:ext cx="18192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Страница 11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40781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56D62A0-2613-F4DC-96B2-5BA0F75BF7EE}"/>
              </a:ext>
            </a:extLst>
          </p:cNvPr>
          <p:cNvSpPr txBox="1"/>
          <p:nvPr/>
        </p:nvSpPr>
        <p:spPr>
          <a:xfrm>
            <a:off x="1411444" y="157907"/>
            <a:ext cx="93691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Характеристики оборудования для тестирования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EDF68B-98FA-140F-F458-102FE9C3B324}"/>
              </a:ext>
            </a:extLst>
          </p:cNvPr>
          <p:cNvSpPr txBox="1"/>
          <p:nvPr/>
        </p:nvSpPr>
        <p:spPr>
          <a:xfrm>
            <a:off x="499831" y="2215248"/>
            <a:ext cx="21911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OS Windows 11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B3D089-3951-2A6B-BC8E-12AE63D49355}"/>
              </a:ext>
            </a:extLst>
          </p:cNvPr>
          <p:cNvSpPr txBox="1"/>
          <p:nvPr/>
        </p:nvSpPr>
        <p:spPr>
          <a:xfrm>
            <a:off x="499831" y="2676913"/>
            <a:ext cx="79893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Процессор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10th Gen Intel(R) Core(TM) i5-10300H 2.50 GHz 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2F8E5C-C296-5246-B3D7-28C4F73ADC24}"/>
              </a:ext>
            </a:extLst>
          </p:cNvPr>
          <p:cNvSpPr txBox="1"/>
          <p:nvPr/>
        </p:nvSpPr>
        <p:spPr>
          <a:xfrm>
            <a:off x="499831" y="3138578"/>
            <a:ext cx="5735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Видеокарта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NVIDIA GeForce GTX 1650 Ti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658D07-C06D-61CB-D676-B34A940CE5DC}"/>
              </a:ext>
            </a:extLst>
          </p:cNvPr>
          <p:cNvSpPr txBox="1"/>
          <p:nvPr/>
        </p:nvSpPr>
        <p:spPr>
          <a:xfrm>
            <a:off x="499831" y="3600243"/>
            <a:ext cx="1568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ОЗУ 16 Гб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5614AD-0C44-D06B-C321-0C4D345A4A0A}"/>
              </a:ext>
            </a:extLst>
          </p:cNvPr>
          <p:cNvSpPr txBox="1"/>
          <p:nvPr/>
        </p:nvSpPr>
        <p:spPr>
          <a:xfrm>
            <a:off x="499831" y="4061628"/>
            <a:ext cx="69853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64-разрядная операционная система, процессор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x64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D635A536-BB3A-051A-C875-02ACE6444569}"/>
              </a:ext>
            </a:extLst>
          </p:cNvPr>
          <p:cNvCxnSpPr>
            <a:cxnSpLocks/>
          </p:cNvCxnSpPr>
          <p:nvPr/>
        </p:nvCxnSpPr>
        <p:spPr>
          <a:xfrm>
            <a:off x="609600" y="2702313"/>
            <a:ext cx="760503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D5C33126-069C-4F01-E915-54CFCF694675}"/>
              </a:ext>
            </a:extLst>
          </p:cNvPr>
          <p:cNvCxnSpPr>
            <a:cxnSpLocks/>
          </p:cNvCxnSpPr>
          <p:nvPr/>
        </p:nvCxnSpPr>
        <p:spPr>
          <a:xfrm>
            <a:off x="609600" y="3138578"/>
            <a:ext cx="760503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741AF022-DDB8-00D2-74E8-04BC337F3EFE}"/>
              </a:ext>
            </a:extLst>
          </p:cNvPr>
          <p:cNvCxnSpPr>
            <a:cxnSpLocks/>
          </p:cNvCxnSpPr>
          <p:nvPr/>
        </p:nvCxnSpPr>
        <p:spPr>
          <a:xfrm>
            <a:off x="609600" y="3635556"/>
            <a:ext cx="760503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1CCCF99E-FFCF-0188-426E-CC84ED58A2EC}"/>
              </a:ext>
            </a:extLst>
          </p:cNvPr>
          <p:cNvCxnSpPr>
            <a:cxnSpLocks/>
          </p:cNvCxnSpPr>
          <p:nvPr/>
        </p:nvCxnSpPr>
        <p:spPr>
          <a:xfrm>
            <a:off x="609600" y="4061628"/>
            <a:ext cx="760503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58787E90-8554-6FEF-A969-20522A91A217}"/>
              </a:ext>
            </a:extLst>
          </p:cNvPr>
          <p:cNvCxnSpPr>
            <a:cxnSpLocks/>
          </p:cNvCxnSpPr>
          <p:nvPr/>
        </p:nvCxnSpPr>
        <p:spPr>
          <a:xfrm>
            <a:off x="609600" y="4523013"/>
            <a:ext cx="760503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F4D1D06-76E6-2265-59A7-5B3405E51674}"/>
              </a:ext>
            </a:extLst>
          </p:cNvPr>
          <p:cNvSpPr txBox="1"/>
          <p:nvPr/>
        </p:nvSpPr>
        <p:spPr>
          <a:xfrm>
            <a:off x="10253431" y="6199413"/>
            <a:ext cx="18306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Страница 12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95187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CE14741-9200-6A69-BAE1-2915B4E47AD3}"/>
              </a:ext>
            </a:extLst>
          </p:cNvPr>
          <p:cNvSpPr txBox="1"/>
          <p:nvPr/>
        </p:nvSpPr>
        <p:spPr>
          <a:xfrm>
            <a:off x="3606086" y="157907"/>
            <a:ext cx="49798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 тестирования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9EC73A7-7C9B-4B64-E3A8-547FF89FA3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1500" y="945036"/>
            <a:ext cx="7269000" cy="575505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125370B-02B1-345F-865B-B5D98E79E524}"/>
              </a:ext>
            </a:extLst>
          </p:cNvPr>
          <p:cNvSpPr txBox="1"/>
          <p:nvPr/>
        </p:nvSpPr>
        <p:spPr>
          <a:xfrm>
            <a:off x="10253431" y="6199413"/>
            <a:ext cx="18306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Страница 13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89887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B1B3870-FE9B-2316-B0A6-6DD4C9C1E6BD}"/>
              </a:ext>
            </a:extLst>
          </p:cNvPr>
          <p:cNvSpPr txBox="1"/>
          <p:nvPr/>
        </p:nvSpPr>
        <p:spPr>
          <a:xfrm>
            <a:off x="3606086" y="157907"/>
            <a:ext cx="49798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 тестирования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6B3DE5F-E23A-FF64-8A81-C970D05348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5566" y="1931907"/>
            <a:ext cx="8660868" cy="299418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2E11F9B-1936-88B4-2962-68AED8C0E03A}"/>
              </a:ext>
            </a:extLst>
          </p:cNvPr>
          <p:cNvSpPr txBox="1"/>
          <p:nvPr/>
        </p:nvSpPr>
        <p:spPr>
          <a:xfrm>
            <a:off x="10253431" y="6199413"/>
            <a:ext cx="18306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Страница 14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90599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299BF0C-F9EE-F17E-54A7-25306F6B3F23}"/>
              </a:ext>
            </a:extLst>
          </p:cNvPr>
          <p:cNvSpPr txBox="1"/>
          <p:nvPr/>
        </p:nvSpPr>
        <p:spPr>
          <a:xfrm>
            <a:off x="4874192" y="157907"/>
            <a:ext cx="24436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5A92F5-0825-25CE-63D0-5F7A7AAE5C32}"/>
              </a:ext>
            </a:extLst>
          </p:cNvPr>
          <p:cNvSpPr txBox="1"/>
          <p:nvPr/>
        </p:nvSpPr>
        <p:spPr>
          <a:xfrm>
            <a:off x="512531" y="1935848"/>
            <a:ext cx="77148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И</a:t>
            </a:r>
            <a:r>
              <a:rPr lang="ru-RU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мпортирование и обработка файлов с расширением .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obj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F19172-7F84-73D7-BB32-32D0B12BE77B}"/>
              </a:ext>
            </a:extLst>
          </p:cNvPr>
          <p:cNvSpPr txBox="1"/>
          <p:nvPr/>
        </p:nvSpPr>
        <p:spPr>
          <a:xfrm>
            <a:off x="512531" y="2397513"/>
            <a:ext cx="5872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Взаимодействие с трехмерными объектами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42607B-E0D7-4DA7-C7D0-F3434DFE6FD6}"/>
              </a:ext>
            </a:extLst>
          </p:cNvPr>
          <p:cNvSpPr txBox="1"/>
          <p:nvPr/>
        </p:nvSpPr>
        <p:spPr>
          <a:xfrm>
            <a:off x="512531" y="2859178"/>
            <a:ext cx="70207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Возможность редактирования панели инструментов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884670-F9EC-A395-EAF6-C73CCF87D712}"/>
              </a:ext>
            </a:extLst>
          </p:cNvPr>
          <p:cNvSpPr txBox="1"/>
          <p:nvPr/>
        </p:nvSpPr>
        <p:spPr>
          <a:xfrm>
            <a:off x="512531" y="3320843"/>
            <a:ext cx="53843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Возможность смены материала объекта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080E5F-38AE-C616-0A95-E66CFAACDB4F}"/>
              </a:ext>
            </a:extLst>
          </p:cNvPr>
          <p:cNvSpPr txBox="1"/>
          <p:nvPr/>
        </p:nvSpPr>
        <p:spPr>
          <a:xfrm>
            <a:off x="512531" y="3782228"/>
            <a:ext cx="6767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Высокая скорость обработки трехмерной графики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81E57C-65AE-0D96-369D-143C02EE9AAA}"/>
              </a:ext>
            </a:extLst>
          </p:cNvPr>
          <p:cNvSpPr txBox="1"/>
          <p:nvPr/>
        </p:nvSpPr>
        <p:spPr>
          <a:xfrm>
            <a:off x="512531" y="4243613"/>
            <a:ext cx="36097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Расширяемая архитектура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65FD2F78-9BBB-1F9B-03F9-17BA7A5BE123}"/>
              </a:ext>
            </a:extLst>
          </p:cNvPr>
          <p:cNvCxnSpPr>
            <a:cxnSpLocks/>
          </p:cNvCxnSpPr>
          <p:nvPr/>
        </p:nvCxnSpPr>
        <p:spPr>
          <a:xfrm>
            <a:off x="622300" y="2422913"/>
            <a:ext cx="760503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06E36AB0-930D-413E-D043-1511171159DB}"/>
              </a:ext>
            </a:extLst>
          </p:cNvPr>
          <p:cNvCxnSpPr>
            <a:cxnSpLocks/>
          </p:cNvCxnSpPr>
          <p:nvPr/>
        </p:nvCxnSpPr>
        <p:spPr>
          <a:xfrm>
            <a:off x="622300" y="2859178"/>
            <a:ext cx="760503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088E656C-1C92-E003-6F91-7D9699D45478}"/>
              </a:ext>
            </a:extLst>
          </p:cNvPr>
          <p:cNvCxnSpPr>
            <a:cxnSpLocks/>
          </p:cNvCxnSpPr>
          <p:nvPr/>
        </p:nvCxnSpPr>
        <p:spPr>
          <a:xfrm>
            <a:off x="622300" y="3356156"/>
            <a:ext cx="760503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104BD85E-FF7A-FFCC-E4DC-D49AED2100AF}"/>
              </a:ext>
            </a:extLst>
          </p:cNvPr>
          <p:cNvCxnSpPr>
            <a:cxnSpLocks/>
          </p:cNvCxnSpPr>
          <p:nvPr/>
        </p:nvCxnSpPr>
        <p:spPr>
          <a:xfrm>
            <a:off x="622300" y="3782228"/>
            <a:ext cx="760503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54FFC367-C0C6-63A9-639A-53BFE898E758}"/>
              </a:ext>
            </a:extLst>
          </p:cNvPr>
          <p:cNvCxnSpPr>
            <a:cxnSpLocks/>
          </p:cNvCxnSpPr>
          <p:nvPr/>
        </p:nvCxnSpPr>
        <p:spPr>
          <a:xfrm>
            <a:off x="622300" y="4243613"/>
            <a:ext cx="760503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2F66AF4F-FD97-4CDA-26FF-E921EE25F33C}"/>
              </a:ext>
            </a:extLst>
          </p:cNvPr>
          <p:cNvCxnSpPr>
            <a:cxnSpLocks/>
          </p:cNvCxnSpPr>
          <p:nvPr/>
        </p:nvCxnSpPr>
        <p:spPr>
          <a:xfrm>
            <a:off x="622300" y="4740591"/>
            <a:ext cx="760503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290A9E6-F6B8-8188-E167-1E04F96BC5FC}"/>
              </a:ext>
            </a:extLst>
          </p:cNvPr>
          <p:cNvSpPr txBox="1"/>
          <p:nvPr/>
        </p:nvSpPr>
        <p:spPr>
          <a:xfrm>
            <a:off x="10253431" y="6199413"/>
            <a:ext cx="18306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Страница 15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9853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7CBEAFC-417F-DF62-44CD-4F2851A7937E}"/>
              </a:ext>
            </a:extLst>
          </p:cNvPr>
          <p:cNvSpPr txBox="1"/>
          <p:nvPr/>
        </p:nvSpPr>
        <p:spPr>
          <a:xfrm>
            <a:off x="5143142" y="157907"/>
            <a:ext cx="19057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4879018-8141-C54D-6CA6-685F8D3107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3810" y="1279116"/>
            <a:ext cx="4264378" cy="429976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D892D54-8416-C66B-3FC0-DEC08BBDC3AE}"/>
              </a:ext>
            </a:extLst>
          </p:cNvPr>
          <p:cNvSpPr txBox="1"/>
          <p:nvPr/>
        </p:nvSpPr>
        <p:spPr>
          <a:xfrm>
            <a:off x="10253431" y="6199413"/>
            <a:ext cx="1676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Страница 2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6858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575C4C2-5876-A98E-5718-4513F8BDD51E}"/>
              </a:ext>
            </a:extLst>
          </p:cNvPr>
          <p:cNvSpPr txBox="1"/>
          <p:nvPr/>
        </p:nvSpPr>
        <p:spPr>
          <a:xfrm>
            <a:off x="4230233" y="157907"/>
            <a:ext cx="37315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D0605C-755E-1D96-C20A-FA5933D913F2}"/>
              </a:ext>
            </a:extLst>
          </p:cNvPr>
          <p:cNvSpPr txBox="1"/>
          <p:nvPr/>
        </p:nvSpPr>
        <p:spPr>
          <a:xfrm>
            <a:off x="512531" y="1935848"/>
            <a:ext cx="77148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И</a:t>
            </a:r>
            <a:r>
              <a:rPr lang="ru-RU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мпортирование и обработка файлов с расширением .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obj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082B3E-5D4F-EEBE-9391-74B6B7693F94}"/>
              </a:ext>
            </a:extLst>
          </p:cNvPr>
          <p:cNvSpPr txBox="1"/>
          <p:nvPr/>
        </p:nvSpPr>
        <p:spPr>
          <a:xfrm>
            <a:off x="512531" y="2397513"/>
            <a:ext cx="5872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Взаимодействие с трехмерными объектами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B45AFE-8215-2F99-71AD-A99CC82FEBAE}"/>
              </a:ext>
            </a:extLst>
          </p:cNvPr>
          <p:cNvSpPr txBox="1"/>
          <p:nvPr/>
        </p:nvSpPr>
        <p:spPr>
          <a:xfrm>
            <a:off x="512531" y="2859178"/>
            <a:ext cx="70207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Возможность редактирования панели инструментов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8D9A56-AFC9-6EC7-D6D1-CC1719125CAA}"/>
              </a:ext>
            </a:extLst>
          </p:cNvPr>
          <p:cNvSpPr txBox="1"/>
          <p:nvPr/>
        </p:nvSpPr>
        <p:spPr>
          <a:xfrm>
            <a:off x="512531" y="3320843"/>
            <a:ext cx="53843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Возможность смены материала объекта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A1711D-BF7D-C61B-1DB8-D69E17050C20}"/>
              </a:ext>
            </a:extLst>
          </p:cNvPr>
          <p:cNvSpPr txBox="1"/>
          <p:nvPr/>
        </p:nvSpPr>
        <p:spPr>
          <a:xfrm>
            <a:off x="512531" y="3782228"/>
            <a:ext cx="6767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Высокая скорость обработки трехмерной графики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78ECCF-2F7B-42C5-119D-5DCC5069B259}"/>
              </a:ext>
            </a:extLst>
          </p:cNvPr>
          <p:cNvSpPr txBox="1"/>
          <p:nvPr/>
        </p:nvSpPr>
        <p:spPr>
          <a:xfrm>
            <a:off x="512531" y="4243613"/>
            <a:ext cx="36097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Расширяемая архитектура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02CC064B-94FC-2901-8C0B-2E5128764786}"/>
              </a:ext>
            </a:extLst>
          </p:cNvPr>
          <p:cNvCxnSpPr>
            <a:cxnSpLocks/>
          </p:cNvCxnSpPr>
          <p:nvPr/>
        </p:nvCxnSpPr>
        <p:spPr>
          <a:xfrm>
            <a:off x="622300" y="2422913"/>
            <a:ext cx="760503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52C0FDA1-77DE-68BD-1F27-48E0CA78D195}"/>
              </a:ext>
            </a:extLst>
          </p:cNvPr>
          <p:cNvCxnSpPr>
            <a:cxnSpLocks/>
          </p:cNvCxnSpPr>
          <p:nvPr/>
        </p:nvCxnSpPr>
        <p:spPr>
          <a:xfrm>
            <a:off x="622300" y="2859178"/>
            <a:ext cx="760503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59BCB987-6E99-3F60-D50A-64A79A9ACDF9}"/>
              </a:ext>
            </a:extLst>
          </p:cNvPr>
          <p:cNvCxnSpPr>
            <a:cxnSpLocks/>
          </p:cNvCxnSpPr>
          <p:nvPr/>
        </p:nvCxnSpPr>
        <p:spPr>
          <a:xfrm>
            <a:off x="622300" y="3356156"/>
            <a:ext cx="760503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C3CBE86E-3CFA-BD01-46DE-757E97EDBEBB}"/>
              </a:ext>
            </a:extLst>
          </p:cNvPr>
          <p:cNvCxnSpPr>
            <a:cxnSpLocks/>
          </p:cNvCxnSpPr>
          <p:nvPr/>
        </p:nvCxnSpPr>
        <p:spPr>
          <a:xfrm>
            <a:off x="622300" y="3782228"/>
            <a:ext cx="760503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244A40BD-20F5-F5B5-6304-A6713A972657}"/>
              </a:ext>
            </a:extLst>
          </p:cNvPr>
          <p:cNvCxnSpPr>
            <a:cxnSpLocks/>
          </p:cNvCxnSpPr>
          <p:nvPr/>
        </p:nvCxnSpPr>
        <p:spPr>
          <a:xfrm>
            <a:off x="622300" y="4243613"/>
            <a:ext cx="760503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6E7F5F81-9E62-E9B4-F494-605E84EF652B}"/>
              </a:ext>
            </a:extLst>
          </p:cNvPr>
          <p:cNvCxnSpPr>
            <a:cxnSpLocks/>
          </p:cNvCxnSpPr>
          <p:nvPr/>
        </p:nvCxnSpPr>
        <p:spPr>
          <a:xfrm>
            <a:off x="622300" y="4740591"/>
            <a:ext cx="760503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A737F804-8BFA-C25B-257A-0C27DCB573E4}"/>
              </a:ext>
            </a:extLst>
          </p:cNvPr>
          <p:cNvSpPr txBox="1"/>
          <p:nvPr/>
        </p:nvSpPr>
        <p:spPr>
          <a:xfrm>
            <a:off x="10253431" y="6199413"/>
            <a:ext cx="1676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Страница 3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5665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FF86FC9-E469-05B9-9D5D-AF347C94BA09}"/>
              </a:ext>
            </a:extLst>
          </p:cNvPr>
          <p:cNvSpPr txBox="1"/>
          <p:nvPr/>
        </p:nvSpPr>
        <p:spPr>
          <a:xfrm>
            <a:off x="4007228" y="157907"/>
            <a:ext cx="41775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Средства реализации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DF629243-DE33-A21B-1079-D82AD86FFA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028" y="2171700"/>
            <a:ext cx="2514600" cy="2514600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EAFB2145-2B4F-1249-676F-FD3DC65570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700" y="2171700"/>
            <a:ext cx="2514600" cy="2514600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FC084360-A8FF-5431-5D26-836B814B15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3750" y="2308389"/>
            <a:ext cx="2241222" cy="224122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3158B1C-E45F-8974-2867-6372B0A0C5C3}"/>
              </a:ext>
            </a:extLst>
          </p:cNvPr>
          <p:cNvSpPr txBox="1"/>
          <p:nvPr/>
        </p:nvSpPr>
        <p:spPr>
          <a:xfrm>
            <a:off x="10253431" y="6199413"/>
            <a:ext cx="1676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Страница 4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58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3723D11-F423-25C2-18DB-F0AF3EF82A7E}"/>
              </a:ext>
            </a:extLst>
          </p:cNvPr>
          <p:cNvSpPr txBox="1"/>
          <p:nvPr/>
        </p:nvSpPr>
        <p:spPr>
          <a:xfrm>
            <a:off x="3590448" y="157907"/>
            <a:ext cx="5011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Архитектура приложения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0B23128-B7BB-90C5-2B0B-AADE60C8E6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00" y="2422472"/>
            <a:ext cx="11760200" cy="201305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3A9BDB8-2FA9-547A-2132-E69D28E48A2D}"/>
              </a:ext>
            </a:extLst>
          </p:cNvPr>
          <p:cNvSpPr txBox="1"/>
          <p:nvPr/>
        </p:nvSpPr>
        <p:spPr>
          <a:xfrm>
            <a:off x="10253431" y="6199413"/>
            <a:ext cx="1676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Страница 5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7474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C1598A8-5AAD-B7C7-5435-ACD7860198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214" y="1466850"/>
            <a:ext cx="9937572" cy="39243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3AB3C7F-5DEE-C176-EC53-A1E4B9993C0F}"/>
              </a:ext>
            </a:extLst>
          </p:cNvPr>
          <p:cNvSpPr txBox="1"/>
          <p:nvPr/>
        </p:nvSpPr>
        <p:spPr>
          <a:xfrm>
            <a:off x="4168365" y="157907"/>
            <a:ext cx="38552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Vertex Buffer Object</a:t>
            </a:r>
            <a:endParaRPr lang="ru-RU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69A91B-85C7-E4E0-528B-8CD095A96645}"/>
              </a:ext>
            </a:extLst>
          </p:cNvPr>
          <p:cNvSpPr txBox="1"/>
          <p:nvPr/>
        </p:nvSpPr>
        <p:spPr>
          <a:xfrm>
            <a:off x="10253431" y="6199413"/>
            <a:ext cx="1676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Страница 6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2107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614DD71-F968-5BDF-8627-62A7F6F579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330" y="1618297"/>
            <a:ext cx="9165340" cy="362140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BDD4189-5E5C-B085-7D43-8C6367F19ED5}"/>
              </a:ext>
            </a:extLst>
          </p:cNvPr>
          <p:cNvSpPr txBox="1"/>
          <p:nvPr/>
        </p:nvSpPr>
        <p:spPr>
          <a:xfrm>
            <a:off x="2575566" y="157907"/>
            <a:ext cx="70409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Модельная матрица преобразований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6090BB-CFD1-A62F-65B0-FD78BDFB83EA}"/>
              </a:ext>
            </a:extLst>
          </p:cNvPr>
          <p:cNvSpPr txBox="1"/>
          <p:nvPr/>
        </p:nvSpPr>
        <p:spPr>
          <a:xfrm>
            <a:off x="10253431" y="6199413"/>
            <a:ext cx="1676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Страница 7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0852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AD5D628-87F2-A5DD-E027-A4B32FF6E9E7}"/>
              </a:ext>
            </a:extLst>
          </p:cNvPr>
          <p:cNvSpPr txBox="1"/>
          <p:nvPr/>
        </p:nvSpPr>
        <p:spPr>
          <a:xfrm>
            <a:off x="2575566" y="157907"/>
            <a:ext cx="70409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Модельная матрица преобразований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7DCB64E-B435-F2ED-E499-40409E285A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6150" y="895373"/>
            <a:ext cx="7759700" cy="506725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F08A6E-814D-130F-4934-F62FFF8E21F5}"/>
              </a:ext>
            </a:extLst>
          </p:cNvPr>
          <p:cNvSpPr txBox="1"/>
          <p:nvPr/>
        </p:nvSpPr>
        <p:spPr>
          <a:xfrm>
            <a:off x="10253431" y="6199413"/>
            <a:ext cx="1676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Страница 8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388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9748FEA-058D-8E7D-B221-5A5D0D26A0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958" y="742682"/>
            <a:ext cx="6476084" cy="635470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394B1CA-9FCF-C264-7D94-3FA44C3BA4CC}"/>
              </a:ext>
            </a:extLst>
          </p:cNvPr>
          <p:cNvSpPr txBox="1"/>
          <p:nvPr/>
        </p:nvSpPr>
        <p:spPr>
          <a:xfrm>
            <a:off x="3971045" y="157907"/>
            <a:ext cx="42499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Отображение объекта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D93D8F-4CF0-0F87-17BE-08F7EE6642DA}"/>
              </a:ext>
            </a:extLst>
          </p:cNvPr>
          <p:cNvSpPr txBox="1"/>
          <p:nvPr/>
        </p:nvSpPr>
        <p:spPr>
          <a:xfrm>
            <a:off x="10253431" y="6199413"/>
            <a:ext cx="1676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Страница 9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317434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200</Words>
  <Application>Microsoft Office PowerPoint</Application>
  <PresentationFormat>Широкоэкранный</PresentationFormat>
  <Paragraphs>55</Paragraphs>
  <Slides>15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Alexandr Pavlov</dc:creator>
  <cp:lastModifiedBy>Alexandr Pavlov</cp:lastModifiedBy>
  <cp:revision>1</cp:revision>
  <dcterms:created xsi:type="dcterms:W3CDTF">2024-06-08T22:00:29Z</dcterms:created>
  <dcterms:modified xsi:type="dcterms:W3CDTF">2024-06-09T00:36:54Z</dcterms:modified>
</cp:coreProperties>
</file>