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304" r:id="rId2"/>
    <p:sldId id="305" r:id="rId3"/>
  </p:sldIdLst>
  <p:sldSz cx="9144000" cy="5143500" type="screen16x9"/>
  <p:notesSz cx="7077075" cy="9363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dd Birzer" initials="TB" lastIdx="1" clrIdx="0">
    <p:extLst>
      <p:ext uri="{19B8F6BF-5375-455C-9EA6-DF929625EA0E}">
        <p15:presenceInfo xmlns:p15="http://schemas.microsoft.com/office/powerpoint/2012/main" userId="8117e217f3716a7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834" autoAdjust="0"/>
  </p:normalViewPr>
  <p:slideViewPr>
    <p:cSldViewPr>
      <p:cViewPr varScale="1">
        <p:scale>
          <a:sx n="110" d="100"/>
          <a:sy n="110" d="100"/>
        </p:scale>
        <p:origin x="499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11" Type="http://schemas.microsoft.com/office/2016/11/relationships/changesInfo" Target="changesInfos/changesInfo1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dd Birzer" userId="8117e217f3716a74" providerId="LiveId" clId="{826D359E-56A4-4832-B004-5C847FC53723}"/>
    <pc:docChg chg="delSld delMainMaster">
      <pc:chgData name="Todd Birzer" userId="8117e217f3716a74" providerId="LiveId" clId="{826D359E-56A4-4832-B004-5C847FC53723}" dt="2021-12-10T07:36:26.744" v="1" actId="47"/>
      <pc:docMkLst>
        <pc:docMk/>
      </pc:docMkLst>
      <pc:sldChg chg="del">
        <pc:chgData name="Todd Birzer" userId="8117e217f3716a74" providerId="LiveId" clId="{826D359E-56A4-4832-B004-5C847FC53723}" dt="2021-12-10T07:36:20.910" v="0" actId="47"/>
        <pc:sldMkLst>
          <pc:docMk/>
          <pc:sldMk cId="324533172" sldId="335"/>
        </pc:sldMkLst>
      </pc:sldChg>
      <pc:sldChg chg="del">
        <pc:chgData name="Todd Birzer" userId="8117e217f3716a74" providerId="LiveId" clId="{826D359E-56A4-4832-B004-5C847FC53723}" dt="2021-12-10T07:36:20.910" v="0" actId="47"/>
        <pc:sldMkLst>
          <pc:docMk/>
          <pc:sldMk cId="3100150844" sldId="339"/>
        </pc:sldMkLst>
      </pc:sldChg>
      <pc:sldChg chg="del">
        <pc:chgData name="Todd Birzer" userId="8117e217f3716a74" providerId="LiveId" clId="{826D359E-56A4-4832-B004-5C847FC53723}" dt="2021-12-10T07:36:20.910" v="0" actId="47"/>
        <pc:sldMkLst>
          <pc:docMk/>
          <pc:sldMk cId="3618740177" sldId="349"/>
        </pc:sldMkLst>
      </pc:sldChg>
      <pc:sldChg chg="del">
        <pc:chgData name="Todd Birzer" userId="8117e217f3716a74" providerId="LiveId" clId="{826D359E-56A4-4832-B004-5C847FC53723}" dt="2021-12-10T07:36:20.910" v="0" actId="47"/>
        <pc:sldMkLst>
          <pc:docMk/>
          <pc:sldMk cId="2679279778" sldId="352"/>
        </pc:sldMkLst>
      </pc:sldChg>
      <pc:sldChg chg="del">
        <pc:chgData name="Todd Birzer" userId="8117e217f3716a74" providerId="LiveId" clId="{826D359E-56A4-4832-B004-5C847FC53723}" dt="2021-12-10T07:36:20.910" v="0" actId="47"/>
        <pc:sldMkLst>
          <pc:docMk/>
          <pc:sldMk cId="1251846897" sldId="355"/>
        </pc:sldMkLst>
      </pc:sldChg>
      <pc:sldChg chg="del">
        <pc:chgData name="Todd Birzer" userId="8117e217f3716a74" providerId="LiveId" clId="{826D359E-56A4-4832-B004-5C847FC53723}" dt="2021-12-10T07:36:20.910" v="0" actId="47"/>
        <pc:sldMkLst>
          <pc:docMk/>
          <pc:sldMk cId="109804788" sldId="356"/>
        </pc:sldMkLst>
      </pc:sldChg>
      <pc:sldChg chg="del">
        <pc:chgData name="Todd Birzer" userId="8117e217f3716a74" providerId="LiveId" clId="{826D359E-56A4-4832-B004-5C847FC53723}" dt="2021-12-10T07:36:26.744" v="1" actId="47"/>
        <pc:sldMkLst>
          <pc:docMk/>
          <pc:sldMk cId="3887946807" sldId="358"/>
        </pc:sldMkLst>
      </pc:sldChg>
      <pc:sldChg chg="del">
        <pc:chgData name="Todd Birzer" userId="8117e217f3716a74" providerId="LiveId" clId="{826D359E-56A4-4832-B004-5C847FC53723}" dt="2021-12-10T07:36:26.744" v="1" actId="47"/>
        <pc:sldMkLst>
          <pc:docMk/>
          <pc:sldMk cId="2746212110" sldId="359"/>
        </pc:sldMkLst>
      </pc:sldChg>
      <pc:sldChg chg="del">
        <pc:chgData name="Todd Birzer" userId="8117e217f3716a74" providerId="LiveId" clId="{826D359E-56A4-4832-B004-5C847FC53723}" dt="2021-12-10T07:36:26.744" v="1" actId="47"/>
        <pc:sldMkLst>
          <pc:docMk/>
          <pc:sldMk cId="803067815" sldId="360"/>
        </pc:sldMkLst>
      </pc:sldChg>
      <pc:sldChg chg="del">
        <pc:chgData name="Todd Birzer" userId="8117e217f3716a74" providerId="LiveId" clId="{826D359E-56A4-4832-B004-5C847FC53723}" dt="2021-12-10T07:36:26.744" v="1" actId="47"/>
        <pc:sldMkLst>
          <pc:docMk/>
          <pc:sldMk cId="3215430256" sldId="361"/>
        </pc:sldMkLst>
      </pc:sldChg>
      <pc:sldChg chg="del">
        <pc:chgData name="Todd Birzer" userId="8117e217f3716a74" providerId="LiveId" clId="{826D359E-56A4-4832-B004-5C847FC53723}" dt="2021-12-10T07:36:20.910" v="0" actId="47"/>
        <pc:sldMkLst>
          <pc:docMk/>
          <pc:sldMk cId="3013313765" sldId="370"/>
        </pc:sldMkLst>
      </pc:sldChg>
      <pc:sldChg chg="del">
        <pc:chgData name="Todd Birzer" userId="8117e217f3716a74" providerId="LiveId" clId="{826D359E-56A4-4832-B004-5C847FC53723}" dt="2021-12-10T07:36:20.910" v="0" actId="47"/>
        <pc:sldMkLst>
          <pc:docMk/>
          <pc:sldMk cId="2285336126" sldId="381"/>
        </pc:sldMkLst>
      </pc:sldChg>
      <pc:sldChg chg="del">
        <pc:chgData name="Todd Birzer" userId="8117e217f3716a74" providerId="LiveId" clId="{826D359E-56A4-4832-B004-5C847FC53723}" dt="2021-12-10T07:36:20.910" v="0" actId="47"/>
        <pc:sldMkLst>
          <pc:docMk/>
          <pc:sldMk cId="206449262" sldId="386"/>
        </pc:sldMkLst>
      </pc:sldChg>
      <pc:sldChg chg="del">
        <pc:chgData name="Todd Birzer" userId="8117e217f3716a74" providerId="LiveId" clId="{826D359E-56A4-4832-B004-5C847FC53723}" dt="2021-12-10T07:36:20.910" v="0" actId="47"/>
        <pc:sldMkLst>
          <pc:docMk/>
          <pc:sldMk cId="1037041594" sldId="387"/>
        </pc:sldMkLst>
      </pc:sldChg>
      <pc:sldChg chg="del">
        <pc:chgData name="Todd Birzer" userId="8117e217f3716a74" providerId="LiveId" clId="{826D359E-56A4-4832-B004-5C847FC53723}" dt="2021-12-10T07:36:20.910" v="0" actId="47"/>
        <pc:sldMkLst>
          <pc:docMk/>
          <pc:sldMk cId="862999848" sldId="405"/>
        </pc:sldMkLst>
      </pc:sldChg>
      <pc:sldChg chg="del">
        <pc:chgData name="Todd Birzer" userId="8117e217f3716a74" providerId="LiveId" clId="{826D359E-56A4-4832-B004-5C847FC53723}" dt="2021-12-10T07:36:20.910" v="0" actId="47"/>
        <pc:sldMkLst>
          <pc:docMk/>
          <pc:sldMk cId="888262265" sldId="406"/>
        </pc:sldMkLst>
      </pc:sldChg>
      <pc:sldChg chg="del">
        <pc:chgData name="Todd Birzer" userId="8117e217f3716a74" providerId="LiveId" clId="{826D359E-56A4-4832-B004-5C847FC53723}" dt="2021-12-10T07:36:20.910" v="0" actId="47"/>
        <pc:sldMkLst>
          <pc:docMk/>
          <pc:sldMk cId="412005903" sldId="407"/>
        </pc:sldMkLst>
      </pc:sldChg>
      <pc:sldChg chg="del">
        <pc:chgData name="Todd Birzer" userId="8117e217f3716a74" providerId="LiveId" clId="{826D359E-56A4-4832-B004-5C847FC53723}" dt="2021-12-10T07:36:26.744" v="1" actId="47"/>
        <pc:sldMkLst>
          <pc:docMk/>
          <pc:sldMk cId="1270299156" sldId="553"/>
        </pc:sldMkLst>
      </pc:sldChg>
      <pc:sldChg chg="del">
        <pc:chgData name="Todd Birzer" userId="8117e217f3716a74" providerId="LiveId" clId="{826D359E-56A4-4832-B004-5C847FC53723}" dt="2021-12-10T07:36:26.744" v="1" actId="47"/>
        <pc:sldMkLst>
          <pc:docMk/>
          <pc:sldMk cId="2968106745" sldId="555"/>
        </pc:sldMkLst>
      </pc:sldChg>
      <pc:sldChg chg="del">
        <pc:chgData name="Todd Birzer" userId="8117e217f3716a74" providerId="LiveId" clId="{826D359E-56A4-4832-B004-5C847FC53723}" dt="2021-12-10T07:36:26.744" v="1" actId="47"/>
        <pc:sldMkLst>
          <pc:docMk/>
          <pc:sldMk cId="1310537257" sldId="556"/>
        </pc:sldMkLst>
      </pc:sldChg>
      <pc:sldChg chg="del">
        <pc:chgData name="Todd Birzer" userId="8117e217f3716a74" providerId="LiveId" clId="{826D359E-56A4-4832-B004-5C847FC53723}" dt="2021-12-10T07:36:26.744" v="1" actId="47"/>
        <pc:sldMkLst>
          <pc:docMk/>
          <pc:sldMk cId="1147438132" sldId="557"/>
        </pc:sldMkLst>
      </pc:sldChg>
      <pc:sldChg chg="del">
        <pc:chgData name="Todd Birzer" userId="8117e217f3716a74" providerId="LiveId" clId="{826D359E-56A4-4832-B004-5C847FC53723}" dt="2021-12-10T07:36:26.744" v="1" actId="47"/>
        <pc:sldMkLst>
          <pc:docMk/>
          <pc:sldMk cId="1499012429" sldId="558"/>
        </pc:sldMkLst>
      </pc:sldChg>
      <pc:sldChg chg="del">
        <pc:chgData name="Todd Birzer" userId="8117e217f3716a74" providerId="LiveId" clId="{826D359E-56A4-4832-B004-5C847FC53723}" dt="2021-12-10T07:36:20.910" v="0" actId="47"/>
        <pc:sldMkLst>
          <pc:docMk/>
          <pc:sldMk cId="941150369" sldId="639"/>
        </pc:sldMkLst>
      </pc:sldChg>
      <pc:sldChg chg="del">
        <pc:chgData name="Todd Birzer" userId="8117e217f3716a74" providerId="LiveId" clId="{826D359E-56A4-4832-B004-5C847FC53723}" dt="2021-12-10T07:36:26.744" v="1" actId="47"/>
        <pc:sldMkLst>
          <pc:docMk/>
          <pc:sldMk cId="250021100" sldId="781"/>
        </pc:sldMkLst>
      </pc:sldChg>
      <pc:sldChg chg="del">
        <pc:chgData name="Todd Birzer" userId="8117e217f3716a74" providerId="LiveId" clId="{826D359E-56A4-4832-B004-5C847FC53723}" dt="2021-12-10T07:36:20.910" v="0" actId="47"/>
        <pc:sldMkLst>
          <pc:docMk/>
          <pc:sldMk cId="914351749" sldId="785"/>
        </pc:sldMkLst>
      </pc:sldChg>
      <pc:sldChg chg="del">
        <pc:chgData name="Todd Birzer" userId="8117e217f3716a74" providerId="LiveId" clId="{826D359E-56A4-4832-B004-5C847FC53723}" dt="2021-12-10T07:36:20.910" v="0" actId="47"/>
        <pc:sldMkLst>
          <pc:docMk/>
          <pc:sldMk cId="1333032387" sldId="788"/>
        </pc:sldMkLst>
      </pc:sldChg>
      <pc:sldChg chg="del">
        <pc:chgData name="Todd Birzer" userId="8117e217f3716a74" providerId="LiveId" clId="{826D359E-56A4-4832-B004-5C847FC53723}" dt="2021-12-10T07:36:20.910" v="0" actId="47"/>
        <pc:sldMkLst>
          <pc:docMk/>
          <pc:sldMk cId="3972697059" sldId="789"/>
        </pc:sldMkLst>
      </pc:sldChg>
      <pc:sldChg chg="del">
        <pc:chgData name="Todd Birzer" userId="8117e217f3716a74" providerId="LiveId" clId="{826D359E-56A4-4832-B004-5C847FC53723}" dt="2021-12-10T07:36:20.910" v="0" actId="47"/>
        <pc:sldMkLst>
          <pc:docMk/>
          <pc:sldMk cId="3672587170" sldId="790"/>
        </pc:sldMkLst>
      </pc:sldChg>
      <pc:sldChg chg="del">
        <pc:chgData name="Todd Birzer" userId="8117e217f3716a74" providerId="LiveId" clId="{826D359E-56A4-4832-B004-5C847FC53723}" dt="2021-12-10T07:36:20.910" v="0" actId="47"/>
        <pc:sldMkLst>
          <pc:docMk/>
          <pc:sldMk cId="459486479" sldId="791"/>
        </pc:sldMkLst>
      </pc:sldChg>
      <pc:sldChg chg="del">
        <pc:chgData name="Todd Birzer" userId="8117e217f3716a74" providerId="LiveId" clId="{826D359E-56A4-4832-B004-5C847FC53723}" dt="2021-12-10T07:36:20.910" v="0" actId="47"/>
        <pc:sldMkLst>
          <pc:docMk/>
          <pc:sldMk cId="2926535445" sldId="794"/>
        </pc:sldMkLst>
      </pc:sldChg>
      <pc:sldChg chg="del">
        <pc:chgData name="Todd Birzer" userId="8117e217f3716a74" providerId="LiveId" clId="{826D359E-56A4-4832-B004-5C847FC53723}" dt="2021-12-10T07:36:26.744" v="1" actId="47"/>
        <pc:sldMkLst>
          <pc:docMk/>
          <pc:sldMk cId="2145899817" sldId="796"/>
        </pc:sldMkLst>
      </pc:sldChg>
      <pc:sldChg chg="del">
        <pc:chgData name="Todd Birzer" userId="8117e217f3716a74" providerId="LiveId" clId="{826D359E-56A4-4832-B004-5C847FC53723}" dt="2021-12-10T07:36:26.744" v="1" actId="47"/>
        <pc:sldMkLst>
          <pc:docMk/>
          <pc:sldMk cId="4208751774" sldId="797"/>
        </pc:sldMkLst>
      </pc:sldChg>
      <pc:sldChg chg="del">
        <pc:chgData name="Todd Birzer" userId="8117e217f3716a74" providerId="LiveId" clId="{826D359E-56A4-4832-B004-5C847FC53723}" dt="2021-12-10T07:36:20.910" v="0" actId="47"/>
        <pc:sldMkLst>
          <pc:docMk/>
          <pc:sldMk cId="2226100181" sldId="798"/>
        </pc:sldMkLst>
      </pc:sldChg>
      <pc:sldChg chg="del">
        <pc:chgData name="Todd Birzer" userId="8117e217f3716a74" providerId="LiveId" clId="{826D359E-56A4-4832-B004-5C847FC53723}" dt="2021-12-10T07:36:20.910" v="0" actId="47"/>
        <pc:sldMkLst>
          <pc:docMk/>
          <pc:sldMk cId="3176132441" sldId="799"/>
        </pc:sldMkLst>
      </pc:sldChg>
      <pc:sldChg chg="del">
        <pc:chgData name="Todd Birzer" userId="8117e217f3716a74" providerId="LiveId" clId="{826D359E-56A4-4832-B004-5C847FC53723}" dt="2021-12-10T07:36:20.910" v="0" actId="47"/>
        <pc:sldMkLst>
          <pc:docMk/>
          <pc:sldMk cId="2207787865" sldId="801"/>
        </pc:sldMkLst>
      </pc:sldChg>
      <pc:sldChg chg="del">
        <pc:chgData name="Todd Birzer" userId="8117e217f3716a74" providerId="LiveId" clId="{826D359E-56A4-4832-B004-5C847FC53723}" dt="2021-12-10T07:36:26.744" v="1" actId="47"/>
        <pc:sldMkLst>
          <pc:docMk/>
          <pc:sldMk cId="4195346215" sldId="803"/>
        </pc:sldMkLst>
      </pc:sldChg>
      <pc:sldChg chg="del">
        <pc:chgData name="Todd Birzer" userId="8117e217f3716a74" providerId="LiveId" clId="{826D359E-56A4-4832-B004-5C847FC53723}" dt="2021-12-10T07:36:20.910" v="0" actId="47"/>
        <pc:sldMkLst>
          <pc:docMk/>
          <pc:sldMk cId="1740893993" sldId="804"/>
        </pc:sldMkLst>
      </pc:sldChg>
      <pc:sldChg chg="del">
        <pc:chgData name="Todd Birzer" userId="8117e217f3716a74" providerId="LiveId" clId="{826D359E-56A4-4832-B004-5C847FC53723}" dt="2021-12-10T07:36:20.910" v="0" actId="47"/>
        <pc:sldMkLst>
          <pc:docMk/>
          <pc:sldMk cId="3502920390" sldId="806"/>
        </pc:sldMkLst>
      </pc:sldChg>
      <pc:sldChg chg="del">
        <pc:chgData name="Todd Birzer" userId="8117e217f3716a74" providerId="LiveId" clId="{826D359E-56A4-4832-B004-5C847FC53723}" dt="2021-12-10T07:36:20.910" v="0" actId="47"/>
        <pc:sldMkLst>
          <pc:docMk/>
          <pc:sldMk cId="16466185" sldId="918"/>
        </pc:sldMkLst>
      </pc:sldChg>
      <pc:sldChg chg="del">
        <pc:chgData name="Todd Birzer" userId="8117e217f3716a74" providerId="LiveId" clId="{826D359E-56A4-4832-B004-5C847FC53723}" dt="2021-12-10T07:36:20.910" v="0" actId="47"/>
        <pc:sldMkLst>
          <pc:docMk/>
          <pc:sldMk cId="3901462298" sldId="919"/>
        </pc:sldMkLst>
      </pc:sldChg>
      <pc:sldChg chg="del">
        <pc:chgData name="Todd Birzer" userId="8117e217f3716a74" providerId="LiveId" clId="{826D359E-56A4-4832-B004-5C847FC53723}" dt="2021-12-10T07:36:20.910" v="0" actId="47"/>
        <pc:sldMkLst>
          <pc:docMk/>
          <pc:sldMk cId="105676701" sldId="1232"/>
        </pc:sldMkLst>
      </pc:sldChg>
      <pc:sldChg chg="del">
        <pc:chgData name="Todd Birzer" userId="8117e217f3716a74" providerId="LiveId" clId="{826D359E-56A4-4832-B004-5C847FC53723}" dt="2021-12-10T07:36:20.910" v="0" actId="47"/>
        <pc:sldMkLst>
          <pc:docMk/>
          <pc:sldMk cId="3987966723" sldId="1235"/>
        </pc:sldMkLst>
      </pc:sldChg>
      <pc:sldChg chg="del">
        <pc:chgData name="Todd Birzer" userId="8117e217f3716a74" providerId="LiveId" clId="{826D359E-56A4-4832-B004-5C847FC53723}" dt="2021-12-10T07:36:20.910" v="0" actId="47"/>
        <pc:sldMkLst>
          <pc:docMk/>
          <pc:sldMk cId="740525106" sldId="1236"/>
        </pc:sldMkLst>
      </pc:sldChg>
      <pc:sldChg chg="del">
        <pc:chgData name="Todd Birzer" userId="8117e217f3716a74" providerId="LiveId" clId="{826D359E-56A4-4832-B004-5C847FC53723}" dt="2021-12-10T07:36:20.910" v="0" actId="47"/>
        <pc:sldMkLst>
          <pc:docMk/>
          <pc:sldMk cId="1528868374" sldId="1237"/>
        </pc:sldMkLst>
      </pc:sldChg>
      <pc:sldChg chg="del">
        <pc:chgData name="Todd Birzer" userId="8117e217f3716a74" providerId="LiveId" clId="{826D359E-56A4-4832-B004-5C847FC53723}" dt="2021-12-10T07:36:20.910" v="0" actId="47"/>
        <pc:sldMkLst>
          <pc:docMk/>
          <pc:sldMk cId="1057509436" sldId="1238"/>
        </pc:sldMkLst>
      </pc:sldChg>
      <pc:sldChg chg="del">
        <pc:chgData name="Todd Birzer" userId="8117e217f3716a74" providerId="LiveId" clId="{826D359E-56A4-4832-B004-5C847FC53723}" dt="2021-12-10T07:36:20.910" v="0" actId="47"/>
        <pc:sldMkLst>
          <pc:docMk/>
          <pc:sldMk cId="4066407968" sldId="1241"/>
        </pc:sldMkLst>
      </pc:sldChg>
      <pc:sldChg chg="del">
        <pc:chgData name="Todd Birzer" userId="8117e217f3716a74" providerId="LiveId" clId="{826D359E-56A4-4832-B004-5C847FC53723}" dt="2021-12-10T07:36:20.910" v="0" actId="47"/>
        <pc:sldMkLst>
          <pc:docMk/>
          <pc:sldMk cId="2226916912" sldId="1242"/>
        </pc:sldMkLst>
      </pc:sldChg>
      <pc:sldChg chg="del">
        <pc:chgData name="Todd Birzer" userId="8117e217f3716a74" providerId="LiveId" clId="{826D359E-56A4-4832-B004-5C847FC53723}" dt="2021-12-10T07:36:20.910" v="0" actId="47"/>
        <pc:sldMkLst>
          <pc:docMk/>
          <pc:sldMk cId="640596168" sldId="1243"/>
        </pc:sldMkLst>
      </pc:sldChg>
      <pc:sldChg chg="del">
        <pc:chgData name="Todd Birzer" userId="8117e217f3716a74" providerId="LiveId" clId="{826D359E-56A4-4832-B004-5C847FC53723}" dt="2021-12-10T07:36:20.910" v="0" actId="47"/>
        <pc:sldMkLst>
          <pc:docMk/>
          <pc:sldMk cId="2984732920" sldId="1244"/>
        </pc:sldMkLst>
      </pc:sldChg>
      <pc:sldChg chg="del">
        <pc:chgData name="Todd Birzer" userId="8117e217f3716a74" providerId="LiveId" clId="{826D359E-56A4-4832-B004-5C847FC53723}" dt="2021-12-10T07:36:20.910" v="0" actId="47"/>
        <pc:sldMkLst>
          <pc:docMk/>
          <pc:sldMk cId="367177904" sldId="1245"/>
        </pc:sldMkLst>
      </pc:sldChg>
      <pc:sldChg chg="del">
        <pc:chgData name="Todd Birzer" userId="8117e217f3716a74" providerId="LiveId" clId="{826D359E-56A4-4832-B004-5C847FC53723}" dt="2021-12-10T07:36:20.910" v="0" actId="47"/>
        <pc:sldMkLst>
          <pc:docMk/>
          <pc:sldMk cId="1834563725" sldId="1246"/>
        </pc:sldMkLst>
      </pc:sldChg>
      <pc:sldChg chg="del">
        <pc:chgData name="Todd Birzer" userId="8117e217f3716a74" providerId="LiveId" clId="{826D359E-56A4-4832-B004-5C847FC53723}" dt="2021-12-10T07:36:20.910" v="0" actId="47"/>
        <pc:sldMkLst>
          <pc:docMk/>
          <pc:sldMk cId="1852435168" sldId="1247"/>
        </pc:sldMkLst>
      </pc:sldChg>
      <pc:sldChg chg="del">
        <pc:chgData name="Todd Birzer" userId="8117e217f3716a74" providerId="LiveId" clId="{826D359E-56A4-4832-B004-5C847FC53723}" dt="2021-12-10T07:36:20.910" v="0" actId="47"/>
        <pc:sldMkLst>
          <pc:docMk/>
          <pc:sldMk cId="2142870320" sldId="1248"/>
        </pc:sldMkLst>
      </pc:sldChg>
      <pc:sldChg chg="del">
        <pc:chgData name="Todd Birzer" userId="8117e217f3716a74" providerId="LiveId" clId="{826D359E-56A4-4832-B004-5C847FC53723}" dt="2021-12-10T07:36:20.910" v="0" actId="47"/>
        <pc:sldMkLst>
          <pc:docMk/>
          <pc:sldMk cId="4035989899" sldId="1249"/>
        </pc:sldMkLst>
      </pc:sldChg>
      <pc:sldChg chg="del">
        <pc:chgData name="Todd Birzer" userId="8117e217f3716a74" providerId="LiveId" clId="{826D359E-56A4-4832-B004-5C847FC53723}" dt="2021-12-10T07:36:20.910" v="0" actId="47"/>
        <pc:sldMkLst>
          <pc:docMk/>
          <pc:sldMk cId="1778198973" sldId="1250"/>
        </pc:sldMkLst>
      </pc:sldChg>
      <pc:sldChg chg="del">
        <pc:chgData name="Todd Birzer" userId="8117e217f3716a74" providerId="LiveId" clId="{826D359E-56A4-4832-B004-5C847FC53723}" dt="2021-12-10T07:36:20.910" v="0" actId="47"/>
        <pc:sldMkLst>
          <pc:docMk/>
          <pc:sldMk cId="2116228131" sldId="1251"/>
        </pc:sldMkLst>
      </pc:sldChg>
      <pc:sldChg chg="del">
        <pc:chgData name="Todd Birzer" userId="8117e217f3716a74" providerId="LiveId" clId="{826D359E-56A4-4832-B004-5C847FC53723}" dt="2021-12-10T07:36:20.910" v="0" actId="47"/>
        <pc:sldMkLst>
          <pc:docMk/>
          <pc:sldMk cId="3825089755" sldId="1252"/>
        </pc:sldMkLst>
      </pc:sldChg>
      <pc:sldChg chg="del">
        <pc:chgData name="Todd Birzer" userId="8117e217f3716a74" providerId="LiveId" clId="{826D359E-56A4-4832-B004-5C847FC53723}" dt="2021-12-10T07:36:20.910" v="0" actId="47"/>
        <pc:sldMkLst>
          <pc:docMk/>
          <pc:sldMk cId="2798321228" sldId="1253"/>
        </pc:sldMkLst>
      </pc:sldChg>
      <pc:sldChg chg="del">
        <pc:chgData name="Todd Birzer" userId="8117e217f3716a74" providerId="LiveId" clId="{826D359E-56A4-4832-B004-5C847FC53723}" dt="2021-12-10T07:36:20.910" v="0" actId="47"/>
        <pc:sldMkLst>
          <pc:docMk/>
          <pc:sldMk cId="1212248825" sldId="1254"/>
        </pc:sldMkLst>
      </pc:sldChg>
      <pc:sldChg chg="del">
        <pc:chgData name="Todd Birzer" userId="8117e217f3716a74" providerId="LiveId" clId="{826D359E-56A4-4832-B004-5C847FC53723}" dt="2021-12-10T07:36:20.910" v="0" actId="47"/>
        <pc:sldMkLst>
          <pc:docMk/>
          <pc:sldMk cId="2921719769" sldId="1255"/>
        </pc:sldMkLst>
      </pc:sldChg>
      <pc:sldChg chg="del">
        <pc:chgData name="Todd Birzer" userId="8117e217f3716a74" providerId="LiveId" clId="{826D359E-56A4-4832-B004-5C847FC53723}" dt="2021-12-10T07:36:20.910" v="0" actId="47"/>
        <pc:sldMkLst>
          <pc:docMk/>
          <pc:sldMk cId="1991393041" sldId="1256"/>
        </pc:sldMkLst>
      </pc:sldChg>
      <pc:sldChg chg="del">
        <pc:chgData name="Todd Birzer" userId="8117e217f3716a74" providerId="LiveId" clId="{826D359E-56A4-4832-B004-5C847FC53723}" dt="2021-12-10T07:36:20.910" v="0" actId="47"/>
        <pc:sldMkLst>
          <pc:docMk/>
          <pc:sldMk cId="1867567131" sldId="1257"/>
        </pc:sldMkLst>
      </pc:sldChg>
      <pc:sldChg chg="del">
        <pc:chgData name="Todd Birzer" userId="8117e217f3716a74" providerId="LiveId" clId="{826D359E-56A4-4832-B004-5C847FC53723}" dt="2021-12-10T07:36:20.910" v="0" actId="47"/>
        <pc:sldMkLst>
          <pc:docMk/>
          <pc:sldMk cId="3971943131" sldId="1258"/>
        </pc:sldMkLst>
      </pc:sldChg>
      <pc:sldChg chg="del">
        <pc:chgData name="Todd Birzer" userId="8117e217f3716a74" providerId="LiveId" clId="{826D359E-56A4-4832-B004-5C847FC53723}" dt="2021-12-10T07:36:20.910" v="0" actId="47"/>
        <pc:sldMkLst>
          <pc:docMk/>
          <pc:sldMk cId="563729359" sldId="1259"/>
        </pc:sldMkLst>
      </pc:sldChg>
      <pc:sldChg chg="del">
        <pc:chgData name="Todd Birzer" userId="8117e217f3716a74" providerId="LiveId" clId="{826D359E-56A4-4832-B004-5C847FC53723}" dt="2021-12-10T07:36:20.910" v="0" actId="47"/>
        <pc:sldMkLst>
          <pc:docMk/>
          <pc:sldMk cId="2703266372" sldId="1260"/>
        </pc:sldMkLst>
      </pc:sldChg>
      <pc:sldChg chg="del">
        <pc:chgData name="Todd Birzer" userId="8117e217f3716a74" providerId="LiveId" clId="{826D359E-56A4-4832-B004-5C847FC53723}" dt="2021-12-10T07:36:20.910" v="0" actId="47"/>
        <pc:sldMkLst>
          <pc:docMk/>
          <pc:sldMk cId="13080795" sldId="1261"/>
        </pc:sldMkLst>
      </pc:sldChg>
      <pc:sldChg chg="del">
        <pc:chgData name="Todd Birzer" userId="8117e217f3716a74" providerId="LiveId" clId="{826D359E-56A4-4832-B004-5C847FC53723}" dt="2021-12-10T07:36:20.910" v="0" actId="47"/>
        <pc:sldMkLst>
          <pc:docMk/>
          <pc:sldMk cId="2961064039" sldId="1262"/>
        </pc:sldMkLst>
      </pc:sldChg>
      <pc:sldChg chg="del">
        <pc:chgData name="Todd Birzer" userId="8117e217f3716a74" providerId="LiveId" clId="{826D359E-56A4-4832-B004-5C847FC53723}" dt="2021-12-10T07:36:20.910" v="0" actId="47"/>
        <pc:sldMkLst>
          <pc:docMk/>
          <pc:sldMk cId="1709208337" sldId="1263"/>
        </pc:sldMkLst>
      </pc:sldChg>
      <pc:sldChg chg="del">
        <pc:chgData name="Todd Birzer" userId="8117e217f3716a74" providerId="LiveId" clId="{826D359E-56A4-4832-B004-5C847FC53723}" dt="2021-12-10T07:36:20.910" v="0" actId="47"/>
        <pc:sldMkLst>
          <pc:docMk/>
          <pc:sldMk cId="1307650211" sldId="1266"/>
        </pc:sldMkLst>
      </pc:sldChg>
      <pc:sldChg chg="del">
        <pc:chgData name="Todd Birzer" userId="8117e217f3716a74" providerId="LiveId" clId="{826D359E-56A4-4832-B004-5C847FC53723}" dt="2021-12-10T07:36:20.910" v="0" actId="47"/>
        <pc:sldMkLst>
          <pc:docMk/>
          <pc:sldMk cId="1981058028" sldId="1267"/>
        </pc:sldMkLst>
      </pc:sldChg>
      <pc:sldChg chg="del">
        <pc:chgData name="Todd Birzer" userId="8117e217f3716a74" providerId="LiveId" clId="{826D359E-56A4-4832-B004-5C847FC53723}" dt="2021-12-10T07:36:20.910" v="0" actId="47"/>
        <pc:sldMkLst>
          <pc:docMk/>
          <pc:sldMk cId="7715064" sldId="1268"/>
        </pc:sldMkLst>
      </pc:sldChg>
      <pc:sldChg chg="del">
        <pc:chgData name="Todd Birzer" userId="8117e217f3716a74" providerId="LiveId" clId="{826D359E-56A4-4832-B004-5C847FC53723}" dt="2021-12-10T07:36:20.910" v="0" actId="47"/>
        <pc:sldMkLst>
          <pc:docMk/>
          <pc:sldMk cId="2010325630" sldId="1269"/>
        </pc:sldMkLst>
      </pc:sldChg>
      <pc:sldChg chg="del">
        <pc:chgData name="Todd Birzer" userId="8117e217f3716a74" providerId="LiveId" clId="{826D359E-56A4-4832-B004-5C847FC53723}" dt="2021-12-10T07:36:20.910" v="0" actId="47"/>
        <pc:sldMkLst>
          <pc:docMk/>
          <pc:sldMk cId="2735827258" sldId="1271"/>
        </pc:sldMkLst>
      </pc:sldChg>
      <pc:sldChg chg="del">
        <pc:chgData name="Todd Birzer" userId="8117e217f3716a74" providerId="LiveId" clId="{826D359E-56A4-4832-B004-5C847FC53723}" dt="2021-12-10T07:36:20.910" v="0" actId="47"/>
        <pc:sldMkLst>
          <pc:docMk/>
          <pc:sldMk cId="184224097" sldId="1275"/>
        </pc:sldMkLst>
      </pc:sldChg>
      <pc:sldChg chg="del">
        <pc:chgData name="Todd Birzer" userId="8117e217f3716a74" providerId="LiveId" clId="{826D359E-56A4-4832-B004-5C847FC53723}" dt="2021-12-10T07:36:20.910" v="0" actId="47"/>
        <pc:sldMkLst>
          <pc:docMk/>
          <pc:sldMk cId="639613678" sldId="1277"/>
        </pc:sldMkLst>
      </pc:sldChg>
      <pc:sldChg chg="del">
        <pc:chgData name="Todd Birzer" userId="8117e217f3716a74" providerId="LiveId" clId="{826D359E-56A4-4832-B004-5C847FC53723}" dt="2021-12-10T07:36:20.910" v="0" actId="47"/>
        <pc:sldMkLst>
          <pc:docMk/>
          <pc:sldMk cId="220341081" sldId="1278"/>
        </pc:sldMkLst>
      </pc:sldChg>
      <pc:sldChg chg="del">
        <pc:chgData name="Todd Birzer" userId="8117e217f3716a74" providerId="LiveId" clId="{826D359E-56A4-4832-B004-5C847FC53723}" dt="2021-12-10T07:36:20.910" v="0" actId="47"/>
        <pc:sldMkLst>
          <pc:docMk/>
          <pc:sldMk cId="4237503271" sldId="1280"/>
        </pc:sldMkLst>
      </pc:sldChg>
      <pc:sldChg chg="del">
        <pc:chgData name="Todd Birzer" userId="8117e217f3716a74" providerId="LiveId" clId="{826D359E-56A4-4832-B004-5C847FC53723}" dt="2021-12-10T07:36:20.910" v="0" actId="47"/>
        <pc:sldMkLst>
          <pc:docMk/>
          <pc:sldMk cId="3516120072" sldId="1281"/>
        </pc:sldMkLst>
      </pc:sldChg>
      <pc:sldChg chg="del">
        <pc:chgData name="Todd Birzer" userId="8117e217f3716a74" providerId="LiveId" clId="{826D359E-56A4-4832-B004-5C847FC53723}" dt="2021-12-10T07:36:20.910" v="0" actId="47"/>
        <pc:sldMkLst>
          <pc:docMk/>
          <pc:sldMk cId="1945328019" sldId="1282"/>
        </pc:sldMkLst>
      </pc:sldChg>
      <pc:sldChg chg="del">
        <pc:chgData name="Todd Birzer" userId="8117e217f3716a74" providerId="LiveId" clId="{826D359E-56A4-4832-B004-5C847FC53723}" dt="2021-12-10T07:36:26.744" v="1" actId="47"/>
        <pc:sldMkLst>
          <pc:docMk/>
          <pc:sldMk cId="2495188240" sldId="1283"/>
        </pc:sldMkLst>
      </pc:sldChg>
      <pc:sldChg chg="del">
        <pc:chgData name="Todd Birzer" userId="8117e217f3716a74" providerId="LiveId" clId="{826D359E-56A4-4832-B004-5C847FC53723}" dt="2021-12-10T07:36:26.744" v="1" actId="47"/>
        <pc:sldMkLst>
          <pc:docMk/>
          <pc:sldMk cId="275933852" sldId="1284"/>
        </pc:sldMkLst>
      </pc:sldChg>
      <pc:sldMasterChg chg="del delSldLayout">
        <pc:chgData name="Todd Birzer" userId="8117e217f3716a74" providerId="LiveId" clId="{826D359E-56A4-4832-B004-5C847FC53723}" dt="2021-12-10T07:36:20.910" v="0" actId="47"/>
        <pc:sldMasterMkLst>
          <pc:docMk/>
          <pc:sldMasterMk cId="321271999" sldId="2147483672"/>
        </pc:sldMasterMkLst>
        <pc:sldLayoutChg chg="del">
          <pc:chgData name="Todd Birzer" userId="8117e217f3716a74" providerId="LiveId" clId="{826D359E-56A4-4832-B004-5C847FC53723}" dt="2021-12-10T07:36:20.910" v="0" actId="47"/>
          <pc:sldLayoutMkLst>
            <pc:docMk/>
            <pc:sldMasterMk cId="321271999" sldId="2147483672"/>
            <pc:sldLayoutMk cId="1689766968" sldId="2147483673"/>
          </pc:sldLayoutMkLst>
        </pc:sldLayoutChg>
        <pc:sldLayoutChg chg="del">
          <pc:chgData name="Todd Birzer" userId="8117e217f3716a74" providerId="LiveId" clId="{826D359E-56A4-4832-B004-5C847FC53723}" dt="2021-12-10T07:36:20.910" v="0" actId="47"/>
          <pc:sldLayoutMkLst>
            <pc:docMk/>
            <pc:sldMasterMk cId="321271999" sldId="2147483672"/>
            <pc:sldLayoutMk cId="3852102895" sldId="2147483674"/>
          </pc:sldLayoutMkLst>
        </pc:sldLayoutChg>
        <pc:sldLayoutChg chg="del">
          <pc:chgData name="Todd Birzer" userId="8117e217f3716a74" providerId="LiveId" clId="{826D359E-56A4-4832-B004-5C847FC53723}" dt="2021-12-10T07:36:20.910" v="0" actId="47"/>
          <pc:sldLayoutMkLst>
            <pc:docMk/>
            <pc:sldMasterMk cId="321271999" sldId="2147483672"/>
            <pc:sldLayoutMk cId="4052901459" sldId="2147483675"/>
          </pc:sldLayoutMkLst>
        </pc:sldLayoutChg>
        <pc:sldLayoutChg chg="del">
          <pc:chgData name="Todd Birzer" userId="8117e217f3716a74" providerId="LiveId" clId="{826D359E-56A4-4832-B004-5C847FC53723}" dt="2021-12-10T07:36:20.910" v="0" actId="47"/>
          <pc:sldLayoutMkLst>
            <pc:docMk/>
            <pc:sldMasterMk cId="321271999" sldId="2147483672"/>
            <pc:sldLayoutMk cId="552641650" sldId="2147483676"/>
          </pc:sldLayoutMkLst>
        </pc:sldLayoutChg>
        <pc:sldLayoutChg chg="del">
          <pc:chgData name="Todd Birzer" userId="8117e217f3716a74" providerId="LiveId" clId="{826D359E-56A4-4832-B004-5C847FC53723}" dt="2021-12-10T07:36:20.910" v="0" actId="47"/>
          <pc:sldLayoutMkLst>
            <pc:docMk/>
            <pc:sldMasterMk cId="321271999" sldId="2147483672"/>
            <pc:sldLayoutMk cId="2217960854" sldId="2147483677"/>
          </pc:sldLayoutMkLst>
        </pc:sldLayoutChg>
        <pc:sldLayoutChg chg="del">
          <pc:chgData name="Todd Birzer" userId="8117e217f3716a74" providerId="LiveId" clId="{826D359E-56A4-4832-B004-5C847FC53723}" dt="2021-12-10T07:36:20.910" v="0" actId="47"/>
          <pc:sldLayoutMkLst>
            <pc:docMk/>
            <pc:sldMasterMk cId="321271999" sldId="2147483672"/>
            <pc:sldLayoutMk cId="3413862588" sldId="2147483678"/>
          </pc:sldLayoutMkLst>
        </pc:sldLayoutChg>
        <pc:sldLayoutChg chg="del">
          <pc:chgData name="Todd Birzer" userId="8117e217f3716a74" providerId="LiveId" clId="{826D359E-56A4-4832-B004-5C847FC53723}" dt="2021-12-10T07:36:20.910" v="0" actId="47"/>
          <pc:sldLayoutMkLst>
            <pc:docMk/>
            <pc:sldMasterMk cId="321271999" sldId="2147483672"/>
            <pc:sldLayoutMk cId="1582901098" sldId="2147483679"/>
          </pc:sldLayoutMkLst>
        </pc:sldLayoutChg>
        <pc:sldLayoutChg chg="del">
          <pc:chgData name="Todd Birzer" userId="8117e217f3716a74" providerId="LiveId" clId="{826D359E-56A4-4832-B004-5C847FC53723}" dt="2021-12-10T07:36:20.910" v="0" actId="47"/>
          <pc:sldLayoutMkLst>
            <pc:docMk/>
            <pc:sldMasterMk cId="321271999" sldId="2147483672"/>
            <pc:sldLayoutMk cId="391954101" sldId="2147483680"/>
          </pc:sldLayoutMkLst>
        </pc:sldLayoutChg>
        <pc:sldLayoutChg chg="del">
          <pc:chgData name="Todd Birzer" userId="8117e217f3716a74" providerId="LiveId" clId="{826D359E-56A4-4832-B004-5C847FC53723}" dt="2021-12-10T07:36:20.910" v="0" actId="47"/>
          <pc:sldLayoutMkLst>
            <pc:docMk/>
            <pc:sldMasterMk cId="321271999" sldId="2147483672"/>
            <pc:sldLayoutMk cId="2408626311" sldId="2147483681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0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r">
              <a:defRPr sz="1200"/>
            </a:lvl1pPr>
          </a:lstStyle>
          <a:p>
            <a:fld id="{999DE34A-B09E-4255-8C69-8449F27E2E7F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93296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893296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r">
              <a:defRPr sz="1200"/>
            </a:lvl1pPr>
          </a:lstStyle>
          <a:p>
            <a:fld id="{924D0EAB-474F-464F-AA7C-928B82A76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356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0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r">
              <a:defRPr sz="1200"/>
            </a:lvl1pPr>
          </a:lstStyle>
          <a:p>
            <a:fld id="{A32451FF-D179-4798-9813-165EDCD5F412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17513" y="701675"/>
            <a:ext cx="6242050" cy="3511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936" tIns="46968" rIns="93936" bIns="4696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447461"/>
            <a:ext cx="5661660" cy="4213384"/>
          </a:xfrm>
          <a:prstGeom prst="rect">
            <a:avLst/>
          </a:prstGeom>
        </p:spPr>
        <p:txBody>
          <a:bodyPr vert="horz" lIns="93936" tIns="46968" rIns="93936" bIns="4696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3296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893296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r">
              <a:defRPr sz="1200"/>
            </a:lvl1pPr>
          </a:lstStyle>
          <a:p>
            <a:fld id="{75E0615F-E3B3-49F6-A227-2E08AFC9D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921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F28A81-D90B-4370-BE09-8E33A4AD97A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791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38161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73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259079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1141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6223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3969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12512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7446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A051B39-B140-43FE-96DB-472A2B59CE7C}" type="datetime1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38400" y="4767263"/>
            <a:ext cx="4267200" cy="204787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530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A600BB2-27C5-458B-ABCE-839C88CF47CE}" type="datetime1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38400" y="4767263"/>
            <a:ext cx="4267200" cy="204787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212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71550"/>
            <a:ext cx="82296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4116587" y="4897279"/>
            <a:ext cx="9108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aseline="0" dirty="0">
                <a:latin typeface="Tw Cen MT" panose="020B0602020104020603" pitchFamily="34" charset="0"/>
              </a:rPr>
              <a:t>© Todd Birzer</a:t>
            </a:r>
            <a:endParaRPr lang="en-US" sz="1000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5972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7" r:id="rId5"/>
    <p:sldLayoutId id="2147483668" r:id="rId6"/>
    <p:sldLayoutId id="2147483669" r:id="rId7"/>
    <p:sldLayoutId id="2147483670" r:id="rId8"/>
    <p:sldLayoutId id="2147483671" r:id="rId9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Gill Sans MT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Gill Sans MT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Gill Sans MT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Gill Sans MT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Gill Sans MT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Gill Sans MT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9924"/>
            <a:ext cx="8547100" cy="624850"/>
          </a:xfrm>
        </p:spPr>
        <p:txBody>
          <a:bodyPr/>
          <a:lstStyle/>
          <a:p>
            <a:pPr algn="ctr"/>
            <a:r>
              <a:rPr lang="en-US" dirty="0"/>
              <a:t>User needs (Kano model)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104638" y="982727"/>
            <a:ext cx="30393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+mn-lt"/>
              </a:rPr>
              <a:t>Attractive needs (delighters)</a:t>
            </a:r>
          </a:p>
          <a:p>
            <a:r>
              <a:rPr lang="en-US" sz="1400" i="1" dirty="0">
                <a:solidFill>
                  <a:srgbClr val="000000"/>
                </a:solidFill>
                <a:latin typeface="+mn-lt"/>
              </a:rPr>
              <a:t>Unspoken, not expected</a:t>
            </a:r>
            <a:endParaRPr lang="en-US" sz="1400" dirty="0">
              <a:solidFill>
                <a:srgbClr val="000000"/>
              </a:solidFill>
              <a:latin typeface="+mn-lt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+mn-lt"/>
              </a:rPr>
              <a:t>Need 1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+mn-lt"/>
              </a:rPr>
              <a:t>Need 2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+mn-lt"/>
              </a:rPr>
              <a:t>Need 3</a:t>
            </a:r>
          </a:p>
          <a:p>
            <a:pPr marL="171450" indent="-171450">
              <a:buFont typeface="Arial" pitchFamily="34" charset="0"/>
              <a:buChar char="•"/>
            </a:pP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102499" y="2134909"/>
            <a:ext cx="256863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+mn-lt"/>
              </a:rPr>
              <a:t>Performance needs</a:t>
            </a:r>
            <a:endParaRPr lang="en-US" sz="1200" b="1" dirty="0">
              <a:solidFill>
                <a:srgbClr val="000000"/>
              </a:solidFill>
              <a:latin typeface="+mn-lt"/>
            </a:endParaRPr>
          </a:p>
          <a:p>
            <a:r>
              <a:rPr lang="en-US" sz="1400" i="1" dirty="0">
                <a:solidFill>
                  <a:srgbClr val="000000"/>
                </a:solidFill>
                <a:latin typeface="+mn-lt"/>
              </a:rPr>
              <a:t>Stated, more is better</a:t>
            </a:r>
            <a:endParaRPr lang="en-US" sz="1400" dirty="0">
              <a:solidFill>
                <a:srgbClr val="000000"/>
              </a:solidFill>
              <a:latin typeface="+mn-lt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+mn-lt"/>
              </a:rPr>
              <a:t>Need 1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+mn-lt"/>
              </a:rPr>
              <a:t>Need 2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+mn-lt"/>
              </a:rPr>
              <a:t>Need 3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102499" y="3294278"/>
            <a:ext cx="256863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+mn-lt"/>
              </a:rPr>
              <a:t>Basic needs</a:t>
            </a:r>
          </a:p>
          <a:p>
            <a:r>
              <a:rPr lang="en-US" sz="1400" i="1" dirty="0">
                <a:solidFill>
                  <a:srgbClr val="000000"/>
                </a:solidFill>
                <a:latin typeface="+mn-lt"/>
              </a:rPr>
              <a:t>“Must be” requirements</a:t>
            </a:r>
            <a:endParaRPr lang="en-US" sz="1400" dirty="0">
              <a:solidFill>
                <a:srgbClr val="000000"/>
              </a:solidFill>
              <a:latin typeface="+mn-lt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+mn-lt"/>
              </a:rPr>
              <a:t>Need 1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+mn-lt"/>
              </a:rPr>
              <a:t>Need 2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+mn-lt"/>
              </a:rPr>
              <a:t>Need 3</a:t>
            </a:r>
          </a:p>
          <a:p>
            <a:pPr marL="171450" indent="-171450">
              <a:buFont typeface="Arial" pitchFamily="34" charset="0"/>
              <a:buChar char="•"/>
            </a:pPr>
            <a:endParaRPr lang="en-US" sz="10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3" name="Oval 2"/>
          <p:cNvSpPr/>
          <p:nvPr/>
        </p:nvSpPr>
        <p:spPr>
          <a:xfrm>
            <a:off x="5752903" y="1012164"/>
            <a:ext cx="343097" cy="32142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7" name="Oval 36"/>
          <p:cNvSpPr/>
          <p:nvPr/>
        </p:nvSpPr>
        <p:spPr>
          <a:xfrm>
            <a:off x="5761541" y="2149844"/>
            <a:ext cx="343097" cy="32142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0" name="Oval 39"/>
          <p:cNvSpPr/>
          <p:nvPr/>
        </p:nvSpPr>
        <p:spPr>
          <a:xfrm>
            <a:off x="5761541" y="3306196"/>
            <a:ext cx="343097" cy="3214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1933E0-1486-42FC-B793-8A2D8CDB50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907508"/>
            <a:ext cx="4974767" cy="312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394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8DD81-8F29-45E7-8D90-C3D081C4F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Kano model</a:t>
            </a:r>
            <a:br>
              <a:rPr lang="en-US" dirty="0"/>
            </a:br>
            <a:r>
              <a:rPr lang="en-US" sz="1400" i="1" dirty="0" err="1"/>
              <a:t>Noriaki</a:t>
            </a:r>
            <a:r>
              <a:rPr lang="en-US" sz="1400" i="1" dirty="0"/>
              <a:t> Kano, 1984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6DFAD-B37C-40EC-A47D-803A0C200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4641" y="935964"/>
            <a:ext cx="7802159" cy="361698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Not all user needs are equal.  </a:t>
            </a:r>
            <a:r>
              <a:rPr lang="en-US" dirty="0"/>
              <a:t>Customers have different priorities and meanings attached to these needs, and as a product manager,  you need to understand this.  The Kano model can help.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Focusing on a single customer segment, the </a:t>
            </a:r>
            <a:r>
              <a:rPr lang="en-US" b="1" i="1" dirty="0"/>
              <a:t>Kano model </a:t>
            </a:r>
            <a:r>
              <a:rPr lang="en-US" dirty="0"/>
              <a:t>can help separated customer needs into: </a:t>
            </a:r>
          </a:p>
          <a:p>
            <a:endParaRPr lang="en-US" dirty="0"/>
          </a:p>
          <a:p>
            <a:r>
              <a:rPr lang="en-US" b="1" dirty="0"/>
              <a:t>Attractive needs </a:t>
            </a:r>
          </a:p>
          <a:p>
            <a:pPr lvl="1"/>
            <a:r>
              <a:rPr lang="en-US" dirty="0"/>
              <a:t>The extra needs that customers don’t articulate, but love when you deliver on them</a:t>
            </a:r>
          </a:p>
          <a:p>
            <a:pPr lvl="1"/>
            <a:r>
              <a:rPr lang="en-US" i="1" dirty="0"/>
              <a:t>Airline example:  </a:t>
            </a:r>
            <a:r>
              <a:rPr lang="en-US" dirty="0"/>
              <a:t>getting upgraded to 1</a:t>
            </a:r>
            <a:r>
              <a:rPr lang="en-US" baseline="30000" dirty="0"/>
              <a:t>st</a:t>
            </a:r>
            <a:r>
              <a:rPr lang="en-US" dirty="0"/>
              <a:t> class</a:t>
            </a:r>
          </a:p>
          <a:p>
            <a:pPr lvl="2"/>
            <a:endParaRPr lang="en-US" dirty="0"/>
          </a:p>
          <a:p>
            <a:r>
              <a:rPr lang="en-US" b="1" dirty="0"/>
              <a:t>Performance needs</a:t>
            </a:r>
          </a:p>
          <a:p>
            <a:pPr lvl="1"/>
            <a:r>
              <a:rPr lang="en-US" dirty="0"/>
              <a:t>The areas that you typically compete on, like service quality, response time, pricing, etc.</a:t>
            </a:r>
          </a:p>
          <a:p>
            <a:pPr lvl="1"/>
            <a:r>
              <a:rPr lang="en-US" i="1" dirty="0"/>
              <a:t>Airline example: </a:t>
            </a:r>
            <a:r>
              <a:rPr lang="en-US" dirty="0"/>
              <a:t>seat comfort, movie selection, quality of snacks, etc.</a:t>
            </a:r>
          </a:p>
          <a:p>
            <a:pPr lvl="1"/>
            <a:endParaRPr lang="en-US" dirty="0"/>
          </a:p>
          <a:p>
            <a:r>
              <a:rPr lang="en-US" b="1" dirty="0"/>
              <a:t>Basic needs </a:t>
            </a:r>
          </a:p>
          <a:p>
            <a:pPr lvl="1"/>
            <a:r>
              <a:rPr lang="en-US" dirty="0"/>
              <a:t>What you must do – these are table stakes to play in this market</a:t>
            </a:r>
          </a:p>
          <a:p>
            <a:pPr lvl="1"/>
            <a:r>
              <a:rPr lang="en-US" i="1" dirty="0"/>
              <a:t>Airline example: </a:t>
            </a:r>
            <a:r>
              <a:rPr lang="en-US" dirty="0"/>
              <a:t>getting your checked luggage to your destination</a:t>
            </a:r>
          </a:p>
          <a:p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C30185F-DBB9-483C-802F-D2B040C98E78}"/>
              </a:ext>
            </a:extLst>
          </p:cNvPr>
          <p:cNvSpPr/>
          <p:nvPr/>
        </p:nvSpPr>
        <p:spPr>
          <a:xfrm>
            <a:off x="895251" y="1993506"/>
            <a:ext cx="343097" cy="32142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982624F-B6D4-45B6-9643-0FEB75AE6A67}"/>
              </a:ext>
            </a:extLst>
          </p:cNvPr>
          <p:cNvSpPr/>
          <p:nvPr/>
        </p:nvSpPr>
        <p:spPr>
          <a:xfrm>
            <a:off x="884642" y="2859926"/>
            <a:ext cx="343097" cy="32142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5D2502C-D8FE-48BD-A93C-79E755B4C1AA}"/>
              </a:ext>
            </a:extLst>
          </p:cNvPr>
          <p:cNvSpPr/>
          <p:nvPr/>
        </p:nvSpPr>
        <p:spPr>
          <a:xfrm>
            <a:off x="884641" y="3714750"/>
            <a:ext cx="343097" cy="3214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639054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5101</TotalTime>
  <Words>201</Words>
  <Application>Microsoft Office PowerPoint</Application>
  <PresentationFormat>On-screen Show (16:9)</PresentationFormat>
  <Paragraphs>39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Gill Sans MT</vt:lpstr>
      <vt:lpstr>Tw Cen MT</vt:lpstr>
      <vt:lpstr>Office Theme</vt:lpstr>
      <vt:lpstr>User needs (Kano model)</vt:lpstr>
      <vt:lpstr>Kano model Noriaki Kano, 1984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Todd Birzer</dc:creator>
  <cp:lastModifiedBy>Todd Birzer</cp:lastModifiedBy>
  <cp:revision>113</cp:revision>
  <cp:lastPrinted>2017-10-02T21:24:51Z</cp:lastPrinted>
  <dcterms:created xsi:type="dcterms:W3CDTF">2013-06-03T23:28:22Z</dcterms:created>
  <dcterms:modified xsi:type="dcterms:W3CDTF">2021-12-10T07:36:45Z</dcterms:modified>
</cp:coreProperties>
</file>