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1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513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9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0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324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46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44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986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3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81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96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38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9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5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34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72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399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6E4D1B1-5E94-4A21-B0C6-9B4AF7673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1898" y="0"/>
            <a:ext cx="6815669" cy="1320802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 Rounded MT Bold" panose="020F0704030504030204" pitchFamily="34" charset="0"/>
              </a:rPr>
              <a:t>Jawaban</a:t>
            </a:r>
            <a:r>
              <a:rPr lang="en-US" sz="3600" dirty="0">
                <a:latin typeface="Arial Rounded MT Bold" panose="020F0704030504030204" pitchFamily="34" charset="0"/>
              </a:rPr>
              <a:t> </a:t>
            </a:r>
            <a:r>
              <a:rPr lang="en-US" sz="3600" dirty="0" err="1">
                <a:latin typeface="Arial Rounded MT Bold" panose="020F0704030504030204" pitchFamily="34" charset="0"/>
              </a:rPr>
              <a:t>Ujian</a:t>
            </a:r>
            <a:r>
              <a:rPr lang="en-US" sz="3600" dirty="0">
                <a:latin typeface="Arial Rounded MT Bold" panose="020F0704030504030204" pitchFamily="34" charset="0"/>
              </a:rPr>
              <a:t> React-</a:t>
            </a:r>
            <a:r>
              <a:rPr lang="en-US" sz="3600" dirty="0" err="1">
                <a:latin typeface="Arial Rounded MT Bold" panose="020F0704030504030204" pitchFamily="34" charset="0"/>
              </a:rPr>
              <a:t>Nativ</a:t>
            </a:r>
            <a:r>
              <a:rPr lang="en-US" sz="3600" dirty="0">
                <a:latin typeface="Arial Rounded MT Bold" panose="020F0704030504030204" pitchFamily="34" charset="0"/>
              </a:rPr>
              <a:t> dan </a:t>
            </a:r>
            <a:r>
              <a:rPr lang="en-US" sz="3600" dirty="0" err="1">
                <a:latin typeface="Arial Rounded MT Bold" panose="020F0704030504030204" pitchFamily="34" charset="0"/>
              </a:rPr>
              <a:t>Github</a:t>
            </a:r>
            <a:endParaRPr lang="en-ID" sz="36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458B7-3BEB-4EBA-AA23-8A9E19C0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2080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4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71FF-BA4E-4921-AE7D-6031FC5D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React-</a:t>
            </a:r>
            <a:r>
              <a:rPr lang="en-US" dirty="0" err="1"/>
              <a:t>Nativ</a:t>
            </a:r>
            <a:endParaRPr lang="en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7CB07B-3CB1-411C-889A-B4B01638F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80224"/>
              </p:ext>
            </p:extLst>
          </p:nvPr>
        </p:nvGraphicFramePr>
        <p:xfrm>
          <a:off x="1507066" y="2464861"/>
          <a:ext cx="9177867" cy="2861727"/>
        </p:xfrm>
        <a:graphic>
          <a:graphicData uri="http://schemas.openxmlformats.org/drawingml/2006/table">
            <a:tbl>
              <a:tblPr/>
              <a:tblGrid>
                <a:gridCol w="9177867">
                  <a:extLst>
                    <a:ext uri="{9D8B030D-6E8A-4147-A177-3AD203B41FA5}">
                      <a16:colId xmlns:a16="http://schemas.microsoft.com/office/drawing/2014/main" val="742132337"/>
                    </a:ext>
                  </a:extLst>
                </a:gridCol>
              </a:tblGrid>
              <a:tr h="2861727">
                <a:tc>
                  <a:txBody>
                    <a:bodyPr/>
                    <a:lstStyle/>
                    <a:p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React-Native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merupakan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sebuah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 framework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dari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 JavaScript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untuk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membuat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/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mengembangkan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aplikasi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Mobile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baik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Android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maupun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IOS, Framework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ini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dikembangkan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oleh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Facbook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.</a:t>
                      </a:r>
                      <a:endParaRPr lang="en-ID" sz="3200" dirty="0">
                        <a:effectLst/>
                        <a:latin typeface="Century751 BT" panose="020405030505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24784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0E66A8B9-D4C2-41F0-9639-C95C278C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3895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DC59-EBDC-4941-B609-78A0CC45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React-</a:t>
            </a:r>
            <a:r>
              <a:rPr lang="en-US" dirty="0" err="1"/>
              <a:t>nativ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9D9ED-5EEE-45FF-8A34-44EEA9AE396E}"/>
              </a:ext>
            </a:extLst>
          </p:cNvPr>
          <p:cNvSpPr txBox="1"/>
          <p:nvPr/>
        </p:nvSpPr>
        <p:spPr>
          <a:xfrm>
            <a:off x="1422400" y="2827869"/>
            <a:ext cx="8906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Instalasi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:</a:t>
            </a:r>
          </a:p>
          <a:p>
            <a:r>
              <a:rPr lang="en-ID" sz="2800" b="0" i="0" dirty="0">
                <a:effectLst/>
                <a:latin typeface="Consolas" panose="020B0609020204030204" pitchFamily="49" charset="0"/>
              </a:rPr>
              <a:t>“</a:t>
            </a:r>
            <a:r>
              <a:rPr lang="en-ID" sz="2800" b="0" i="0" dirty="0" err="1">
                <a:effectLst/>
                <a:latin typeface="Consolas" panose="020B0609020204030204" pitchFamily="49" charset="0"/>
              </a:rPr>
              <a:t>npx</a:t>
            </a:r>
            <a:r>
              <a:rPr lang="en-ID" sz="2800" b="0" i="0" dirty="0">
                <a:effectLst/>
                <a:latin typeface="Consolas" panose="020B0609020204030204" pitchFamily="49" charset="0"/>
              </a:rPr>
              <a:t> react-native </a:t>
            </a:r>
            <a:r>
              <a:rPr lang="en-ID" sz="2800" b="0" i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D" sz="28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D" sz="2800" b="0" i="0" dirty="0" err="1">
                <a:effectLst/>
                <a:latin typeface="Consolas" panose="020B0609020204030204" pitchFamily="49" charset="0"/>
              </a:rPr>
              <a:t>nama</a:t>
            </a:r>
            <a:r>
              <a:rPr lang="en-ID" sz="2800" dirty="0" err="1">
                <a:latin typeface="Consolas" panose="020B0609020204030204" pitchFamily="49" charset="0"/>
              </a:rPr>
              <a:t>_projeck</a:t>
            </a:r>
            <a:r>
              <a:rPr lang="en-ID" sz="2800" dirty="0">
                <a:latin typeface="Consolas" panose="020B0609020204030204" pitchFamily="49" charset="0"/>
              </a:rPr>
              <a:t>”</a:t>
            </a:r>
          </a:p>
          <a:p>
            <a:endParaRPr lang="en-ID" sz="2800" dirty="0">
              <a:latin typeface="Consolas" panose="020B0609020204030204" pitchFamily="49" charset="0"/>
            </a:endParaRPr>
          </a:p>
          <a:p>
            <a:endParaRPr lang="en-ID" sz="2800" dirty="0">
              <a:latin typeface="Consolas" panose="020B0609020204030204" pitchFamily="49" charset="0"/>
            </a:endParaRPr>
          </a:p>
          <a:p>
            <a:r>
              <a:rPr lang="en-ID" sz="2800" dirty="0" err="1">
                <a:latin typeface="Consolas" panose="020B0609020204030204" pitchFamily="49" charset="0"/>
              </a:rPr>
              <a:t>Dengan</a:t>
            </a:r>
            <a:r>
              <a:rPr lang="en-ID" sz="2800" dirty="0">
                <a:latin typeface="Consolas" panose="020B0609020204030204" pitchFamily="49" charset="0"/>
              </a:rPr>
              <a:t> </a:t>
            </a:r>
            <a:r>
              <a:rPr lang="en-ID" sz="2800" dirty="0" err="1">
                <a:latin typeface="Consolas" panose="020B0609020204030204" pitchFamily="49" charset="0"/>
              </a:rPr>
              <a:t>terlebih</a:t>
            </a:r>
            <a:r>
              <a:rPr lang="en-ID" sz="2800" dirty="0">
                <a:latin typeface="Consolas" panose="020B0609020204030204" pitchFamily="49" charset="0"/>
              </a:rPr>
              <a:t> </a:t>
            </a:r>
            <a:r>
              <a:rPr lang="en-ID" sz="2800" dirty="0" err="1">
                <a:latin typeface="Consolas" panose="020B0609020204030204" pitchFamily="49" charset="0"/>
              </a:rPr>
              <a:t>dahulu</a:t>
            </a:r>
            <a:r>
              <a:rPr lang="en-ID" sz="2800" dirty="0">
                <a:latin typeface="Consolas" panose="020B0609020204030204" pitchFamily="49" charset="0"/>
              </a:rPr>
              <a:t> </a:t>
            </a:r>
            <a:r>
              <a:rPr lang="en-ID" sz="2800" dirty="0" err="1">
                <a:latin typeface="Consolas" panose="020B0609020204030204" pitchFamily="49" charset="0"/>
              </a:rPr>
              <a:t>menginstall</a:t>
            </a:r>
            <a:r>
              <a:rPr lang="en-ID" sz="2800" dirty="0">
                <a:latin typeface="Consolas" panose="020B0609020204030204" pitchFamily="49" charset="0"/>
              </a:rPr>
              <a:t> </a:t>
            </a:r>
            <a:r>
              <a:rPr lang="en-ID" sz="2800" dirty="0" err="1">
                <a:latin typeface="Consolas" panose="020B0609020204030204" pitchFamily="49" charset="0"/>
              </a:rPr>
              <a:t>defendency</a:t>
            </a:r>
            <a:r>
              <a:rPr lang="en-ID" sz="2800" dirty="0">
                <a:latin typeface="Consolas" panose="020B0609020204030204" pitchFamily="49" charset="0"/>
              </a:rPr>
              <a:t> yang </a:t>
            </a:r>
            <a:r>
              <a:rPr lang="en-ID" sz="2800" dirty="0" err="1">
                <a:latin typeface="Consolas" panose="020B0609020204030204" pitchFamily="49" charset="0"/>
              </a:rPr>
              <a:t>diperlukan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34850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F9F2-4653-4774-B2E8-A961542A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55599"/>
            <a:ext cx="9601196" cy="1303867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List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B2B9B-9721-4093-A01C-E9EDE110C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64" y="1694099"/>
            <a:ext cx="3733272" cy="4808302"/>
          </a:xfrm>
        </p:spPr>
      </p:pic>
    </p:spTree>
    <p:extLst>
      <p:ext uri="{BB962C8B-B14F-4D97-AF65-F5344CB8AC3E}">
        <p14:creationId xmlns:p14="http://schemas.microsoft.com/office/powerpoint/2010/main" val="132433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D312-CCBA-43AC-8CD1-879BC42A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handlingtouch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E77F-69FA-41FB-B208-1998C251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Interaksi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Pengguna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prangkat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android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sebuah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sentuhan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tangan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38541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4B8B-AD9A-43FC-AEC9-26B636B8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Touchable opacity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4BC82-7E28-4F15-BB55-D2107CA19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14" y="2585087"/>
            <a:ext cx="7161652" cy="3152860"/>
          </a:xfrm>
        </p:spPr>
      </p:pic>
    </p:spTree>
    <p:extLst>
      <p:ext uri="{BB962C8B-B14F-4D97-AF65-F5344CB8AC3E}">
        <p14:creationId xmlns:p14="http://schemas.microsoft.com/office/powerpoint/2010/main" val="118650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792C-5BF9-4418-AA3C-6E32909C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nativ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0A3C-46A8-414D-8588-069E1DBB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Komponen</a:t>
            </a:r>
            <a:r>
              <a:rPr lang="en-US" sz="4000" dirty="0"/>
              <a:t> </a:t>
            </a:r>
            <a:r>
              <a:rPr lang="en-US" sz="4000" dirty="0" err="1"/>
              <a:t>nativ</a:t>
            </a:r>
            <a:r>
              <a:rPr lang="en-US" sz="4000" dirty="0"/>
              <a:t>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komponen</a:t>
            </a:r>
            <a:r>
              <a:rPr lang="en-US" sz="4000" dirty="0"/>
              <a:t> yang </a:t>
            </a:r>
            <a:r>
              <a:rPr lang="en-US" sz="4000" dirty="0" err="1"/>
              <a:t>dibuat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file yang </a:t>
            </a:r>
            <a:r>
              <a:rPr lang="en-US" sz="4000" dirty="0" err="1"/>
              <a:t>berbeda</a:t>
            </a:r>
            <a:r>
              <a:rPr lang="en-US" sz="4000" dirty="0"/>
              <a:t> yang </a:t>
            </a:r>
            <a:r>
              <a:rPr lang="en-US" sz="4000" dirty="0" err="1"/>
              <a:t>penggunaannya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cara</a:t>
            </a:r>
            <a:r>
              <a:rPr lang="en-US" sz="4000" dirty="0"/>
              <a:t> </a:t>
            </a:r>
            <a:r>
              <a:rPr lang="en-US" sz="4000" dirty="0" err="1"/>
              <a:t>memanggil</a:t>
            </a:r>
            <a:r>
              <a:rPr lang="en-US" sz="4000" dirty="0"/>
              <a:t>/</a:t>
            </a:r>
            <a:r>
              <a:rPr lang="en-US" sz="4000" dirty="0" err="1"/>
              <a:t>mengimport</a:t>
            </a:r>
            <a:r>
              <a:rPr lang="en-US" sz="4000" dirty="0"/>
              <a:t> file </a:t>
            </a:r>
            <a:r>
              <a:rPr lang="en-US" sz="4000" dirty="0" err="1"/>
              <a:t>tersebut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55820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88D0-04D6-4C94-A16B-87F24440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6533"/>
            <a:ext cx="9601196" cy="1049867"/>
          </a:xfrm>
        </p:spPr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Nativ</a:t>
            </a:r>
            <a:r>
              <a:rPr lang="en-US" dirty="0"/>
              <a:t> header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83ADA-1214-4596-9BEE-8196BBBA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8" y="1676400"/>
            <a:ext cx="9237130" cy="4555067"/>
          </a:xfrm>
        </p:spPr>
      </p:pic>
    </p:spTree>
    <p:extLst>
      <p:ext uri="{BB962C8B-B14F-4D97-AF65-F5344CB8AC3E}">
        <p14:creationId xmlns:p14="http://schemas.microsoft.com/office/powerpoint/2010/main" val="164393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EE8E-430B-44CD-A37D-FE748DBA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CAC4-C6D4-468D-AE04-C3F2B45D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dan </a:t>
            </a:r>
            <a:r>
              <a:rPr lang="en-US" sz="3200" dirty="0" err="1"/>
              <a:t>menyimpan</a:t>
            </a:r>
            <a:r>
              <a:rPr lang="en-US" sz="3200" dirty="0"/>
              <a:t> file/</a:t>
            </a:r>
            <a:r>
              <a:rPr lang="en-US" sz="3200" dirty="0" err="1"/>
              <a:t>projeck</a:t>
            </a:r>
            <a:r>
              <a:rPr lang="en-US" sz="3200" dirty="0"/>
              <a:t> yang mana </a:t>
            </a:r>
            <a:r>
              <a:rPr lang="en-US" sz="3200" dirty="0" err="1"/>
              <a:t>pengerjaan</a:t>
            </a:r>
            <a:r>
              <a:rPr lang="en-US" sz="3200" dirty="0"/>
              <a:t> </a:t>
            </a:r>
            <a:r>
              <a:rPr lang="en-US" sz="3200" dirty="0" err="1"/>
              <a:t>projeck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dikerjakan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berasamaan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anggot</a:t>
            </a:r>
            <a:r>
              <a:rPr lang="en-US" sz="3200" dirty="0"/>
              <a:t> a yang </a:t>
            </a:r>
            <a:r>
              <a:rPr lang="en-US" sz="3200" dirty="0" err="1"/>
              <a:t>telah</a:t>
            </a:r>
            <a:r>
              <a:rPr lang="en-US" sz="3200" dirty="0"/>
              <a:t> di </a:t>
            </a:r>
            <a:r>
              <a:rPr lang="en-US" sz="3200" dirty="0" err="1"/>
              <a:t>ivite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repository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518195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124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Century751 BT</vt:lpstr>
      <vt:lpstr>Consolas</vt:lpstr>
      <vt:lpstr>Garamond</vt:lpstr>
      <vt:lpstr>Source Sans Pro</vt:lpstr>
      <vt:lpstr>Organic</vt:lpstr>
      <vt:lpstr>PowerPoint Presentation</vt:lpstr>
      <vt:lpstr>Pengertian React-Nativ</vt:lpstr>
      <vt:lpstr>Instalasi React-nativ</vt:lpstr>
      <vt:lpstr>Tampilan List</vt:lpstr>
      <vt:lpstr>Pengertian handlingtouch</vt:lpstr>
      <vt:lpstr>Touchable opacity</vt:lpstr>
      <vt:lpstr>Pengertian komponen nativ</vt:lpstr>
      <vt:lpstr>Komponen Nativ header</vt:lpstr>
      <vt:lpstr>Kegunaan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7</cp:revision>
  <dcterms:created xsi:type="dcterms:W3CDTF">2020-08-08T02:12:18Z</dcterms:created>
  <dcterms:modified xsi:type="dcterms:W3CDTF">2020-08-08T04:09:09Z</dcterms:modified>
</cp:coreProperties>
</file>