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725" r:id="rId4"/>
  </p:sldMasterIdLst>
  <p:notesMasterIdLst>
    <p:notesMasterId r:id="rId42"/>
  </p:notesMasterIdLst>
  <p:handoutMasterIdLst>
    <p:handoutMasterId r:id="rId43"/>
  </p:handoutMasterIdLst>
  <p:sldIdLst>
    <p:sldId id="256" r:id="rId5"/>
    <p:sldId id="309" r:id="rId6"/>
    <p:sldId id="319" r:id="rId7"/>
    <p:sldId id="324" r:id="rId8"/>
    <p:sldId id="332" r:id="rId9"/>
    <p:sldId id="367" r:id="rId10"/>
    <p:sldId id="368" r:id="rId11"/>
    <p:sldId id="325" r:id="rId12"/>
    <p:sldId id="351" r:id="rId13"/>
    <p:sldId id="333" r:id="rId14"/>
    <p:sldId id="334" r:id="rId15"/>
    <p:sldId id="343" r:id="rId16"/>
    <p:sldId id="347" r:id="rId17"/>
    <p:sldId id="338" r:id="rId18"/>
    <p:sldId id="342" r:id="rId19"/>
    <p:sldId id="350" r:id="rId20"/>
    <p:sldId id="348" r:id="rId21"/>
    <p:sldId id="349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26" r:id="rId34"/>
    <p:sldId id="363" r:id="rId35"/>
    <p:sldId id="331" r:id="rId36"/>
    <p:sldId id="364" r:id="rId37"/>
    <p:sldId id="365" r:id="rId38"/>
    <p:sldId id="313" r:id="rId39"/>
    <p:sldId id="366" r:id="rId40"/>
    <p:sldId id="31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R^2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Sheet1!$G$2:$G$9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-3.8806099999999999</c:v>
                </c:pt>
                <c:pt idx="1">
                  <c:v>-3.5823299999999998</c:v>
                </c:pt>
                <c:pt idx="2">
                  <c:v>-4.4046500000000002</c:v>
                </c:pt>
                <c:pt idx="3">
                  <c:v>-5.3980600000000001</c:v>
                </c:pt>
                <c:pt idx="4">
                  <c:v>-7.69109</c:v>
                </c:pt>
                <c:pt idx="5">
                  <c:v>-8.6372699999999991</c:v>
                </c:pt>
                <c:pt idx="6">
                  <c:v>-7.7754399999999997</c:v>
                </c:pt>
                <c:pt idx="7">
                  <c:v>-8.8413599999999999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0-4599-B4AC-AC3F0CA0B0F5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Lasso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Sheet1!$G$2:$G$9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-5.3370000000000001E-2</c:v>
                </c:pt>
                <c:pt idx="1">
                  <c:v>-5.339E-2</c:v>
                </c:pt>
                <c:pt idx="2">
                  <c:v>-0.15176999999999999</c:v>
                </c:pt>
                <c:pt idx="3">
                  <c:v>-8.3599999999999994E-3</c:v>
                </c:pt>
                <c:pt idx="4">
                  <c:v>-4.7969999999999999E-2</c:v>
                </c:pt>
                <c:pt idx="5">
                  <c:v>-4.9680000000000002E-2</c:v>
                </c:pt>
                <c:pt idx="6">
                  <c:v>-5.7489999999999999E-2</c:v>
                </c:pt>
                <c:pt idx="7">
                  <c:v>-9.3590000000000007E-2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0-4599-B4AC-AC3F0CA0B0F5}"/>
            </c:ext>
          </c:extLst>
        </c:ser>
        <c:ser>
          <c:idx val="2"/>
          <c:order val="2"/>
          <c:tx>
            <c:strRef>
              <c:f>Sheet1!$J$1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Sheet1!$G$2:$G$9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Sheet1!$J$2:$J$9</c:f>
              <c:numCache>
                <c:formatCode>General</c:formatCode>
                <c:ptCount val="8"/>
                <c:pt idx="0">
                  <c:v>-3.6720000000000003E-2</c:v>
                </c:pt>
                <c:pt idx="1">
                  <c:v>-4.5940000000000002E-2</c:v>
                </c:pt>
                <c:pt idx="2">
                  <c:v>-0.17047999999999999</c:v>
                </c:pt>
                <c:pt idx="3">
                  <c:v>-0.10549</c:v>
                </c:pt>
                <c:pt idx="4">
                  <c:v>-6.5320000000000003E-2</c:v>
                </c:pt>
                <c:pt idx="5">
                  <c:v>-5.9389999999999998E-2</c:v>
                </c:pt>
                <c:pt idx="6">
                  <c:v>-0.17935999999999999</c:v>
                </c:pt>
                <c:pt idx="7">
                  <c:v>-0.14355999999999999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0-4599-B4AC-AC3F0CA0B0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1719407"/>
        <c:axId val="371719823"/>
      </c:barChart>
      <c:catAx>
        <c:axId val="37171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19823"/>
        <c:crosses val="autoZero"/>
        <c:auto val="1"/>
        <c:lblAlgn val="ctr"/>
        <c:lblOffset val="100"/>
        <c:noMultiLvlLbl val="0"/>
      </c:catAx>
      <c:valAx>
        <c:axId val="3717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19407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 absolute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0.51107490070430195</c:v>
                </c:pt>
                <c:pt idx="1">
                  <c:v>0.62687893507759096</c:v>
                </c:pt>
                <c:pt idx="2">
                  <c:v>4.51684423130569</c:v>
                </c:pt>
                <c:pt idx="3">
                  <c:v>2.89397789064919</c:v>
                </c:pt>
                <c:pt idx="4">
                  <c:v>1.9172789632217</c:v>
                </c:pt>
                <c:pt idx="5">
                  <c:v>0.57801667090714504</c:v>
                </c:pt>
                <c:pt idx="6">
                  <c:v>1.6777315984861501</c:v>
                </c:pt>
                <c:pt idx="7">
                  <c:v>0.53262337421422001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A7-47F8-9BED-208B1D47AF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Lasso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0.22319</c:v>
                </c:pt>
                <c:pt idx="1">
                  <c:v>0.26474900000000001</c:v>
                </c:pt>
                <c:pt idx="2">
                  <c:v>2.0499520000000002</c:v>
                </c:pt>
                <c:pt idx="3">
                  <c:v>1.1617710000000001</c:v>
                </c:pt>
                <c:pt idx="4">
                  <c:v>0.66286900000000004</c:v>
                </c:pt>
                <c:pt idx="5">
                  <c:v>0.17602999999999999</c:v>
                </c:pt>
                <c:pt idx="6">
                  <c:v>0.61239900000000003</c:v>
                </c:pt>
                <c:pt idx="7">
                  <c:v>0.158774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A7-47F8-9BED-208B1D47AF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0.22539500000000001</c:v>
                </c:pt>
                <c:pt idx="1">
                  <c:v>0.272316</c:v>
                </c:pt>
                <c:pt idx="2">
                  <c:v>2.0724459999999998</c:v>
                </c:pt>
                <c:pt idx="3">
                  <c:v>1.2239880000000001</c:v>
                </c:pt>
                <c:pt idx="4">
                  <c:v>0.66726600000000003</c:v>
                </c:pt>
                <c:pt idx="5">
                  <c:v>0.179537</c:v>
                </c:pt>
                <c:pt idx="6">
                  <c:v>0.63452200000000003</c:v>
                </c:pt>
                <c:pt idx="7">
                  <c:v>0.16003400000000001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A7-47F8-9BED-208B1D47A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1719407"/>
        <c:axId val="371719823"/>
      </c:barChart>
      <c:catAx>
        <c:axId val="37171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19823"/>
        <c:crosses val="autoZero"/>
        <c:auto val="1"/>
        <c:lblAlgn val="ctr"/>
        <c:lblOffset val="100"/>
        <c:noMultiLvlLbl val="0"/>
      </c:catAx>
      <c:valAx>
        <c:axId val="3717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19407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 square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Sheet1!$M$2:$M$9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Sheet1!$N$2:$N$9</c:f>
              <c:numCache>
                <c:formatCode>General</c:formatCode>
                <c:ptCount val="8"/>
                <c:pt idx="0">
                  <c:v>0.44262354399999998</c:v>
                </c:pt>
                <c:pt idx="1">
                  <c:v>0.65803780499999998</c:v>
                </c:pt>
                <c:pt idx="2">
                  <c:v>30.372559880000001</c:v>
                </c:pt>
                <c:pt idx="3">
                  <c:v>13.55439056</c:v>
                </c:pt>
                <c:pt idx="4">
                  <c:v>5.8866011150000004</c:v>
                </c:pt>
                <c:pt idx="5">
                  <c:v>0.5331861</c:v>
                </c:pt>
                <c:pt idx="6">
                  <c:v>4.9873064380000001</c:v>
                </c:pt>
                <c:pt idx="7">
                  <c:v>0.45507858299999998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8B-430F-911E-044A9D7E9F00}"/>
            </c:ext>
          </c:extLst>
        </c:ser>
        <c:ser>
          <c:idx val="1"/>
          <c:order val="1"/>
          <c:tx>
            <c:strRef>
              <c:f>Sheet1!$O$1</c:f>
              <c:strCache>
                <c:ptCount val="1"/>
                <c:pt idx="0">
                  <c:v>Lasso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Sheet1!$M$2:$M$9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Sheet1!$O$2:$O$9</c:f>
              <c:numCache>
                <c:formatCode>General</c:formatCode>
                <c:ptCount val="8"/>
                <c:pt idx="0">
                  <c:v>9.5530000000000004E-2</c:v>
                </c:pt>
                <c:pt idx="1">
                  <c:v>0.15126999999999999</c:v>
                </c:pt>
                <c:pt idx="2">
                  <c:v>6.4725859999999997</c:v>
                </c:pt>
                <c:pt idx="3">
                  <c:v>2.1362320000000001</c:v>
                </c:pt>
                <c:pt idx="4">
                  <c:v>0.70980399999999999</c:v>
                </c:pt>
                <c:pt idx="5">
                  <c:v>5.8074000000000001E-2</c:v>
                </c:pt>
                <c:pt idx="6">
                  <c:v>0.60099899999999995</c:v>
                </c:pt>
                <c:pt idx="7">
                  <c:v>5.0569000000000003E-2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8B-430F-911E-044A9D7E9F00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Sheet1!$M$2:$M$9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Sheet1!$P$2:$P$9</c:f>
              <c:numCache>
                <c:formatCode>General</c:formatCode>
                <c:ptCount val="8"/>
                <c:pt idx="0">
                  <c:v>9.4020000000000006E-2</c:v>
                </c:pt>
                <c:pt idx="1">
                  <c:v>0.150201</c:v>
                </c:pt>
                <c:pt idx="2">
                  <c:v>6.5777359999999998</c:v>
                </c:pt>
                <c:pt idx="3">
                  <c:v>2.3420030000000001</c:v>
                </c:pt>
                <c:pt idx="4">
                  <c:v>0.72155400000000003</c:v>
                </c:pt>
                <c:pt idx="5">
                  <c:v>5.8611000000000003E-2</c:v>
                </c:pt>
                <c:pt idx="6">
                  <c:v>0.67025800000000002</c:v>
                </c:pt>
                <c:pt idx="7">
                  <c:v>5.2880000000000003E-2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8B-430F-911E-044A9D7E9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1719407"/>
        <c:axId val="371719823"/>
      </c:barChart>
      <c:catAx>
        <c:axId val="371719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19823"/>
        <c:crosses val="autoZero"/>
        <c:auto val="1"/>
        <c:lblAlgn val="ctr"/>
        <c:lblOffset val="100"/>
        <c:noMultiLvlLbl val="0"/>
      </c:catAx>
      <c:valAx>
        <c:axId val="37171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19407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R^2</a:t>
            </a:r>
            <a:r>
              <a:rPr lang="en-US" baseline="0"/>
              <a:t> error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  <c:pt idx="8">
                  <c:v>Total_Fructan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-3.0415000000000001</c:v>
                </c:pt>
                <c:pt idx="1">
                  <c:v>-3.4833500000000002</c:v>
                </c:pt>
                <c:pt idx="2">
                  <c:v>-2.6490499999999999</c:v>
                </c:pt>
                <c:pt idx="3">
                  <c:v>-2.5819299999999998</c:v>
                </c:pt>
                <c:pt idx="4">
                  <c:v>-2.94252</c:v>
                </c:pt>
                <c:pt idx="5">
                  <c:v>-2.4898400000000001</c:v>
                </c:pt>
                <c:pt idx="6">
                  <c:v>-2.97526</c:v>
                </c:pt>
                <c:pt idx="7">
                  <c:v>-3.0224600000000001</c:v>
                </c:pt>
                <c:pt idx="8">
                  <c:v>-2.9382299999999999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B5-4333-BEF3-209A55B51A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Lasso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  <c:pt idx="8">
                  <c:v>Total_Fructan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-1.924E-2</c:v>
                </c:pt>
                <c:pt idx="1">
                  <c:v>-1.3169999999999999E-2</c:v>
                </c:pt>
                <c:pt idx="2">
                  <c:v>1.4208E-2</c:v>
                </c:pt>
                <c:pt idx="3">
                  <c:v>2.6225999999999999E-2</c:v>
                </c:pt>
                <c:pt idx="4">
                  <c:v>2.5089E-2</c:v>
                </c:pt>
                <c:pt idx="5">
                  <c:v>0.119368</c:v>
                </c:pt>
                <c:pt idx="6">
                  <c:v>1.7392999999999999E-2</c:v>
                </c:pt>
                <c:pt idx="7">
                  <c:v>-6.3000000000000003E-4</c:v>
                </c:pt>
                <c:pt idx="8">
                  <c:v>-1.234E-2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B5-4333-BEF3-209A55B51A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  <c:pt idx="8">
                  <c:v>Total_Fructan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5.6633000000000003E-2</c:v>
                </c:pt>
                <c:pt idx="1">
                  <c:v>4.5440000000000001E-2</c:v>
                </c:pt>
                <c:pt idx="2">
                  <c:v>-8.924E-2</c:v>
                </c:pt>
                <c:pt idx="3">
                  <c:v>-1.355E-2</c:v>
                </c:pt>
                <c:pt idx="4">
                  <c:v>7.9229999999999995E-3</c:v>
                </c:pt>
                <c:pt idx="5">
                  <c:v>0.132907</c:v>
                </c:pt>
                <c:pt idx="6">
                  <c:v>2.043E-2</c:v>
                </c:pt>
                <c:pt idx="7">
                  <c:v>2.5075E-2</c:v>
                </c:pt>
                <c:pt idx="8">
                  <c:v>-0.14441999999999999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B5-4333-BEF3-209A55B51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3402255"/>
        <c:axId val="2033395599"/>
      </c:barChart>
      <c:catAx>
        <c:axId val="203340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395599"/>
        <c:crosses val="autoZero"/>
        <c:auto val="1"/>
        <c:lblAlgn val="ctr"/>
        <c:lblOffset val="100"/>
        <c:noMultiLvlLbl val="0"/>
      </c:catAx>
      <c:valAx>
        <c:axId val="203339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402255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absolute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0.44128800000000001</c:v>
                </c:pt>
                <c:pt idx="1">
                  <c:v>0.57971799999999996</c:v>
                </c:pt>
                <c:pt idx="2">
                  <c:v>3.5501309999999999</c:v>
                </c:pt>
                <c:pt idx="3">
                  <c:v>2.058246</c:v>
                </c:pt>
                <c:pt idx="4">
                  <c:v>1.3662270000000001</c:v>
                </c:pt>
                <c:pt idx="5">
                  <c:v>0.39242100000000002</c:v>
                </c:pt>
                <c:pt idx="6">
                  <c:v>1.3666419999999999</c:v>
                </c:pt>
                <c:pt idx="7">
                  <c:v>0.39158599999999999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8-4D34-9C4A-18CA6AD95B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Lasso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0.22097800000000001</c:v>
                </c:pt>
                <c:pt idx="1">
                  <c:v>0.26979599999999998</c:v>
                </c:pt>
                <c:pt idx="2">
                  <c:v>1.8823350000000001</c:v>
                </c:pt>
                <c:pt idx="3">
                  <c:v>1.104471</c:v>
                </c:pt>
                <c:pt idx="4">
                  <c:v>0.65255399999999997</c:v>
                </c:pt>
                <c:pt idx="5">
                  <c:v>0.187364</c:v>
                </c:pt>
                <c:pt idx="6">
                  <c:v>0.67854899999999996</c:v>
                </c:pt>
                <c:pt idx="7">
                  <c:v>0.18354100000000001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8-4D34-9C4A-18CA6AD95B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0.221439</c:v>
                </c:pt>
                <c:pt idx="1">
                  <c:v>0.277698</c:v>
                </c:pt>
                <c:pt idx="2">
                  <c:v>1.960413</c:v>
                </c:pt>
                <c:pt idx="3">
                  <c:v>1.1068960000000001</c:v>
                </c:pt>
                <c:pt idx="4">
                  <c:v>0.66882600000000003</c:v>
                </c:pt>
                <c:pt idx="5">
                  <c:v>0.185754</c:v>
                </c:pt>
                <c:pt idx="6">
                  <c:v>0.70614900000000003</c:v>
                </c:pt>
                <c:pt idx="7">
                  <c:v>0.19680900000000001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8-4D34-9C4A-18CA6AD95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0679920"/>
        <c:axId val="1960674096"/>
      </c:barChart>
      <c:catAx>
        <c:axId val="196067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674096"/>
        <c:crosses val="autoZero"/>
        <c:auto val="1"/>
        <c:lblAlgn val="ctr"/>
        <c:lblOffset val="100"/>
        <c:noMultiLvlLbl val="0"/>
      </c:catAx>
      <c:valAx>
        <c:axId val="196067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679920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square error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Ridge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Sheet1!$O$2:$O$9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Sheet1!$P$2:$P$9</c:f>
              <c:numCache>
                <c:formatCode>General</c:formatCode>
                <c:ptCount val="8"/>
                <c:pt idx="0">
                  <c:v>0.32416099999999998</c:v>
                </c:pt>
                <c:pt idx="1">
                  <c:v>0.562616</c:v>
                </c:pt>
                <c:pt idx="2">
                  <c:v>20.327909999999999</c:v>
                </c:pt>
                <c:pt idx="3">
                  <c:v>6.8885389999999997</c:v>
                </c:pt>
                <c:pt idx="4">
                  <c:v>2.9428109999999998</c:v>
                </c:pt>
                <c:pt idx="5">
                  <c:v>0.25688</c:v>
                </c:pt>
                <c:pt idx="6">
                  <c:v>2.933128</c:v>
                </c:pt>
                <c:pt idx="7">
                  <c:v>0.249752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ED-473A-99AD-3E861B4E867C}"/>
            </c:ext>
          </c:extLst>
        </c:ser>
        <c:ser>
          <c:idx val="1"/>
          <c:order val="1"/>
          <c:tx>
            <c:strRef>
              <c:f>Sheet1!$Q$1</c:f>
              <c:strCache>
                <c:ptCount val="1"/>
                <c:pt idx="0">
                  <c:v>Lasso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Sheet1!$O$2:$O$9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Sheet1!$Q$2:$Q$9</c:f>
              <c:numCache>
                <c:formatCode>General</c:formatCode>
                <c:ptCount val="8"/>
                <c:pt idx="0">
                  <c:v>8.0411999999999997E-2</c:v>
                </c:pt>
                <c:pt idx="1">
                  <c:v>0.12686700000000001</c:v>
                </c:pt>
                <c:pt idx="2">
                  <c:v>5.4828450000000002</c:v>
                </c:pt>
                <c:pt idx="3">
                  <c:v>1.9185760000000001</c:v>
                </c:pt>
                <c:pt idx="4">
                  <c:v>0.73997000000000002</c:v>
                </c:pt>
                <c:pt idx="5">
                  <c:v>7.0102999999999999E-2</c:v>
                </c:pt>
                <c:pt idx="6">
                  <c:v>0.73292800000000002</c:v>
                </c:pt>
                <c:pt idx="7">
                  <c:v>5.8472000000000003E-2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ED-473A-99AD-3E861B4E867C}"/>
            </c:ext>
          </c:extLst>
        </c:ser>
        <c:ser>
          <c:idx val="2"/>
          <c:order val="2"/>
          <c:tx>
            <c:strRef>
              <c:f>Sheet1!$R$1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Sheet1!$O$2:$O$9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Sheet1!$R$2:$R$9</c:f>
              <c:numCache>
                <c:formatCode>General</c:formatCode>
                <c:ptCount val="8"/>
                <c:pt idx="0">
                  <c:v>8.3808999999999995E-2</c:v>
                </c:pt>
                <c:pt idx="1">
                  <c:v>0.14177500000000001</c:v>
                </c:pt>
                <c:pt idx="2">
                  <c:v>6.0616450000000004</c:v>
                </c:pt>
                <c:pt idx="3">
                  <c:v>1.974434</c:v>
                </c:pt>
                <c:pt idx="4">
                  <c:v>0.78356300000000001</c:v>
                </c:pt>
                <c:pt idx="5">
                  <c:v>6.4505000000000007E-2</c:v>
                </c:pt>
                <c:pt idx="6">
                  <c:v>0.78972200000000004</c:v>
                </c:pt>
                <c:pt idx="7">
                  <c:v>7.3493000000000003E-2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ED-473A-99AD-3E861B4E86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0679920"/>
        <c:axId val="1960674096"/>
      </c:barChart>
      <c:catAx>
        <c:axId val="196067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674096"/>
        <c:crosses val="autoZero"/>
        <c:auto val="1"/>
        <c:lblAlgn val="ctr"/>
        <c:lblOffset val="100"/>
        <c:noMultiLvlLbl val="0"/>
      </c:catAx>
      <c:valAx>
        <c:axId val="196067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679920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Elastic net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r2_score_error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Sheet1!$C$2:$C$9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-2.2733178905472939E-2</c:v>
                </c:pt>
                <c:pt idx="1">
                  <c:v>-4.0082646081690577E-2</c:v>
                </c:pt>
                <c:pt idx="2">
                  <c:v>-2.6646005860923198E-2</c:v>
                </c:pt>
                <c:pt idx="3">
                  <c:v>-1.8498523295286548E-2</c:v>
                </c:pt>
                <c:pt idx="4">
                  <c:v>-6.3862966001264981E-2</c:v>
                </c:pt>
                <c:pt idx="5">
                  <c:v>-5.6756575495279363E-2</c:v>
                </c:pt>
                <c:pt idx="6">
                  <c:v>-3.3618862740946581E-2</c:v>
                </c:pt>
                <c:pt idx="7">
                  <c:v>-0.17629314630716453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40-4F5D-8306-AD380261AE8B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mean_absolute_error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Sheet1!$C$2:$C$9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1.1119450085382681</c:v>
                </c:pt>
                <c:pt idx="1">
                  <c:v>1.3901642678676711</c:v>
                </c:pt>
                <c:pt idx="2">
                  <c:v>8.3215085287500603</c:v>
                </c:pt>
                <c:pt idx="3">
                  <c:v>5.36555771843374</c:v>
                </c:pt>
                <c:pt idx="4">
                  <c:v>3.2961615798563777</c:v>
                </c:pt>
                <c:pt idx="5">
                  <c:v>1.0267388115735279</c:v>
                </c:pt>
                <c:pt idx="6">
                  <c:v>3.4826113015816178</c:v>
                </c:pt>
                <c:pt idx="7">
                  <c:v>0.99195434431561702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40-4F5D-8306-AD380261AE8B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mean_squared_error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Sheet1!$C$2:$C$9</c:f>
              <c:strCache>
                <c:ptCount val="8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0.4399133994326806</c:v>
                </c:pt>
                <c:pt idx="1">
                  <c:v>0.68415755864797512</c:v>
                </c:pt>
                <c:pt idx="2">
                  <c:v>22.56793304856275</c:v>
                </c:pt>
                <c:pt idx="3">
                  <c:v>9.1165601275547399</c:v>
                </c:pt>
                <c:pt idx="4">
                  <c:v>3.9094420543692658</c:v>
                </c:pt>
                <c:pt idx="5">
                  <c:v>0.38463795360513942</c:v>
                </c:pt>
                <c:pt idx="6">
                  <c:v>3.99191199322301</c:v>
                </c:pt>
                <c:pt idx="7">
                  <c:v>0.35889498177719198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40-4F5D-8306-AD380261AE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7225615"/>
        <c:axId val="2007228943"/>
      </c:barChart>
      <c:catAx>
        <c:axId val="200722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228943"/>
        <c:crosses val="autoZero"/>
        <c:auto val="1"/>
        <c:lblAlgn val="ctr"/>
        <c:lblOffset val="100"/>
        <c:noMultiLvlLbl val="0"/>
      </c:catAx>
      <c:valAx>
        <c:axId val="200722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225615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R^2</a:t>
            </a:r>
            <a:r>
              <a:rPr lang="en-US" baseline="0"/>
              <a:t> error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Lasso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  <c:pt idx="8">
                  <c:v>Total_Fructan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-1.924E-2</c:v>
                </c:pt>
                <c:pt idx="1">
                  <c:v>-1.3169999999999999E-2</c:v>
                </c:pt>
                <c:pt idx="2">
                  <c:v>1.4208E-2</c:v>
                </c:pt>
                <c:pt idx="3">
                  <c:v>2.6225999999999999E-2</c:v>
                </c:pt>
                <c:pt idx="4">
                  <c:v>2.5089E-2</c:v>
                </c:pt>
                <c:pt idx="5">
                  <c:v>0.119368</c:v>
                </c:pt>
                <c:pt idx="6">
                  <c:v>1.7392999999999999E-2</c:v>
                </c:pt>
                <c:pt idx="7">
                  <c:v>-6.3000000000000003E-4</c:v>
                </c:pt>
                <c:pt idx="8">
                  <c:v>-1.234E-2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57-4A4C-BF28-15C296C0EC3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Elastic Net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Glucose</c:v>
                </c:pt>
                <c:pt idx="1">
                  <c:v>Fructose</c:v>
                </c:pt>
                <c:pt idx="2">
                  <c:v>Sucrose</c:v>
                </c:pt>
                <c:pt idx="3">
                  <c:v>Raffinose</c:v>
                </c:pt>
                <c:pt idx="4">
                  <c:v>Kestose</c:v>
                </c:pt>
                <c:pt idx="5">
                  <c:v>Maltose</c:v>
                </c:pt>
                <c:pt idx="6">
                  <c:v>Nystose</c:v>
                </c:pt>
                <c:pt idx="7">
                  <c:v>Kestopentaose</c:v>
                </c:pt>
                <c:pt idx="8">
                  <c:v>Total_Fructan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5.6633000000000003E-2</c:v>
                </c:pt>
                <c:pt idx="1">
                  <c:v>4.5440000000000001E-2</c:v>
                </c:pt>
                <c:pt idx="2">
                  <c:v>-8.924E-2</c:v>
                </c:pt>
                <c:pt idx="3">
                  <c:v>-1.355E-2</c:v>
                </c:pt>
                <c:pt idx="4">
                  <c:v>7.9229999999999995E-3</c:v>
                </c:pt>
                <c:pt idx="5">
                  <c:v>0.132907</c:v>
                </c:pt>
                <c:pt idx="6">
                  <c:v>2.043E-2</c:v>
                </c:pt>
                <c:pt idx="7">
                  <c:v>2.5075E-2</c:v>
                </c:pt>
                <c:pt idx="8">
                  <c:v>-0.14441999999999999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57-4A4C-BF28-15C296C0EC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3402255"/>
        <c:axId val="2033395599"/>
      </c:barChart>
      <c:catAx>
        <c:axId val="203340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395599"/>
        <c:crosses val="autoZero"/>
        <c:auto val="1"/>
        <c:lblAlgn val="ctr"/>
        <c:lblOffset val="100"/>
        <c:noMultiLvlLbl val="0"/>
      </c:catAx>
      <c:valAx>
        <c:axId val="203339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3402255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vProcess5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/>
      <dgm:t>
        <a:bodyPr lIns="288000"/>
        <a:lstStyle/>
        <a:p>
          <a:r>
            <a:rPr lang="en-US" sz="2800" dirty="0" smtClean="0"/>
            <a:t>Segmentation</a:t>
          </a:r>
          <a:endParaRPr lang="en-US" sz="2800" dirty="0"/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 sz="2400"/>
        </a:p>
      </dgm:t>
    </dgm:pt>
    <dgm:pt modelId="{C99EBBB1-E916-471C-83C9-ABE85B42AC26}" type="sibTrans" cxnId="{B3F19EC2-A372-4EC3-BFE0-C62FFDFE3DF6}">
      <dgm:prSet phldrT="1" phldr="0" custT="1"/>
      <dgm:spPr/>
      <dgm:t>
        <a:bodyPr/>
        <a:lstStyle/>
        <a:p>
          <a:endParaRPr lang="en-US" sz="4400" dirty="0"/>
        </a:p>
      </dgm:t>
    </dgm:pt>
    <dgm:pt modelId="{6E17CE9A-3D69-4BA6-A6B2-05F6162A7655}">
      <dgm:prSet custT="1"/>
      <dgm:spPr/>
      <dgm:t>
        <a:bodyPr lIns="288000"/>
        <a:lstStyle/>
        <a:p>
          <a:r>
            <a:rPr lang="en-US" sz="2800" dirty="0" smtClean="0"/>
            <a:t>Dataset</a:t>
          </a:r>
        </a:p>
      </dgm:t>
    </dgm:pt>
    <dgm:pt modelId="{0A00D4F5-3DF9-4FFC-8A00-9BE3279E9C97}" type="parTrans" cxnId="{933D6310-7D31-4015-B172-772FC434FDBF}">
      <dgm:prSet/>
      <dgm:spPr/>
      <dgm:t>
        <a:bodyPr/>
        <a:lstStyle/>
        <a:p>
          <a:endParaRPr lang="en-US" sz="2400"/>
        </a:p>
      </dgm:t>
    </dgm:pt>
    <dgm:pt modelId="{D21089B2-C4E4-44B4-81D1-C1ED9DFF5A17}" type="sibTrans" cxnId="{933D6310-7D31-4015-B172-772FC434FDBF}">
      <dgm:prSet custT="1"/>
      <dgm:spPr/>
      <dgm:t>
        <a:bodyPr/>
        <a:lstStyle/>
        <a:p>
          <a:endParaRPr lang="en-US" sz="4400"/>
        </a:p>
      </dgm:t>
    </dgm:pt>
    <dgm:pt modelId="{CAD8E16C-3CFA-4D72-BF09-2DFCCDBF13E9}">
      <dgm:prSet custT="1"/>
      <dgm:spPr/>
      <dgm:t>
        <a:bodyPr lIns="288000"/>
        <a:lstStyle/>
        <a:p>
          <a:r>
            <a:rPr lang="en-US" sz="2800" dirty="0" smtClean="0"/>
            <a:t>Results</a:t>
          </a:r>
        </a:p>
      </dgm:t>
    </dgm:pt>
    <dgm:pt modelId="{3F9C890E-2CC2-455E-B7B2-4A03273FF990}" type="parTrans" cxnId="{82304673-E58D-457F-91E3-EB176384175C}">
      <dgm:prSet/>
      <dgm:spPr/>
      <dgm:t>
        <a:bodyPr/>
        <a:lstStyle/>
        <a:p>
          <a:endParaRPr lang="en-US" sz="2400"/>
        </a:p>
      </dgm:t>
    </dgm:pt>
    <dgm:pt modelId="{F4AA8ACE-84F3-42C8-94BC-C5B94E59510A}" type="sibTrans" cxnId="{82304673-E58D-457F-91E3-EB176384175C}">
      <dgm:prSet/>
      <dgm:spPr/>
      <dgm:t>
        <a:bodyPr/>
        <a:lstStyle/>
        <a:p>
          <a:endParaRPr lang="en-US" sz="2400"/>
        </a:p>
      </dgm:t>
    </dgm:pt>
    <dgm:pt modelId="{8C5A6912-98AF-42FA-B45A-95D4D9D6558A}" type="pres">
      <dgm:prSet presAssocID="{D0F07F19-1F50-4B42-A7A0-278DF9D25BB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448F59-E7C0-4FDF-A43F-88427155F919}" type="pres">
      <dgm:prSet presAssocID="{D0F07F19-1F50-4B42-A7A0-278DF9D25BB1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C295C13A-7776-4CA3-819A-842F6FE0BE6B}" type="pres">
      <dgm:prSet presAssocID="{D0F07F19-1F50-4B42-A7A0-278DF9D25BB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D19C4-8350-4371-B8E9-AC4C420ED133}" type="pres">
      <dgm:prSet presAssocID="{D0F07F19-1F50-4B42-A7A0-278DF9D25BB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02BF7-1B2E-4190-8777-7C6C7630169A}" type="pres">
      <dgm:prSet presAssocID="{D0F07F19-1F50-4B42-A7A0-278DF9D25BB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135CE-E7A9-464A-9898-12D3EE750CF4}" type="pres">
      <dgm:prSet presAssocID="{D0F07F19-1F50-4B42-A7A0-278DF9D25BB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AC91C1-6627-4A31-B23A-735754FC531F}" type="pres">
      <dgm:prSet presAssocID="{D0F07F19-1F50-4B42-A7A0-278DF9D25BB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21BCD0-1CFF-47DF-B8C8-6C7D13973E59}" type="pres">
      <dgm:prSet presAssocID="{D0F07F19-1F50-4B42-A7A0-278DF9D25BB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A5D8D-7310-4371-A05B-458CA70A092D}" type="pres">
      <dgm:prSet presAssocID="{D0F07F19-1F50-4B42-A7A0-278DF9D25BB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723A9-766F-42B3-A2C4-51777D3F9461}" type="pres">
      <dgm:prSet presAssocID="{D0F07F19-1F50-4B42-A7A0-278DF9D25BB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0B8898-6599-448D-88F6-6C110187888B}" type="presOf" srcId="{CAD8E16C-3CFA-4D72-BF09-2DFCCDBF13E9}" destId="{78202BF7-1B2E-4190-8777-7C6C7630169A}" srcOrd="0" destOrd="0" presId="urn:microsoft.com/office/officeart/2005/8/layout/vProcess5"/>
    <dgm:cxn modelId="{933D6310-7D31-4015-B172-772FC434FDBF}" srcId="{D0F07F19-1F50-4B42-A7A0-278DF9D25BB1}" destId="{6E17CE9A-3D69-4BA6-A6B2-05F6162A7655}" srcOrd="1" destOrd="0" parTransId="{0A00D4F5-3DF9-4FFC-8A00-9BE3279E9C97}" sibTransId="{D21089B2-C4E4-44B4-81D1-C1ED9DFF5A17}"/>
    <dgm:cxn modelId="{9EDACF52-B71F-462B-AE32-D75988493B40}" type="presOf" srcId="{D21089B2-C4E4-44B4-81D1-C1ED9DFF5A17}" destId="{42AC91C1-6627-4A31-B23A-735754FC531F}" srcOrd="0" destOrd="0" presId="urn:microsoft.com/office/officeart/2005/8/layout/vProcess5"/>
    <dgm:cxn modelId="{9BB7206D-30B5-4350-9057-DEECA6718602}" type="presOf" srcId="{6E17CE9A-3D69-4BA6-A6B2-05F6162A7655}" destId="{A0EA5D8D-7310-4371-A05B-458CA70A092D}" srcOrd="1" destOrd="0" presId="urn:microsoft.com/office/officeart/2005/8/layout/vProcess5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37BA968B-BA07-416F-BAE0-BC358CEA824B}" type="presOf" srcId="{C99EBBB1-E916-471C-83C9-ABE85B42AC26}" destId="{FE0135CE-E7A9-464A-9898-12D3EE750CF4}" srcOrd="0" destOrd="0" presId="urn:microsoft.com/office/officeart/2005/8/layout/vProcess5"/>
    <dgm:cxn modelId="{C775E819-8361-4B6C-A204-3D2094D3FD57}" type="presOf" srcId="{CAD8E16C-3CFA-4D72-BF09-2DFCCDBF13E9}" destId="{C56723A9-766F-42B3-A2C4-51777D3F9461}" srcOrd="1" destOrd="0" presId="urn:microsoft.com/office/officeart/2005/8/layout/vProcess5"/>
    <dgm:cxn modelId="{82304673-E58D-457F-91E3-EB176384175C}" srcId="{D0F07F19-1F50-4B42-A7A0-278DF9D25BB1}" destId="{CAD8E16C-3CFA-4D72-BF09-2DFCCDBF13E9}" srcOrd="2" destOrd="0" parTransId="{3F9C890E-2CC2-455E-B7B2-4A03273FF990}" sibTransId="{F4AA8ACE-84F3-42C8-94BC-C5B94E59510A}"/>
    <dgm:cxn modelId="{D3BEE906-F8AD-430E-A63F-25EC7A730463}" type="presOf" srcId="{6E17CE9A-3D69-4BA6-A6B2-05F6162A7655}" destId="{199D19C4-8350-4371-B8E9-AC4C420ED133}" srcOrd="0" destOrd="0" presId="urn:microsoft.com/office/officeart/2005/8/layout/vProcess5"/>
    <dgm:cxn modelId="{73F8BDA9-64D1-4A4A-8A87-76D2DC28CDE0}" type="presOf" srcId="{2EE95FC5-CD6B-4A50-9262-DC414E16C3EA}" destId="{C295C13A-7776-4CA3-819A-842F6FE0BE6B}" srcOrd="0" destOrd="0" presId="urn:microsoft.com/office/officeart/2005/8/layout/vProcess5"/>
    <dgm:cxn modelId="{AD4C8FC7-9B33-4345-A573-7FC868D030BE}" type="presOf" srcId="{D0F07F19-1F50-4B42-A7A0-278DF9D25BB1}" destId="{8C5A6912-98AF-42FA-B45A-95D4D9D6558A}" srcOrd="0" destOrd="0" presId="urn:microsoft.com/office/officeart/2005/8/layout/vProcess5"/>
    <dgm:cxn modelId="{946188FA-7879-4E0C-B9A1-9001CDC2B10F}" type="presOf" srcId="{2EE95FC5-CD6B-4A50-9262-DC414E16C3EA}" destId="{A321BCD0-1CFF-47DF-B8C8-6C7D13973E59}" srcOrd="1" destOrd="0" presId="urn:microsoft.com/office/officeart/2005/8/layout/vProcess5"/>
    <dgm:cxn modelId="{65D5C955-20B6-4C57-883F-B5ED8CED544D}" type="presParOf" srcId="{8C5A6912-98AF-42FA-B45A-95D4D9D6558A}" destId="{D2448F59-E7C0-4FDF-A43F-88427155F919}" srcOrd="0" destOrd="0" presId="urn:microsoft.com/office/officeart/2005/8/layout/vProcess5"/>
    <dgm:cxn modelId="{89B83439-9006-4634-A0B7-09D124213B10}" type="presParOf" srcId="{8C5A6912-98AF-42FA-B45A-95D4D9D6558A}" destId="{C295C13A-7776-4CA3-819A-842F6FE0BE6B}" srcOrd="1" destOrd="0" presId="urn:microsoft.com/office/officeart/2005/8/layout/vProcess5"/>
    <dgm:cxn modelId="{102C6FA4-2C01-4A15-AB31-F9D8281C3F8A}" type="presParOf" srcId="{8C5A6912-98AF-42FA-B45A-95D4D9D6558A}" destId="{199D19C4-8350-4371-B8E9-AC4C420ED133}" srcOrd="2" destOrd="0" presId="urn:microsoft.com/office/officeart/2005/8/layout/vProcess5"/>
    <dgm:cxn modelId="{40F11F1D-0D88-4FAB-8BA6-A9A6A772BD8B}" type="presParOf" srcId="{8C5A6912-98AF-42FA-B45A-95D4D9D6558A}" destId="{78202BF7-1B2E-4190-8777-7C6C7630169A}" srcOrd="3" destOrd="0" presId="urn:microsoft.com/office/officeart/2005/8/layout/vProcess5"/>
    <dgm:cxn modelId="{DCEFBE85-38FD-4748-825D-68C8BD003F7A}" type="presParOf" srcId="{8C5A6912-98AF-42FA-B45A-95D4D9D6558A}" destId="{FE0135CE-E7A9-464A-9898-12D3EE750CF4}" srcOrd="4" destOrd="0" presId="urn:microsoft.com/office/officeart/2005/8/layout/vProcess5"/>
    <dgm:cxn modelId="{4A6F4FC6-830F-45B4-89D3-8C7A44765C87}" type="presParOf" srcId="{8C5A6912-98AF-42FA-B45A-95D4D9D6558A}" destId="{42AC91C1-6627-4A31-B23A-735754FC531F}" srcOrd="5" destOrd="0" presId="urn:microsoft.com/office/officeart/2005/8/layout/vProcess5"/>
    <dgm:cxn modelId="{448D6733-484B-44E0-A780-5423FDCE659F}" type="presParOf" srcId="{8C5A6912-98AF-42FA-B45A-95D4D9D6558A}" destId="{A321BCD0-1CFF-47DF-B8C8-6C7D13973E59}" srcOrd="6" destOrd="0" presId="urn:microsoft.com/office/officeart/2005/8/layout/vProcess5"/>
    <dgm:cxn modelId="{B3E1B1C1-7B3B-40C0-B297-697E5029B527}" type="presParOf" srcId="{8C5A6912-98AF-42FA-B45A-95D4D9D6558A}" destId="{A0EA5D8D-7310-4371-A05B-458CA70A092D}" srcOrd="7" destOrd="0" presId="urn:microsoft.com/office/officeart/2005/8/layout/vProcess5"/>
    <dgm:cxn modelId="{7262F05F-0280-447B-868B-643626F64471}" type="presParOf" srcId="{8C5A6912-98AF-42FA-B45A-95D4D9D6558A}" destId="{C56723A9-766F-42B3-A2C4-51777D3F94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1682D-D380-46E3-A91A-18838A7DF1E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6B7787-D76E-4F78-8FA9-31BCD6E10BB7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cap="none" dirty="0" smtClean="0"/>
            <a:t>Ridge Regression</a:t>
          </a:r>
          <a:endParaRPr lang="en-US" sz="20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C1B77C00-FD9A-44DF-9391-D30E6E08AEFF}" type="parTrans" cxnId="{02837B09-CF5A-43E3-B177-8DC69E8EBB48}">
      <dgm:prSet/>
      <dgm:spPr/>
      <dgm:t>
        <a:bodyPr/>
        <a:lstStyle/>
        <a:p>
          <a:endParaRPr lang="en-US" sz="1600" dirty="0"/>
        </a:p>
      </dgm:t>
    </dgm:pt>
    <dgm:pt modelId="{089D225D-D8C3-4908-B7FF-753A969B2F06}" type="sibTrans" cxnId="{02837B09-CF5A-43E3-B177-8DC69E8EBB48}">
      <dgm:prSet/>
      <dgm:spPr/>
      <dgm:t>
        <a:bodyPr/>
        <a:lstStyle/>
        <a:p>
          <a:endParaRPr lang="en-US"/>
        </a:p>
      </dgm:t>
    </dgm:pt>
    <dgm:pt modelId="{DB8885A5-B6EB-4F2C-B565-8E471C95E4F5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SVR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FED07ECD-87E1-46C6-A685-6F11ED1B0244}" type="parTrans" cxnId="{4D99F7B9-41E4-43B6-9849-65F201B581BC}">
      <dgm:prSet/>
      <dgm:spPr/>
      <dgm:t>
        <a:bodyPr/>
        <a:lstStyle/>
        <a:p>
          <a:endParaRPr lang="en-US" sz="1600" dirty="0"/>
        </a:p>
      </dgm:t>
    </dgm:pt>
    <dgm:pt modelId="{BF1C2B1D-3AC4-44C3-A217-E66F0BB7BD1D}" type="sibTrans" cxnId="{4D99F7B9-41E4-43B6-9849-65F201B581BC}">
      <dgm:prSet/>
      <dgm:spPr/>
      <dgm:t>
        <a:bodyPr/>
        <a:lstStyle/>
        <a:p>
          <a:endParaRPr lang="en-US"/>
        </a:p>
      </dgm:t>
    </dgm:pt>
    <dgm:pt modelId="{F77E5DBE-809B-4934-AEFC-E0CF82680850}">
      <dgm:prSet custT="1"/>
      <dgm:spPr>
        <a:solidFill>
          <a:schemeClr val="bg2">
            <a:lumMod val="50000"/>
          </a:schemeClr>
        </a:solidFill>
      </dgm:spPr>
      <dgm:t>
        <a:bodyPr lIns="144000"/>
        <a:lstStyle/>
        <a:p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Lasso</a:t>
          </a:r>
          <a:endParaRPr lang="ru-RU" sz="2000" kern="1200" cap="none" dirty="0">
            <a:solidFill>
              <a:schemeClr val="accent1">
                <a:lumMod val="60000"/>
                <a:lumOff val="4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3FADD6D9-423C-49AC-891C-2ED5C18466D9}" type="parTrans" cxnId="{5893D7E6-1DA4-42D2-8FDC-2ED6EFC30D47}">
      <dgm:prSet/>
      <dgm:spPr/>
      <dgm:t>
        <a:bodyPr/>
        <a:lstStyle/>
        <a:p>
          <a:endParaRPr lang="ru-RU"/>
        </a:p>
      </dgm:t>
    </dgm:pt>
    <dgm:pt modelId="{49C18DBA-CD31-49D2-AC8F-C4C215BFFCBE}" type="sibTrans" cxnId="{5893D7E6-1DA4-42D2-8FDC-2ED6EFC30D47}">
      <dgm:prSet/>
      <dgm:spPr/>
      <dgm:t>
        <a:bodyPr/>
        <a:lstStyle/>
        <a:p>
          <a:endParaRPr lang="ru-RU"/>
        </a:p>
      </dgm:t>
    </dgm:pt>
    <dgm:pt modelId="{68F5FA87-9D83-4938-8135-12906406FB54}">
      <dgm:prSet custT="1"/>
      <dgm:spPr>
        <a:solidFill>
          <a:schemeClr val="accent1"/>
        </a:solidFill>
      </dgm:spPr>
      <dgm:t>
        <a:bodyPr lIns="144000"/>
        <a:lstStyle/>
        <a:p>
          <a:pPr marL="0" lvl="0" indent="0" defTabSz="711200"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Elastic Net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1982533C-AFAF-4B88-8C9D-63D15C4DEB57}" type="parTrans" cxnId="{B5FDB712-A026-4671-B94B-4C87ADEAF62E}">
      <dgm:prSet/>
      <dgm:spPr/>
      <dgm:t>
        <a:bodyPr/>
        <a:lstStyle/>
        <a:p>
          <a:endParaRPr lang="ru-RU"/>
        </a:p>
      </dgm:t>
    </dgm:pt>
    <dgm:pt modelId="{424DD966-F307-4829-96C2-239A84AC0F46}" type="sibTrans" cxnId="{B5FDB712-A026-4671-B94B-4C87ADEAF62E}">
      <dgm:prSet/>
      <dgm:spPr/>
      <dgm:t>
        <a:bodyPr/>
        <a:lstStyle/>
        <a:p>
          <a:endParaRPr lang="ru-RU"/>
        </a:p>
      </dgm:t>
    </dgm:pt>
    <dgm:pt modelId="{6D207D14-66B7-42A2-A6A3-64AB05FAADCE}" type="pres">
      <dgm:prSet presAssocID="{4521682D-D380-46E3-A91A-18838A7DF1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9651CA-6082-4653-AB70-933BB1235F97}" type="pres">
      <dgm:prSet presAssocID="{4B6B7787-D76E-4F78-8FA9-31BCD6E10BB7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25CCB83-139F-4C3E-BB50-1AAB056F816E}" type="pres">
      <dgm:prSet presAssocID="{089D225D-D8C3-4908-B7FF-753A969B2F06}" presName="spacer" presStyleCnt="0"/>
      <dgm:spPr/>
    </dgm:pt>
    <dgm:pt modelId="{14242B1F-D9B5-48D7-B880-6ADD69BA03A8}" type="pres">
      <dgm:prSet presAssocID="{F77E5DBE-809B-4934-AEFC-E0CF82680850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8EFC29-8A99-437A-8E5B-E8590CA2C101}" type="pres">
      <dgm:prSet presAssocID="{49C18DBA-CD31-49D2-AC8F-C4C215BFFCBE}" presName="spacer" presStyleCnt="0"/>
      <dgm:spPr/>
    </dgm:pt>
    <dgm:pt modelId="{14C74C61-1CDB-4754-9DB7-BD125709153E}" type="pres">
      <dgm:prSet presAssocID="{68F5FA87-9D83-4938-8135-12906406FB54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1080CE5-D987-459C-95B7-886EF3881AB0}" type="pres">
      <dgm:prSet presAssocID="{424DD966-F307-4829-96C2-239A84AC0F46}" presName="spacer" presStyleCnt="0"/>
      <dgm:spPr/>
    </dgm:pt>
    <dgm:pt modelId="{49C89894-5EBE-471A-A468-46210B8B996A}" type="pres">
      <dgm:prSet presAssocID="{DB8885A5-B6EB-4F2C-B565-8E471C95E4F5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CC0E55B-A131-462D-90B2-C929BDB1A8A2}" type="presOf" srcId="{DB8885A5-B6EB-4F2C-B565-8E471C95E4F5}" destId="{49C89894-5EBE-471A-A468-46210B8B996A}" srcOrd="0" destOrd="0" presId="urn:microsoft.com/office/officeart/2005/8/layout/vList2"/>
    <dgm:cxn modelId="{32EC64DD-682C-4BEF-85BA-D7D979E71F4E}" type="presOf" srcId="{4B6B7787-D76E-4F78-8FA9-31BCD6E10BB7}" destId="{B09651CA-6082-4653-AB70-933BB1235F97}" srcOrd="0" destOrd="0" presId="urn:microsoft.com/office/officeart/2005/8/layout/vList2"/>
    <dgm:cxn modelId="{ABC4BF73-4323-4885-B732-EA7E8D41BAF4}" type="presOf" srcId="{F77E5DBE-809B-4934-AEFC-E0CF82680850}" destId="{14242B1F-D9B5-48D7-B880-6ADD69BA03A8}" srcOrd="0" destOrd="0" presId="urn:microsoft.com/office/officeart/2005/8/layout/vList2"/>
    <dgm:cxn modelId="{02837B09-CF5A-43E3-B177-8DC69E8EBB48}" srcId="{4521682D-D380-46E3-A91A-18838A7DF1E3}" destId="{4B6B7787-D76E-4F78-8FA9-31BCD6E10BB7}" srcOrd="0" destOrd="0" parTransId="{C1B77C00-FD9A-44DF-9391-D30E6E08AEFF}" sibTransId="{089D225D-D8C3-4908-B7FF-753A969B2F06}"/>
    <dgm:cxn modelId="{E2B5D69F-D9D2-416D-94E3-CF16021898D0}" type="presOf" srcId="{4521682D-D380-46E3-A91A-18838A7DF1E3}" destId="{6D207D14-66B7-42A2-A6A3-64AB05FAADCE}" srcOrd="0" destOrd="0" presId="urn:microsoft.com/office/officeart/2005/8/layout/vList2"/>
    <dgm:cxn modelId="{5893D7E6-1DA4-42D2-8FDC-2ED6EFC30D47}" srcId="{4521682D-D380-46E3-A91A-18838A7DF1E3}" destId="{F77E5DBE-809B-4934-AEFC-E0CF82680850}" srcOrd="1" destOrd="0" parTransId="{3FADD6D9-423C-49AC-891C-2ED5C18466D9}" sibTransId="{49C18DBA-CD31-49D2-AC8F-C4C215BFFCBE}"/>
    <dgm:cxn modelId="{4D99F7B9-41E4-43B6-9849-65F201B581BC}" srcId="{4521682D-D380-46E3-A91A-18838A7DF1E3}" destId="{DB8885A5-B6EB-4F2C-B565-8E471C95E4F5}" srcOrd="3" destOrd="0" parTransId="{FED07ECD-87E1-46C6-A685-6F11ED1B0244}" sibTransId="{BF1C2B1D-3AC4-44C3-A217-E66F0BB7BD1D}"/>
    <dgm:cxn modelId="{B5FDB712-A026-4671-B94B-4C87ADEAF62E}" srcId="{4521682D-D380-46E3-A91A-18838A7DF1E3}" destId="{68F5FA87-9D83-4938-8135-12906406FB54}" srcOrd="2" destOrd="0" parTransId="{1982533C-AFAF-4B88-8C9D-63D15C4DEB57}" sibTransId="{424DD966-F307-4829-96C2-239A84AC0F46}"/>
    <dgm:cxn modelId="{F3597130-708F-4560-9E66-21B1D756096B}" type="presOf" srcId="{68F5FA87-9D83-4938-8135-12906406FB54}" destId="{14C74C61-1CDB-4754-9DB7-BD125709153E}" srcOrd="0" destOrd="0" presId="urn:microsoft.com/office/officeart/2005/8/layout/vList2"/>
    <dgm:cxn modelId="{CF2AF8A6-7CFE-40B1-8B2A-CEF52463EA16}" type="presParOf" srcId="{6D207D14-66B7-42A2-A6A3-64AB05FAADCE}" destId="{B09651CA-6082-4653-AB70-933BB1235F97}" srcOrd="0" destOrd="0" presId="urn:microsoft.com/office/officeart/2005/8/layout/vList2"/>
    <dgm:cxn modelId="{8A6AFBDC-F2CD-4B8E-836A-2D1352192C08}" type="presParOf" srcId="{6D207D14-66B7-42A2-A6A3-64AB05FAADCE}" destId="{625CCB83-139F-4C3E-BB50-1AAB056F816E}" srcOrd="1" destOrd="0" presId="urn:microsoft.com/office/officeart/2005/8/layout/vList2"/>
    <dgm:cxn modelId="{E7DE2EFF-CB34-45C3-8435-F50E70742497}" type="presParOf" srcId="{6D207D14-66B7-42A2-A6A3-64AB05FAADCE}" destId="{14242B1F-D9B5-48D7-B880-6ADD69BA03A8}" srcOrd="2" destOrd="0" presId="urn:microsoft.com/office/officeart/2005/8/layout/vList2"/>
    <dgm:cxn modelId="{3F16EB53-3C12-4AA8-B624-E7DD0A727E14}" type="presParOf" srcId="{6D207D14-66B7-42A2-A6A3-64AB05FAADCE}" destId="{868EFC29-8A99-437A-8E5B-E8590CA2C101}" srcOrd="3" destOrd="0" presId="urn:microsoft.com/office/officeart/2005/8/layout/vList2"/>
    <dgm:cxn modelId="{3C5A7FDD-0B81-4386-9DE5-81E9E62CDFAC}" type="presParOf" srcId="{6D207D14-66B7-42A2-A6A3-64AB05FAADCE}" destId="{14C74C61-1CDB-4754-9DB7-BD125709153E}" srcOrd="4" destOrd="0" presId="urn:microsoft.com/office/officeart/2005/8/layout/vList2"/>
    <dgm:cxn modelId="{F4ABDF0F-5B28-466C-8912-B65F0087A4A1}" type="presParOf" srcId="{6D207D14-66B7-42A2-A6A3-64AB05FAADCE}" destId="{11080CE5-D987-459C-95B7-886EF3881AB0}" srcOrd="5" destOrd="0" presId="urn:microsoft.com/office/officeart/2005/8/layout/vList2"/>
    <dgm:cxn modelId="{F027BA3F-8226-4401-8E92-6DDA4C3DE181}" type="presParOf" srcId="{6D207D14-66B7-42A2-A6A3-64AB05FAADCE}" destId="{49C89894-5EBE-471A-A468-46210B8B99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21682D-D380-46E3-A91A-18838A7DF1E3}" type="doc">
      <dgm:prSet loTypeId="urn:microsoft.com/office/officeart/2005/8/layout/vList2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B6B7787-D76E-4F78-8FA9-31BCD6E10BB7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cap="none" dirty="0" smtClean="0"/>
            <a:t>Random Forest Regression</a:t>
          </a:r>
          <a:endParaRPr lang="en-US" sz="20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C1B77C00-FD9A-44DF-9391-D30E6E08AEFF}" type="parTrans" cxnId="{02837B09-CF5A-43E3-B177-8DC69E8EBB48}">
      <dgm:prSet/>
      <dgm:spPr/>
      <dgm:t>
        <a:bodyPr/>
        <a:lstStyle/>
        <a:p>
          <a:endParaRPr lang="en-US" sz="1600" dirty="0"/>
        </a:p>
      </dgm:t>
    </dgm:pt>
    <dgm:pt modelId="{089D225D-D8C3-4908-B7FF-753A969B2F06}" type="sibTrans" cxnId="{02837B09-CF5A-43E3-B177-8DC69E8EBB48}">
      <dgm:prSet/>
      <dgm:spPr/>
      <dgm:t>
        <a:bodyPr/>
        <a:lstStyle/>
        <a:p>
          <a:endParaRPr lang="en-US"/>
        </a:p>
      </dgm:t>
    </dgm:pt>
    <dgm:pt modelId="{DB8885A5-B6EB-4F2C-B565-8E471C95E4F5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Deep Neural Networks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gm:t>
    </dgm:pt>
    <dgm:pt modelId="{FED07ECD-87E1-46C6-A685-6F11ED1B0244}" type="parTrans" cxnId="{4D99F7B9-41E4-43B6-9849-65F201B581BC}">
      <dgm:prSet/>
      <dgm:spPr/>
      <dgm:t>
        <a:bodyPr/>
        <a:lstStyle/>
        <a:p>
          <a:endParaRPr lang="en-US" sz="1600" dirty="0"/>
        </a:p>
      </dgm:t>
    </dgm:pt>
    <dgm:pt modelId="{BF1C2B1D-3AC4-44C3-A217-E66F0BB7BD1D}" type="sibTrans" cxnId="{4D99F7B9-41E4-43B6-9849-65F201B581BC}">
      <dgm:prSet/>
      <dgm:spPr/>
      <dgm:t>
        <a:bodyPr/>
        <a:lstStyle/>
        <a:p>
          <a:endParaRPr lang="en-US"/>
        </a:p>
      </dgm:t>
    </dgm:pt>
    <dgm:pt modelId="{F77E5DBE-809B-4934-AEFC-E0CF82680850}">
      <dgm:prSet custT="1"/>
      <dgm:spPr>
        <a:solidFill>
          <a:schemeClr val="bg2">
            <a:lumMod val="50000"/>
          </a:schemeClr>
        </a:solidFill>
      </dgm:spPr>
      <dgm:t>
        <a:bodyPr lIns="144000"/>
        <a:lstStyle/>
        <a:p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PLS Regression</a:t>
          </a:r>
          <a:endParaRPr lang="ru-RU" sz="2000" kern="1200" cap="none" dirty="0">
            <a:solidFill>
              <a:schemeClr val="accent1">
                <a:lumMod val="60000"/>
                <a:lumOff val="4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3FADD6D9-423C-49AC-891C-2ED5C18466D9}" type="parTrans" cxnId="{5893D7E6-1DA4-42D2-8FDC-2ED6EFC30D47}">
      <dgm:prSet/>
      <dgm:spPr/>
      <dgm:t>
        <a:bodyPr/>
        <a:lstStyle/>
        <a:p>
          <a:endParaRPr lang="ru-RU"/>
        </a:p>
      </dgm:t>
    </dgm:pt>
    <dgm:pt modelId="{49C18DBA-CD31-49D2-AC8F-C4C215BFFCBE}" type="sibTrans" cxnId="{5893D7E6-1DA4-42D2-8FDC-2ED6EFC30D47}">
      <dgm:prSet/>
      <dgm:spPr/>
      <dgm:t>
        <a:bodyPr/>
        <a:lstStyle/>
        <a:p>
          <a:endParaRPr lang="ru-RU"/>
        </a:p>
      </dgm:t>
    </dgm:pt>
    <dgm:pt modelId="{68F5FA87-9D83-4938-8135-12906406FB54}">
      <dgm:prSet custT="1"/>
      <dgm:spPr>
        <a:solidFill>
          <a:schemeClr val="tx2">
            <a:lumMod val="90000"/>
            <a:lumOff val="10000"/>
          </a:schemeClr>
        </a:solidFill>
      </dgm:spPr>
      <dgm:t>
        <a:bodyPr lIns="144000"/>
        <a:lstStyle/>
        <a:p>
          <a:pPr marL="0" lvl="0" indent="0" defTabSz="711200"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Stepwise OLS regression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gm:t>
    </dgm:pt>
    <dgm:pt modelId="{1982533C-AFAF-4B88-8C9D-63D15C4DEB57}" type="parTrans" cxnId="{B5FDB712-A026-4671-B94B-4C87ADEAF62E}">
      <dgm:prSet/>
      <dgm:spPr/>
      <dgm:t>
        <a:bodyPr/>
        <a:lstStyle/>
        <a:p>
          <a:endParaRPr lang="ru-RU"/>
        </a:p>
      </dgm:t>
    </dgm:pt>
    <dgm:pt modelId="{424DD966-F307-4829-96C2-239A84AC0F46}" type="sibTrans" cxnId="{B5FDB712-A026-4671-B94B-4C87ADEAF62E}">
      <dgm:prSet/>
      <dgm:spPr/>
      <dgm:t>
        <a:bodyPr/>
        <a:lstStyle/>
        <a:p>
          <a:endParaRPr lang="ru-RU"/>
        </a:p>
      </dgm:t>
    </dgm:pt>
    <dgm:pt modelId="{6D207D14-66B7-42A2-A6A3-64AB05FAADCE}" type="pres">
      <dgm:prSet presAssocID="{4521682D-D380-46E3-A91A-18838A7DF1E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9651CA-6082-4653-AB70-933BB1235F97}" type="pres">
      <dgm:prSet presAssocID="{4B6B7787-D76E-4F78-8FA9-31BCD6E10BB7}" presName="parentText" presStyleLbl="node1" presStyleIdx="0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25CCB83-139F-4C3E-BB50-1AAB056F816E}" type="pres">
      <dgm:prSet presAssocID="{089D225D-D8C3-4908-B7FF-753A969B2F06}" presName="spacer" presStyleCnt="0"/>
      <dgm:spPr/>
    </dgm:pt>
    <dgm:pt modelId="{14242B1F-D9B5-48D7-B880-6ADD69BA03A8}" type="pres">
      <dgm:prSet presAssocID="{F77E5DBE-809B-4934-AEFC-E0CF82680850}" presName="parentText" presStyleLbl="node1" presStyleIdx="1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868EFC29-8A99-437A-8E5B-E8590CA2C101}" type="pres">
      <dgm:prSet presAssocID="{49C18DBA-CD31-49D2-AC8F-C4C215BFFCBE}" presName="spacer" presStyleCnt="0"/>
      <dgm:spPr/>
    </dgm:pt>
    <dgm:pt modelId="{14C74C61-1CDB-4754-9DB7-BD125709153E}" type="pres">
      <dgm:prSet presAssocID="{68F5FA87-9D83-4938-8135-12906406FB54}" presName="parentText" presStyleLbl="node1" presStyleIdx="2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1080CE5-D987-459C-95B7-886EF3881AB0}" type="pres">
      <dgm:prSet presAssocID="{424DD966-F307-4829-96C2-239A84AC0F46}" presName="spacer" presStyleCnt="0"/>
      <dgm:spPr/>
    </dgm:pt>
    <dgm:pt modelId="{49C89894-5EBE-471A-A468-46210B8B996A}" type="pres">
      <dgm:prSet presAssocID="{DB8885A5-B6EB-4F2C-B565-8E471C95E4F5}" presName="parentText" presStyleLbl="node1" presStyleIdx="3" presStyleCnt="4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CC0E55B-A131-462D-90B2-C929BDB1A8A2}" type="presOf" srcId="{DB8885A5-B6EB-4F2C-B565-8E471C95E4F5}" destId="{49C89894-5EBE-471A-A468-46210B8B996A}" srcOrd="0" destOrd="0" presId="urn:microsoft.com/office/officeart/2005/8/layout/vList2"/>
    <dgm:cxn modelId="{32EC64DD-682C-4BEF-85BA-D7D979E71F4E}" type="presOf" srcId="{4B6B7787-D76E-4F78-8FA9-31BCD6E10BB7}" destId="{B09651CA-6082-4653-AB70-933BB1235F97}" srcOrd="0" destOrd="0" presId="urn:microsoft.com/office/officeart/2005/8/layout/vList2"/>
    <dgm:cxn modelId="{ABC4BF73-4323-4885-B732-EA7E8D41BAF4}" type="presOf" srcId="{F77E5DBE-809B-4934-AEFC-E0CF82680850}" destId="{14242B1F-D9B5-48D7-B880-6ADD69BA03A8}" srcOrd="0" destOrd="0" presId="urn:microsoft.com/office/officeart/2005/8/layout/vList2"/>
    <dgm:cxn modelId="{02837B09-CF5A-43E3-B177-8DC69E8EBB48}" srcId="{4521682D-D380-46E3-A91A-18838A7DF1E3}" destId="{4B6B7787-D76E-4F78-8FA9-31BCD6E10BB7}" srcOrd="0" destOrd="0" parTransId="{C1B77C00-FD9A-44DF-9391-D30E6E08AEFF}" sibTransId="{089D225D-D8C3-4908-B7FF-753A969B2F06}"/>
    <dgm:cxn modelId="{E2B5D69F-D9D2-416D-94E3-CF16021898D0}" type="presOf" srcId="{4521682D-D380-46E3-A91A-18838A7DF1E3}" destId="{6D207D14-66B7-42A2-A6A3-64AB05FAADCE}" srcOrd="0" destOrd="0" presId="urn:microsoft.com/office/officeart/2005/8/layout/vList2"/>
    <dgm:cxn modelId="{5893D7E6-1DA4-42D2-8FDC-2ED6EFC30D47}" srcId="{4521682D-D380-46E3-A91A-18838A7DF1E3}" destId="{F77E5DBE-809B-4934-AEFC-E0CF82680850}" srcOrd="1" destOrd="0" parTransId="{3FADD6D9-423C-49AC-891C-2ED5C18466D9}" sibTransId="{49C18DBA-CD31-49D2-AC8F-C4C215BFFCBE}"/>
    <dgm:cxn modelId="{4D99F7B9-41E4-43B6-9849-65F201B581BC}" srcId="{4521682D-D380-46E3-A91A-18838A7DF1E3}" destId="{DB8885A5-B6EB-4F2C-B565-8E471C95E4F5}" srcOrd="3" destOrd="0" parTransId="{FED07ECD-87E1-46C6-A685-6F11ED1B0244}" sibTransId="{BF1C2B1D-3AC4-44C3-A217-E66F0BB7BD1D}"/>
    <dgm:cxn modelId="{B5FDB712-A026-4671-B94B-4C87ADEAF62E}" srcId="{4521682D-D380-46E3-A91A-18838A7DF1E3}" destId="{68F5FA87-9D83-4938-8135-12906406FB54}" srcOrd="2" destOrd="0" parTransId="{1982533C-AFAF-4B88-8C9D-63D15C4DEB57}" sibTransId="{424DD966-F307-4829-96C2-239A84AC0F46}"/>
    <dgm:cxn modelId="{F3597130-708F-4560-9E66-21B1D756096B}" type="presOf" srcId="{68F5FA87-9D83-4938-8135-12906406FB54}" destId="{14C74C61-1CDB-4754-9DB7-BD125709153E}" srcOrd="0" destOrd="0" presId="urn:microsoft.com/office/officeart/2005/8/layout/vList2"/>
    <dgm:cxn modelId="{CF2AF8A6-7CFE-40B1-8B2A-CEF52463EA16}" type="presParOf" srcId="{6D207D14-66B7-42A2-A6A3-64AB05FAADCE}" destId="{B09651CA-6082-4653-AB70-933BB1235F97}" srcOrd="0" destOrd="0" presId="urn:microsoft.com/office/officeart/2005/8/layout/vList2"/>
    <dgm:cxn modelId="{8A6AFBDC-F2CD-4B8E-836A-2D1352192C08}" type="presParOf" srcId="{6D207D14-66B7-42A2-A6A3-64AB05FAADCE}" destId="{625CCB83-139F-4C3E-BB50-1AAB056F816E}" srcOrd="1" destOrd="0" presId="urn:microsoft.com/office/officeart/2005/8/layout/vList2"/>
    <dgm:cxn modelId="{E7DE2EFF-CB34-45C3-8435-F50E70742497}" type="presParOf" srcId="{6D207D14-66B7-42A2-A6A3-64AB05FAADCE}" destId="{14242B1F-D9B5-48D7-B880-6ADD69BA03A8}" srcOrd="2" destOrd="0" presId="urn:microsoft.com/office/officeart/2005/8/layout/vList2"/>
    <dgm:cxn modelId="{3F16EB53-3C12-4AA8-B624-E7DD0A727E14}" type="presParOf" srcId="{6D207D14-66B7-42A2-A6A3-64AB05FAADCE}" destId="{868EFC29-8A99-437A-8E5B-E8590CA2C101}" srcOrd="3" destOrd="0" presId="urn:microsoft.com/office/officeart/2005/8/layout/vList2"/>
    <dgm:cxn modelId="{3C5A7FDD-0B81-4386-9DE5-81E9E62CDFAC}" type="presParOf" srcId="{6D207D14-66B7-42A2-A6A3-64AB05FAADCE}" destId="{14C74C61-1CDB-4754-9DB7-BD125709153E}" srcOrd="4" destOrd="0" presId="urn:microsoft.com/office/officeart/2005/8/layout/vList2"/>
    <dgm:cxn modelId="{F4ABDF0F-5B28-466C-8912-B65F0087A4A1}" type="presParOf" srcId="{6D207D14-66B7-42A2-A6A3-64AB05FAADCE}" destId="{11080CE5-D987-459C-95B7-886EF3881AB0}" srcOrd="5" destOrd="0" presId="urn:microsoft.com/office/officeart/2005/8/layout/vList2"/>
    <dgm:cxn modelId="{F027BA3F-8226-4401-8E92-6DDA4C3DE181}" type="presParOf" srcId="{6D207D14-66B7-42A2-A6A3-64AB05FAADCE}" destId="{49C89894-5EBE-471A-A468-46210B8B99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5C13A-7776-4CA3-819A-842F6FE0BE6B}">
      <dsp:nvSpPr>
        <dsp:cNvPr id="0" name=""/>
        <dsp:cNvSpPr/>
      </dsp:nvSpPr>
      <dsp:spPr>
        <a:xfrm>
          <a:off x="0" y="0"/>
          <a:ext cx="9595006" cy="1188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800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Segmentation</a:t>
          </a:r>
          <a:endParaRPr lang="en-US" sz="2800" kern="1200" dirty="0"/>
        </a:p>
      </dsp:txBody>
      <dsp:txXfrm>
        <a:off x="34806" y="34806"/>
        <a:ext cx="8312671" cy="1118749"/>
      </dsp:txXfrm>
    </dsp:sp>
    <dsp:sp modelId="{199D19C4-8350-4371-B8E9-AC4C420ED133}">
      <dsp:nvSpPr>
        <dsp:cNvPr id="0" name=""/>
        <dsp:cNvSpPr/>
      </dsp:nvSpPr>
      <dsp:spPr>
        <a:xfrm>
          <a:off x="846618" y="1386421"/>
          <a:ext cx="9595006" cy="1188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800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Dataset</a:t>
          </a:r>
        </a:p>
      </dsp:txBody>
      <dsp:txXfrm>
        <a:off x="881424" y="1421227"/>
        <a:ext cx="7906341" cy="1118749"/>
      </dsp:txXfrm>
    </dsp:sp>
    <dsp:sp modelId="{78202BF7-1B2E-4190-8777-7C6C7630169A}">
      <dsp:nvSpPr>
        <dsp:cNvPr id="0" name=""/>
        <dsp:cNvSpPr/>
      </dsp:nvSpPr>
      <dsp:spPr>
        <a:xfrm>
          <a:off x="1693236" y="2772843"/>
          <a:ext cx="9595006" cy="11883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800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Results</a:t>
          </a:r>
        </a:p>
      </dsp:txBody>
      <dsp:txXfrm>
        <a:off x="1728042" y="2807649"/>
        <a:ext cx="7906341" cy="1118749"/>
      </dsp:txXfrm>
    </dsp:sp>
    <dsp:sp modelId="{FE0135CE-E7A9-464A-9898-12D3EE750CF4}">
      <dsp:nvSpPr>
        <dsp:cNvPr id="0" name=""/>
        <dsp:cNvSpPr/>
      </dsp:nvSpPr>
      <dsp:spPr>
        <a:xfrm>
          <a:off x="8822571" y="901174"/>
          <a:ext cx="772434" cy="7724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/>
        </a:p>
      </dsp:txBody>
      <dsp:txXfrm>
        <a:off x="8996369" y="901174"/>
        <a:ext cx="424838" cy="581257"/>
      </dsp:txXfrm>
    </dsp:sp>
    <dsp:sp modelId="{42AC91C1-6627-4A31-B23A-735754FC531F}">
      <dsp:nvSpPr>
        <dsp:cNvPr id="0" name=""/>
        <dsp:cNvSpPr/>
      </dsp:nvSpPr>
      <dsp:spPr>
        <a:xfrm>
          <a:off x="9669189" y="2279673"/>
          <a:ext cx="772434" cy="77243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/>
        </a:p>
      </dsp:txBody>
      <dsp:txXfrm>
        <a:off x="9842987" y="2279673"/>
        <a:ext cx="424838" cy="58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651CA-6082-4653-AB70-933BB1235F97}">
      <dsp:nvSpPr>
        <dsp:cNvPr id="0" name=""/>
        <dsp:cNvSpPr/>
      </dsp:nvSpPr>
      <dsp:spPr>
        <a:xfrm>
          <a:off x="0" y="32399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dirty="0" smtClean="0"/>
            <a:t>Ridge Regression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32399"/>
        <a:ext cx="5422390" cy="655200"/>
      </dsp:txXfrm>
    </dsp:sp>
    <dsp:sp modelId="{14242B1F-D9B5-48D7-B880-6ADD69BA03A8}">
      <dsp:nvSpPr>
        <dsp:cNvPr id="0" name=""/>
        <dsp:cNvSpPr/>
      </dsp:nvSpPr>
      <dsp:spPr>
        <a:xfrm>
          <a:off x="0" y="788399"/>
          <a:ext cx="5422390" cy="655200"/>
        </a:xfrm>
        <a:prstGeom prst="rect">
          <a:avLst/>
        </a:prstGeom>
        <a:solidFill>
          <a:schemeClr val="bg2">
            <a:lumMod val="5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Lasso</a:t>
          </a:r>
          <a:endParaRPr lang="ru-RU" sz="2000" kern="1200" cap="none" dirty="0">
            <a:solidFill>
              <a:schemeClr val="accent1">
                <a:lumMod val="60000"/>
                <a:lumOff val="4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788399"/>
        <a:ext cx="5422390" cy="655200"/>
      </dsp:txXfrm>
    </dsp:sp>
    <dsp:sp modelId="{14C74C61-1CDB-4754-9DB7-BD125709153E}">
      <dsp:nvSpPr>
        <dsp:cNvPr id="0" name=""/>
        <dsp:cNvSpPr/>
      </dsp:nvSpPr>
      <dsp:spPr>
        <a:xfrm>
          <a:off x="0" y="1544400"/>
          <a:ext cx="5422390" cy="655200"/>
        </a:xfrm>
        <a:prstGeom prst="rect">
          <a:avLst/>
        </a:prstGeom>
        <a:solidFill>
          <a:schemeClr val="accent1"/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Elastic Net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1544400"/>
        <a:ext cx="5422390" cy="655200"/>
      </dsp:txXfrm>
    </dsp:sp>
    <dsp:sp modelId="{49C89894-5EBE-471A-A468-46210B8B996A}">
      <dsp:nvSpPr>
        <dsp:cNvPr id="0" name=""/>
        <dsp:cNvSpPr/>
      </dsp:nvSpPr>
      <dsp:spPr>
        <a:xfrm>
          <a:off x="0" y="2300400"/>
          <a:ext cx="5422390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SVR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2300400"/>
        <a:ext cx="5422390" cy="65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651CA-6082-4653-AB70-933BB1235F97}">
      <dsp:nvSpPr>
        <dsp:cNvPr id="0" name=""/>
        <dsp:cNvSpPr/>
      </dsp:nvSpPr>
      <dsp:spPr>
        <a:xfrm>
          <a:off x="0" y="32399"/>
          <a:ext cx="5460376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dirty="0" smtClean="0"/>
            <a:t>Random Forest Regression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32399"/>
        <a:ext cx="5460376" cy="655200"/>
      </dsp:txXfrm>
    </dsp:sp>
    <dsp:sp modelId="{14242B1F-D9B5-48D7-B880-6ADD69BA03A8}">
      <dsp:nvSpPr>
        <dsp:cNvPr id="0" name=""/>
        <dsp:cNvSpPr/>
      </dsp:nvSpPr>
      <dsp:spPr>
        <a:xfrm>
          <a:off x="0" y="788399"/>
          <a:ext cx="5460376" cy="655200"/>
        </a:xfrm>
        <a:prstGeom prst="rect">
          <a:avLst/>
        </a:prstGeom>
        <a:solidFill>
          <a:schemeClr val="bg2">
            <a:lumMod val="5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PLS Regression</a:t>
          </a:r>
          <a:endParaRPr lang="ru-RU" sz="2000" kern="1200" cap="none" dirty="0">
            <a:solidFill>
              <a:schemeClr val="accent1">
                <a:lumMod val="60000"/>
                <a:lumOff val="4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788399"/>
        <a:ext cx="5460376" cy="655200"/>
      </dsp:txXfrm>
    </dsp:sp>
    <dsp:sp modelId="{14C74C61-1CDB-4754-9DB7-BD125709153E}">
      <dsp:nvSpPr>
        <dsp:cNvPr id="0" name=""/>
        <dsp:cNvSpPr/>
      </dsp:nvSpPr>
      <dsp:spPr>
        <a:xfrm>
          <a:off x="0" y="1544400"/>
          <a:ext cx="5460376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Stepwise OLS regression</a:t>
          </a:r>
          <a:endParaRPr lang="ru-RU" sz="2000" kern="1200" cap="none" dirty="0">
            <a:solidFill>
              <a:schemeClr val="tx2">
                <a:lumMod val="50000"/>
                <a:lumOff val="50000"/>
              </a:schemeClr>
            </a:solidFill>
            <a:latin typeface="Gill Sans MT" panose="020B0502020104020203"/>
            <a:ea typeface="+mn-ea"/>
            <a:cs typeface="+mn-cs"/>
          </a:endParaRPr>
        </a:p>
      </dsp:txBody>
      <dsp:txXfrm>
        <a:off x="0" y="1544400"/>
        <a:ext cx="5460376" cy="655200"/>
      </dsp:txXfrm>
    </dsp:sp>
    <dsp:sp modelId="{49C89894-5EBE-471A-A468-46210B8B996A}">
      <dsp:nvSpPr>
        <dsp:cNvPr id="0" name=""/>
        <dsp:cNvSpPr/>
      </dsp:nvSpPr>
      <dsp:spPr>
        <a:xfrm>
          <a:off x="0" y="2300400"/>
          <a:ext cx="5460376" cy="655200"/>
        </a:xfrm>
        <a:prstGeom prst="rect">
          <a:avLst/>
        </a:prstGeom>
        <a:solidFill>
          <a:schemeClr val="tx2">
            <a:lumMod val="90000"/>
            <a:lumOff val="1000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40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cap="none" dirty="0" smtClean="0">
              <a:latin typeface="Gill Sans MT" panose="020B0502020104020203"/>
              <a:ea typeface="+mn-ea"/>
              <a:cs typeface="+mn-cs"/>
            </a:rPr>
            <a:t>Deep Neural Networks</a:t>
          </a:r>
          <a:endParaRPr lang="en-US" sz="2000" kern="1200" cap="none" dirty="0">
            <a:solidFill>
              <a:schemeClr val="tx2">
                <a:lumMod val="50000"/>
                <a:lumOff val="50000"/>
              </a:schemeClr>
            </a:solidFill>
          </a:endParaRPr>
        </a:p>
      </dsp:txBody>
      <dsp:txXfrm>
        <a:off x="0" y="2300400"/>
        <a:ext cx="5460376" cy="65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6/4/2020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12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4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36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24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9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4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4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80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4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7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20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03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6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73816531-CCD3-4909-A41B-EAB1049BDA8C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FB45199-F13E-4CB5-AF62-71432CD4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38009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42275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935A1-3DFF-457D-8C70-E337C3D84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2057400"/>
            <a:ext cx="3790884" cy="3811588"/>
          </a:xfrm>
        </p:spPr>
        <p:txBody>
          <a:bodyPr/>
          <a:lstStyle>
            <a:lvl1pPr marL="216000" indent="-216000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620A17C-5577-4021-9044-146DC609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6862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047164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57" y="457200"/>
            <a:ext cx="379088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44457" y="2057400"/>
            <a:ext cx="3791456" cy="38623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3D444C08-6A3A-4BFB-9494-43F3DE33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144552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42E67-35F4-4EC2-B5B4-6D02111ED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1959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553049D-F1F2-4E3C-B0A3-D2BCB35B18A8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44562" y="641101"/>
            <a:ext cx="3702877" cy="574946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1EB1F-E7C6-4FF7-BE74-BEF6056B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530" y="457200"/>
            <a:ext cx="3577394" cy="1600200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8C645043-BE6A-4D32-ACA9-AB593DA6BC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55530" y="2057400"/>
            <a:ext cx="3577934" cy="3862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6000" indent="-306000">
              <a:defRPr/>
            </a:lvl2pPr>
            <a:lvl3pPr marL="306000" indent="-306000">
              <a:defRPr/>
            </a:lvl3pPr>
            <a:lvl4pPr marL="306000" indent="-306000">
              <a:defRPr/>
            </a:lvl4pPr>
            <a:lvl5pPr marL="306000" indent="-306000">
              <a:defRPr/>
            </a:lvl5pPr>
          </a:lstStyle>
          <a:p>
            <a:pPr marL="216000" lvl="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Edit Master text styles</a:t>
            </a:r>
          </a:p>
          <a:p>
            <a:pPr marL="216000" lvl="1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" panose="05000000000000000000" pitchFamily="2" charset="2"/>
              <a:buChar char="§"/>
            </a:pPr>
            <a:r>
              <a:rPr lang="en-US" noProof="0" smtClean="0"/>
              <a:t>Second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695AAC-8311-4518-A219-DE58BF92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917956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68" y="5356067"/>
            <a:ext cx="3625595" cy="1000782"/>
          </a:xfrm>
          <a:solidFill>
            <a:srgbClr val="465359"/>
          </a:solidFill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9869" y="453642"/>
            <a:ext cx="3625595" cy="4826023"/>
          </a:xfr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algn="ctr"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766" y="453642"/>
            <a:ext cx="7602421" cy="5903207"/>
          </a:xfrm>
          <a:solidFill>
            <a:schemeClr val="bg1">
              <a:lumMod val="85000"/>
            </a:schemeClr>
          </a:solidFill>
        </p:spPr>
        <p:txBody>
          <a:bodyPr lIns="457200" tIns="457200"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670A55AC-ADB5-440D-AFFF-99C1406F297F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1F13A5-61B9-419A-9B13-8BD37BE2841E}"/>
              </a:ext>
            </a:extLst>
          </p:cNvPr>
          <p:cNvSpPr/>
          <p:nvPr userDrawn="1"/>
        </p:nvSpPr>
        <p:spPr>
          <a:xfrm>
            <a:off x="446532" y="4199467"/>
            <a:ext cx="11296732" cy="219109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226" y="4262316"/>
            <a:ext cx="9391524" cy="98833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B084B74-38B3-42C8-B8E4-A0D13B059E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1325" y="606425"/>
            <a:ext cx="11304588" cy="35369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EB5327-3B98-4D40-987B-863866194F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8863" y="5303610"/>
            <a:ext cx="9391888" cy="614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  <a:lvl2pPr marL="3240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52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BC34B1AC-9A7E-4B2F-BE59-65E2DDF1D6F6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CE9E340-46EE-4A5F-9C9B-315AD29A92C5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59F479D-7533-4EEF-A06F-7CD2FE3DB90D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AE95AE94-03D1-4FC2-903C-8511BF4E0409}" type="datetime1">
              <a:rPr lang="en-US" smtClean="0"/>
              <a:t>6/4/2020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AD31966-421C-41DC-9B46-21B1CD7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dirty="0"/>
              <a:t>Teach a Course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102ED-C049-4F62-A2D8-58981A0621E3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5F73D5-EFB4-4DAE-8CBA-1128F10D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B92446D-E0AD-4899-86E1-DFBB50D9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BF0768A-BCD3-4064-8FE0-C439326F0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23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CE4CA-34EA-472D-A23C-1DE165FCAA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1173-613F-48B1-B860-00397875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4036C93-814B-4155-A748-7731CA60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4EE69F-D906-40FA-8109-46DF1B1A16FA}"/>
              </a:ext>
            </a:extLst>
          </p:cNvPr>
          <p:cNvSpPr>
            <a:spLocks noChangeAspect="1"/>
          </p:cNvSpPr>
          <p:nvPr userDrawn="1"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C41C5E-3615-4EA8-B8E6-E2B19625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55D9C2-1EA2-4557-9496-E7AEA7A1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464C6A4-3497-4DA5-945D-7A771E38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1C3F39A-C070-4EEB-9285-4EFBEE5FB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7E4AC67-32FA-4B42-9340-5E57C82F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9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22525-79A2-451F-9944-47D4183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B8C25-AF44-4D9D-A667-69D9A92B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54790-C8AC-4CF8-8E89-80C5C90F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0220C-6241-4A3B-9017-445FC82876DD}"/>
              </a:ext>
            </a:extLst>
          </p:cNvPr>
          <p:cNvSpPr>
            <a:spLocks noChangeAspect="1"/>
          </p:cNvSpPr>
          <p:nvPr userDrawn="1"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206A44-565D-4C18-8891-86387B90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04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F3AA-AA64-40B2-94AA-20312968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44EA1-5452-4A23-B72D-9B65C311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A5BB48A-749C-4DBB-8723-91ACE9CE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70AE1-0373-4B8E-9C6F-A87681145315}"/>
              </a:ext>
            </a:extLst>
          </p:cNvPr>
          <p:cNvSpPr>
            <a:spLocks noChangeAspect="1"/>
          </p:cNvSpPr>
          <p:nvPr userDrawn="1"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CFD6FA-0DEF-4E30-82DA-0BAB26B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01EE411-05BB-43B4-BF85-42224300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2A48C1-57D3-4A3D-B843-6ACC41EE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27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7143-9C17-4A62-9B23-F2717C50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6/4/2020</a:t>
            </a:fld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075C-AB97-4D80-BF0E-6D96D0A8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40D193-BF72-46A1-AFE9-DA960BAB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7352EA-4890-4FE1-97BD-8CCB09F5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BAE269-6AC1-4BFB-8694-696AFD04DC8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67E35A4-831E-477F-9962-C62C2A649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810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Teach a Course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6120"/>
            <a:ext cx="3703320" cy="9360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6120"/>
            <a:ext cx="3703320" cy="93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8" r:id="rId2"/>
    <p:sldLayoutId id="2147483743" r:id="rId3"/>
    <p:sldLayoutId id="2147483726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40" r:id="rId10"/>
    <p:sldLayoutId id="2147483741" r:id="rId11"/>
    <p:sldLayoutId id="2147483742" r:id="rId12"/>
    <p:sldLayoutId id="2147483739" r:id="rId13"/>
    <p:sldLayoutId id="2147483744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242D-B507-4381-A8CB-EFA346570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 smtClean="0">
                <a:solidFill>
                  <a:srgbClr val="FFFFFF"/>
                </a:solidFill>
              </a:rPr>
              <a:t>Hysacs project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4068D-37AE-4B7D-BC75-216B123A6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 smtClean="0">
                <a:solidFill>
                  <a:schemeClr val="tx2">
                    <a:lumMod val="25000"/>
                    <a:lumOff val="75000"/>
                    <a:alpha val="75000"/>
                  </a:schemeClr>
                </a:solidFill>
              </a:rPr>
              <a:t> Wednesday, June 3, 2020</a:t>
            </a:r>
            <a:endParaRPr lang="en-US" sz="1800" dirty="0">
              <a:solidFill>
                <a:schemeClr val="tx2">
                  <a:lumMod val="25000"/>
                  <a:lumOff val="75000"/>
                  <a:alpha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001" y="457199"/>
            <a:ext cx="7447910" cy="589965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145" y="2499084"/>
            <a:ext cx="70750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HYPERSPECTRAL IMAGE SEGMENTATION AND ANALYSIS TOWARDS AUTOMATED NON-DESTRUCTIVE MEASUREMENTS OF OLIGOSACCHARIDES AND OTHER TRAITS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10</a:t>
            </a:fld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31353"/>
              </p:ext>
            </p:extLst>
          </p:nvPr>
        </p:nvGraphicFramePr>
        <p:xfrm>
          <a:off x="355101" y="3020680"/>
          <a:ext cx="11252528" cy="28067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3132">
                  <a:extLst>
                    <a:ext uri="{9D8B030D-6E8A-4147-A177-3AD203B41FA5}">
                      <a16:colId xmlns:a16="http://schemas.microsoft.com/office/drawing/2014/main" val="1976741575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1173407546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878694252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74797407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Sugar Contents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absolute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R^2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square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866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Glucose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0.511074901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-3.88061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0.442623544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8294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Fructose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0.626878935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-3.58233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0.658037805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49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Sucrose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4.516844231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-4.40465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30.37255988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728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Raffinose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2.893977891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-5.39806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13.55439056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8900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Kestose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1.917278963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-7.69109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5.886601115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336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Maltose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0.578016671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-8.63727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0.5331861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799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Nystose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1.677731598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-7.77544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4.987306438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9586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Kestopentaose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0.532623374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-8.84136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0.455078583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66684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Total_Fructan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8.090380188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-6.3398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111.5696898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9192206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73442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Ridge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1" y="1463040"/>
            <a:ext cx="2286000" cy="241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23" y="1463040"/>
            <a:ext cx="2286000" cy="2410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5" y="1463040"/>
            <a:ext cx="2286000" cy="24328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56" y="1476394"/>
            <a:ext cx="2286000" cy="2486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" y="4035010"/>
            <a:ext cx="2286000" cy="2410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23" y="4035010"/>
            <a:ext cx="2286000" cy="24106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5" y="4035011"/>
            <a:ext cx="2286000" cy="241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56" y="4049533"/>
            <a:ext cx="2286000" cy="23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2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12</a:t>
            </a:fld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5101" y="3020680"/>
          <a:ext cx="11252528" cy="28067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3132">
                  <a:extLst>
                    <a:ext uri="{9D8B030D-6E8A-4147-A177-3AD203B41FA5}">
                      <a16:colId xmlns:a16="http://schemas.microsoft.com/office/drawing/2014/main" val="1976741575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1173407546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878694252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74797407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Sugar Contents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absolute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R^2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square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866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Glucose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0.225395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-0.03672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0.09402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8294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Fructose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0.272316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-0.04594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0.150201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49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Sucrose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2.072446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-0.17048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effectLst/>
                        </a:rPr>
                        <a:t>6.577736</a:t>
                      </a:r>
                      <a:endParaRPr lang="en-US" sz="18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728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Raffinose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1.223988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-0.10549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2.342003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8900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Kestose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0.667266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-0.06532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0.721554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336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Maltose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0.179537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-0.05939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0.058611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799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Nystose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0.634522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-0.17936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0.670258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9586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Kestopentaose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0.160034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-0.14356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0.05288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66684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Total_Fructan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3.773329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-0.58032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effectLst/>
                        </a:rPr>
                        <a:t>24.02191</a:t>
                      </a:r>
                      <a:endParaRPr lang="en-US" sz="1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9192206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Elastic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Elastic Net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61" y="1463040"/>
            <a:ext cx="2286000" cy="2410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23" y="1463040"/>
            <a:ext cx="2286000" cy="2410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5" y="1463040"/>
            <a:ext cx="2286000" cy="24328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56" y="1476394"/>
            <a:ext cx="2286000" cy="24860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91" y="4035010"/>
            <a:ext cx="2286000" cy="24106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823" y="4035010"/>
            <a:ext cx="2286000" cy="24106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175" y="4035011"/>
            <a:ext cx="2286000" cy="241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756" y="4049533"/>
            <a:ext cx="2286000" cy="23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14</a:t>
            </a:fld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91454"/>
              </p:ext>
            </p:extLst>
          </p:nvPr>
        </p:nvGraphicFramePr>
        <p:xfrm>
          <a:off x="355101" y="3020680"/>
          <a:ext cx="11252528" cy="28067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3132">
                  <a:extLst>
                    <a:ext uri="{9D8B030D-6E8A-4147-A177-3AD203B41FA5}">
                      <a16:colId xmlns:a16="http://schemas.microsoft.com/office/drawing/2014/main" val="1976741575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1173407546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878694252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74797407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Sugar Contents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absolute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R^2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square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866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Glucose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0.22319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-0.05337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0.09553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8294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Fructose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0.264749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-0.05339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0.15127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49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Sucrose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2.049952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-0.15177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6.472586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728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Raffinose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1.161771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-0.00836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2.136232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8900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Kestose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0.662869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-0.04797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0.709804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336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Maltose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-0.04968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0.058074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799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Nystose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0.612399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-0.05749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0.600999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9586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Kestopentaose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0.158774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-0.09359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0.050569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66684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Total_Fructan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3.405795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-0.30661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19.86133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9192206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Lasso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6" y="1493339"/>
            <a:ext cx="2286000" cy="23676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98" y="1460758"/>
            <a:ext cx="2286000" cy="24106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70" y="1460758"/>
            <a:ext cx="2286000" cy="24328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42" y="1407540"/>
            <a:ext cx="2286000" cy="2486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6" y="4024685"/>
            <a:ext cx="2286000" cy="24106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98" y="4013223"/>
            <a:ext cx="2286000" cy="241069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70" y="4013222"/>
            <a:ext cx="2286000" cy="241069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42" y="4039207"/>
            <a:ext cx="2286000" cy="23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R^2 error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584030"/>
              </p:ext>
            </p:extLst>
          </p:nvPr>
        </p:nvGraphicFramePr>
        <p:xfrm>
          <a:off x="355101" y="1491917"/>
          <a:ext cx="11492772" cy="4485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49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Mean absolute error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577970"/>
              </p:ext>
            </p:extLst>
          </p:nvPr>
        </p:nvGraphicFramePr>
        <p:xfrm>
          <a:off x="558265" y="1453416"/>
          <a:ext cx="11126804" cy="4677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816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Mean square error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648691"/>
              </p:ext>
            </p:extLst>
          </p:nvPr>
        </p:nvGraphicFramePr>
        <p:xfrm>
          <a:off x="355101" y="1617045"/>
          <a:ext cx="11492772" cy="4446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11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Randomly splitting dataset in to train and test (taking means of 10 replicates)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9B35BB5-1630-45F0-B55C-B6847DF216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3EF5146-0A37-42B3-AF51-CBFCE4002B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CC32-12E2-40AB-91E7-E065E3B5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958513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Contents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DED8BF8-49A0-47C5-84AB-93BBEEBCCD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E3609DE7-3DD1-4216-8540-70829BC889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A47CF-8CF4-49F8-B441-9678508C0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1D8-88CA-44CE-B83F-8F383F1A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4" y="6423914"/>
            <a:ext cx="10525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11" name="Content Placeholder 2" descr="SmartArt object">
            <a:extLst>
              <a:ext uri="{FF2B5EF4-FFF2-40B4-BE49-F238E27FC236}">
                <a16:creationId xmlns:a16="http://schemas.microsoft.com/office/drawing/2014/main" id="{59405A29-4A0F-429B-A6BA-2D3E9946C7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4347955"/>
              </p:ext>
            </p:extLst>
          </p:nvPr>
        </p:nvGraphicFramePr>
        <p:xfrm>
          <a:off x="450434" y="858445"/>
          <a:ext cx="11288243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24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20</a:t>
            </a:fld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75005"/>
              </p:ext>
            </p:extLst>
          </p:nvPr>
        </p:nvGraphicFramePr>
        <p:xfrm>
          <a:off x="355101" y="3020680"/>
          <a:ext cx="11252528" cy="28067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3132">
                  <a:extLst>
                    <a:ext uri="{9D8B030D-6E8A-4147-A177-3AD203B41FA5}">
                      <a16:colId xmlns:a16="http://schemas.microsoft.com/office/drawing/2014/main" val="1976741575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1173407546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878694252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74797407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Sugar Contents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absolute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R^2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square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866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Glucose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0.441288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-3.0415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0.324161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8294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Fructose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0.579718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-3.48335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0.562616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49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Sucrose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3.550131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-2.64905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20.32791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728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Raffinose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2.058246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-2.58193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6.888539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8900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Kestose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1.366227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-2.94252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2.942811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336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Maltose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0.392421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-2.48984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0.25688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799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Nystose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1.366642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-2.97526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2.933128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9586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Kestopentaose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0.391586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-3.02246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0.249752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66684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Total_Fructan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6.465502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-2.93823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67.35755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9192206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Ridge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Ridge </a:t>
            </a:r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6" y="1382326"/>
            <a:ext cx="2286000" cy="2353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68" y="1382326"/>
            <a:ext cx="2286000" cy="2353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60" y="1315091"/>
            <a:ext cx="2286000" cy="243280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52" y="1303020"/>
            <a:ext cx="2286000" cy="24180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6" y="4005896"/>
            <a:ext cx="2286000" cy="24180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68" y="4058614"/>
            <a:ext cx="2286000" cy="23125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660" y="3953177"/>
            <a:ext cx="2286000" cy="24180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52" y="4058614"/>
            <a:ext cx="2286000" cy="22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6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22</a:t>
            </a:fld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2132"/>
              </p:ext>
            </p:extLst>
          </p:nvPr>
        </p:nvGraphicFramePr>
        <p:xfrm>
          <a:off x="355101" y="3020680"/>
          <a:ext cx="11252528" cy="28067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3132">
                  <a:extLst>
                    <a:ext uri="{9D8B030D-6E8A-4147-A177-3AD203B41FA5}">
                      <a16:colId xmlns:a16="http://schemas.microsoft.com/office/drawing/2014/main" val="1976741575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1173407546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878694252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74797407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Sugar Contents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absolute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R^2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square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866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Glucose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0.221439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0.056633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0.083809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8294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Fructose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0.277698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0.04544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0.141775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49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Sucrose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1.960413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-0.08924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6.061645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728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Raffinose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1.106896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-0.01355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1.974434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8900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Kestose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0.668826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0.007923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0.783563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336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Maltose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0.185754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0.132907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0.064505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799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Nystose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0.706149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0.789722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9586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Kestopentaose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0.196809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0.025075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0.073493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66684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>
                          <a:effectLst/>
                        </a:rPr>
                        <a:t>Total_Fructan</a:t>
                      </a:r>
                      <a:endParaRPr lang="en-US" sz="18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3.525995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-0.14442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21.76777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9192206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Elastic 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7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Elastic Net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1" y="1519388"/>
            <a:ext cx="2286000" cy="2286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04" y="1554079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107" y="1554079"/>
            <a:ext cx="2286000" cy="228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157" y="1554079"/>
            <a:ext cx="2286000" cy="228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01" y="4070538"/>
            <a:ext cx="2286000" cy="2286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3104" y="4070538"/>
            <a:ext cx="2286000" cy="2286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1107" y="4070538"/>
            <a:ext cx="2286000" cy="228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1232" y="406532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7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24</a:t>
            </a:fld>
            <a:endParaRPr lang="en-US" noProof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6420"/>
              </p:ext>
            </p:extLst>
          </p:nvPr>
        </p:nvGraphicFramePr>
        <p:xfrm>
          <a:off x="355101" y="3020680"/>
          <a:ext cx="11252528" cy="28067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813132">
                  <a:extLst>
                    <a:ext uri="{9D8B030D-6E8A-4147-A177-3AD203B41FA5}">
                      <a16:colId xmlns:a16="http://schemas.microsoft.com/office/drawing/2014/main" val="1976741575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1173407546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878694252"/>
                    </a:ext>
                  </a:extLst>
                </a:gridCol>
                <a:gridCol w="2813132">
                  <a:extLst>
                    <a:ext uri="{9D8B030D-6E8A-4147-A177-3AD203B41FA5}">
                      <a16:colId xmlns:a16="http://schemas.microsoft.com/office/drawing/2014/main" val="274797407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Sugar Contents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absolute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R^2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Mean square error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98666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Glucose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0.220978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-0.01924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0.080412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82948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Fructose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0.269796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-0.01317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0.126867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497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Sucrose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1.882335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0.014208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5.482845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728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Raffinose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1.104471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0.026226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1.918576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8900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Kestose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0.652554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0.025089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0.73997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336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>
                          <a:effectLst/>
                        </a:rPr>
                        <a:t>Maltose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0.187364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0.119368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0.070103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147991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Nystose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0.678549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0.017393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0.732928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9586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Kestopentaose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0.183541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-0.00063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0.058472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66684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dirty="0" err="1">
                          <a:effectLst/>
                        </a:rPr>
                        <a:t>Total_Fructan</a:t>
                      </a: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3.137438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-0.01234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17.19574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9192206"/>
                  </a:ext>
                </a:extLst>
              </a:tr>
            </a:tbl>
          </a:graphicData>
        </a:graphic>
      </p:graphicFrame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6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Lasso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975" y="3904248"/>
            <a:ext cx="2286000" cy="228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702" y="3904248"/>
            <a:ext cx="22860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0429" y="3904248"/>
            <a:ext cx="2286000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56" y="3904248"/>
            <a:ext cx="2286000" cy="2286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1873" y="1257300"/>
            <a:ext cx="2175102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702" y="1257300"/>
            <a:ext cx="2286000" cy="228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0429" y="1259105"/>
            <a:ext cx="2286000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56" y="12573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9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R^2 error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443813"/>
              </p:ext>
            </p:extLst>
          </p:nvPr>
        </p:nvGraphicFramePr>
        <p:xfrm>
          <a:off x="358528" y="1424539"/>
          <a:ext cx="11403544" cy="4745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058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Mean absolute error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929594"/>
              </p:ext>
            </p:extLst>
          </p:nvPr>
        </p:nvGraphicFramePr>
        <p:xfrm>
          <a:off x="355101" y="1665171"/>
          <a:ext cx="11492772" cy="4292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013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 txBox="1">
            <a:spLocks/>
          </p:cNvSpPr>
          <p:nvPr/>
        </p:nvSpPr>
        <p:spPr>
          <a:xfrm>
            <a:off x="358528" y="457200"/>
            <a:ext cx="7014423" cy="16002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Mean square error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795324"/>
              </p:ext>
            </p:extLst>
          </p:nvPr>
        </p:nvGraphicFramePr>
        <p:xfrm>
          <a:off x="355101" y="1597794"/>
          <a:ext cx="11492772" cy="455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8549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Dataset against Sugar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Correlation?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1934334"/>
            <a:ext cx="3517435" cy="3811588"/>
          </a:xfrm>
        </p:spPr>
        <p:txBody>
          <a:bodyPr/>
          <a:lstStyle/>
          <a:p>
            <a:r>
              <a:rPr lang="en-US" dirty="0"/>
              <a:t>97% of images are properly segmented</a:t>
            </a:r>
          </a:p>
          <a:p>
            <a:r>
              <a:rPr lang="en-US" dirty="0"/>
              <a:t>Five Images were damaged</a:t>
            </a:r>
          </a:p>
          <a:p>
            <a:r>
              <a:rPr lang="en-US" dirty="0"/>
              <a:t>14 images improperly segmented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222923" y="1193844"/>
            <a:ext cx="7500498" cy="4567220"/>
            <a:chOff x="4364172" y="1156123"/>
            <a:chExt cx="7104606" cy="4326153"/>
          </a:xfrm>
        </p:grpSpPr>
        <p:grpSp>
          <p:nvGrpSpPr>
            <p:cNvPr id="13" name="Group 12"/>
            <p:cNvGrpSpPr/>
            <p:nvPr/>
          </p:nvGrpSpPr>
          <p:grpSpPr>
            <a:xfrm>
              <a:off x="4364172" y="1156123"/>
              <a:ext cx="7104606" cy="4326153"/>
              <a:chOff x="5591581" y="1715451"/>
              <a:chExt cx="5628129" cy="3427095"/>
            </a:xfrm>
          </p:grpSpPr>
          <p:pic>
            <p:nvPicPr>
              <p:cNvPr id="14" name="Picture 13" descr="C:\Users\ahmad\PycharmProjects\HySacsProj\SegmentedImages\SWIR\038367_SWIR_320m_SN3505_5000_us_2014-11-14T122812_corr_rad.png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1581" y="1715451"/>
                <a:ext cx="1371600" cy="34270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Picture 14" descr="C:\Users\ahmad\PycharmProjects\HySacsProj\SegmentedImages\SWIR\038368_SWIR_320m_SN3505_5000_us_2014-11-14T124919_corr_rad.png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0467" y="1715451"/>
                <a:ext cx="1371600" cy="34270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Picture 15" descr="C:\Users\ahmad\PycharmProjects\HySacsProj\SegmentedImages\SWIR\038375_SWIR_320m_SN3505_5000_us_2014-11-14T110520_corr_rad.png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48110" y="1715451"/>
                <a:ext cx="1371600" cy="34270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Picture 16" descr="C:\Users\ahmad\PycharmProjects\HySacsProj\SegmentedImages\SWIR\038374_SWIR_320m_SN3505_5000_us_2014-11-14T104850_corr_rad.png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4568" y="1156123"/>
              <a:ext cx="1731423" cy="432615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8565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Genotype against dataset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101" y="2057400"/>
            <a:ext cx="3517435" cy="1367131"/>
          </a:xfrm>
        </p:spPr>
        <p:txBody>
          <a:bodyPr/>
          <a:lstStyle/>
          <a:p>
            <a:r>
              <a:rPr lang="en-US" dirty="0" smtClean="0"/>
              <a:t>Normally we have three  images for each Variety 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30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13" y="943365"/>
            <a:ext cx="3684733" cy="278161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113" y="3792352"/>
            <a:ext cx="3679607" cy="280524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01" y="943365"/>
            <a:ext cx="3540233" cy="27816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51" y="3792352"/>
            <a:ext cx="3570311" cy="28052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00514" y="3869356"/>
            <a:ext cx="337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Correlation?</a:t>
            </a:r>
          </a:p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Noise?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64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5926768" cy="1600200"/>
          </a:xfrm>
        </p:spPr>
        <p:txBody>
          <a:bodyPr/>
          <a:lstStyle/>
          <a:p>
            <a:r>
              <a:rPr lang="en-US" dirty="0" smtClean="0"/>
              <a:t>Correlation of</a:t>
            </a:r>
            <a:br>
              <a:rPr lang="en-US" dirty="0" smtClean="0"/>
            </a:br>
            <a:r>
              <a:rPr lang="en-US" dirty="0" smtClean="0"/>
              <a:t>Dataset and sugar contents individually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2" y="2617899"/>
            <a:ext cx="5011641" cy="37174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0" y="2617899"/>
            <a:ext cx="5318998" cy="408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0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Sugar Contents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1934334"/>
            <a:ext cx="3517435" cy="1213127"/>
          </a:xfrm>
        </p:spPr>
        <p:txBody>
          <a:bodyPr/>
          <a:lstStyle/>
          <a:p>
            <a:r>
              <a:rPr lang="en-US" dirty="0" smtClean="0"/>
              <a:t>Mean value of each channel for all the images build our dataset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32" y="757382"/>
            <a:ext cx="5965341" cy="5952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41" y="3147461"/>
            <a:ext cx="4566425" cy="35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images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101" y="2057400"/>
            <a:ext cx="4014768" cy="1367131"/>
          </a:xfrm>
        </p:spPr>
        <p:txBody>
          <a:bodyPr/>
          <a:lstStyle/>
          <a:p>
            <a:r>
              <a:rPr lang="en-US" b="1" dirty="0" smtClean="0"/>
              <a:t>Taking Sucrose in to consideration </a:t>
            </a:r>
          </a:p>
          <a:p>
            <a:r>
              <a:rPr lang="en-US" b="1" dirty="0" smtClean="0"/>
              <a:t>Relative Error &gt; 0.4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97404"/>
              </p:ext>
            </p:extLst>
          </p:nvPr>
        </p:nvGraphicFramePr>
        <p:xfrm>
          <a:off x="512375" y="3694038"/>
          <a:ext cx="7967484" cy="224536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991871">
                  <a:extLst>
                    <a:ext uri="{9D8B030D-6E8A-4147-A177-3AD203B41FA5}">
                      <a16:colId xmlns:a16="http://schemas.microsoft.com/office/drawing/2014/main" val="3859812655"/>
                    </a:ext>
                  </a:extLst>
                </a:gridCol>
                <a:gridCol w="1991871">
                  <a:extLst>
                    <a:ext uri="{9D8B030D-6E8A-4147-A177-3AD203B41FA5}">
                      <a16:colId xmlns:a16="http://schemas.microsoft.com/office/drawing/2014/main" val="465183523"/>
                    </a:ext>
                  </a:extLst>
                </a:gridCol>
                <a:gridCol w="1991871">
                  <a:extLst>
                    <a:ext uri="{9D8B030D-6E8A-4147-A177-3AD203B41FA5}">
                      <a16:colId xmlns:a16="http://schemas.microsoft.com/office/drawing/2014/main" val="1676074867"/>
                    </a:ext>
                  </a:extLst>
                </a:gridCol>
                <a:gridCol w="1991871">
                  <a:extLst>
                    <a:ext uri="{9D8B030D-6E8A-4147-A177-3AD203B41FA5}">
                      <a16:colId xmlns:a16="http://schemas.microsoft.com/office/drawing/2014/main" val="1697292993"/>
                    </a:ext>
                  </a:extLst>
                </a:gridCol>
              </a:tblGrid>
              <a:tr h="18415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28 images having relative error larger than 0.4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56784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38371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38571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38629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38805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60205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38390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38583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38699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38806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82846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38405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38588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38727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38824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654857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38473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38589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38728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38828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35790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38475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38608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38750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38858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59445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38530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38622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38791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38861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9451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38568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38627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38793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38865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1486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0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noisy images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869215"/>
              </p:ext>
            </p:extLst>
          </p:nvPr>
        </p:nvGraphicFramePr>
        <p:xfrm>
          <a:off x="433137" y="1742173"/>
          <a:ext cx="11414736" cy="459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486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BE02-3816-F449-8686-534CFAF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5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mtClean="0"/>
              <a:pPr defTabSz="457200">
                <a:spcAft>
                  <a:spcPts val="600"/>
                </a:spcAft>
              </a:pPr>
              <a:t>35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All algorithms tried</a:t>
            </a:r>
            <a:endParaRPr lang="en-US" dirty="0"/>
          </a:p>
        </p:txBody>
      </p:sp>
      <p:graphicFrame>
        <p:nvGraphicFramePr>
          <p:cNvPr id="16" name="Content Placeholder 4" descr="SmartArt object">
            <a:extLst>
              <a:ext uri="{FF2B5EF4-FFF2-40B4-BE49-F238E27FC236}">
                <a16:creationId xmlns:a16="http://schemas.microsoft.com/office/drawing/2014/main" id="{F35B8AB0-B78B-405A-AC99-8E100E28E8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0393590"/>
              </p:ext>
            </p:extLst>
          </p:nvPr>
        </p:nvGraphicFramePr>
        <p:xfrm>
          <a:off x="445729" y="2563921"/>
          <a:ext cx="5422390" cy="29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Content Placeholder 4" descr="SmartArt object">
            <a:extLst>
              <a:ext uri="{FF2B5EF4-FFF2-40B4-BE49-F238E27FC236}">
                <a16:creationId xmlns:a16="http://schemas.microsoft.com/office/drawing/2014/main" id="{F35B8AB0-B78B-405A-AC99-8E100E28E89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3010645"/>
              </p:ext>
            </p:extLst>
          </p:nvPr>
        </p:nvGraphicFramePr>
        <p:xfrm>
          <a:off x="6275672" y="2563921"/>
          <a:ext cx="5460376" cy="29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4323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ABE02-3816-F449-8686-534CFAFA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5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 smtClean="0"/>
              <a:pPr defTabSz="457200">
                <a:spcAft>
                  <a:spcPts val="600"/>
                </a:spcAft>
              </a:pPr>
              <a:t>36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71E00-ABE1-44FD-92BD-2769C2C9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Elastic net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773" y="2004401"/>
            <a:ext cx="4133102" cy="4133102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154829"/>
              </p:ext>
            </p:extLst>
          </p:nvPr>
        </p:nvGraphicFramePr>
        <p:xfrm>
          <a:off x="581193" y="2127184"/>
          <a:ext cx="6830260" cy="3907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39474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2580" y="341747"/>
            <a:ext cx="11268363" cy="6179086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4EC38A0-3DAB-4B29-9BBE-45A9EBDB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0" y="2937124"/>
            <a:ext cx="11268363" cy="98833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30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1934334"/>
            <a:ext cx="3517435" cy="3811588"/>
          </a:xfrm>
        </p:spPr>
        <p:txBody>
          <a:bodyPr/>
          <a:lstStyle/>
          <a:p>
            <a:r>
              <a:rPr lang="en-US" dirty="0"/>
              <a:t>97% of images are properly segmented</a:t>
            </a:r>
          </a:p>
          <a:p>
            <a:r>
              <a:rPr lang="en-US" dirty="0"/>
              <a:t>Five Images were damaged</a:t>
            </a:r>
          </a:p>
          <a:p>
            <a:r>
              <a:rPr lang="en-US" dirty="0"/>
              <a:t>14 images improperly segmented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230254" y="1193767"/>
            <a:ext cx="7493002" cy="4552155"/>
            <a:chOff x="4221018" y="1193767"/>
            <a:chExt cx="7493002" cy="4552155"/>
          </a:xfrm>
        </p:grpSpPr>
        <p:pic>
          <p:nvPicPr>
            <p:cNvPr id="12" name="Picture 11" descr="C:\Users\ahmad\PycharmProjects\HySacsProj\SegmentedImages\SWIR\038367_SWIR_320m_SN3505_5000_us_2014-11-14T122812_corr_rad.png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1018" y="1193770"/>
              <a:ext cx="1821873" cy="4552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Picture 18" descr="C:\Users\ahmad\PycharmProjects\HySacsProj\SegmentedImages\SWIR\038368_SWIR_320m_SN3505_5000_us_2014-11-14T124919_corr_rad.png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1" y="1193769"/>
              <a:ext cx="1821873" cy="4552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 descr="C:\Users\ahmad\PycharmProjects\HySacsProj\SegmentedImages\SWIR\038374_SWIR_320m_SN3505_5000_us_2014-11-14T104850_corr_rad.png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692" y="1193768"/>
              <a:ext cx="1821873" cy="4552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C:\Users\ahmad\PycharmProjects\HySacsProj\SegmentedImages\SWIR\038375_SWIR_320m_SN3505_5000_us_2014-11-14T110520_corr_rad.png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2147" y="1193767"/>
              <a:ext cx="1821873" cy="455215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486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Daylight Intensity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1934334"/>
            <a:ext cx="3517435" cy="3811588"/>
          </a:xfrm>
        </p:spPr>
        <p:txBody>
          <a:bodyPr/>
          <a:lstStyle/>
          <a:p>
            <a:r>
              <a:rPr lang="en-US" dirty="0" smtClean="0"/>
              <a:t>Mean value of yellow highlighted area is taken as reference for daylight intensity value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5048719" y="750772"/>
            <a:ext cx="6792024" cy="5753552"/>
            <a:chOff x="5048719" y="750772"/>
            <a:chExt cx="6792024" cy="5753552"/>
          </a:xfrm>
        </p:grpSpPr>
        <p:grpSp>
          <p:nvGrpSpPr>
            <p:cNvPr id="7" name="Group 6"/>
            <p:cNvGrpSpPr/>
            <p:nvPr/>
          </p:nvGrpSpPr>
          <p:grpSpPr>
            <a:xfrm>
              <a:off x="5048719" y="750772"/>
              <a:ext cx="6792024" cy="5753552"/>
              <a:chOff x="5024112" y="0"/>
              <a:chExt cx="5855935" cy="4960229"/>
            </a:xfrm>
          </p:grpSpPr>
          <p:pic>
            <p:nvPicPr>
              <p:cNvPr id="8" name="Content Placeholder 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1052" y="314472"/>
                <a:ext cx="3136024" cy="4101732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5024112" y="0"/>
                <a:ext cx="1640693" cy="4747492"/>
                <a:chOff x="5024112" y="0"/>
                <a:chExt cx="1640693" cy="4747491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24112" y="316344"/>
                  <a:ext cx="1640693" cy="4101732"/>
                </a:xfrm>
                <a:prstGeom prst="rect">
                  <a:avLst/>
                </a:prstGeom>
              </p:spPr>
            </p:pic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989310" y="0"/>
                  <a:ext cx="0" cy="474749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010628" y="4569298"/>
                <a:ext cx="3869419" cy="390931"/>
                <a:chOff x="7010628" y="4569298"/>
                <a:chExt cx="3869419" cy="39093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7152580" y="4578536"/>
                  <a:ext cx="3688645" cy="0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31"/>
                <p:cNvSpPr txBox="1"/>
                <p:nvPr/>
              </p:nvSpPr>
              <p:spPr>
                <a:xfrm>
                  <a:off x="10118713" y="4590897"/>
                  <a:ext cx="76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kern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256</a:t>
                  </a: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3" name="TextBox 32"/>
                <p:cNvSpPr txBox="1"/>
                <p:nvPr/>
              </p:nvSpPr>
              <p:spPr>
                <a:xfrm>
                  <a:off x="7010628" y="4569298"/>
                  <a:ext cx="556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1</a:t>
                  </a:r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3" name="Straight Connector 2"/>
            <p:cNvCxnSpPr/>
            <p:nvPr/>
          </p:nvCxnSpPr>
          <p:spPr>
            <a:xfrm>
              <a:off x="5130266" y="5573027"/>
              <a:ext cx="173736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2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Daylight Intensity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1934334"/>
            <a:ext cx="3517435" cy="3811588"/>
          </a:xfrm>
        </p:spPr>
        <p:txBody>
          <a:bodyPr/>
          <a:lstStyle/>
          <a:p>
            <a:r>
              <a:rPr lang="en-US" dirty="0" smtClean="0"/>
              <a:t>Mean value of each channel is taken as reference for daylight intensity value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655" y="1580856"/>
            <a:ext cx="7513027" cy="41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Daylight Intensity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DC2B5-5E26-4712-A72B-C467FF94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529" y="1934334"/>
            <a:ext cx="3517435" cy="3811588"/>
          </a:xfrm>
        </p:spPr>
        <p:txBody>
          <a:bodyPr/>
          <a:lstStyle/>
          <a:p>
            <a:r>
              <a:rPr lang="en-US" dirty="0" smtClean="0"/>
              <a:t>Difference of intensity level of each image added on respective image though all channels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413" y="1491850"/>
            <a:ext cx="7587337" cy="438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4A71-BF4C-4D5C-BFC7-87532A78D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29" y="457200"/>
            <a:ext cx="3790884" cy="1348486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604A-7E08-4A9B-A7E1-F0086159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07" y="2010888"/>
            <a:ext cx="9850756" cy="42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Split the dataset Based on Genotype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4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-Corporate_Teach a Course_03_MO - v4.pptx" id="{D5AEBA98-7BE2-4600-B726-C10F88B0D5DD}" vid="{80972332-D852-4500-B88A-BEF94A57E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AD4E0F-D5B9-4E85-A9F9-55FB534FCA93}">
  <ds:schemaRefs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70E7F611-2872-4820-B95F-32B269E9AD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225D5A-3A69-457C-B7D4-425712F5D4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0</TotalTime>
  <Words>673</Words>
  <Application>Microsoft Office PowerPoint</Application>
  <PresentationFormat>Widescreen</PresentationFormat>
  <Paragraphs>395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Corbel</vt:lpstr>
      <vt:lpstr>Gill Sans MT</vt:lpstr>
      <vt:lpstr>Times New Roman</vt:lpstr>
      <vt:lpstr>Wingdings</vt:lpstr>
      <vt:lpstr>Wingdings 2</vt:lpstr>
      <vt:lpstr>DividendVTI</vt:lpstr>
      <vt:lpstr>Hysacs project</vt:lpstr>
      <vt:lpstr>Contents</vt:lpstr>
      <vt:lpstr>Segmentation</vt:lpstr>
      <vt:lpstr>Segmentation</vt:lpstr>
      <vt:lpstr>Daylight Intensity </vt:lpstr>
      <vt:lpstr>Daylight Intensity </vt:lpstr>
      <vt:lpstr>Daylight Intensity </vt:lpstr>
      <vt:lpstr>Dataset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against Sugar values</vt:lpstr>
      <vt:lpstr>Genotype against dataset</vt:lpstr>
      <vt:lpstr>Correlation of Dataset and sugar contents individually </vt:lpstr>
      <vt:lpstr>Sugar Contents</vt:lpstr>
      <vt:lpstr>Removing noisy images</vt:lpstr>
      <vt:lpstr>Removing noisy images</vt:lpstr>
      <vt:lpstr>All algorithms tried</vt:lpstr>
      <vt:lpstr>Elastic net</vt:lpstr>
      <vt:lpstr>THANK YOU!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2020-05-28T18:40:46Z</dcterms:created>
  <dcterms:modified xsi:type="dcterms:W3CDTF">2020-06-04T20:03:26Z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