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tif" ContentType="image/jpeg"/>
  <Override PartName="/ppt/media/image6.tif" ContentType="image/jpeg"/>
  <Override PartName="/ppt/media/image7.tif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4" r:id="rId5"/>
    <p:sldId id="265" r:id="rId6"/>
    <p:sldId id="266" r:id="rId7"/>
    <p:sldId id="260" r:id="rId8"/>
    <p:sldId id="261" r:id="rId9"/>
    <p:sldId id="267" r:id="rId10"/>
    <p:sldId id="263" r:id="rId11"/>
    <p:sldId id="269" r:id="rId12"/>
    <p:sldId id="271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images/ref/imfc_accumarray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Hough circle transform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Sheela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an </a:t>
            </a:r>
            <a:r>
              <a:rPr lang="en-US" dirty="0" err="1" smtClean="0"/>
              <a:t>opencv</a:t>
            </a:r>
            <a:r>
              <a:rPr lang="en-US" dirty="0" smtClean="0"/>
              <a:t> function	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solidFill>
            <a:schemeClr val="bg1"/>
          </a:solidFill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cv2.HoughCircles(image, method, circles, </a:t>
            </a:r>
            <a:r>
              <a:rPr lang="en-US" dirty="0" err="1" smtClean="0"/>
              <a:t>minDist</a:t>
            </a:r>
            <a:r>
              <a:rPr lang="en-US" dirty="0" smtClean="0"/>
              <a:t>, param1, param2, </a:t>
            </a:r>
            <a:r>
              <a:rPr lang="en-US" dirty="0" err="1" smtClean="0"/>
              <a:t>minRadius</a:t>
            </a:r>
            <a:r>
              <a:rPr lang="en-US" dirty="0" smtClean="0"/>
              <a:t>, </a:t>
            </a:r>
            <a:r>
              <a:rPr lang="en-US" dirty="0" err="1" smtClean="0"/>
              <a:t>maxRadius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4883"/>
            <a:ext cx="8185696" cy="2306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497" y="1264883"/>
            <a:ext cx="1733036" cy="20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 err="1" smtClean="0"/>
              <a:t>hough</a:t>
            </a:r>
            <a:r>
              <a:rPr lang="en-US" dirty="0" smtClean="0"/>
              <a:t> transform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53" y="2257506"/>
            <a:ext cx="3267075" cy="321945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75" y="2491377"/>
            <a:ext cx="3847591" cy="288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http://www.aishack.in/tutorials/circle-hough-transform/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www.mathworks.com/help/images/ref/imfc_accumarray.png</a:t>
            </a:r>
            <a:endParaRPr lang="en-US" dirty="0" smtClean="0"/>
          </a:p>
          <a:p>
            <a:r>
              <a:rPr lang="en-US" dirty="0"/>
              <a:t>Pedersen, Simon Just </a:t>
            </a:r>
            <a:r>
              <a:rPr lang="en-US" dirty="0" err="1"/>
              <a:t>Kjeldgaard</a:t>
            </a:r>
            <a:r>
              <a:rPr lang="en-US" dirty="0"/>
              <a:t>. "Circular </a:t>
            </a:r>
            <a:r>
              <a:rPr lang="en-US" dirty="0" err="1"/>
              <a:t>hough</a:t>
            </a:r>
            <a:r>
              <a:rPr lang="en-US" dirty="0"/>
              <a:t> transform." </a:t>
            </a:r>
            <a:r>
              <a:rPr lang="en-US" i="1" dirty="0"/>
              <a:t>Aalborg University, Vision, Graphics, and Interactive Systems</a:t>
            </a:r>
            <a:r>
              <a:rPr lang="en-US" dirty="0"/>
              <a:t>123 (2007): 123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dirty="0" err="1" smtClean="0">
                <a:solidFill>
                  <a:schemeClr val="tx1"/>
                </a:solidFill>
              </a:rPr>
              <a:t>hough</a:t>
            </a:r>
            <a:r>
              <a:rPr lang="en-US" dirty="0" smtClean="0">
                <a:solidFill>
                  <a:schemeClr val="tx1"/>
                </a:solidFill>
              </a:rPr>
              <a:t> circle transform?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5833871" cy="3989294"/>
              </a:xfrm>
            </p:spPr>
            <p:txBody>
              <a:bodyPr/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Detect circles in an image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If a circle can be defined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Then an arbitrary edge point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can be transformed into a right circular cone in the (a, b, r) parameter space. 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If all image points lie on a circle, then the cones will intersect at a single point in the (a, b, r) corresponding to the parameters of the circle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Paper: “Circular Hough Transform” by Simon Pederson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5833871" cy="3989294"/>
              </a:xfrm>
              <a:blipFill rotWithShape="0">
                <a:blip r:embed="rId2"/>
                <a:stretch>
                  <a:fillRect l="-2090" t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53" y="2286000"/>
            <a:ext cx="4403254" cy="2653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3153" y="4939553"/>
            <a:ext cx="505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https://www.mathworks.com/help/images/ref/imfc_accumarray.png</a:t>
            </a:r>
          </a:p>
        </p:txBody>
      </p:sp>
    </p:spTree>
    <p:extLst>
      <p:ext uri="{BB962C8B-B14F-4D97-AF65-F5344CB8AC3E}">
        <p14:creationId xmlns:p14="http://schemas.microsoft.com/office/powerpoint/2010/main" val="26270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91669" y="6370982"/>
            <a:ext cx="413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http://www.aishack.in/tutorials/circle-hough-transform/</a:t>
            </a:r>
          </a:p>
        </p:txBody>
      </p:sp>
    </p:spTree>
    <p:extLst>
      <p:ext uri="{BB962C8B-B14F-4D97-AF65-F5344CB8AC3E}">
        <p14:creationId xmlns:p14="http://schemas.microsoft.com/office/powerpoint/2010/main" val="8782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91669" y="6370982"/>
            <a:ext cx="413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http://www.aishack.in/tutorials/circle-hough-transform/</a:t>
            </a:r>
          </a:p>
        </p:txBody>
      </p:sp>
    </p:spTree>
    <p:extLst>
      <p:ext uri="{BB962C8B-B14F-4D97-AF65-F5344CB8AC3E}">
        <p14:creationId xmlns:p14="http://schemas.microsoft.com/office/powerpoint/2010/main" val="28513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91669" y="6370982"/>
            <a:ext cx="413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http://www.aishack.in/tutorials/circle-hough-transform/</a:t>
            </a:r>
          </a:p>
        </p:txBody>
      </p:sp>
    </p:spTree>
    <p:extLst>
      <p:ext uri="{BB962C8B-B14F-4D97-AF65-F5344CB8AC3E}">
        <p14:creationId xmlns:p14="http://schemas.microsoft.com/office/powerpoint/2010/main" val="36933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91669" y="6370982"/>
            <a:ext cx="413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http://www.aishack.in/tutorials/circle-hough-transform/</a:t>
            </a:r>
          </a:p>
        </p:txBody>
      </p:sp>
    </p:spTree>
    <p:extLst>
      <p:ext uri="{BB962C8B-B14F-4D97-AF65-F5344CB8AC3E}">
        <p14:creationId xmlns:p14="http://schemas.microsoft.com/office/powerpoint/2010/main" val="11935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430" y="1854252"/>
            <a:ext cx="9720073" cy="4174927"/>
          </a:xfrm>
          <a:ln w="19050">
            <a:solidFill>
              <a:schemeClr val="bg1"/>
            </a:solidFill>
          </a:ln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Find edges in the image</a:t>
            </a:r>
          </a:p>
          <a:p>
            <a:r>
              <a:rPr lang="en-US" dirty="0" smtClean="0"/>
              <a:t>Create circles around each edge pixel</a:t>
            </a:r>
          </a:p>
          <a:p>
            <a:r>
              <a:rPr lang="en-US" dirty="0" smtClean="0"/>
              <a:t>Create an accumulator list that counts when a certain pixel matches two circles</a:t>
            </a:r>
          </a:p>
          <a:p>
            <a:r>
              <a:rPr lang="en-US" dirty="0" smtClean="0"/>
              <a:t>Maximum count </a:t>
            </a:r>
            <a:r>
              <a:rPr lang="en-US" dirty="0" smtClean="0"/>
              <a:t>value can be inferred as the center of a circle in the image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to determine which radius value to use to </a:t>
            </a:r>
            <a:r>
              <a:rPr lang="en-US" dirty="0" smtClean="0"/>
              <a:t>test 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a range of radii to go through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General steps for algorithm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12282" cy="149961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First iteration of code took ~11 minutes…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2" b="46930"/>
          <a:stretch/>
        </p:blipFill>
        <p:spPr>
          <a:xfrm>
            <a:off x="2153681" y="2188290"/>
            <a:ext cx="2474582" cy="249718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38" y="2084832"/>
            <a:ext cx="1980912" cy="1952036"/>
          </a:xfrm>
        </p:spPr>
      </p:pic>
      <p:sp>
        <p:nvSpPr>
          <p:cNvPr id="4" name="Curved Left Arrow 3"/>
          <p:cNvSpPr/>
          <p:nvPr/>
        </p:nvSpPr>
        <p:spPr>
          <a:xfrm>
            <a:off x="9659007" y="3436884"/>
            <a:ext cx="683173" cy="1576551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40" y="4333838"/>
            <a:ext cx="1954710" cy="19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275261"/>
            <a:ext cx="3267075" cy="32194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97" y="2275261"/>
            <a:ext cx="3267075" cy="321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66" y="2084832"/>
            <a:ext cx="24384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66" y="4119282"/>
            <a:ext cx="2438400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8136" y="5679683"/>
            <a:ext cx="31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Synthetic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92466" y="6153732"/>
            <a:ext cx="31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world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1200</TotalTime>
  <Words>160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 Math</vt:lpstr>
      <vt:lpstr>Tw Cen MT</vt:lpstr>
      <vt:lpstr>Tw Cen MT Condensed</vt:lpstr>
      <vt:lpstr>Wingdings 3</vt:lpstr>
      <vt:lpstr>Integral</vt:lpstr>
      <vt:lpstr>Hough circle transform</vt:lpstr>
      <vt:lpstr>What is hough circle transform?</vt:lpstr>
      <vt:lpstr>PowerPoint Presentation</vt:lpstr>
      <vt:lpstr>PowerPoint Presentation</vt:lpstr>
      <vt:lpstr>PowerPoint Presentation</vt:lpstr>
      <vt:lpstr>PowerPoint Presentation</vt:lpstr>
      <vt:lpstr>General steps for algorithm</vt:lpstr>
      <vt:lpstr>First iteration of code took ~11 minutes…</vt:lpstr>
      <vt:lpstr>PowerPoint Presentation</vt:lpstr>
      <vt:lpstr>There’s an opencv function </vt:lpstr>
      <vt:lpstr>using opencv hough transform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circle transform</dc:title>
  <dc:creator>Sheela Ahmed</dc:creator>
  <cp:lastModifiedBy>Sheela Ahmed</cp:lastModifiedBy>
  <cp:revision>37</cp:revision>
  <cp:lastPrinted>2018-03-20T02:56:43Z</cp:lastPrinted>
  <dcterms:created xsi:type="dcterms:W3CDTF">2018-03-15T02:49:03Z</dcterms:created>
  <dcterms:modified xsi:type="dcterms:W3CDTF">2018-03-20T02:58:47Z</dcterms:modified>
</cp:coreProperties>
</file>