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4363-F9D5-4851-8D0C-7CE5551746DF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AECF-F08F-45FF-B403-5B257897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D8A-61D7-48D1-A4D8-CEF47801952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71FC-562F-4D95-9EDE-957057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/>
          <a:stretch/>
        </p:blipFill>
        <p:spPr>
          <a:xfrm>
            <a:off x="1224366" y="844659"/>
            <a:ext cx="9989568" cy="5658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9932" y="278969"/>
            <a:ext cx="236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Panda Grid: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Sheela Ahmed</dc:creator>
  <cp:lastModifiedBy>Sheela Ahmed</cp:lastModifiedBy>
  <cp:revision>10</cp:revision>
  <dcterms:created xsi:type="dcterms:W3CDTF">2017-11-09T23:57:07Z</dcterms:created>
  <dcterms:modified xsi:type="dcterms:W3CDTF">2017-11-15T21:09:03Z</dcterms:modified>
</cp:coreProperties>
</file>