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778e722b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778e722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778e722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778e722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7a6bf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7a6bf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You-Topia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475525"/>
            <a:ext cx="6331500" cy="20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 app brought to you by: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Jumbotron and the Arrays</a:t>
            </a:r>
            <a:endParaRPr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Syeda Ahmed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Cho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Marisol Granados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Worthington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1813050" y="2102700"/>
            <a:ext cx="55179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7236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Conflict for Moving Families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6677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Families that are trying to relocate have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a lot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of questions concerning their new location of interest. For example: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Safety of the neighborhood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Surrounding points of interest (schools, restaurants, banks etc.)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Public transportation available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How active the community is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4330175" y="799600"/>
            <a:ext cx="4373100" cy="3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673825" y="948500"/>
            <a:ext cx="40479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2760775" y="272650"/>
            <a:ext cx="6254700" cy="4341600"/>
          </a:xfrm>
          <a:prstGeom prst="rect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600075" rotWithShape="0" algn="bl" dir="3540000" dist="2190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B4B4B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4B4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More than half of all homebuyers with children under 18 rate the quality of the local school district as a major factor influencing their choice of neighborhood. </a:t>
            </a:r>
            <a:endParaRPr sz="2400">
              <a:solidFill>
                <a:srgbClr val="4B4B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B4B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B4B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4B4B4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National Association  of Realtors </a:t>
            </a:r>
            <a:endParaRPr>
              <a:solidFill>
                <a:srgbClr val="4B4B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B4B4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Concept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The main objective of My You-topia is to consolidate data and display it in an easy-to-read format to users in two key aspects:</a:t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0" name="Google Shape;100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Safety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Safety should always be a top priority. Knowing where and how often crime occurs can provide useful knowledge and comfort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API for FBI provided by USA.gov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the crime data in relative distance to your new location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8" name="Google Shape;108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Schools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2855550" y="1377475"/>
            <a:ext cx="35613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Giving your kids the best education ensures them a promising future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API provided by Greatschools.org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Filters provides the top results of schools within the area of interest by parent reviews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Shows location of schools of relative distance to your new desired location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helpful resources of apis, grabbing and displaying data is made easier to users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New </a:t>
            </a:r>
            <a:r>
              <a:rPr lang="en">
                <a:solidFill>
                  <a:schemeClr val="accent5"/>
                </a:solidFill>
              </a:rPr>
              <a:t>Technologies used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Google Maps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Typed.js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Flexbox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XML</a:t>
            </a:r>
            <a:endParaRPr b="0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Future Add-ons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GOOGLE PLACES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Available jobs. Indeed API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Nearby available houses/apartments for sale/leasing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Nearby amenities (parks, restaurants, theaters)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Day Cares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Public Transportation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Saved searches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