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2"/>
  </p:notesMasterIdLst>
  <p:sldIdLst>
    <p:sldId id="256" r:id="rId2"/>
    <p:sldId id="257" r:id="rId3"/>
    <p:sldId id="258" r:id="rId4"/>
    <p:sldId id="259" r:id="rId5"/>
    <p:sldId id="277" r:id="rId6"/>
    <p:sldId id="260" r:id="rId7"/>
    <p:sldId id="279" r:id="rId8"/>
    <p:sldId id="275" r:id="rId9"/>
    <p:sldId id="276" r:id="rId10"/>
    <p:sldId id="266" r:id="rId11"/>
    <p:sldId id="280" r:id="rId12"/>
    <p:sldId id="272" r:id="rId13"/>
    <p:sldId id="281" r:id="rId14"/>
    <p:sldId id="278" r:id="rId15"/>
    <p:sldId id="271" r:id="rId16"/>
    <p:sldId id="268" r:id="rId17"/>
    <p:sldId id="282" r:id="rId18"/>
    <p:sldId id="274" r:id="rId19"/>
    <p:sldId id="269" r:id="rId20"/>
    <p:sldId id="26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C393C2-82DE-45C3-ABBE-126386B0158B}" v="4" dt="2020-04-25T17:37:28.9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13" d="100"/>
          <a:sy n="113" d="100"/>
        </p:scale>
        <p:origin x="3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in Greene" userId="9b15fb0a2bc2be43" providerId="LiveId" clId="{869F2C7D-02E5-4CBD-9E2B-4F63D9E25FDA}"/>
    <pc:docChg chg="custSel addSld delSld modSld sldOrd">
      <pc:chgData name="Devin Greene" userId="9b15fb0a2bc2be43" providerId="LiveId" clId="{869F2C7D-02E5-4CBD-9E2B-4F63D9E25FDA}" dt="2020-04-23T01:40:42.338" v="7350" actId="20577"/>
      <pc:docMkLst>
        <pc:docMk/>
      </pc:docMkLst>
      <pc:sldChg chg="modSp">
        <pc:chgData name="Devin Greene" userId="9b15fb0a2bc2be43" providerId="LiveId" clId="{869F2C7D-02E5-4CBD-9E2B-4F63D9E25FDA}" dt="2020-04-22T22:46:32.805" v="55" actId="113"/>
        <pc:sldMkLst>
          <pc:docMk/>
          <pc:sldMk cId="1140873314" sldId="256"/>
        </pc:sldMkLst>
        <pc:spChg chg="mod">
          <ac:chgData name="Devin Greene" userId="9b15fb0a2bc2be43" providerId="LiveId" clId="{869F2C7D-02E5-4CBD-9E2B-4F63D9E25FDA}" dt="2020-04-22T22:45:49.794" v="25" actId="20577"/>
          <ac:spMkLst>
            <pc:docMk/>
            <pc:sldMk cId="1140873314" sldId="256"/>
            <ac:spMk id="2" creationId="{A602ACAA-76D9-46EF-9EA2-B2C36BFCE4B2}"/>
          </ac:spMkLst>
        </pc:spChg>
        <pc:spChg chg="mod">
          <ac:chgData name="Devin Greene" userId="9b15fb0a2bc2be43" providerId="LiveId" clId="{869F2C7D-02E5-4CBD-9E2B-4F63D9E25FDA}" dt="2020-04-22T22:46:32.805" v="55" actId="113"/>
          <ac:spMkLst>
            <pc:docMk/>
            <pc:sldMk cId="1140873314" sldId="256"/>
            <ac:spMk id="3" creationId="{6B4DB39A-A3CE-4EF5-8D7C-A1E937F8663F}"/>
          </ac:spMkLst>
        </pc:spChg>
      </pc:sldChg>
      <pc:sldChg chg="modSp">
        <pc:chgData name="Devin Greene" userId="9b15fb0a2bc2be43" providerId="LiveId" clId="{869F2C7D-02E5-4CBD-9E2B-4F63D9E25FDA}" dt="2020-04-22T23:07:40.137" v="1147" actId="20577"/>
        <pc:sldMkLst>
          <pc:docMk/>
          <pc:sldMk cId="2795458862" sldId="257"/>
        </pc:sldMkLst>
        <pc:spChg chg="mod">
          <ac:chgData name="Devin Greene" userId="9b15fb0a2bc2be43" providerId="LiveId" clId="{869F2C7D-02E5-4CBD-9E2B-4F63D9E25FDA}" dt="2020-04-22T22:48:14.348" v="68" actId="20577"/>
          <ac:spMkLst>
            <pc:docMk/>
            <pc:sldMk cId="2795458862" sldId="257"/>
            <ac:spMk id="2" creationId="{8CF69677-9834-4122-B15E-35B728BB8DA3}"/>
          </ac:spMkLst>
        </pc:spChg>
        <pc:spChg chg="mod">
          <ac:chgData name="Devin Greene" userId="9b15fb0a2bc2be43" providerId="LiveId" clId="{869F2C7D-02E5-4CBD-9E2B-4F63D9E25FDA}" dt="2020-04-22T23:07:40.137" v="1147" actId="20577"/>
          <ac:spMkLst>
            <pc:docMk/>
            <pc:sldMk cId="2795458862" sldId="257"/>
            <ac:spMk id="3" creationId="{5835C25B-7FFE-46B1-ACDE-C1D4756E2655}"/>
          </ac:spMkLst>
        </pc:spChg>
      </pc:sldChg>
      <pc:sldChg chg="modSp">
        <pc:chgData name="Devin Greene" userId="9b15fb0a2bc2be43" providerId="LiveId" clId="{869F2C7D-02E5-4CBD-9E2B-4F63D9E25FDA}" dt="2020-04-22T23:28:03.877" v="2483" actId="20577"/>
        <pc:sldMkLst>
          <pc:docMk/>
          <pc:sldMk cId="3994739688" sldId="258"/>
        </pc:sldMkLst>
        <pc:spChg chg="mod">
          <ac:chgData name="Devin Greene" userId="9b15fb0a2bc2be43" providerId="LiveId" clId="{869F2C7D-02E5-4CBD-9E2B-4F63D9E25FDA}" dt="2020-04-22T22:48:49.880" v="119" actId="20577"/>
          <ac:spMkLst>
            <pc:docMk/>
            <pc:sldMk cId="3994739688" sldId="258"/>
            <ac:spMk id="2" creationId="{A38A3A21-3261-4A39-A04E-7F7CDCA93134}"/>
          </ac:spMkLst>
        </pc:spChg>
        <pc:spChg chg="mod">
          <ac:chgData name="Devin Greene" userId="9b15fb0a2bc2be43" providerId="LiveId" clId="{869F2C7D-02E5-4CBD-9E2B-4F63D9E25FDA}" dt="2020-04-22T23:28:03.877" v="2483" actId="20577"/>
          <ac:spMkLst>
            <pc:docMk/>
            <pc:sldMk cId="3994739688" sldId="258"/>
            <ac:spMk id="3" creationId="{2EE618F1-AD2A-4D75-B0E9-A3B35499A036}"/>
          </ac:spMkLst>
        </pc:spChg>
      </pc:sldChg>
      <pc:sldChg chg="modSp">
        <pc:chgData name="Devin Greene" userId="9b15fb0a2bc2be43" providerId="LiveId" clId="{869F2C7D-02E5-4CBD-9E2B-4F63D9E25FDA}" dt="2020-04-22T23:28:49.876" v="2507" actId="20577"/>
        <pc:sldMkLst>
          <pc:docMk/>
          <pc:sldMk cId="3285607905" sldId="259"/>
        </pc:sldMkLst>
        <pc:spChg chg="mod">
          <ac:chgData name="Devin Greene" userId="9b15fb0a2bc2be43" providerId="LiveId" clId="{869F2C7D-02E5-4CBD-9E2B-4F63D9E25FDA}" dt="2020-04-22T23:28:49.876" v="2507" actId="20577"/>
          <ac:spMkLst>
            <pc:docMk/>
            <pc:sldMk cId="3285607905" sldId="259"/>
            <ac:spMk id="3" creationId="{94177CD4-9337-4638-9688-DC72424DFC4B}"/>
          </ac:spMkLst>
        </pc:spChg>
        <pc:spChg chg="mod">
          <ac:chgData name="Devin Greene" userId="9b15fb0a2bc2be43" providerId="LiveId" clId="{869F2C7D-02E5-4CBD-9E2B-4F63D9E25FDA}" dt="2020-04-22T22:50:13.128" v="156" actId="20577"/>
          <ac:spMkLst>
            <pc:docMk/>
            <pc:sldMk cId="3285607905" sldId="259"/>
            <ac:spMk id="5" creationId="{EE147E05-B906-4A0B-976F-BD98463D7DC9}"/>
          </ac:spMkLst>
        </pc:spChg>
      </pc:sldChg>
      <pc:sldChg chg="modSp">
        <pc:chgData name="Devin Greene" userId="9b15fb0a2bc2be43" providerId="LiveId" clId="{869F2C7D-02E5-4CBD-9E2B-4F63D9E25FDA}" dt="2020-04-22T23:57:17.401" v="3540" actId="313"/>
        <pc:sldMkLst>
          <pc:docMk/>
          <pc:sldMk cId="539727810" sldId="260"/>
        </pc:sldMkLst>
        <pc:spChg chg="mod">
          <ac:chgData name="Devin Greene" userId="9b15fb0a2bc2be43" providerId="LiveId" clId="{869F2C7D-02E5-4CBD-9E2B-4F63D9E25FDA}" dt="2020-04-22T22:50:46.336" v="185" actId="20577"/>
          <ac:spMkLst>
            <pc:docMk/>
            <pc:sldMk cId="539727810" sldId="260"/>
            <ac:spMk id="2" creationId="{B4DC3783-89B2-4305-93E9-E22D20161502}"/>
          </ac:spMkLst>
        </pc:spChg>
        <pc:spChg chg="mod">
          <ac:chgData name="Devin Greene" userId="9b15fb0a2bc2be43" providerId="LiveId" clId="{869F2C7D-02E5-4CBD-9E2B-4F63D9E25FDA}" dt="2020-04-22T23:57:17.401" v="3540" actId="313"/>
          <ac:spMkLst>
            <pc:docMk/>
            <pc:sldMk cId="539727810" sldId="260"/>
            <ac:spMk id="3" creationId="{71F11962-334D-4173-B2E5-924AA662E32B}"/>
          </ac:spMkLst>
        </pc:spChg>
      </pc:sldChg>
      <pc:sldChg chg="modSp">
        <pc:chgData name="Devin Greene" userId="9b15fb0a2bc2be43" providerId="LiveId" clId="{869F2C7D-02E5-4CBD-9E2B-4F63D9E25FDA}" dt="2020-04-23T00:36:16.987" v="4768" actId="20577"/>
        <pc:sldMkLst>
          <pc:docMk/>
          <pc:sldMk cId="3322746581" sldId="264"/>
        </pc:sldMkLst>
        <pc:spChg chg="mod">
          <ac:chgData name="Devin Greene" userId="9b15fb0a2bc2be43" providerId="LiveId" clId="{869F2C7D-02E5-4CBD-9E2B-4F63D9E25FDA}" dt="2020-04-23T00:36:16.987" v="4768" actId="20577"/>
          <ac:spMkLst>
            <pc:docMk/>
            <pc:sldMk cId="3322746581" sldId="264"/>
            <ac:spMk id="3" creationId="{6BE32473-55B0-4E6A-A6B0-71B99C6D53DE}"/>
          </ac:spMkLst>
        </pc:spChg>
        <pc:spChg chg="mod">
          <ac:chgData name="Devin Greene" userId="9b15fb0a2bc2be43" providerId="LiveId" clId="{869F2C7D-02E5-4CBD-9E2B-4F63D9E25FDA}" dt="2020-04-23T00:36:07.145" v="4749" actId="27636"/>
          <ac:spMkLst>
            <pc:docMk/>
            <pc:sldMk cId="3322746581" sldId="264"/>
            <ac:spMk id="4" creationId="{31668585-DBCD-4BA1-BFC7-B0FC73BC246F}"/>
          </ac:spMkLst>
        </pc:spChg>
      </pc:sldChg>
      <pc:sldChg chg="ord">
        <pc:chgData name="Devin Greene" userId="9b15fb0a2bc2be43" providerId="LiveId" clId="{869F2C7D-02E5-4CBD-9E2B-4F63D9E25FDA}" dt="2020-04-23T01:02:37.488" v="5365"/>
        <pc:sldMkLst>
          <pc:docMk/>
          <pc:sldMk cId="1394798204" sldId="266"/>
        </pc:sldMkLst>
      </pc:sldChg>
      <pc:sldChg chg="modSp">
        <pc:chgData name="Devin Greene" userId="9b15fb0a2bc2be43" providerId="LiveId" clId="{869F2C7D-02E5-4CBD-9E2B-4F63D9E25FDA}" dt="2020-04-23T01:31:58.827" v="6692" actId="20577"/>
        <pc:sldMkLst>
          <pc:docMk/>
          <pc:sldMk cId="4198520308" sldId="268"/>
        </pc:sldMkLst>
        <pc:spChg chg="mod">
          <ac:chgData name="Devin Greene" userId="9b15fb0a2bc2be43" providerId="LiveId" clId="{869F2C7D-02E5-4CBD-9E2B-4F63D9E25FDA}" dt="2020-04-23T01:31:58.827" v="6692" actId="20577"/>
          <ac:spMkLst>
            <pc:docMk/>
            <pc:sldMk cId="4198520308" sldId="268"/>
            <ac:spMk id="2" creationId="{A88EEB76-391B-42B8-9485-EF0024F79E4D}"/>
          </ac:spMkLst>
        </pc:spChg>
      </pc:sldChg>
      <pc:sldChg chg="modSp">
        <pc:chgData name="Devin Greene" userId="9b15fb0a2bc2be43" providerId="LiveId" clId="{869F2C7D-02E5-4CBD-9E2B-4F63D9E25FDA}" dt="2020-04-23T01:32:40.354" v="6744" actId="20577"/>
        <pc:sldMkLst>
          <pc:docMk/>
          <pc:sldMk cId="831908426" sldId="269"/>
        </pc:sldMkLst>
        <pc:spChg chg="mod">
          <ac:chgData name="Devin Greene" userId="9b15fb0a2bc2be43" providerId="LiveId" clId="{869F2C7D-02E5-4CBD-9E2B-4F63D9E25FDA}" dt="2020-04-23T01:32:40.354" v="6744" actId="20577"/>
          <ac:spMkLst>
            <pc:docMk/>
            <pc:sldMk cId="831908426" sldId="269"/>
            <ac:spMk id="3" creationId="{E20A491F-E7D9-4264-BDE1-DE375D25882B}"/>
          </ac:spMkLst>
        </pc:spChg>
      </pc:sldChg>
      <pc:sldChg chg="del">
        <pc:chgData name="Devin Greene" userId="9b15fb0a2bc2be43" providerId="LiveId" clId="{869F2C7D-02E5-4CBD-9E2B-4F63D9E25FDA}" dt="2020-04-23T00:38:23.455" v="4769" actId="47"/>
        <pc:sldMkLst>
          <pc:docMk/>
          <pc:sldMk cId="3390877149" sldId="270"/>
        </pc:sldMkLst>
      </pc:sldChg>
      <pc:sldChg chg="addSp delSp modSp">
        <pc:chgData name="Devin Greene" userId="9b15fb0a2bc2be43" providerId="LiveId" clId="{869F2C7D-02E5-4CBD-9E2B-4F63D9E25FDA}" dt="2020-04-23T01:25:57.838" v="6647" actId="14100"/>
        <pc:sldMkLst>
          <pc:docMk/>
          <pc:sldMk cId="2076818937" sldId="271"/>
        </pc:sldMkLst>
        <pc:spChg chg="add del mod">
          <ac:chgData name="Devin Greene" userId="9b15fb0a2bc2be43" providerId="LiveId" clId="{869F2C7D-02E5-4CBD-9E2B-4F63D9E25FDA}" dt="2020-04-23T01:25:50.244" v="6642"/>
          <ac:spMkLst>
            <pc:docMk/>
            <pc:sldMk cId="2076818937" sldId="271"/>
            <ac:spMk id="3" creationId="{BC76AB03-AAED-4306-A5F0-A82CA190B3A3}"/>
          </ac:spMkLst>
        </pc:spChg>
        <pc:picChg chg="add mod">
          <ac:chgData name="Devin Greene" userId="9b15fb0a2bc2be43" providerId="LiveId" clId="{869F2C7D-02E5-4CBD-9E2B-4F63D9E25FDA}" dt="2020-04-23T01:25:54.600" v="6646" actId="14100"/>
          <ac:picMkLst>
            <pc:docMk/>
            <pc:sldMk cId="2076818937" sldId="271"/>
            <ac:picMk id="5" creationId="{570C3B84-4F0B-4A44-ABB1-7769FD6DDE4F}"/>
          </ac:picMkLst>
        </pc:picChg>
        <pc:picChg chg="del">
          <ac:chgData name="Devin Greene" userId="9b15fb0a2bc2be43" providerId="LiveId" clId="{869F2C7D-02E5-4CBD-9E2B-4F63D9E25FDA}" dt="2020-04-23T01:25:47.720" v="6641" actId="478"/>
          <ac:picMkLst>
            <pc:docMk/>
            <pc:sldMk cId="2076818937" sldId="271"/>
            <ac:picMk id="8" creationId="{3770F0B3-FD6A-4A1A-9CDA-D88B62FF21BA}"/>
          </ac:picMkLst>
        </pc:picChg>
        <pc:picChg chg="mod">
          <ac:chgData name="Devin Greene" userId="9b15fb0a2bc2be43" providerId="LiveId" clId="{869F2C7D-02E5-4CBD-9E2B-4F63D9E25FDA}" dt="2020-04-23T01:25:57.838" v="6647" actId="14100"/>
          <ac:picMkLst>
            <pc:docMk/>
            <pc:sldMk cId="2076818937" sldId="271"/>
            <ac:picMk id="12" creationId="{2CEBDEEA-BD8D-4F74-B722-453E09CECEF6}"/>
          </ac:picMkLst>
        </pc:picChg>
      </pc:sldChg>
      <pc:sldChg chg="ord">
        <pc:chgData name="Devin Greene" userId="9b15fb0a2bc2be43" providerId="LiveId" clId="{869F2C7D-02E5-4CBD-9E2B-4F63D9E25FDA}" dt="2020-04-23T01:10:29.820" v="5616"/>
        <pc:sldMkLst>
          <pc:docMk/>
          <pc:sldMk cId="3432413704" sldId="272"/>
        </pc:sldMkLst>
      </pc:sldChg>
      <pc:sldChg chg="del">
        <pc:chgData name="Devin Greene" userId="9b15fb0a2bc2be43" providerId="LiveId" clId="{869F2C7D-02E5-4CBD-9E2B-4F63D9E25FDA}" dt="2020-04-23T00:35:32.694" v="4720" actId="47"/>
        <pc:sldMkLst>
          <pc:docMk/>
          <pc:sldMk cId="3699923651" sldId="273"/>
        </pc:sldMkLst>
      </pc:sldChg>
      <pc:sldChg chg="modSp new">
        <pc:chgData name="Devin Greene" userId="9b15fb0a2bc2be43" providerId="LiveId" clId="{869F2C7D-02E5-4CBD-9E2B-4F63D9E25FDA}" dt="2020-04-23T01:39:21.585" v="7174" actId="20577"/>
        <pc:sldMkLst>
          <pc:docMk/>
          <pc:sldMk cId="610858838" sldId="275"/>
        </pc:sldMkLst>
        <pc:spChg chg="mod">
          <ac:chgData name="Devin Greene" userId="9b15fb0a2bc2be43" providerId="LiveId" clId="{869F2C7D-02E5-4CBD-9E2B-4F63D9E25FDA}" dt="2020-04-22T22:52:20.767" v="257" actId="313"/>
          <ac:spMkLst>
            <pc:docMk/>
            <pc:sldMk cId="610858838" sldId="275"/>
            <ac:spMk id="2" creationId="{EBC905B9-492B-49A6-9F8A-43C0197A4286}"/>
          </ac:spMkLst>
        </pc:spChg>
        <pc:spChg chg="mod">
          <ac:chgData name="Devin Greene" userId="9b15fb0a2bc2be43" providerId="LiveId" clId="{869F2C7D-02E5-4CBD-9E2B-4F63D9E25FDA}" dt="2020-04-23T01:39:21.585" v="7174" actId="20577"/>
          <ac:spMkLst>
            <pc:docMk/>
            <pc:sldMk cId="610858838" sldId="275"/>
            <ac:spMk id="3" creationId="{053EB032-1148-478A-BFB9-9051EE70A5E1}"/>
          </ac:spMkLst>
        </pc:spChg>
      </pc:sldChg>
      <pc:sldChg chg="modSp new">
        <pc:chgData name="Devin Greene" userId="9b15fb0a2bc2be43" providerId="LiveId" clId="{869F2C7D-02E5-4CBD-9E2B-4F63D9E25FDA}" dt="2020-04-23T01:08:57.688" v="5581" actId="20577"/>
        <pc:sldMkLst>
          <pc:docMk/>
          <pc:sldMk cId="1455035499" sldId="276"/>
        </pc:sldMkLst>
        <pc:spChg chg="mod">
          <ac:chgData name="Devin Greene" userId="9b15fb0a2bc2be43" providerId="LiveId" clId="{869F2C7D-02E5-4CBD-9E2B-4F63D9E25FDA}" dt="2020-04-23T00:58:43.104" v="5201" actId="20577"/>
          <ac:spMkLst>
            <pc:docMk/>
            <pc:sldMk cId="1455035499" sldId="276"/>
            <ac:spMk id="2" creationId="{0CE6F47F-489E-4F1C-98F6-A7C155D0F1E6}"/>
          </ac:spMkLst>
        </pc:spChg>
        <pc:spChg chg="mod">
          <ac:chgData name="Devin Greene" userId="9b15fb0a2bc2be43" providerId="LiveId" clId="{869F2C7D-02E5-4CBD-9E2B-4F63D9E25FDA}" dt="2020-04-23T01:08:57.688" v="5581" actId="20577"/>
          <ac:spMkLst>
            <pc:docMk/>
            <pc:sldMk cId="1455035499" sldId="276"/>
            <ac:spMk id="3" creationId="{4A395B2B-165F-417F-99A6-8CB22E102431}"/>
          </ac:spMkLst>
        </pc:spChg>
      </pc:sldChg>
      <pc:sldChg chg="addSp delSp modSp new">
        <pc:chgData name="Devin Greene" userId="9b15fb0a2bc2be43" providerId="LiveId" clId="{869F2C7D-02E5-4CBD-9E2B-4F63D9E25FDA}" dt="2020-04-22T23:29:51.812" v="2544" actId="20577"/>
        <pc:sldMkLst>
          <pc:docMk/>
          <pc:sldMk cId="1434212370" sldId="277"/>
        </pc:sldMkLst>
        <pc:spChg chg="del">
          <ac:chgData name="Devin Greene" userId="9b15fb0a2bc2be43" providerId="LiveId" clId="{869F2C7D-02E5-4CBD-9E2B-4F63D9E25FDA}" dt="2020-04-22T23:29:18.667" v="2509"/>
          <ac:spMkLst>
            <pc:docMk/>
            <pc:sldMk cId="1434212370" sldId="277"/>
            <ac:spMk id="2" creationId="{8B07CA2A-1949-4830-B8B4-68EA443CD252}"/>
          </ac:spMkLst>
        </pc:spChg>
        <pc:spChg chg="del">
          <ac:chgData name="Devin Greene" userId="9b15fb0a2bc2be43" providerId="LiveId" clId="{869F2C7D-02E5-4CBD-9E2B-4F63D9E25FDA}" dt="2020-04-22T23:29:18.667" v="2509"/>
          <ac:spMkLst>
            <pc:docMk/>
            <pc:sldMk cId="1434212370" sldId="277"/>
            <ac:spMk id="3" creationId="{C058713C-2090-467A-ADAE-A4416B1D3AAE}"/>
          </ac:spMkLst>
        </pc:spChg>
        <pc:spChg chg="add mod">
          <ac:chgData name="Devin Greene" userId="9b15fb0a2bc2be43" providerId="LiveId" clId="{869F2C7D-02E5-4CBD-9E2B-4F63D9E25FDA}" dt="2020-04-22T23:29:51.812" v="2544" actId="20577"/>
          <ac:spMkLst>
            <pc:docMk/>
            <pc:sldMk cId="1434212370" sldId="277"/>
            <ac:spMk id="4" creationId="{9E71FBB5-FCD0-452E-B861-97E3B1961C88}"/>
          </ac:spMkLst>
        </pc:spChg>
        <pc:spChg chg="add del mod">
          <ac:chgData name="Devin Greene" userId="9b15fb0a2bc2be43" providerId="LiveId" clId="{869F2C7D-02E5-4CBD-9E2B-4F63D9E25FDA}" dt="2020-04-22T23:29:20.508" v="2510"/>
          <ac:spMkLst>
            <pc:docMk/>
            <pc:sldMk cId="1434212370" sldId="277"/>
            <ac:spMk id="5" creationId="{31E11841-0873-4D61-A51C-4A4ED601CB8A}"/>
          </ac:spMkLst>
        </pc:spChg>
        <pc:spChg chg="add del mod">
          <ac:chgData name="Devin Greene" userId="9b15fb0a2bc2be43" providerId="LiveId" clId="{869F2C7D-02E5-4CBD-9E2B-4F63D9E25FDA}" dt="2020-04-22T23:29:26.538" v="2511"/>
          <ac:spMkLst>
            <pc:docMk/>
            <pc:sldMk cId="1434212370" sldId="277"/>
            <ac:spMk id="6" creationId="{ADCEE6D9-7D53-4F25-A8C8-09C83ECD3930}"/>
          </ac:spMkLst>
        </pc:spChg>
        <pc:picChg chg="add mod">
          <ac:chgData name="Devin Greene" userId="9b15fb0a2bc2be43" providerId="LiveId" clId="{869F2C7D-02E5-4CBD-9E2B-4F63D9E25FDA}" dt="2020-04-22T23:29:41.524" v="2517" actId="14100"/>
          <ac:picMkLst>
            <pc:docMk/>
            <pc:sldMk cId="1434212370" sldId="277"/>
            <ac:picMk id="7" creationId="{54AEAAF1-15F2-4607-9558-67B64C1BFED9}"/>
          </ac:picMkLst>
        </pc:picChg>
        <pc:picChg chg="add mod">
          <ac:chgData name="Devin Greene" userId="9b15fb0a2bc2be43" providerId="LiveId" clId="{869F2C7D-02E5-4CBD-9E2B-4F63D9E25FDA}" dt="2020-04-22T23:29:38.504" v="2516" actId="14100"/>
          <ac:picMkLst>
            <pc:docMk/>
            <pc:sldMk cId="1434212370" sldId="277"/>
            <ac:picMk id="8" creationId="{52FCBCC4-97BC-42FA-A7E6-384CE4601937}"/>
          </ac:picMkLst>
        </pc:picChg>
      </pc:sldChg>
      <pc:sldChg chg="addSp delSp modSp new">
        <pc:chgData name="Devin Greene" userId="9b15fb0a2bc2be43" providerId="LiveId" clId="{869F2C7D-02E5-4CBD-9E2B-4F63D9E25FDA}" dt="2020-04-23T00:00:37.032" v="3563" actId="14100"/>
        <pc:sldMkLst>
          <pc:docMk/>
          <pc:sldMk cId="4160917960" sldId="278"/>
        </pc:sldMkLst>
        <pc:spChg chg="mod">
          <ac:chgData name="Devin Greene" userId="9b15fb0a2bc2be43" providerId="LiveId" clId="{869F2C7D-02E5-4CBD-9E2B-4F63D9E25FDA}" dt="2020-04-22T23:59:40.069" v="3553" actId="20577"/>
          <ac:spMkLst>
            <pc:docMk/>
            <pc:sldMk cId="4160917960" sldId="278"/>
            <ac:spMk id="2" creationId="{F59E6A7E-5435-488D-B327-C71BA395157A}"/>
          </ac:spMkLst>
        </pc:spChg>
        <pc:spChg chg="del">
          <ac:chgData name="Devin Greene" userId="9b15fb0a2bc2be43" providerId="LiveId" clId="{869F2C7D-02E5-4CBD-9E2B-4F63D9E25FDA}" dt="2020-04-23T00:00:02.167" v="3554"/>
          <ac:spMkLst>
            <pc:docMk/>
            <pc:sldMk cId="4160917960" sldId="278"/>
            <ac:spMk id="3" creationId="{06FF9D0B-FFE4-41F8-8F8B-B6904CB54943}"/>
          </ac:spMkLst>
        </pc:spChg>
        <pc:spChg chg="add del mod">
          <ac:chgData name="Devin Greene" userId="9b15fb0a2bc2be43" providerId="LiveId" clId="{869F2C7D-02E5-4CBD-9E2B-4F63D9E25FDA}" dt="2020-04-23T00:00:13.795" v="3555"/>
          <ac:spMkLst>
            <pc:docMk/>
            <pc:sldMk cId="4160917960" sldId="278"/>
            <ac:spMk id="4" creationId="{E600BB53-7913-4E34-8BEA-0EEDEC522F64}"/>
          </ac:spMkLst>
        </pc:spChg>
        <pc:spChg chg="add del mod">
          <ac:chgData name="Devin Greene" userId="9b15fb0a2bc2be43" providerId="LiveId" clId="{869F2C7D-02E5-4CBD-9E2B-4F63D9E25FDA}" dt="2020-04-23T00:00:22.531" v="3556"/>
          <ac:spMkLst>
            <pc:docMk/>
            <pc:sldMk cId="4160917960" sldId="278"/>
            <ac:spMk id="5" creationId="{D3B654DD-1C13-4987-A70F-EDEC5D27C69D}"/>
          </ac:spMkLst>
        </pc:spChg>
        <pc:picChg chg="add mod">
          <ac:chgData name="Devin Greene" userId="9b15fb0a2bc2be43" providerId="LiveId" clId="{869F2C7D-02E5-4CBD-9E2B-4F63D9E25FDA}" dt="2020-04-23T00:00:37.032" v="3563" actId="14100"/>
          <ac:picMkLst>
            <pc:docMk/>
            <pc:sldMk cId="4160917960" sldId="278"/>
            <ac:picMk id="6" creationId="{FC4C3EAB-5E11-4717-AA06-EFCB50568C24}"/>
          </ac:picMkLst>
        </pc:picChg>
        <pc:picChg chg="add mod">
          <ac:chgData name="Devin Greene" userId="9b15fb0a2bc2be43" providerId="LiveId" clId="{869F2C7D-02E5-4CBD-9E2B-4F63D9E25FDA}" dt="2020-04-23T00:00:29.878" v="3560" actId="14100"/>
          <ac:picMkLst>
            <pc:docMk/>
            <pc:sldMk cId="4160917960" sldId="278"/>
            <ac:picMk id="7" creationId="{2AD39678-9F70-407A-88C7-EBBCB683284C}"/>
          </ac:picMkLst>
        </pc:picChg>
      </pc:sldChg>
      <pc:sldChg chg="modSp new">
        <pc:chgData name="Devin Greene" userId="9b15fb0a2bc2be43" providerId="LiveId" clId="{869F2C7D-02E5-4CBD-9E2B-4F63D9E25FDA}" dt="2020-04-23T00:09:30.155" v="4337" actId="20577"/>
        <pc:sldMkLst>
          <pc:docMk/>
          <pc:sldMk cId="3694036898" sldId="279"/>
        </pc:sldMkLst>
        <pc:spChg chg="mod">
          <ac:chgData name="Devin Greene" userId="9b15fb0a2bc2be43" providerId="LiveId" clId="{869F2C7D-02E5-4CBD-9E2B-4F63D9E25FDA}" dt="2020-04-23T00:04:29.152" v="3611" actId="20577"/>
          <ac:spMkLst>
            <pc:docMk/>
            <pc:sldMk cId="3694036898" sldId="279"/>
            <ac:spMk id="2" creationId="{7549A65C-7469-43FC-ACED-F716974A8DA2}"/>
          </ac:spMkLst>
        </pc:spChg>
        <pc:spChg chg="mod">
          <ac:chgData name="Devin Greene" userId="9b15fb0a2bc2be43" providerId="LiveId" clId="{869F2C7D-02E5-4CBD-9E2B-4F63D9E25FDA}" dt="2020-04-23T00:09:30.155" v="4337" actId="20577"/>
          <ac:spMkLst>
            <pc:docMk/>
            <pc:sldMk cId="3694036898" sldId="279"/>
            <ac:spMk id="3" creationId="{1B131FAC-B9E3-4C9F-B005-B0563E805036}"/>
          </ac:spMkLst>
        </pc:spChg>
      </pc:sldChg>
      <pc:sldChg chg="modSp new">
        <pc:chgData name="Devin Greene" userId="9b15fb0a2bc2be43" providerId="LiveId" clId="{869F2C7D-02E5-4CBD-9E2B-4F63D9E25FDA}" dt="2020-04-23T01:21:17.508" v="6209" actId="20577"/>
        <pc:sldMkLst>
          <pc:docMk/>
          <pc:sldMk cId="3916917357" sldId="280"/>
        </pc:sldMkLst>
        <pc:spChg chg="mod">
          <ac:chgData name="Devin Greene" userId="9b15fb0a2bc2be43" providerId="LiveId" clId="{869F2C7D-02E5-4CBD-9E2B-4F63D9E25FDA}" dt="2020-04-23T01:10:27.527" v="5614" actId="20577"/>
          <ac:spMkLst>
            <pc:docMk/>
            <pc:sldMk cId="3916917357" sldId="280"/>
            <ac:spMk id="2" creationId="{693E8642-74C3-4771-A557-787E1AC3F1BD}"/>
          </ac:spMkLst>
        </pc:spChg>
        <pc:spChg chg="mod">
          <ac:chgData name="Devin Greene" userId="9b15fb0a2bc2be43" providerId="LiveId" clId="{869F2C7D-02E5-4CBD-9E2B-4F63D9E25FDA}" dt="2020-04-23T01:21:17.508" v="6209" actId="20577"/>
          <ac:spMkLst>
            <pc:docMk/>
            <pc:sldMk cId="3916917357" sldId="280"/>
            <ac:spMk id="3" creationId="{7720BF36-9DD6-4AC2-BEEE-174F4E01E768}"/>
          </ac:spMkLst>
        </pc:spChg>
      </pc:sldChg>
      <pc:sldChg chg="modSp new">
        <pc:chgData name="Devin Greene" userId="9b15fb0a2bc2be43" providerId="LiveId" clId="{869F2C7D-02E5-4CBD-9E2B-4F63D9E25FDA}" dt="2020-04-23T01:25:40.628" v="6640" actId="20577"/>
        <pc:sldMkLst>
          <pc:docMk/>
          <pc:sldMk cId="3007746858" sldId="281"/>
        </pc:sldMkLst>
        <pc:spChg chg="mod">
          <ac:chgData name="Devin Greene" userId="9b15fb0a2bc2be43" providerId="LiveId" clId="{869F2C7D-02E5-4CBD-9E2B-4F63D9E25FDA}" dt="2020-04-23T01:21:40.908" v="6234" actId="20577"/>
          <ac:spMkLst>
            <pc:docMk/>
            <pc:sldMk cId="3007746858" sldId="281"/>
            <ac:spMk id="2" creationId="{B88663B9-2F87-4D30-8192-A74BE0CE4C1E}"/>
          </ac:spMkLst>
        </pc:spChg>
        <pc:spChg chg="mod">
          <ac:chgData name="Devin Greene" userId="9b15fb0a2bc2be43" providerId="LiveId" clId="{869F2C7D-02E5-4CBD-9E2B-4F63D9E25FDA}" dt="2020-04-23T01:25:40.628" v="6640" actId="20577"/>
          <ac:spMkLst>
            <pc:docMk/>
            <pc:sldMk cId="3007746858" sldId="281"/>
            <ac:spMk id="3" creationId="{EEBC4747-E6C5-4D6C-A336-BEA5EE7BDC1A}"/>
          </ac:spMkLst>
        </pc:spChg>
      </pc:sldChg>
      <pc:sldChg chg="addSp delSp modSp new ord">
        <pc:chgData name="Devin Greene" userId="9b15fb0a2bc2be43" providerId="LiveId" clId="{869F2C7D-02E5-4CBD-9E2B-4F63D9E25FDA}" dt="2020-04-23T01:40:42.338" v="7350" actId="20577"/>
        <pc:sldMkLst>
          <pc:docMk/>
          <pc:sldMk cId="498252708" sldId="282"/>
        </pc:sldMkLst>
        <pc:spChg chg="mod">
          <ac:chgData name="Devin Greene" userId="9b15fb0a2bc2be43" providerId="LiveId" clId="{869F2C7D-02E5-4CBD-9E2B-4F63D9E25FDA}" dt="2020-04-23T01:37:58.147" v="7034" actId="313"/>
          <ac:spMkLst>
            <pc:docMk/>
            <pc:sldMk cId="498252708" sldId="282"/>
            <ac:spMk id="2" creationId="{CFDC6473-2BC0-4CDC-AD5D-874A37B54B7C}"/>
          </ac:spMkLst>
        </pc:spChg>
        <pc:spChg chg="del">
          <ac:chgData name="Devin Greene" userId="9b15fb0a2bc2be43" providerId="LiveId" clId="{869F2C7D-02E5-4CBD-9E2B-4F63D9E25FDA}" dt="2020-04-23T01:27:26.279" v="6682"/>
          <ac:spMkLst>
            <pc:docMk/>
            <pc:sldMk cId="498252708" sldId="282"/>
            <ac:spMk id="3" creationId="{ADFED11A-6E42-40EC-8CF0-DF987F2AD495}"/>
          </ac:spMkLst>
        </pc:spChg>
        <pc:spChg chg="del">
          <ac:chgData name="Devin Greene" userId="9b15fb0a2bc2be43" providerId="LiveId" clId="{869F2C7D-02E5-4CBD-9E2B-4F63D9E25FDA}" dt="2020-04-23T01:27:26.279" v="6682"/>
          <ac:spMkLst>
            <pc:docMk/>
            <pc:sldMk cId="498252708" sldId="282"/>
            <ac:spMk id="4" creationId="{E02EBFF0-E5BE-416D-997A-7B09248C948C}"/>
          </ac:spMkLst>
        </pc:spChg>
        <pc:spChg chg="add mod">
          <ac:chgData name="Devin Greene" userId="9b15fb0a2bc2be43" providerId="LiveId" clId="{869F2C7D-02E5-4CBD-9E2B-4F63D9E25FDA}" dt="2020-04-23T01:40:42.338" v="7350" actId="20577"/>
          <ac:spMkLst>
            <pc:docMk/>
            <pc:sldMk cId="498252708" sldId="282"/>
            <ac:spMk id="5" creationId="{292572B5-4491-4244-B699-A7CABB6DEBF5}"/>
          </ac:spMkLst>
        </pc:spChg>
      </pc:sldChg>
    </pc:docChg>
  </pc:docChgLst>
  <pc:docChgLst>
    <pc:chgData name="Devin Greene" userId="9b15fb0a2bc2be43" providerId="LiveId" clId="{16C393C2-82DE-45C3-ABBE-126386B0158B}"/>
    <pc:docChg chg="undo custSel modSld">
      <pc:chgData name="Devin Greene" userId="9b15fb0a2bc2be43" providerId="LiveId" clId="{16C393C2-82DE-45C3-ABBE-126386B0158B}" dt="2020-04-25T17:37:28.942" v="9"/>
      <pc:docMkLst>
        <pc:docMk/>
      </pc:docMkLst>
      <pc:sldChg chg="modSp">
        <pc:chgData name="Devin Greene" userId="9b15fb0a2bc2be43" providerId="LiveId" clId="{16C393C2-82DE-45C3-ABBE-126386B0158B}" dt="2020-04-25T17:37:28.942" v="9"/>
        <pc:sldMkLst>
          <pc:docMk/>
          <pc:sldMk cId="1140873314" sldId="256"/>
        </pc:sldMkLst>
        <pc:spChg chg="mod">
          <ac:chgData name="Devin Greene" userId="9b15fb0a2bc2be43" providerId="LiveId" clId="{16C393C2-82DE-45C3-ABBE-126386B0158B}" dt="2020-04-25T17:37:28.942" v="9"/>
          <ac:spMkLst>
            <pc:docMk/>
            <pc:sldMk cId="1140873314" sldId="256"/>
            <ac:spMk id="3" creationId="{6B4DB39A-A3CE-4EF5-8D7C-A1E937F8663F}"/>
          </ac:spMkLst>
        </pc:spChg>
      </pc:sldChg>
    </pc:docChg>
  </pc:docChgLst>
  <pc:docChgLst>
    <pc:chgData name="Devin Greene" userId="9b15fb0a2bc2be43" providerId="LiveId" clId="{E1F2EF7D-706E-4A70-A5E8-365673DBBB75}"/>
    <pc:docChg chg="custSel modSld sldOrd">
      <pc:chgData name="Devin Greene" userId="9b15fb0a2bc2be43" providerId="LiveId" clId="{E1F2EF7D-706E-4A70-A5E8-365673DBBB75}" dt="2020-04-24T23:39:07.963" v="153" actId="15"/>
      <pc:docMkLst>
        <pc:docMk/>
      </pc:docMkLst>
      <pc:sldChg chg="modSp">
        <pc:chgData name="Devin Greene" userId="9b15fb0a2bc2be43" providerId="LiveId" clId="{E1F2EF7D-706E-4A70-A5E8-365673DBBB75}" dt="2020-04-24T00:53:13.217" v="141" actId="27636"/>
        <pc:sldMkLst>
          <pc:docMk/>
          <pc:sldMk cId="1140873314" sldId="256"/>
        </pc:sldMkLst>
        <pc:spChg chg="mod">
          <ac:chgData name="Devin Greene" userId="9b15fb0a2bc2be43" providerId="LiveId" clId="{E1F2EF7D-706E-4A70-A5E8-365673DBBB75}" dt="2020-04-24T00:53:13.217" v="141" actId="27636"/>
          <ac:spMkLst>
            <pc:docMk/>
            <pc:sldMk cId="1140873314" sldId="256"/>
            <ac:spMk id="3" creationId="{6B4DB39A-A3CE-4EF5-8D7C-A1E937F8663F}"/>
          </ac:spMkLst>
        </pc:spChg>
      </pc:sldChg>
      <pc:sldChg chg="modSp">
        <pc:chgData name="Devin Greene" userId="9b15fb0a2bc2be43" providerId="LiveId" clId="{E1F2EF7D-706E-4A70-A5E8-365673DBBB75}" dt="2020-04-24T22:23:27.015" v="142" actId="33524"/>
        <pc:sldMkLst>
          <pc:docMk/>
          <pc:sldMk cId="2795458862" sldId="257"/>
        </pc:sldMkLst>
        <pc:spChg chg="mod">
          <ac:chgData name="Devin Greene" userId="9b15fb0a2bc2be43" providerId="LiveId" clId="{E1F2EF7D-706E-4A70-A5E8-365673DBBB75}" dt="2020-04-24T22:23:27.015" v="142" actId="33524"/>
          <ac:spMkLst>
            <pc:docMk/>
            <pc:sldMk cId="2795458862" sldId="257"/>
            <ac:spMk id="3" creationId="{5835C25B-7FFE-46B1-ACDE-C1D4756E2655}"/>
          </ac:spMkLst>
        </pc:spChg>
      </pc:sldChg>
      <pc:sldChg chg="modSp">
        <pc:chgData name="Devin Greene" userId="9b15fb0a2bc2be43" providerId="LiveId" clId="{E1F2EF7D-706E-4A70-A5E8-365673DBBB75}" dt="2020-04-23T23:46:34.313" v="8" actId="20577"/>
        <pc:sldMkLst>
          <pc:docMk/>
          <pc:sldMk cId="3994739688" sldId="258"/>
        </pc:sldMkLst>
        <pc:spChg chg="mod">
          <ac:chgData name="Devin Greene" userId="9b15fb0a2bc2be43" providerId="LiveId" clId="{E1F2EF7D-706E-4A70-A5E8-365673DBBB75}" dt="2020-04-23T23:46:34.313" v="8" actId="20577"/>
          <ac:spMkLst>
            <pc:docMk/>
            <pc:sldMk cId="3994739688" sldId="258"/>
            <ac:spMk id="3" creationId="{2EE618F1-AD2A-4D75-B0E9-A3B35499A036}"/>
          </ac:spMkLst>
        </pc:spChg>
      </pc:sldChg>
      <pc:sldChg chg="modSp">
        <pc:chgData name="Devin Greene" userId="9b15fb0a2bc2be43" providerId="LiveId" clId="{E1F2EF7D-706E-4A70-A5E8-365673DBBB75}" dt="2020-04-24T00:13:36.314" v="133" actId="20577"/>
        <pc:sldMkLst>
          <pc:docMk/>
          <pc:sldMk cId="3322746581" sldId="264"/>
        </pc:sldMkLst>
        <pc:spChg chg="mod">
          <ac:chgData name="Devin Greene" userId="9b15fb0a2bc2be43" providerId="LiveId" clId="{E1F2EF7D-706E-4A70-A5E8-365673DBBB75}" dt="2020-04-24T00:13:04.264" v="67" actId="27636"/>
          <ac:spMkLst>
            <pc:docMk/>
            <pc:sldMk cId="3322746581" sldId="264"/>
            <ac:spMk id="3" creationId="{6BE32473-55B0-4E6A-A6B0-71B99C6D53DE}"/>
          </ac:spMkLst>
        </pc:spChg>
        <pc:spChg chg="mod">
          <ac:chgData name="Devin Greene" userId="9b15fb0a2bc2be43" providerId="LiveId" clId="{E1F2EF7D-706E-4A70-A5E8-365673DBBB75}" dt="2020-04-24T00:13:36.314" v="133" actId="20577"/>
          <ac:spMkLst>
            <pc:docMk/>
            <pc:sldMk cId="3322746581" sldId="264"/>
            <ac:spMk id="4" creationId="{31668585-DBCD-4BA1-BFC7-B0FC73BC246F}"/>
          </ac:spMkLst>
        </pc:spChg>
      </pc:sldChg>
      <pc:sldChg chg="addSp delSp modSp">
        <pc:chgData name="Devin Greene" userId="9b15fb0a2bc2be43" providerId="LiveId" clId="{E1F2EF7D-706E-4A70-A5E8-365673DBBB75}" dt="2020-04-24T00:06:23.531" v="24" actId="14100"/>
        <pc:sldMkLst>
          <pc:docMk/>
          <pc:sldMk cId="2076818937" sldId="271"/>
        </pc:sldMkLst>
        <pc:spChg chg="add del mod">
          <ac:chgData name="Devin Greene" userId="9b15fb0a2bc2be43" providerId="LiveId" clId="{E1F2EF7D-706E-4A70-A5E8-365673DBBB75}" dt="2020-04-24T00:06:13.871" v="19"/>
          <ac:spMkLst>
            <pc:docMk/>
            <pc:sldMk cId="2076818937" sldId="271"/>
            <ac:spMk id="3" creationId="{B3927F96-71B5-4DFC-B2AC-B94EB3E27F88}"/>
          </ac:spMkLst>
        </pc:spChg>
        <pc:picChg chg="del">
          <ac:chgData name="Devin Greene" userId="9b15fb0a2bc2be43" providerId="LiveId" clId="{E1F2EF7D-706E-4A70-A5E8-365673DBBB75}" dt="2020-04-24T00:06:12.563" v="18" actId="478"/>
          <ac:picMkLst>
            <pc:docMk/>
            <pc:sldMk cId="2076818937" sldId="271"/>
            <ac:picMk id="5" creationId="{570C3B84-4F0B-4A44-ABB1-7769FD6DDE4F}"/>
          </ac:picMkLst>
        </pc:picChg>
        <pc:picChg chg="add mod">
          <ac:chgData name="Devin Greene" userId="9b15fb0a2bc2be43" providerId="LiveId" clId="{E1F2EF7D-706E-4A70-A5E8-365673DBBB75}" dt="2020-04-24T00:06:23.531" v="24" actId="14100"/>
          <ac:picMkLst>
            <pc:docMk/>
            <pc:sldMk cId="2076818937" sldId="271"/>
            <ac:picMk id="6" creationId="{2AD4E878-D31E-4E03-97E3-E03A9B6FA9CE}"/>
          </ac:picMkLst>
        </pc:picChg>
      </pc:sldChg>
      <pc:sldChg chg="addSp delSp modSp">
        <pc:chgData name="Devin Greene" userId="9b15fb0a2bc2be43" providerId="LiveId" clId="{E1F2EF7D-706E-4A70-A5E8-365673DBBB75}" dt="2020-04-24T00:05:55.404" v="17" actId="1076"/>
        <pc:sldMkLst>
          <pc:docMk/>
          <pc:sldMk cId="3432413704" sldId="272"/>
        </pc:sldMkLst>
        <pc:spChg chg="add del mod">
          <ac:chgData name="Devin Greene" userId="9b15fb0a2bc2be43" providerId="LiveId" clId="{E1F2EF7D-706E-4A70-A5E8-365673DBBB75}" dt="2020-04-24T00:05:49.615" v="13"/>
          <ac:spMkLst>
            <pc:docMk/>
            <pc:sldMk cId="3432413704" sldId="272"/>
            <ac:spMk id="3" creationId="{6B2E62C7-1227-4739-A350-1D62E4A4D48E}"/>
          </ac:spMkLst>
        </pc:spChg>
        <pc:picChg chg="del">
          <ac:chgData name="Devin Greene" userId="9b15fb0a2bc2be43" providerId="LiveId" clId="{E1F2EF7D-706E-4A70-A5E8-365673DBBB75}" dt="2020-04-24T00:05:46.926" v="12" actId="478"/>
          <ac:picMkLst>
            <pc:docMk/>
            <pc:sldMk cId="3432413704" sldId="272"/>
            <ac:picMk id="6" creationId="{C5B99B94-0D1A-43C4-A889-6627946280FF}"/>
          </ac:picMkLst>
        </pc:picChg>
        <pc:picChg chg="add mod">
          <ac:chgData name="Devin Greene" userId="9b15fb0a2bc2be43" providerId="LiveId" clId="{E1F2EF7D-706E-4A70-A5E8-365673DBBB75}" dt="2020-04-24T00:05:55.404" v="17" actId="1076"/>
          <ac:picMkLst>
            <pc:docMk/>
            <pc:sldMk cId="3432413704" sldId="272"/>
            <ac:picMk id="7" creationId="{96615D55-637A-4467-97E7-7F77FF2B47CB}"/>
          </ac:picMkLst>
        </pc:picChg>
      </pc:sldChg>
      <pc:sldChg chg="addSp delSp modSp">
        <pc:chgData name="Devin Greene" userId="9b15fb0a2bc2be43" providerId="LiveId" clId="{E1F2EF7D-706E-4A70-A5E8-365673DBBB75}" dt="2020-04-23T23:55:32.196" v="11" actId="14100"/>
        <pc:sldMkLst>
          <pc:docMk/>
          <pc:sldMk cId="1587318869" sldId="274"/>
        </pc:sldMkLst>
        <pc:spChg chg="add del mod">
          <ac:chgData name="Devin Greene" userId="9b15fb0a2bc2be43" providerId="LiveId" clId="{E1F2EF7D-706E-4A70-A5E8-365673DBBB75}" dt="2020-04-23T23:13:46.001" v="3"/>
          <ac:spMkLst>
            <pc:docMk/>
            <pc:sldMk cId="1587318869" sldId="274"/>
            <ac:spMk id="4" creationId="{A1DA563F-E0E3-40D2-9213-95D4F120E63E}"/>
          </ac:spMkLst>
        </pc:spChg>
        <pc:spChg chg="add mod">
          <ac:chgData name="Devin Greene" userId="9b15fb0a2bc2be43" providerId="LiveId" clId="{E1F2EF7D-706E-4A70-A5E8-365673DBBB75}" dt="2020-04-23T23:55:15.494" v="9" actId="478"/>
          <ac:spMkLst>
            <pc:docMk/>
            <pc:sldMk cId="1587318869" sldId="274"/>
            <ac:spMk id="4" creationId="{B2999973-4119-48AA-A93D-5CE52D2E70C5}"/>
          </ac:spMkLst>
        </pc:spChg>
        <pc:picChg chg="add mod">
          <ac:chgData name="Devin Greene" userId="9b15fb0a2bc2be43" providerId="LiveId" clId="{E1F2EF7D-706E-4A70-A5E8-365673DBBB75}" dt="2020-04-23T23:55:32.196" v="11" actId="14100"/>
          <ac:picMkLst>
            <pc:docMk/>
            <pc:sldMk cId="1587318869" sldId="274"/>
            <ac:picMk id="5" creationId="{0498B59A-4227-4A25-9B2B-2EED691C0F2A}"/>
          </ac:picMkLst>
        </pc:picChg>
        <pc:picChg chg="add del">
          <ac:chgData name="Devin Greene" userId="9b15fb0a2bc2be43" providerId="LiveId" clId="{E1F2EF7D-706E-4A70-A5E8-365673DBBB75}" dt="2020-04-23T23:13:28.894" v="2" actId="478"/>
          <ac:picMkLst>
            <pc:docMk/>
            <pc:sldMk cId="1587318869" sldId="274"/>
            <ac:picMk id="5" creationId="{5E3B06A7-7060-4C64-B1A2-A822BA020463}"/>
          </ac:picMkLst>
        </pc:picChg>
        <pc:picChg chg="add del mod">
          <ac:chgData name="Devin Greene" userId="9b15fb0a2bc2be43" providerId="LiveId" clId="{E1F2EF7D-706E-4A70-A5E8-365673DBBB75}" dt="2020-04-23T23:55:15.494" v="9" actId="478"/>
          <ac:picMkLst>
            <pc:docMk/>
            <pc:sldMk cId="1587318869" sldId="274"/>
            <ac:picMk id="6" creationId="{73B8CBF8-0821-48FF-AC55-C497766FD69B}"/>
          </ac:picMkLst>
        </pc:picChg>
        <pc:picChg chg="del">
          <ac:chgData name="Devin Greene" userId="9b15fb0a2bc2be43" providerId="LiveId" clId="{E1F2EF7D-706E-4A70-A5E8-365673DBBB75}" dt="2020-04-23T23:13:23.207" v="0" actId="478"/>
          <ac:picMkLst>
            <pc:docMk/>
            <pc:sldMk cId="1587318869" sldId="274"/>
            <ac:picMk id="12" creationId="{97B3D988-371A-484C-A99F-BF5C7AAE47E0}"/>
          </ac:picMkLst>
        </pc:picChg>
      </pc:sldChg>
      <pc:sldChg chg="ord">
        <pc:chgData name="Devin Greene" userId="9b15fb0a2bc2be43" providerId="LiveId" clId="{E1F2EF7D-706E-4A70-A5E8-365673DBBB75}" dt="2020-04-24T23:19:25.546" v="152"/>
        <pc:sldMkLst>
          <pc:docMk/>
          <pc:sldMk cId="4160917960" sldId="278"/>
        </pc:sldMkLst>
      </pc:sldChg>
      <pc:sldChg chg="modSp">
        <pc:chgData name="Devin Greene" userId="9b15fb0a2bc2be43" providerId="LiveId" clId="{E1F2EF7D-706E-4A70-A5E8-365673DBBB75}" dt="2020-04-24T23:39:07.963" v="153" actId="15"/>
        <pc:sldMkLst>
          <pc:docMk/>
          <pc:sldMk cId="3916917357" sldId="280"/>
        </pc:sldMkLst>
        <pc:spChg chg="mod">
          <ac:chgData name="Devin Greene" userId="9b15fb0a2bc2be43" providerId="LiveId" clId="{E1F2EF7D-706E-4A70-A5E8-365673DBBB75}" dt="2020-04-24T23:39:07.963" v="153" actId="15"/>
          <ac:spMkLst>
            <pc:docMk/>
            <pc:sldMk cId="3916917357" sldId="280"/>
            <ac:spMk id="3" creationId="{7720BF36-9DD6-4AC2-BEEE-174F4E01E76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71CE38-8612-4605-863C-FA4EABD2E7D9}" type="datetimeFigureOut">
              <a:rPr lang="en-US" smtClean="0"/>
              <a:t>25-Apr-20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77BF0-B5B1-45DD-975A-151212DE6135}" type="slidenum">
              <a:rPr lang="en-US" smtClean="0"/>
              <a:t>‹#›</a:t>
            </a:fld>
            <a:endParaRPr lang="en-US"/>
          </a:p>
        </p:txBody>
      </p:sp>
    </p:spTree>
    <p:extLst>
      <p:ext uri="{BB962C8B-B14F-4D97-AF65-F5344CB8AC3E}">
        <p14:creationId xmlns:p14="http://schemas.microsoft.com/office/powerpoint/2010/main" val="4100659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77BF0-B5B1-45DD-975A-151212DE6135}" type="slidenum">
              <a:rPr lang="en-US" smtClean="0"/>
              <a:t>3</a:t>
            </a:fld>
            <a:endParaRPr lang="en-US"/>
          </a:p>
        </p:txBody>
      </p:sp>
    </p:spTree>
    <p:extLst>
      <p:ext uri="{BB962C8B-B14F-4D97-AF65-F5344CB8AC3E}">
        <p14:creationId xmlns:p14="http://schemas.microsoft.com/office/powerpoint/2010/main" val="1471728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77BF0-B5B1-45DD-975A-151212DE6135}" type="slidenum">
              <a:rPr lang="en-US" smtClean="0"/>
              <a:t>4</a:t>
            </a:fld>
            <a:endParaRPr lang="en-US"/>
          </a:p>
        </p:txBody>
      </p:sp>
    </p:spTree>
    <p:extLst>
      <p:ext uri="{BB962C8B-B14F-4D97-AF65-F5344CB8AC3E}">
        <p14:creationId xmlns:p14="http://schemas.microsoft.com/office/powerpoint/2010/main" val="3243743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77BF0-B5B1-45DD-975A-151212DE6135}" type="slidenum">
              <a:rPr lang="en-US" smtClean="0"/>
              <a:t>6</a:t>
            </a:fld>
            <a:endParaRPr lang="en-US"/>
          </a:p>
        </p:txBody>
      </p:sp>
    </p:spTree>
    <p:extLst>
      <p:ext uri="{BB962C8B-B14F-4D97-AF65-F5344CB8AC3E}">
        <p14:creationId xmlns:p14="http://schemas.microsoft.com/office/powerpoint/2010/main" val="3488539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77BF0-B5B1-45DD-975A-151212DE6135}" type="slidenum">
              <a:rPr lang="en-US" smtClean="0"/>
              <a:t>10</a:t>
            </a:fld>
            <a:endParaRPr lang="en-US"/>
          </a:p>
        </p:txBody>
      </p:sp>
    </p:spTree>
    <p:extLst>
      <p:ext uri="{BB962C8B-B14F-4D97-AF65-F5344CB8AC3E}">
        <p14:creationId xmlns:p14="http://schemas.microsoft.com/office/powerpoint/2010/main" val="243120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77BF0-B5B1-45DD-975A-151212DE6135}" type="slidenum">
              <a:rPr lang="en-US" smtClean="0"/>
              <a:t>16</a:t>
            </a:fld>
            <a:endParaRPr lang="en-US"/>
          </a:p>
        </p:txBody>
      </p:sp>
    </p:spTree>
    <p:extLst>
      <p:ext uri="{BB962C8B-B14F-4D97-AF65-F5344CB8AC3E}">
        <p14:creationId xmlns:p14="http://schemas.microsoft.com/office/powerpoint/2010/main" val="3212500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77BF0-B5B1-45DD-975A-151212DE6135}" type="slidenum">
              <a:rPr lang="en-US" smtClean="0"/>
              <a:t>20</a:t>
            </a:fld>
            <a:endParaRPr lang="en-US"/>
          </a:p>
        </p:txBody>
      </p:sp>
    </p:spTree>
    <p:extLst>
      <p:ext uri="{BB962C8B-B14F-4D97-AF65-F5344CB8AC3E}">
        <p14:creationId xmlns:p14="http://schemas.microsoft.com/office/powerpoint/2010/main" val="2135452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25-Apr-20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25-Apr-20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25-Apr-20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25-Apr-20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25-Apr-20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25-Apr-20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25-Apr-20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25-Apr-20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25-Apr-20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25-Apr-20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25-Apr-20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25-Apr-20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25-Apr-20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25-Apr-20</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ites.google.com/view/ccse-pmo-capstone/home"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1976BAAA-75A1-48AA-B7DE-B6B807099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B4DB39A-A3CE-4EF5-8D7C-A1E937F8663F}"/>
              </a:ext>
            </a:extLst>
          </p:cNvPr>
          <p:cNvSpPr>
            <a:spLocks noGrp="1"/>
          </p:cNvSpPr>
          <p:nvPr>
            <p:ph type="subTitle" idx="1"/>
          </p:nvPr>
        </p:nvSpPr>
        <p:spPr>
          <a:xfrm>
            <a:off x="8817428" y="1257301"/>
            <a:ext cx="2450127" cy="4343399"/>
          </a:xfrm>
          <a:effectLst/>
        </p:spPr>
        <p:txBody>
          <a:bodyPr anchor="ctr">
            <a:normAutofit fontScale="85000" lnSpcReduction="20000"/>
          </a:bodyPr>
          <a:lstStyle/>
          <a:p>
            <a:pPr algn="l">
              <a:lnSpc>
                <a:spcPct val="90000"/>
              </a:lnSpc>
            </a:pPr>
            <a:r>
              <a:rPr lang="en-US" dirty="0"/>
              <a:t>Final Report</a:t>
            </a:r>
          </a:p>
          <a:p>
            <a:pPr algn="l">
              <a:lnSpc>
                <a:spcPct val="90000"/>
              </a:lnSpc>
            </a:pPr>
            <a:r>
              <a:rPr lang="en-US" dirty="0"/>
              <a:t>IT 4983 :  IT CAPSTONE SPRING 2020</a:t>
            </a:r>
          </a:p>
          <a:p>
            <a:pPr algn="l">
              <a:lnSpc>
                <a:spcPct val="90000"/>
              </a:lnSpc>
            </a:pPr>
            <a:r>
              <a:rPr lang="en-US" dirty="0"/>
              <a:t>Project number: UY11</a:t>
            </a:r>
          </a:p>
          <a:p>
            <a:pPr algn="l">
              <a:lnSpc>
                <a:spcPct val="90000"/>
              </a:lnSpc>
            </a:pPr>
            <a:r>
              <a:rPr lang="en-US" dirty="0"/>
              <a:t>	April 27th, 2020</a:t>
            </a:r>
          </a:p>
          <a:p>
            <a:pPr algn="l">
              <a:lnSpc>
                <a:spcPct val="90000"/>
              </a:lnSpc>
            </a:pPr>
            <a:r>
              <a:rPr lang="en-US" dirty="0"/>
              <a:t>Devin Greene</a:t>
            </a:r>
          </a:p>
          <a:p>
            <a:pPr algn="l">
              <a:lnSpc>
                <a:spcPct val="90000"/>
              </a:lnSpc>
            </a:pPr>
            <a:r>
              <a:rPr lang="en-US" dirty="0"/>
              <a:t>Wendy </a:t>
            </a:r>
            <a:r>
              <a:rPr lang="en-US" dirty="0" err="1"/>
              <a:t>Claver</a:t>
            </a:r>
            <a:endParaRPr lang="en-US" dirty="0"/>
          </a:p>
          <a:p>
            <a:pPr algn="l">
              <a:lnSpc>
                <a:spcPct val="90000"/>
              </a:lnSpc>
            </a:pPr>
            <a:r>
              <a:rPr lang="en-US" dirty="0"/>
              <a:t>Syed Ahmed</a:t>
            </a:r>
          </a:p>
          <a:p>
            <a:pPr algn="l">
              <a:lnSpc>
                <a:spcPct val="90000"/>
              </a:lnSpc>
            </a:pPr>
            <a:r>
              <a:rPr lang="en-US" dirty="0"/>
              <a:t>Faith </a:t>
            </a:r>
            <a:r>
              <a:rPr lang="en-US" dirty="0" err="1"/>
              <a:t>Kinchen</a:t>
            </a:r>
            <a:endParaRPr lang="en-US" dirty="0"/>
          </a:p>
          <a:p>
            <a:pPr algn="l">
              <a:lnSpc>
                <a:spcPct val="90000"/>
              </a:lnSpc>
            </a:pPr>
            <a:r>
              <a:rPr lang="en-US" u="sng" dirty="0">
                <a:effectLst/>
                <a:hlinkClick r:id="rId3"/>
              </a:rPr>
              <a:t>https://sites.google.com/view/ccse-pmo-capstone/home</a:t>
            </a:r>
            <a:endParaRPr lang="en-US" dirty="0">
              <a:effectLst/>
            </a:endParaRPr>
          </a:p>
          <a:p>
            <a:pPr algn="l">
              <a:lnSpc>
                <a:spcPct val="90000"/>
              </a:lnSpc>
            </a:pPr>
            <a:r>
              <a:rPr lang="en-US" dirty="0"/>
              <a:t>https://youtu.be/3sk9St48wLU</a:t>
            </a:r>
          </a:p>
        </p:txBody>
      </p:sp>
      <p:sp useBgFill="1">
        <p:nvSpPr>
          <p:cNvPr id="21" name="Freeform: Shape 9">
            <a:extLst>
              <a:ext uri="{FF2B5EF4-FFF2-40B4-BE49-F238E27FC236}">
                <a16:creationId xmlns:a16="http://schemas.microsoft.com/office/drawing/2014/main" id="{65A5F259-CDF7-4A15-A66C-A9939D23E3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8386486"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02ACAA-76D9-46EF-9EA2-B2C36BFCE4B2}"/>
              </a:ext>
            </a:extLst>
          </p:cNvPr>
          <p:cNvSpPr>
            <a:spLocks noGrp="1"/>
          </p:cNvSpPr>
          <p:nvPr>
            <p:ph type="ctrTitle"/>
          </p:nvPr>
        </p:nvSpPr>
        <p:spPr>
          <a:xfrm>
            <a:off x="913795" y="1257301"/>
            <a:ext cx="6672865" cy="4343399"/>
          </a:xfrm>
        </p:spPr>
        <p:txBody>
          <a:bodyPr anchor="ctr">
            <a:normAutofit/>
          </a:bodyPr>
          <a:lstStyle/>
          <a:p>
            <a:r>
              <a:rPr lang="en-US" dirty="0"/>
              <a:t>CCSE PROJECT MANAGEMENT SYSTEM</a:t>
            </a:r>
          </a:p>
        </p:txBody>
      </p:sp>
    </p:spTree>
    <p:extLst>
      <p:ext uri="{BB962C8B-B14F-4D97-AF65-F5344CB8AC3E}">
        <p14:creationId xmlns:p14="http://schemas.microsoft.com/office/powerpoint/2010/main" val="1140873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CADA6-0A3D-4619-ABFA-D56345AD4ABC}"/>
              </a:ext>
            </a:extLst>
          </p:cNvPr>
          <p:cNvSpPr>
            <a:spLocks noGrp="1"/>
          </p:cNvSpPr>
          <p:nvPr>
            <p:ph type="title"/>
          </p:nvPr>
        </p:nvSpPr>
        <p:spPr/>
        <p:txBody>
          <a:bodyPr>
            <a:normAutofit/>
          </a:bodyPr>
          <a:lstStyle/>
          <a:p>
            <a:r>
              <a:rPr lang="en-US" dirty="0"/>
              <a:t>Final Database</a:t>
            </a:r>
          </a:p>
        </p:txBody>
      </p:sp>
      <p:pic>
        <p:nvPicPr>
          <p:cNvPr id="12" name="Content Placeholder 11">
            <a:extLst>
              <a:ext uri="{FF2B5EF4-FFF2-40B4-BE49-F238E27FC236}">
                <a16:creationId xmlns:a16="http://schemas.microsoft.com/office/drawing/2014/main" id="{5FD728C0-B596-413C-A0C6-6515DC1F4073}"/>
              </a:ext>
            </a:extLst>
          </p:cNvPr>
          <p:cNvPicPr>
            <a:picLocks noGrp="1" noChangeAspect="1"/>
          </p:cNvPicPr>
          <p:nvPr>
            <p:ph idx="1"/>
          </p:nvPr>
        </p:nvPicPr>
        <p:blipFill>
          <a:blip r:embed="rId3"/>
          <a:stretch>
            <a:fillRect/>
          </a:stretch>
        </p:blipFill>
        <p:spPr>
          <a:xfrm>
            <a:off x="1862198" y="1475275"/>
            <a:ext cx="8456955" cy="4959242"/>
          </a:xfrm>
          <a:prstGeom prst="rect">
            <a:avLst/>
          </a:prstGeom>
        </p:spPr>
      </p:pic>
      <p:pic>
        <p:nvPicPr>
          <p:cNvPr id="3" name="Picture 2">
            <a:extLst>
              <a:ext uri="{FF2B5EF4-FFF2-40B4-BE49-F238E27FC236}">
                <a16:creationId xmlns:a16="http://schemas.microsoft.com/office/drawing/2014/main" id="{57EE2188-0A6F-4FDC-BDB0-8DD3EF5BAA69}"/>
              </a:ext>
            </a:extLst>
          </p:cNvPr>
          <p:cNvPicPr>
            <a:picLocks noChangeAspect="1"/>
          </p:cNvPicPr>
          <p:nvPr/>
        </p:nvPicPr>
        <p:blipFill>
          <a:blip r:embed="rId4"/>
          <a:stretch>
            <a:fillRect/>
          </a:stretch>
        </p:blipFill>
        <p:spPr>
          <a:xfrm>
            <a:off x="161925" y="1475274"/>
            <a:ext cx="11868150" cy="5382725"/>
          </a:xfrm>
          <a:prstGeom prst="rect">
            <a:avLst/>
          </a:prstGeom>
        </p:spPr>
      </p:pic>
    </p:spTree>
    <p:extLst>
      <p:ext uri="{BB962C8B-B14F-4D97-AF65-F5344CB8AC3E}">
        <p14:creationId xmlns:p14="http://schemas.microsoft.com/office/powerpoint/2010/main" val="1394798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E8642-74C3-4771-A557-787E1AC3F1BD}"/>
              </a:ext>
            </a:extLst>
          </p:cNvPr>
          <p:cNvSpPr>
            <a:spLocks noGrp="1"/>
          </p:cNvSpPr>
          <p:nvPr>
            <p:ph type="title"/>
          </p:nvPr>
        </p:nvSpPr>
        <p:spPr/>
        <p:txBody>
          <a:bodyPr/>
          <a:lstStyle/>
          <a:p>
            <a:r>
              <a:rPr lang="en-US" dirty="0"/>
              <a:t>Project Development (Portal)</a:t>
            </a:r>
          </a:p>
        </p:txBody>
      </p:sp>
      <p:sp>
        <p:nvSpPr>
          <p:cNvPr id="3" name="Content Placeholder 2">
            <a:extLst>
              <a:ext uri="{FF2B5EF4-FFF2-40B4-BE49-F238E27FC236}">
                <a16:creationId xmlns:a16="http://schemas.microsoft.com/office/drawing/2014/main" id="{7720BF36-9DD6-4AC2-BEEE-174F4E01E768}"/>
              </a:ext>
            </a:extLst>
          </p:cNvPr>
          <p:cNvSpPr>
            <a:spLocks noGrp="1"/>
          </p:cNvSpPr>
          <p:nvPr>
            <p:ph idx="1"/>
          </p:nvPr>
        </p:nvSpPr>
        <p:spPr/>
        <p:txBody>
          <a:bodyPr/>
          <a:lstStyle/>
          <a:p>
            <a:r>
              <a:rPr lang="en-US" dirty="0"/>
              <a:t>Architecture:</a:t>
            </a:r>
          </a:p>
          <a:p>
            <a:pPr lvl="1"/>
            <a:r>
              <a:rPr lang="en-US" dirty="0"/>
              <a:t>The portal supports three levels of users</a:t>
            </a:r>
          </a:p>
          <a:p>
            <a:pPr lvl="4"/>
            <a:r>
              <a:rPr lang="en-US" dirty="0"/>
              <a:t>Admins – Create, update, delete, and edit data</a:t>
            </a:r>
          </a:p>
          <a:p>
            <a:pPr lvl="2"/>
            <a:r>
              <a:rPr lang="en-US" dirty="0"/>
              <a:t>Users – Edit and view data pertaining to themselves</a:t>
            </a:r>
          </a:p>
          <a:p>
            <a:pPr lvl="2"/>
            <a:r>
              <a:rPr lang="en-US" dirty="0"/>
              <a:t>Viewers – can see project data but cannot edit</a:t>
            </a:r>
          </a:p>
          <a:p>
            <a:pPr lvl="1"/>
            <a:r>
              <a:rPr lang="en-US" dirty="0"/>
              <a:t>The portal has three log in portals, one for each level of user</a:t>
            </a:r>
          </a:p>
          <a:p>
            <a:pPr lvl="1"/>
            <a:r>
              <a:rPr lang="en-US" dirty="0"/>
              <a:t>Each role is brought to its own version of the GUI with varying levels of control</a:t>
            </a:r>
          </a:p>
          <a:p>
            <a:pPr lvl="1"/>
            <a:r>
              <a:rPr lang="en-US" dirty="0"/>
              <a:t>IE the viewer role has the same GUI as the admin, but cannot create or edit data in the database</a:t>
            </a:r>
          </a:p>
        </p:txBody>
      </p:sp>
    </p:spTree>
    <p:extLst>
      <p:ext uri="{BB962C8B-B14F-4D97-AF65-F5344CB8AC3E}">
        <p14:creationId xmlns:p14="http://schemas.microsoft.com/office/powerpoint/2010/main" val="3916917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9A4F89-CA0C-4EF1-9417-9087DA78E167}"/>
              </a:ext>
            </a:extLst>
          </p:cNvPr>
          <p:cNvSpPr>
            <a:spLocks noGrp="1"/>
          </p:cNvSpPr>
          <p:nvPr>
            <p:ph type="title"/>
          </p:nvPr>
        </p:nvSpPr>
        <p:spPr/>
        <p:txBody>
          <a:bodyPr/>
          <a:lstStyle/>
          <a:p>
            <a:r>
              <a:rPr lang="en-US" dirty="0"/>
              <a:t>Web Portal </a:t>
            </a:r>
          </a:p>
        </p:txBody>
      </p:sp>
      <p:pic>
        <p:nvPicPr>
          <p:cNvPr id="7" name="Content Placeholder 6" descr="A screenshot of a cell phone&#10;&#10;Description automatically generated">
            <a:extLst>
              <a:ext uri="{FF2B5EF4-FFF2-40B4-BE49-F238E27FC236}">
                <a16:creationId xmlns:a16="http://schemas.microsoft.com/office/drawing/2014/main" id="{96615D55-637A-4467-97E7-7F77FF2B47CB}"/>
              </a:ext>
            </a:extLst>
          </p:cNvPr>
          <p:cNvPicPr>
            <a:picLocks noGrp="1" noChangeAspect="1"/>
          </p:cNvPicPr>
          <p:nvPr>
            <p:ph idx="1"/>
          </p:nvPr>
        </p:nvPicPr>
        <p:blipFill>
          <a:blip r:embed="rId2"/>
          <a:stretch>
            <a:fillRect/>
          </a:stretch>
        </p:blipFill>
        <p:spPr>
          <a:xfrm>
            <a:off x="1567442" y="1580050"/>
            <a:ext cx="9300583" cy="4787658"/>
          </a:xfrm>
        </p:spPr>
      </p:pic>
    </p:spTree>
    <p:extLst>
      <p:ext uri="{BB962C8B-B14F-4D97-AF65-F5344CB8AC3E}">
        <p14:creationId xmlns:p14="http://schemas.microsoft.com/office/powerpoint/2010/main" val="3432413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663B9-2F87-4D30-8192-A74BE0CE4C1E}"/>
              </a:ext>
            </a:extLst>
          </p:cNvPr>
          <p:cNvSpPr>
            <a:spLocks noGrp="1"/>
          </p:cNvSpPr>
          <p:nvPr>
            <p:ph type="title"/>
          </p:nvPr>
        </p:nvSpPr>
        <p:spPr/>
        <p:txBody>
          <a:bodyPr/>
          <a:lstStyle/>
          <a:p>
            <a:r>
              <a:rPr lang="en-US" dirty="0"/>
              <a:t>Project Development(GUI)</a:t>
            </a:r>
          </a:p>
        </p:txBody>
      </p:sp>
      <p:sp>
        <p:nvSpPr>
          <p:cNvPr id="3" name="Content Placeholder 2">
            <a:extLst>
              <a:ext uri="{FF2B5EF4-FFF2-40B4-BE49-F238E27FC236}">
                <a16:creationId xmlns:a16="http://schemas.microsoft.com/office/drawing/2014/main" id="{EEBC4747-E6C5-4D6C-A336-BEA5EE7BDC1A}"/>
              </a:ext>
            </a:extLst>
          </p:cNvPr>
          <p:cNvSpPr>
            <a:spLocks noGrp="1"/>
          </p:cNvSpPr>
          <p:nvPr>
            <p:ph idx="1"/>
          </p:nvPr>
        </p:nvSpPr>
        <p:spPr/>
        <p:txBody>
          <a:bodyPr/>
          <a:lstStyle/>
          <a:p>
            <a:r>
              <a:rPr lang="en-US" dirty="0"/>
              <a:t>Architecture: </a:t>
            </a:r>
          </a:p>
          <a:p>
            <a:pPr lvl="1"/>
            <a:r>
              <a:rPr lang="en-US" dirty="0"/>
              <a:t>The GUI allows for entry of data into all database tables</a:t>
            </a:r>
          </a:p>
          <a:p>
            <a:pPr lvl="1"/>
            <a:r>
              <a:rPr lang="en-US" dirty="0"/>
              <a:t>It also hides important columns for database functionality from users (Primary Keys)</a:t>
            </a:r>
          </a:p>
          <a:p>
            <a:pPr lvl="1"/>
            <a:r>
              <a:rPr lang="en-US" dirty="0"/>
              <a:t>The GUI allows for sorting by the following criteria:</a:t>
            </a:r>
          </a:p>
          <a:p>
            <a:pPr lvl="2"/>
            <a:r>
              <a:rPr lang="en-US" dirty="0"/>
              <a:t>Project Number</a:t>
            </a:r>
          </a:p>
          <a:p>
            <a:pPr lvl="2"/>
            <a:r>
              <a:rPr lang="en-US" dirty="0"/>
              <a:t>Project type</a:t>
            </a:r>
          </a:p>
          <a:p>
            <a:pPr lvl="2"/>
            <a:r>
              <a:rPr lang="en-US" dirty="0"/>
              <a:t>Sponsor name</a:t>
            </a:r>
          </a:p>
          <a:p>
            <a:pPr lvl="2"/>
            <a:r>
              <a:rPr lang="en-US" dirty="0"/>
              <a:t>Faculty name</a:t>
            </a:r>
          </a:p>
          <a:p>
            <a:pPr lvl="2"/>
            <a:r>
              <a:rPr lang="en-US" dirty="0"/>
              <a:t>Start date</a:t>
            </a:r>
          </a:p>
          <a:p>
            <a:pPr lvl="2"/>
            <a:endParaRPr lang="en-US" dirty="0"/>
          </a:p>
        </p:txBody>
      </p:sp>
    </p:spTree>
    <p:extLst>
      <p:ext uri="{BB962C8B-B14F-4D97-AF65-F5344CB8AC3E}">
        <p14:creationId xmlns:p14="http://schemas.microsoft.com/office/powerpoint/2010/main" val="3007746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E6A7E-5435-488D-B327-C71BA395157A}"/>
              </a:ext>
            </a:extLst>
          </p:cNvPr>
          <p:cNvSpPr>
            <a:spLocks noGrp="1"/>
          </p:cNvSpPr>
          <p:nvPr>
            <p:ph type="title"/>
          </p:nvPr>
        </p:nvSpPr>
        <p:spPr/>
        <p:txBody>
          <a:bodyPr/>
          <a:lstStyle/>
          <a:p>
            <a:r>
              <a:rPr lang="en-US" dirty="0"/>
              <a:t>GUI Sketches</a:t>
            </a:r>
          </a:p>
        </p:txBody>
      </p:sp>
      <p:pic>
        <p:nvPicPr>
          <p:cNvPr id="6" name="Content Placeholder 5">
            <a:extLst>
              <a:ext uri="{FF2B5EF4-FFF2-40B4-BE49-F238E27FC236}">
                <a16:creationId xmlns:a16="http://schemas.microsoft.com/office/drawing/2014/main" id="{FC4C3EAB-5E11-4717-AA06-EFCB50568C24}"/>
              </a:ext>
            </a:extLst>
          </p:cNvPr>
          <p:cNvPicPr>
            <a:picLocks noGrp="1" noChangeAspect="1"/>
          </p:cNvPicPr>
          <p:nvPr>
            <p:ph sz="half" idx="1"/>
          </p:nvPr>
        </p:nvPicPr>
        <p:blipFill>
          <a:blip r:embed="rId2"/>
          <a:stretch>
            <a:fillRect/>
          </a:stretch>
        </p:blipFill>
        <p:spPr>
          <a:xfrm>
            <a:off x="243928" y="1580050"/>
            <a:ext cx="5452022" cy="4761715"/>
          </a:xfrm>
          <a:prstGeom prst="rect">
            <a:avLst/>
          </a:prstGeom>
        </p:spPr>
      </p:pic>
      <p:pic>
        <p:nvPicPr>
          <p:cNvPr id="7" name="Content Placeholder 6">
            <a:extLst>
              <a:ext uri="{FF2B5EF4-FFF2-40B4-BE49-F238E27FC236}">
                <a16:creationId xmlns:a16="http://schemas.microsoft.com/office/drawing/2014/main" id="{2AD39678-9F70-407A-88C7-EBBCB683284C}"/>
              </a:ext>
            </a:extLst>
          </p:cNvPr>
          <p:cNvPicPr>
            <a:picLocks noGrp="1" noChangeAspect="1"/>
          </p:cNvPicPr>
          <p:nvPr>
            <p:ph sz="half" idx="2"/>
          </p:nvPr>
        </p:nvPicPr>
        <p:blipFill>
          <a:blip r:embed="rId3"/>
          <a:stretch>
            <a:fillRect/>
          </a:stretch>
        </p:blipFill>
        <p:spPr>
          <a:xfrm>
            <a:off x="6002337" y="1580050"/>
            <a:ext cx="5746443" cy="4668350"/>
          </a:xfrm>
          <a:prstGeom prst="rect">
            <a:avLst/>
          </a:prstGeom>
        </p:spPr>
      </p:pic>
    </p:spTree>
    <p:extLst>
      <p:ext uri="{BB962C8B-B14F-4D97-AF65-F5344CB8AC3E}">
        <p14:creationId xmlns:p14="http://schemas.microsoft.com/office/powerpoint/2010/main" val="4160917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565AEF-08E2-4757-85F6-E2EDBF05AB05}"/>
              </a:ext>
            </a:extLst>
          </p:cNvPr>
          <p:cNvSpPr>
            <a:spLocks noGrp="1"/>
          </p:cNvSpPr>
          <p:nvPr>
            <p:ph type="title"/>
          </p:nvPr>
        </p:nvSpPr>
        <p:spPr/>
        <p:txBody>
          <a:bodyPr/>
          <a:lstStyle/>
          <a:p>
            <a:r>
              <a:rPr lang="en-US" dirty="0"/>
              <a:t>GUI</a:t>
            </a:r>
          </a:p>
        </p:txBody>
      </p:sp>
      <p:pic>
        <p:nvPicPr>
          <p:cNvPr id="12" name="Content Placeholder 11" descr="A screenshot of a computer&#10;&#10;Description automatically generated">
            <a:extLst>
              <a:ext uri="{FF2B5EF4-FFF2-40B4-BE49-F238E27FC236}">
                <a16:creationId xmlns:a16="http://schemas.microsoft.com/office/drawing/2014/main" id="{2CEBDEEA-BD8D-4F74-B722-453E09CECEF6}"/>
              </a:ext>
            </a:extLst>
          </p:cNvPr>
          <p:cNvPicPr>
            <a:picLocks noGrp="1" noChangeAspect="1"/>
          </p:cNvPicPr>
          <p:nvPr>
            <p:ph sz="half" idx="2"/>
          </p:nvPr>
        </p:nvPicPr>
        <p:blipFill>
          <a:blip r:embed="rId2"/>
          <a:stretch>
            <a:fillRect/>
          </a:stretch>
        </p:blipFill>
        <p:spPr>
          <a:xfrm>
            <a:off x="6424188" y="1652037"/>
            <a:ext cx="5691612" cy="4320137"/>
          </a:xfrm>
        </p:spPr>
      </p:pic>
      <p:pic>
        <p:nvPicPr>
          <p:cNvPr id="6" name="Content Placeholder 5" descr="A screenshot of a computer screen&#10;&#10;Description automatically generated">
            <a:extLst>
              <a:ext uri="{FF2B5EF4-FFF2-40B4-BE49-F238E27FC236}">
                <a16:creationId xmlns:a16="http://schemas.microsoft.com/office/drawing/2014/main" id="{2AD4E878-D31E-4E03-97E3-E03A9B6FA9CE}"/>
              </a:ext>
            </a:extLst>
          </p:cNvPr>
          <p:cNvPicPr>
            <a:picLocks noGrp="1" noChangeAspect="1"/>
          </p:cNvPicPr>
          <p:nvPr>
            <p:ph sz="half" idx="1"/>
          </p:nvPr>
        </p:nvPicPr>
        <p:blipFill>
          <a:blip r:embed="rId3"/>
          <a:stretch>
            <a:fillRect/>
          </a:stretch>
        </p:blipFill>
        <p:spPr>
          <a:xfrm>
            <a:off x="200025" y="1652037"/>
            <a:ext cx="6046720" cy="4320137"/>
          </a:xfrm>
        </p:spPr>
      </p:pic>
    </p:spTree>
    <p:extLst>
      <p:ext uri="{BB962C8B-B14F-4D97-AF65-F5344CB8AC3E}">
        <p14:creationId xmlns:p14="http://schemas.microsoft.com/office/powerpoint/2010/main" val="2076818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EEB76-391B-42B8-9485-EF0024F79E4D}"/>
              </a:ext>
            </a:extLst>
          </p:cNvPr>
          <p:cNvSpPr>
            <a:spLocks noGrp="1"/>
          </p:cNvSpPr>
          <p:nvPr>
            <p:ph type="title"/>
          </p:nvPr>
        </p:nvSpPr>
        <p:spPr/>
        <p:txBody>
          <a:bodyPr/>
          <a:lstStyle/>
          <a:p>
            <a:r>
              <a:rPr lang="en-US" dirty="0"/>
              <a:t>Reporting Feature </a:t>
            </a:r>
          </a:p>
        </p:txBody>
      </p:sp>
      <p:pic>
        <p:nvPicPr>
          <p:cNvPr id="11" name="Content Placeholder 10" descr="A screenshot of a computer&#10;&#10;Description automatically generated">
            <a:extLst>
              <a:ext uri="{FF2B5EF4-FFF2-40B4-BE49-F238E27FC236}">
                <a16:creationId xmlns:a16="http://schemas.microsoft.com/office/drawing/2014/main" id="{6D20121B-38CD-407E-BDFE-999FF078A95D}"/>
              </a:ext>
            </a:extLst>
          </p:cNvPr>
          <p:cNvPicPr>
            <a:picLocks noGrp="1" noChangeAspect="1"/>
          </p:cNvPicPr>
          <p:nvPr>
            <p:ph sz="half" idx="1"/>
          </p:nvPr>
        </p:nvPicPr>
        <p:blipFill>
          <a:blip r:embed="rId3"/>
          <a:stretch>
            <a:fillRect/>
          </a:stretch>
        </p:blipFill>
        <p:spPr>
          <a:xfrm>
            <a:off x="323850" y="1733910"/>
            <a:ext cx="5656101" cy="3034262"/>
          </a:xfrm>
        </p:spPr>
      </p:pic>
      <p:pic>
        <p:nvPicPr>
          <p:cNvPr id="13" name="Content Placeholder 12" descr="A screenshot of a computer&#10;&#10;Description automatically generated">
            <a:extLst>
              <a:ext uri="{FF2B5EF4-FFF2-40B4-BE49-F238E27FC236}">
                <a16:creationId xmlns:a16="http://schemas.microsoft.com/office/drawing/2014/main" id="{00DE212A-DD0A-42B4-BE31-CE71F9FDBDF9}"/>
              </a:ext>
            </a:extLst>
          </p:cNvPr>
          <p:cNvPicPr>
            <a:picLocks noGrp="1" noChangeAspect="1"/>
          </p:cNvPicPr>
          <p:nvPr>
            <p:ph sz="half" idx="2"/>
          </p:nvPr>
        </p:nvPicPr>
        <p:blipFill>
          <a:blip r:embed="rId4"/>
          <a:stretch>
            <a:fillRect/>
          </a:stretch>
        </p:blipFill>
        <p:spPr>
          <a:xfrm>
            <a:off x="6307299" y="1733910"/>
            <a:ext cx="5656101" cy="3034262"/>
          </a:xfrm>
        </p:spPr>
      </p:pic>
    </p:spTree>
    <p:extLst>
      <p:ext uri="{BB962C8B-B14F-4D97-AF65-F5344CB8AC3E}">
        <p14:creationId xmlns:p14="http://schemas.microsoft.com/office/powerpoint/2010/main" val="4198520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C6473-2BC0-4CDC-AD5D-874A37B54B7C}"/>
              </a:ext>
            </a:extLst>
          </p:cNvPr>
          <p:cNvSpPr>
            <a:spLocks noGrp="1"/>
          </p:cNvSpPr>
          <p:nvPr>
            <p:ph type="title"/>
          </p:nvPr>
        </p:nvSpPr>
        <p:spPr/>
        <p:txBody>
          <a:bodyPr/>
          <a:lstStyle/>
          <a:p>
            <a:r>
              <a:rPr lang="en-US" dirty="0"/>
              <a:t>Project Development (PDF handling)</a:t>
            </a:r>
          </a:p>
        </p:txBody>
      </p:sp>
      <p:sp>
        <p:nvSpPr>
          <p:cNvPr id="5" name="Content Placeholder 4">
            <a:extLst>
              <a:ext uri="{FF2B5EF4-FFF2-40B4-BE49-F238E27FC236}">
                <a16:creationId xmlns:a16="http://schemas.microsoft.com/office/drawing/2014/main" id="{292572B5-4491-4244-B699-A7CABB6DEBF5}"/>
              </a:ext>
            </a:extLst>
          </p:cNvPr>
          <p:cNvSpPr>
            <a:spLocks noGrp="1"/>
          </p:cNvSpPr>
          <p:nvPr>
            <p:ph idx="1"/>
          </p:nvPr>
        </p:nvSpPr>
        <p:spPr/>
        <p:txBody>
          <a:bodyPr/>
          <a:lstStyle/>
          <a:p>
            <a:r>
              <a:rPr lang="en-US" dirty="0"/>
              <a:t>This functionality was developed as an Active Server Page Extended file as opposed to at Razer page</a:t>
            </a:r>
          </a:p>
          <a:p>
            <a:r>
              <a:rPr lang="en-US" dirty="0"/>
              <a:t>This functionality allows for users to upload files to the PDF files table for storage and organization</a:t>
            </a:r>
          </a:p>
          <a:p>
            <a:r>
              <a:rPr lang="en-US" dirty="0"/>
              <a:t>The table also includes the Project ID to allow PDFs to be associated with their projects</a:t>
            </a:r>
          </a:p>
          <a:p>
            <a:r>
              <a:rPr lang="en-US" dirty="0"/>
              <a:t>The Functionality also includes the ability to view PDFs that have been uploaded</a:t>
            </a:r>
          </a:p>
          <a:p>
            <a:endParaRPr lang="en-US" dirty="0"/>
          </a:p>
        </p:txBody>
      </p:sp>
    </p:spTree>
    <p:extLst>
      <p:ext uri="{BB962C8B-B14F-4D97-AF65-F5344CB8AC3E}">
        <p14:creationId xmlns:p14="http://schemas.microsoft.com/office/powerpoint/2010/main" val="498252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F994D-341A-4906-AB58-FECE0E67B967}"/>
              </a:ext>
            </a:extLst>
          </p:cNvPr>
          <p:cNvSpPr>
            <a:spLocks noGrp="1"/>
          </p:cNvSpPr>
          <p:nvPr>
            <p:ph type="title"/>
          </p:nvPr>
        </p:nvSpPr>
        <p:spPr/>
        <p:txBody>
          <a:bodyPr/>
          <a:lstStyle/>
          <a:p>
            <a:r>
              <a:rPr lang="en-US" dirty="0"/>
              <a:t>PDF Handling</a:t>
            </a:r>
          </a:p>
        </p:txBody>
      </p:sp>
      <p:sp>
        <p:nvSpPr>
          <p:cNvPr id="4" name="Content Placeholder 3">
            <a:extLst>
              <a:ext uri="{FF2B5EF4-FFF2-40B4-BE49-F238E27FC236}">
                <a16:creationId xmlns:a16="http://schemas.microsoft.com/office/drawing/2014/main" id="{B2999973-4119-48AA-A93D-5CE52D2E70C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498B59A-4227-4A25-9B2B-2EED691C0F2A}"/>
              </a:ext>
            </a:extLst>
          </p:cNvPr>
          <p:cNvPicPr>
            <a:picLocks noChangeAspect="1"/>
          </p:cNvPicPr>
          <p:nvPr/>
        </p:nvPicPr>
        <p:blipFill>
          <a:blip r:embed="rId2"/>
          <a:stretch>
            <a:fillRect/>
          </a:stretch>
        </p:blipFill>
        <p:spPr>
          <a:xfrm>
            <a:off x="232910" y="1457324"/>
            <a:ext cx="11726179" cy="5400675"/>
          </a:xfrm>
          <a:prstGeom prst="rect">
            <a:avLst/>
          </a:prstGeom>
        </p:spPr>
      </p:pic>
    </p:spTree>
    <p:extLst>
      <p:ext uri="{BB962C8B-B14F-4D97-AF65-F5344CB8AC3E}">
        <p14:creationId xmlns:p14="http://schemas.microsoft.com/office/powerpoint/2010/main" val="1587318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3FA4F-CA97-450F-8AA9-053DC3BE3DE4}"/>
              </a:ext>
            </a:extLst>
          </p:cNvPr>
          <p:cNvSpPr>
            <a:spLocks noGrp="1"/>
          </p:cNvSpPr>
          <p:nvPr>
            <p:ph type="title"/>
          </p:nvPr>
        </p:nvSpPr>
        <p:spPr/>
        <p:txBody>
          <a:bodyPr/>
          <a:lstStyle/>
          <a:p>
            <a:r>
              <a:rPr lang="en-US" dirty="0"/>
              <a:t>Project Experience  </a:t>
            </a:r>
          </a:p>
        </p:txBody>
      </p:sp>
      <p:sp>
        <p:nvSpPr>
          <p:cNvPr id="3" name="Content Placeholder 2">
            <a:extLst>
              <a:ext uri="{FF2B5EF4-FFF2-40B4-BE49-F238E27FC236}">
                <a16:creationId xmlns:a16="http://schemas.microsoft.com/office/drawing/2014/main" id="{E20A491F-E7D9-4264-BDE1-DE375D25882B}"/>
              </a:ext>
            </a:extLst>
          </p:cNvPr>
          <p:cNvSpPr>
            <a:spLocks noGrp="1"/>
          </p:cNvSpPr>
          <p:nvPr>
            <p:ph idx="1"/>
          </p:nvPr>
        </p:nvSpPr>
        <p:spPr>
          <a:xfrm>
            <a:off x="913795" y="1732449"/>
            <a:ext cx="10353762" cy="4515951"/>
          </a:xfrm>
        </p:spPr>
        <p:txBody>
          <a:bodyPr>
            <a:normAutofit fontScale="92500" lnSpcReduction="20000"/>
          </a:bodyPr>
          <a:lstStyle/>
          <a:p>
            <a:r>
              <a:rPr lang="en-US" dirty="0"/>
              <a:t>Challenges:</a:t>
            </a:r>
          </a:p>
          <a:p>
            <a:pPr lvl="1"/>
            <a:r>
              <a:rPr lang="en-US" dirty="0"/>
              <a:t>Creating Organized and intuitive GUI’s</a:t>
            </a:r>
          </a:p>
          <a:p>
            <a:pPr lvl="1"/>
            <a:r>
              <a:rPr lang="en-US" dirty="0"/>
              <a:t>Implementing Role Based Access concepts in SQL</a:t>
            </a:r>
          </a:p>
          <a:p>
            <a:pPr lvl="1"/>
            <a:r>
              <a:rPr lang="en-US" dirty="0"/>
              <a:t>Joining three or more tables in a SQL query</a:t>
            </a:r>
          </a:p>
          <a:p>
            <a:pPr lvl="1"/>
            <a:r>
              <a:rPr lang="en-US" dirty="0"/>
              <a:t>Database layout to facilitate the Joining of multiple tables</a:t>
            </a:r>
          </a:p>
          <a:p>
            <a:pPr lvl="1"/>
            <a:r>
              <a:rPr lang="en-US" dirty="0"/>
              <a:t>Understanding how to best manipulate PDFs in a database</a:t>
            </a:r>
          </a:p>
          <a:p>
            <a:pPr lvl="1"/>
            <a:r>
              <a:rPr lang="en-US" dirty="0"/>
              <a:t>Deciding between an in app or web-based GUI</a:t>
            </a:r>
          </a:p>
          <a:p>
            <a:pPr lvl="1"/>
            <a:r>
              <a:rPr lang="en-US" dirty="0"/>
              <a:t>Changing frameworks to suit project needs</a:t>
            </a:r>
          </a:p>
          <a:p>
            <a:r>
              <a:rPr lang="en-US" dirty="0"/>
              <a:t>Lessons:</a:t>
            </a:r>
          </a:p>
          <a:p>
            <a:pPr lvl="1"/>
            <a:r>
              <a:rPr lang="en-US" dirty="0"/>
              <a:t>How to join four or more tables in SQL</a:t>
            </a:r>
          </a:p>
          <a:p>
            <a:pPr lvl="1"/>
            <a:r>
              <a:rPr lang="en-US" dirty="0"/>
              <a:t>Different options for Roles Based Access in SQL</a:t>
            </a:r>
          </a:p>
          <a:p>
            <a:pPr lvl="1"/>
            <a:r>
              <a:rPr lang="en-US" dirty="0"/>
              <a:t>Implementation of Razer pages</a:t>
            </a:r>
          </a:p>
          <a:p>
            <a:pPr lvl="1"/>
            <a:r>
              <a:rPr lang="en-US" dirty="0"/>
              <a:t>Implementation of </a:t>
            </a:r>
            <a:r>
              <a:rPr lang="en-US" dirty="0" err="1"/>
              <a:t>ASP.Net</a:t>
            </a:r>
            <a:r>
              <a:rPr lang="en-US" dirty="0"/>
              <a:t> core framework</a:t>
            </a:r>
          </a:p>
          <a:p>
            <a:pPr lvl="1"/>
            <a:endParaRPr lang="en-US" dirty="0"/>
          </a:p>
        </p:txBody>
      </p:sp>
    </p:spTree>
    <p:extLst>
      <p:ext uri="{BB962C8B-B14F-4D97-AF65-F5344CB8AC3E}">
        <p14:creationId xmlns:p14="http://schemas.microsoft.com/office/powerpoint/2010/main" val="831908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69677-9834-4122-B15E-35B728BB8DA3}"/>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5835C25B-7FFE-46B1-ACDE-C1D4756E2655}"/>
              </a:ext>
            </a:extLst>
          </p:cNvPr>
          <p:cNvSpPr>
            <a:spLocks noGrp="1"/>
          </p:cNvSpPr>
          <p:nvPr>
            <p:ph idx="1"/>
          </p:nvPr>
        </p:nvSpPr>
        <p:spPr/>
        <p:txBody>
          <a:bodyPr/>
          <a:lstStyle/>
          <a:p>
            <a:r>
              <a:rPr lang="en-US" dirty="0"/>
              <a:t>Kennesaw’s College of Computer and Software Engineering requires  a database repository to store and mange many varying projects.</a:t>
            </a:r>
          </a:p>
          <a:p>
            <a:r>
              <a:rPr lang="en-US" dirty="0"/>
              <a:t>CCSE manages three separate kinds of projects:</a:t>
            </a:r>
          </a:p>
          <a:p>
            <a:pPr lvl="1"/>
            <a:r>
              <a:rPr lang="en-US" dirty="0"/>
              <a:t>Capstone</a:t>
            </a:r>
          </a:p>
          <a:p>
            <a:pPr lvl="1"/>
            <a:r>
              <a:rPr lang="en-US" dirty="0"/>
              <a:t>Contract for Hire</a:t>
            </a:r>
          </a:p>
          <a:p>
            <a:pPr lvl="1"/>
            <a:r>
              <a:rPr lang="en-US" dirty="0"/>
              <a:t>Research</a:t>
            </a:r>
          </a:p>
          <a:p>
            <a:pPr marL="415800" indent="-342900"/>
            <a:r>
              <a:rPr lang="en-US" dirty="0"/>
              <a:t>These projects can be Graduate or Undergraduate, and currently files for these projects could be stored on multiple storages across campus</a:t>
            </a:r>
          </a:p>
          <a:p>
            <a:pPr marL="415800" indent="-342900"/>
            <a:r>
              <a:rPr lang="en-US" dirty="0"/>
              <a:t>A single unified program was requested by the project sponsor to manage these projects</a:t>
            </a:r>
          </a:p>
          <a:p>
            <a:endParaRPr lang="en-US" dirty="0"/>
          </a:p>
        </p:txBody>
      </p:sp>
    </p:spTree>
    <p:extLst>
      <p:ext uri="{BB962C8B-B14F-4D97-AF65-F5344CB8AC3E}">
        <p14:creationId xmlns:p14="http://schemas.microsoft.com/office/powerpoint/2010/main" val="279545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E46E3-E2D6-4BA7-B926-13F102330A64}"/>
              </a:ext>
            </a:extLst>
          </p:cNvPr>
          <p:cNvSpPr>
            <a:spLocks noGrp="1"/>
          </p:cNvSpPr>
          <p:nvPr>
            <p:ph type="title"/>
          </p:nvPr>
        </p:nvSpPr>
        <p:spPr/>
        <p:txBody>
          <a:bodyPr/>
          <a:lstStyle/>
          <a:p>
            <a:r>
              <a:rPr lang="en-US" dirty="0"/>
              <a:t>Contributions</a:t>
            </a:r>
          </a:p>
        </p:txBody>
      </p:sp>
      <p:sp>
        <p:nvSpPr>
          <p:cNvPr id="3" name="Content Placeholder 2">
            <a:extLst>
              <a:ext uri="{FF2B5EF4-FFF2-40B4-BE49-F238E27FC236}">
                <a16:creationId xmlns:a16="http://schemas.microsoft.com/office/drawing/2014/main" id="{6BE32473-55B0-4E6A-A6B0-71B99C6D53DE}"/>
              </a:ext>
            </a:extLst>
          </p:cNvPr>
          <p:cNvSpPr>
            <a:spLocks noGrp="1"/>
          </p:cNvSpPr>
          <p:nvPr>
            <p:ph sz="half" idx="1"/>
          </p:nvPr>
        </p:nvSpPr>
        <p:spPr/>
        <p:txBody>
          <a:bodyPr>
            <a:normAutofit lnSpcReduction="10000"/>
          </a:bodyPr>
          <a:lstStyle/>
          <a:p>
            <a:r>
              <a:rPr lang="en-US" dirty="0"/>
              <a:t>Wendy </a:t>
            </a:r>
            <a:r>
              <a:rPr lang="en-US" dirty="0" err="1"/>
              <a:t>Claver</a:t>
            </a:r>
            <a:r>
              <a:rPr lang="en-US" dirty="0"/>
              <a:t>:</a:t>
            </a:r>
          </a:p>
          <a:p>
            <a:pPr lvl="1"/>
            <a:r>
              <a:rPr lang="en-US" dirty="0"/>
              <a:t>Creation of Web Portal</a:t>
            </a:r>
          </a:p>
          <a:p>
            <a:pPr lvl="1"/>
            <a:r>
              <a:rPr lang="en-US" dirty="0"/>
              <a:t>Implementation of Roles Based Access</a:t>
            </a:r>
          </a:p>
          <a:p>
            <a:pPr lvl="1"/>
            <a:r>
              <a:rPr lang="en-US" dirty="0"/>
              <a:t>Documentation</a:t>
            </a:r>
          </a:p>
          <a:p>
            <a:pPr lvl="1"/>
            <a:r>
              <a:rPr lang="en-US" dirty="0"/>
              <a:t>Database planning</a:t>
            </a:r>
          </a:p>
          <a:p>
            <a:r>
              <a:rPr lang="en-US" dirty="0"/>
              <a:t>Faith </a:t>
            </a:r>
            <a:r>
              <a:rPr lang="en-US" dirty="0" err="1"/>
              <a:t>Kinchen</a:t>
            </a:r>
            <a:r>
              <a:rPr lang="en-US" dirty="0"/>
              <a:t>:</a:t>
            </a:r>
          </a:p>
          <a:p>
            <a:pPr lvl="1"/>
            <a:r>
              <a:rPr lang="en-US" dirty="0"/>
              <a:t>Creation of GUI</a:t>
            </a:r>
          </a:p>
          <a:p>
            <a:pPr lvl="1"/>
            <a:r>
              <a:rPr lang="en-US" dirty="0"/>
              <a:t>Creation of Reporting functions</a:t>
            </a:r>
          </a:p>
          <a:p>
            <a:pPr lvl="1"/>
            <a:r>
              <a:rPr lang="en-US" dirty="0"/>
              <a:t>Documentation</a:t>
            </a:r>
          </a:p>
          <a:p>
            <a:pPr lvl="1"/>
            <a:r>
              <a:rPr lang="en-US" dirty="0"/>
              <a:t>Database planning</a:t>
            </a:r>
          </a:p>
          <a:p>
            <a:pPr lvl="1"/>
            <a:endParaRPr lang="en-US" dirty="0"/>
          </a:p>
        </p:txBody>
      </p:sp>
      <p:sp>
        <p:nvSpPr>
          <p:cNvPr id="4" name="Content Placeholder 3">
            <a:extLst>
              <a:ext uri="{FF2B5EF4-FFF2-40B4-BE49-F238E27FC236}">
                <a16:creationId xmlns:a16="http://schemas.microsoft.com/office/drawing/2014/main" id="{31668585-DBCD-4BA1-BFC7-B0FC73BC246F}"/>
              </a:ext>
            </a:extLst>
          </p:cNvPr>
          <p:cNvSpPr>
            <a:spLocks noGrp="1"/>
          </p:cNvSpPr>
          <p:nvPr>
            <p:ph sz="half" idx="2"/>
          </p:nvPr>
        </p:nvSpPr>
        <p:spPr/>
        <p:txBody>
          <a:bodyPr>
            <a:normAutofit lnSpcReduction="10000"/>
          </a:bodyPr>
          <a:lstStyle/>
          <a:p>
            <a:r>
              <a:rPr lang="en-US" dirty="0"/>
              <a:t>Devin Greene</a:t>
            </a:r>
          </a:p>
          <a:p>
            <a:pPr lvl="1"/>
            <a:r>
              <a:rPr lang="en-US" dirty="0"/>
              <a:t>Creation of SQL scripts</a:t>
            </a:r>
          </a:p>
          <a:p>
            <a:pPr lvl="1"/>
            <a:r>
              <a:rPr lang="en-US" dirty="0"/>
              <a:t>Documentation </a:t>
            </a:r>
          </a:p>
          <a:p>
            <a:pPr lvl="1"/>
            <a:r>
              <a:rPr lang="en-US" dirty="0"/>
              <a:t>Creation of Database</a:t>
            </a:r>
          </a:p>
          <a:p>
            <a:pPr lvl="1"/>
            <a:r>
              <a:rPr lang="en-US" dirty="0"/>
              <a:t>Database Planning</a:t>
            </a:r>
          </a:p>
          <a:p>
            <a:r>
              <a:rPr lang="en-US" dirty="0"/>
              <a:t>Syed Ahmed:</a:t>
            </a:r>
          </a:p>
          <a:p>
            <a:pPr lvl="1"/>
            <a:r>
              <a:rPr lang="en-US" dirty="0"/>
              <a:t>Upkeep of Project Website</a:t>
            </a:r>
          </a:p>
          <a:p>
            <a:pPr lvl="1"/>
            <a:r>
              <a:rPr lang="en-US" dirty="0"/>
              <a:t>Upkeep of Database</a:t>
            </a:r>
          </a:p>
          <a:p>
            <a:pPr lvl="1"/>
            <a:r>
              <a:rPr lang="en-US" dirty="0"/>
              <a:t>Handling of PDF documents</a:t>
            </a:r>
          </a:p>
          <a:p>
            <a:pPr lvl="1"/>
            <a:r>
              <a:rPr lang="en-US" dirty="0"/>
              <a:t>Database planning</a:t>
            </a:r>
          </a:p>
          <a:p>
            <a:pPr marL="450000" lvl="1" indent="0">
              <a:buNone/>
            </a:pPr>
            <a:endParaRPr lang="en-US" dirty="0"/>
          </a:p>
        </p:txBody>
      </p:sp>
    </p:spTree>
    <p:extLst>
      <p:ext uri="{BB962C8B-B14F-4D97-AF65-F5344CB8AC3E}">
        <p14:creationId xmlns:p14="http://schemas.microsoft.com/office/powerpoint/2010/main" val="3322746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A3A21-3261-4A39-A04E-7F7CDCA93134}"/>
              </a:ext>
            </a:extLst>
          </p:cNvPr>
          <p:cNvSpPr>
            <a:spLocks noGrp="1"/>
          </p:cNvSpPr>
          <p:nvPr>
            <p:ph type="title"/>
          </p:nvPr>
        </p:nvSpPr>
        <p:spPr/>
        <p:txBody>
          <a:bodyPr/>
          <a:lstStyle/>
          <a:p>
            <a:r>
              <a:rPr lang="en-US" dirty="0"/>
              <a:t>Solution and Objective</a:t>
            </a:r>
          </a:p>
        </p:txBody>
      </p:sp>
      <p:sp>
        <p:nvSpPr>
          <p:cNvPr id="3" name="Content Placeholder 2">
            <a:extLst>
              <a:ext uri="{FF2B5EF4-FFF2-40B4-BE49-F238E27FC236}">
                <a16:creationId xmlns:a16="http://schemas.microsoft.com/office/drawing/2014/main" id="{2EE618F1-AD2A-4D75-B0E9-A3B35499A036}"/>
              </a:ext>
            </a:extLst>
          </p:cNvPr>
          <p:cNvSpPr>
            <a:spLocks noGrp="1"/>
          </p:cNvSpPr>
          <p:nvPr>
            <p:ph idx="1"/>
          </p:nvPr>
        </p:nvSpPr>
        <p:spPr/>
        <p:txBody>
          <a:bodyPr>
            <a:normAutofit/>
          </a:bodyPr>
          <a:lstStyle/>
          <a:p>
            <a:r>
              <a:rPr lang="en-US" dirty="0"/>
              <a:t>A single program or application that allows CCSE administrators to manage information about the projects</a:t>
            </a:r>
          </a:p>
          <a:p>
            <a:r>
              <a:rPr lang="en-US" dirty="0"/>
              <a:t>This application should have the ability to</a:t>
            </a:r>
          </a:p>
          <a:p>
            <a:pPr lvl="1"/>
            <a:r>
              <a:rPr lang="en-US" dirty="0"/>
              <a:t>Hold and sort data related to Projects, Sponsors, students, and faculty</a:t>
            </a:r>
          </a:p>
          <a:p>
            <a:pPr lvl="1"/>
            <a:r>
              <a:rPr lang="en-US" dirty="0"/>
              <a:t>Input and manipulate data with a GUI</a:t>
            </a:r>
          </a:p>
          <a:p>
            <a:pPr lvl="1"/>
            <a:r>
              <a:rPr lang="en-US" dirty="0"/>
              <a:t>Create reports that that easily combine relevant data from the areas listed above</a:t>
            </a:r>
          </a:p>
          <a:p>
            <a:pPr lvl="1"/>
            <a:r>
              <a:rPr lang="en-US" dirty="0"/>
              <a:t>Store specific documents such as MOUs and NDA’s for each project</a:t>
            </a:r>
          </a:p>
          <a:p>
            <a:pPr lvl="1"/>
            <a:r>
              <a:rPr lang="en-US" dirty="0"/>
              <a:t>Implement a form of Role Based Access Control (RBAC)</a:t>
            </a:r>
          </a:p>
          <a:p>
            <a:endParaRPr lang="en-US" dirty="0"/>
          </a:p>
          <a:p>
            <a:pPr marL="36900" indent="0">
              <a:buNone/>
            </a:pPr>
            <a:endParaRPr lang="en-US" dirty="0"/>
          </a:p>
          <a:p>
            <a:pPr marL="36900" indent="0">
              <a:buNone/>
            </a:pPr>
            <a:endParaRPr lang="en-US" dirty="0"/>
          </a:p>
        </p:txBody>
      </p:sp>
    </p:spTree>
    <p:extLst>
      <p:ext uri="{BB962C8B-B14F-4D97-AF65-F5344CB8AC3E}">
        <p14:creationId xmlns:p14="http://schemas.microsoft.com/office/powerpoint/2010/main" val="3994739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177CD4-9337-4638-9688-DC72424DFC4B}"/>
              </a:ext>
            </a:extLst>
          </p:cNvPr>
          <p:cNvSpPr>
            <a:spLocks noGrp="1"/>
          </p:cNvSpPr>
          <p:nvPr>
            <p:ph idx="1"/>
          </p:nvPr>
        </p:nvSpPr>
        <p:spPr/>
        <p:txBody>
          <a:bodyPr/>
          <a:lstStyle/>
          <a:p>
            <a:r>
              <a:rPr lang="en-US" dirty="0"/>
              <a:t>The team relied heavily on the following resources: </a:t>
            </a:r>
          </a:p>
          <a:p>
            <a:pPr lvl="1"/>
            <a:r>
              <a:rPr lang="en-US" dirty="0"/>
              <a:t>Official Microsoft documentation </a:t>
            </a:r>
          </a:p>
          <a:p>
            <a:pPr lvl="1"/>
            <a:r>
              <a:rPr lang="en-US" dirty="0"/>
              <a:t>Third party written tutorials</a:t>
            </a:r>
          </a:p>
          <a:p>
            <a:pPr lvl="1"/>
            <a:r>
              <a:rPr lang="en-US" dirty="0"/>
              <a:t>Third party video tutorials </a:t>
            </a:r>
          </a:p>
          <a:p>
            <a:pPr lvl="1"/>
            <a:r>
              <a:rPr lang="en-US" dirty="0"/>
              <a:t>Information provided by Q&amp;A of the project sponsor</a:t>
            </a:r>
          </a:p>
          <a:p>
            <a:r>
              <a:rPr lang="en-US" dirty="0"/>
              <a:t>The team used Q&amp;A information, as well as ER Diagrams, table schemas, and sketches to plan the database and GUI.</a:t>
            </a:r>
          </a:p>
          <a:p>
            <a:pPr marL="36900" indent="0">
              <a:buNone/>
            </a:pPr>
            <a:endParaRPr lang="en-US" dirty="0"/>
          </a:p>
          <a:p>
            <a:endParaRPr lang="en-US" dirty="0"/>
          </a:p>
          <a:p>
            <a:pPr marL="36900" indent="0">
              <a:buNone/>
            </a:pPr>
            <a:endParaRPr lang="en-US" dirty="0"/>
          </a:p>
          <a:p>
            <a:endParaRPr lang="en-US" dirty="0"/>
          </a:p>
          <a:p>
            <a:endParaRPr lang="en-US" dirty="0"/>
          </a:p>
          <a:p>
            <a:endParaRPr lang="en-US" dirty="0"/>
          </a:p>
          <a:p>
            <a:endParaRPr lang="en-US" dirty="0"/>
          </a:p>
          <a:p>
            <a:endParaRPr lang="en-US" dirty="0"/>
          </a:p>
        </p:txBody>
      </p:sp>
      <p:sp>
        <p:nvSpPr>
          <p:cNvPr id="5" name="Title 4">
            <a:extLst>
              <a:ext uri="{FF2B5EF4-FFF2-40B4-BE49-F238E27FC236}">
                <a16:creationId xmlns:a16="http://schemas.microsoft.com/office/drawing/2014/main" id="{EE147E05-B906-4A0B-976F-BD98463D7DC9}"/>
              </a:ext>
            </a:extLst>
          </p:cNvPr>
          <p:cNvSpPr>
            <a:spLocks noGrp="1"/>
          </p:cNvSpPr>
          <p:nvPr>
            <p:ph type="title"/>
          </p:nvPr>
        </p:nvSpPr>
        <p:spPr/>
        <p:txBody>
          <a:bodyPr/>
          <a:lstStyle/>
          <a:p>
            <a:r>
              <a:rPr lang="en-US" dirty="0"/>
              <a:t>Resources and Planning</a:t>
            </a:r>
          </a:p>
        </p:txBody>
      </p:sp>
    </p:spTree>
    <p:extLst>
      <p:ext uri="{BB962C8B-B14F-4D97-AF65-F5344CB8AC3E}">
        <p14:creationId xmlns:p14="http://schemas.microsoft.com/office/powerpoint/2010/main" val="3285607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1FBB5-FCD0-452E-B861-97E3B1961C88}"/>
              </a:ext>
            </a:extLst>
          </p:cNvPr>
          <p:cNvSpPr>
            <a:spLocks noGrp="1"/>
          </p:cNvSpPr>
          <p:nvPr>
            <p:ph type="title"/>
          </p:nvPr>
        </p:nvSpPr>
        <p:spPr/>
        <p:txBody>
          <a:bodyPr/>
          <a:lstStyle/>
          <a:p>
            <a:r>
              <a:rPr lang="en-US" dirty="0"/>
              <a:t>ER Diagram and Table Schema</a:t>
            </a:r>
          </a:p>
        </p:txBody>
      </p:sp>
      <p:pic>
        <p:nvPicPr>
          <p:cNvPr id="7" name="Content Placeholder 7" descr="A close up of a map&#10;&#10;Description automatically generated">
            <a:extLst>
              <a:ext uri="{FF2B5EF4-FFF2-40B4-BE49-F238E27FC236}">
                <a16:creationId xmlns:a16="http://schemas.microsoft.com/office/drawing/2014/main" id="{54AEAAF1-15F2-4607-9558-67B64C1BFED9}"/>
              </a:ext>
            </a:extLst>
          </p:cNvPr>
          <p:cNvPicPr>
            <a:picLocks noGrp="1" noChangeAspect="1"/>
          </p:cNvPicPr>
          <p:nvPr>
            <p:ph sz="half" idx="1"/>
          </p:nvPr>
        </p:nvPicPr>
        <p:blipFill>
          <a:blip r:embed="rId2"/>
          <a:stretch>
            <a:fillRect/>
          </a:stretch>
        </p:blipFill>
        <p:spPr>
          <a:xfrm>
            <a:off x="295275" y="1925930"/>
            <a:ext cx="5734628" cy="4676612"/>
          </a:xfrm>
        </p:spPr>
      </p:pic>
      <p:pic>
        <p:nvPicPr>
          <p:cNvPr id="8" name="Content Placeholder 9" descr="A screenshot of a computer&#10;&#10;Description automatically generated">
            <a:extLst>
              <a:ext uri="{FF2B5EF4-FFF2-40B4-BE49-F238E27FC236}">
                <a16:creationId xmlns:a16="http://schemas.microsoft.com/office/drawing/2014/main" id="{52FCBCC4-97BC-42FA-A7E6-384CE4601937}"/>
              </a:ext>
            </a:extLst>
          </p:cNvPr>
          <p:cNvPicPr>
            <a:picLocks noGrp="1" noChangeAspect="1"/>
          </p:cNvPicPr>
          <p:nvPr>
            <p:ph sz="half" idx="2"/>
          </p:nvPr>
        </p:nvPicPr>
        <p:blipFill>
          <a:blip r:embed="rId3"/>
          <a:stretch>
            <a:fillRect/>
          </a:stretch>
        </p:blipFill>
        <p:spPr>
          <a:xfrm>
            <a:off x="6162099" y="1848011"/>
            <a:ext cx="5878617" cy="4676613"/>
          </a:xfrm>
        </p:spPr>
      </p:pic>
    </p:spTree>
    <p:extLst>
      <p:ext uri="{BB962C8B-B14F-4D97-AF65-F5344CB8AC3E}">
        <p14:creationId xmlns:p14="http://schemas.microsoft.com/office/powerpoint/2010/main" val="1434212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C3783-89B2-4305-93E9-E22D20161502}"/>
              </a:ext>
            </a:extLst>
          </p:cNvPr>
          <p:cNvSpPr>
            <a:spLocks noGrp="1"/>
          </p:cNvSpPr>
          <p:nvPr>
            <p:ph type="title"/>
          </p:nvPr>
        </p:nvSpPr>
        <p:spPr/>
        <p:txBody>
          <a:bodyPr/>
          <a:lstStyle/>
          <a:p>
            <a:r>
              <a:rPr lang="en-US" dirty="0"/>
              <a:t>Project by Milestones</a:t>
            </a:r>
          </a:p>
        </p:txBody>
      </p:sp>
      <p:sp>
        <p:nvSpPr>
          <p:cNvPr id="3" name="Content Placeholder 2">
            <a:extLst>
              <a:ext uri="{FF2B5EF4-FFF2-40B4-BE49-F238E27FC236}">
                <a16:creationId xmlns:a16="http://schemas.microsoft.com/office/drawing/2014/main" id="{71F11962-334D-4173-B2E5-924AA662E32B}"/>
              </a:ext>
            </a:extLst>
          </p:cNvPr>
          <p:cNvSpPr>
            <a:spLocks noGrp="1"/>
          </p:cNvSpPr>
          <p:nvPr>
            <p:ph idx="1"/>
          </p:nvPr>
        </p:nvSpPr>
        <p:spPr>
          <a:xfrm>
            <a:off x="566661" y="1749383"/>
            <a:ext cx="10353762" cy="4058751"/>
          </a:xfrm>
        </p:spPr>
        <p:txBody>
          <a:bodyPr/>
          <a:lstStyle/>
          <a:p>
            <a:r>
              <a:rPr lang="en-US" dirty="0"/>
              <a:t>This project was divided into three Milestones deliverables:</a:t>
            </a:r>
          </a:p>
          <a:p>
            <a:pPr lvl="1"/>
            <a:r>
              <a:rPr lang="en-US" dirty="0"/>
              <a:t>Milestone 1: This milestone required that the team show that they had solid plan moving forward with the project. The team presented the following deliverables at this milestone:</a:t>
            </a:r>
          </a:p>
          <a:p>
            <a:pPr lvl="2"/>
            <a:r>
              <a:rPr lang="en-US" dirty="0"/>
              <a:t>ER Diagram (Shown on previous slide)</a:t>
            </a:r>
          </a:p>
          <a:p>
            <a:pPr lvl="2"/>
            <a:r>
              <a:rPr lang="en-US" dirty="0"/>
              <a:t>Table Schema (Shown on previous slide)</a:t>
            </a:r>
          </a:p>
          <a:p>
            <a:pPr lvl="1"/>
            <a:r>
              <a:rPr lang="en-US" dirty="0"/>
              <a:t>Milestone 2:  This milestone required that the database for the application be completed and able to store data. The team presented the following deliverables at this milestone:</a:t>
            </a:r>
          </a:p>
          <a:p>
            <a:pPr lvl="2"/>
            <a:r>
              <a:rPr lang="en-US" dirty="0"/>
              <a:t>Database developed using T-SQL </a:t>
            </a:r>
          </a:p>
          <a:p>
            <a:pPr lvl="2"/>
            <a:r>
              <a:rPr lang="en-US" dirty="0"/>
              <a:t>Tentative sketches for the GUI</a:t>
            </a:r>
          </a:p>
          <a:p>
            <a:pPr lvl="2"/>
            <a:r>
              <a:rPr lang="en-US" dirty="0"/>
              <a:t>Tentative design for GUI portal</a:t>
            </a:r>
          </a:p>
          <a:p>
            <a:endParaRPr lang="en-US" dirty="0"/>
          </a:p>
          <a:p>
            <a:endParaRPr lang="en-US" dirty="0"/>
          </a:p>
        </p:txBody>
      </p:sp>
    </p:spTree>
    <p:extLst>
      <p:ext uri="{BB962C8B-B14F-4D97-AF65-F5344CB8AC3E}">
        <p14:creationId xmlns:p14="http://schemas.microsoft.com/office/powerpoint/2010/main" val="539727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9A65C-7469-43FC-ACED-F716974A8DA2}"/>
              </a:ext>
            </a:extLst>
          </p:cNvPr>
          <p:cNvSpPr>
            <a:spLocks noGrp="1"/>
          </p:cNvSpPr>
          <p:nvPr>
            <p:ph type="title"/>
          </p:nvPr>
        </p:nvSpPr>
        <p:spPr/>
        <p:txBody>
          <a:bodyPr/>
          <a:lstStyle/>
          <a:p>
            <a:r>
              <a:rPr lang="en-US" dirty="0"/>
              <a:t>Project By Milestones Cont.</a:t>
            </a:r>
          </a:p>
        </p:txBody>
      </p:sp>
      <p:sp>
        <p:nvSpPr>
          <p:cNvPr id="3" name="Content Placeholder 2">
            <a:extLst>
              <a:ext uri="{FF2B5EF4-FFF2-40B4-BE49-F238E27FC236}">
                <a16:creationId xmlns:a16="http://schemas.microsoft.com/office/drawing/2014/main" id="{1B131FAC-B9E3-4C9F-B005-B0563E805036}"/>
              </a:ext>
            </a:extLst>
          </p:cNvPr>
          <p:cNvSpPr>
            <a:spLocks noGrp="1"/>
          </p:cNvSpPr>
          <p:nvPr>
            <p:ph idx="1"/>
          </p:nvPr>
        </p:nvSpPr>
        <p:spPr/>
        <p:txBody>
          <a:bodyPr/>
          <a:lstStyle/>
          <a:p>
            <a:r>
              <a:rPr lang="en-US" dirty="0"/>
              <a:t>Milestone 3: This milestone required that the Database be functional, with the ability to input data and make reports. This milestone was also the last chance to demonstrate sponsor request such as RBAC and handling of PDF documents.</a:t>
            </a:r>
          </a:p>
          <a:p>
            <a:r>
              <a:rPr lang="en-US" dirty="0"/>
              <a:t>The team presented the following deliverables at this milestone:</a:t>
            </a:r>
          </a:p>
          <a:p>
            <a:pPr lvl="1"/>
            <a:r>
              <a:rPr lang="en-US" dirty="0"/>
              <a:t>Final version of the project Database</a:t>
            </a:r>
          </a:p>
          <a:p>
            <a:pPr lvl="1"/>
            <a:r>
              <a:rPr lang="en-US" dirty="0"/>
              <a:t>Ability to enter and sort data using the GUI</a:t>
            </a:r>
          </a:p>
          <a:p>
            <a:pPr lvl="1"/>
            <a:r>
              <a:rPr lang="en-US" dirty="0"/>
              <a:t>Portal with log in capabilities for the three user roles</a:t>
            </a:r>
          </a:p>
          <a:p>
            <a:pPr lvl="1"/>
            <a:r>
              <a:rPr lang="en-US" dirty="0"/>
              <a:t>Ability to upload and store PDF documents in the database</a:t>
            </a:r>
          </a:p>
        </p:txBody>
      </p:sp>
    </p:spTree>
    <p:extLst>
      <p:ext uri="{BB962C8B-B14F-4D97-AF65-F5344CB8AC3E}">
        <p14:creationId xmlns:p14="http://schemas.microsoft.com/office/powerpoint/2010/main" val="3694036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905B9-492B-49A6-9F8A-43C0197A4286}"/>
              </a:ext>
            </a:extLst>
          </p:cNvPr>
          <p:cNvSpPr>
            <a:spLocks noGrp="1"/>
          </p:cNvSpPr>
          <p:nvPr>
            <p:ph type="title"/>
          </p:nvPr>
        </p:nvSpPr>
        <p:spPr/>
        <p:txBody>
          <a:bodyPr/>
          <a:lstStyle/>
          <a:p>
            <a:r>
              <a:rPr lang="en-US" dirty="0"/>
              <a:t>Development Platform and Language</a:t>
            </a:r>
          </a:p>
        </p:txBody>
      </p:sp>
      <p:sp>
        <p:nvSpPr>
          <p:cNvPr id="3" name="Content Placeholder 2">
            <a:extLst>
              <a:ext uri="{FF2B5EF4-FFF2-40B4-BE49-F238E27FC236}">
                <a16:creationId xmlns:a16="http://schemas.microsoft.com/office/drawing/2014/main" id="{053EB032-1148-478A-BFB9-9051EE70A5E1}"/>
              </a:ext>
            </a:extLst>
          </p:cNvPr>
          <p:cNvSpPr>
            <a:spLocks noGrp="1"/>
          </p:cNvSpPr>
          <p:nvPr>
            <p:ph idx="1"/>
          </p:nvPr>
        </p:nvSpPr>
        <p:spPr/>
        <p:txBody>
          <a:bodyPr/>
          <a:lstStyle/>
          <a:p>
            <a:r>
              <a:rPr lang="en-US" dirty="0"/>
              <a:t>The Project team chose to develop the application using Visual Studio for the following reasons:</a:t>
            </a:r>
          </a:p>
          <a:p>
            <a:pPr lvl="1"/>
            <a:r>
              <a:rPr lang="en-US" dirty="0"/>
              <a:t>Large amount of easily accessible documentation </a:t>
            </a:r>
          </a:p>
          <a:p>
            <a:pPr lvl="1"/>
            <a:r>
              <a:rPr lang="en-US" dirty="0"/>
              <a:t>Large amount of third-party tutorials</a:t>
            </a:r>
          </a:p>
          <a:p>
            <a:pPr lvl="1"/>
            <a:r>
              <a:rPr lang="en-US" dirty="0"/>
              <a:t>experience using the platform in previous classes</a:t>
            </a:r>
          </a:p>
          <a:p>
            <a:r>
              <a:rPr lang="en-US" dirty="0"/>
              <a:t>This project was developed primarily using C# and the </a:t>
            </a:r>
            <a:r>
              <a:rPr lang="en-US" dirty="0" err="1"/>
              <a:t>ASP.Net</a:t>
            </a:r>
            <a:r>
              <a:rPr lang="en-US" dirty="0"/>
              <a:t> Core framework. HTML is also an integral part of the GUI. </a:t>
            </a:r>
          </a:p>
          <a:p>
            <a:r>
              <a:rPr lang="en-US" dirty="0"/>
              <a:t>The portal and the GUI use Razer pages as opposed to HTML pages</a:t>
            </a:r>
          </a:p>
          <a:p>
            <a:r>
              <a:rPr lang="en-US" dirty="0"/>
              <a:t>The database was created in visual studio using Transact SQL</a:t>
            </a:r>
          </a:p>
        </p:txBody>
      </p:sp>
    </p:spTree>
    <p:extLst>
      <p:ext uri="{BB962C8B-B14F-4D97-AF65-F5344CB8AC3E}">
        <p14:creationId xmlns:p14="http://schemas.microsoft.com/office/powerpoint/2010/main" val="610858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6F47F-489E-4F1C-98F6-A7C155D0F1E6}"/>
              </a:ext>
            </a:extLst>
          </p:cNvPr>
          <p:cNvSpPr>
            <a:spLocks noGrp="1"/>
          </p:cNvSpPr>
          <p:nvPr>
            <p:ph type="title"/>
          </p:nvPr>
        </p:nvSpPr>
        <p:spPr/>
        <p:txBody>
          <a:bodyPr/>
          <a:lstStyle/>
          <a:p>
            <a:r>
              <a:rPr lang="en-US" dirty="0"/>
              <a:t>Project Development (Database)</a:t>
            </a:r>
          </a:p>
        </p:txBody>
      </p:sp>
      <p:sp>
        <p:nvSpPr>
          <p:cNvPr id="3" name="Content Placeholder 2">
            <a:extLst>
              <a:ext uri="{FF2B5EF4-FFF2-40B4-BE49-F238E27FC236}">
                <a16:creationId xmlns:a16="http://schemas.microsoft.com/office/drawing/2014/main" id="{4A395B2B-165F-417F-99A6-8CB22E102431}"/>
              </a:ext>
            </a:extLst>
          </p:cNvPr>
          <p:cNvSpPr>
            <a:spLocks noGrp="1"/>
          </p:cNvSpPr>
          <p:nvPr>
            <p:ph idx="1"/>
          </p:nvPr>
        </p:nvSpPr>
        <p:spPr/>
        <p:txBody>
          <a:bodyPr>
            <a:normAutofit fontScale="92500"/>
          </a:bodyPr>
          <a:lstStyle/>
          <a:p>
            <a:r>
              <a:rPr lang="en-US" dirty="0"/>
              <a:t>Architecture:</a:t>
            </a:r>
          </a:p>
          <a:p>
            <a:pPr lvl="1"/>
            <a:r>
              <a:rPr lang="en-US" dirty="0"/>
              <a:t>The database is broken down into tables that represent the major entities that require information tracking:</a:t>
            </a:r>
          </a:p>
          <a:p>
            <a:pPr lvl="2"/>
            <a:r>
              <a:rPr lang="en-US" dirty="0"/>
              <a:t>Projects</a:t>
            </a:r>
          </a:p>
          <a:p>
            <a:pPr lvl="2"/>
            <a:r>
              <a:rPr lang="en-US" dirty="0"/>
              <a:t>Sponsors</a:t>
            </a:r>
          </a:p>
          <a:p>
            <a:pPr lvl="2"/>
            <a:r>
              <a:rPr lang="en-US" dirty="0"/>
              <a:t>Students</a:t>
            </a:r>
          </a:p>
          <a:p>
            <a:pPr lvl="2"/>
            <a:r>
              <a:rPr lang="en-US" dirty="0"/>
              <a:t>Faculty</a:t>
            </a:r>
          </a:p>
          <a:p>
            <a:pPr lvl="2"/>
            <a:r>
              <a:rPr lang="en-US" dirty="0"/>
              <a:t>PDF Files</a:t>
            </a:r>
          </a:p>
          <a:p>
            <a:pPr lvl="1"/>
            <a:r>
              <a:rPr lang="en-US" dirty="0"/>
              <a:t>The database also includes junction tables to allow communication and interaction between tables:</a:t>
            </a:r>
          </a:p>
          <a:p>
            <a:pPr lvl="2"/>
            <a:r>
              <a:rPr lang="en-US" dirty="0"/>
              <a:t>Assignments</a:t>
            </a:r>
          </a:p>
          <a:p>
            <a:pPr lvl="2"/>
            <a:r>
              <a:rPr lang="en-US" dirty="0"/>
              <a:t>Proposals</a:t>
            </a:r>
          </a:p>
          <a:p>
            <a:pPr lvl="2"/>
            <a:endParaRPr lang="en-US" dirty="0"/>
          </a:p>
        </p:txBody>
      </p:sp>
    </p:spTree>
    <p:extLst>
      <p:ext uri="{BB962C8B-B14F-4D97-AF65-F5344CB8AC3E}">
        <p14:creationId xmlns:p14="http://schemas.microsoft.com/office/powerpoint/2010/main" val="14550354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606</TotalTime>
  <Words>969</Words>
  <Application>Microsoft Office PowerPoint</Application>
  <PresentationFormat>Widescreen</PresentationFormat>
  <Paragraphs>148</Paragraphs>
  <Slides>20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Calisto MT</vt:lpstr>
      <vt:lpstr>Wingdings 2</vt:lpstr>
      <vt:lpstr>Slate</vt:lpstr>
      <vt:lpstr>CCSE PROJECT MANAGEMENT SYSTEM</vt:lpstr>
      <vt:lpstr>The Problem</vt:lpstr>
      <vt:lpstr>Solution and Objective</vt:lpstr>
      <vt:lpstr>Resources and Planning</vt:lpstr>
      <vt:lpstr>ER Diagram and Table Schema</vt:lpstr>
      <vt:lpstr>Project by Milestones</vt:lpstr>
      <vt:lpstr>Project By Milestones Cont.</vt:lpstr>
      <vt:lpstr>Development Platform and Language</vt:lpstr>
      <vt:lpstr>Project Development (Database)</vt:lpstr>
      <vt:lpstr>Final Database</vt:lpstr>
      <vt:lpstr>Project Development (Portal)</vt:lpstr>
      <vt:lpstr>Web Portal </vt:lpstr>
      <vt:lpstr>Project Development(GUI)</vt:lpstr>
      <vt:lpstr>GUI Sketches</vt:lpstr>
      <vt:lpstr>GUI</vt:lpstr>
      <vt:lpstr>Reporting Feature </vt:lpstr>
      <vt:lpstr>Project Development (PDF handling)</vt:lpstr>
      <vt:lpstr>PDF Handling</vt:lpstr>
      <vt:lpstr>Project Experience  </vt:lpstr>
      <vt:lpstr>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CCSE PROJECT MANAGEMENT SYSTEM</dc:title>
  <dc:creator>Devin Greene</dc:creator>
  <cp:lastModifiedBy>Devin Greene</cp:lastModifiedBy>
  <cp:revision>2</cp:revision>
  <dcterms:created xsi:type="dcterms:W3CDTF">2020-04-07T17:05:24Z</dcterms:created>
  <dcterms:modified xsi:type="dcterms:W3CDTF">2020-04-25T17:38:07Z</dcterms:modified>
</cp:coreProperties>
</file>