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5"/>
  </p:notesMasterIdLst>
  <p:sldIdLst>
    <p:sldId id="256" r:id="rId2"/>
    <p:sldId id="257" r:id="rId3"/>
    <p:sldId id="258" r:id="rId4"/>
    <p:sldId id="259" r:id="rId5"/>
    <p:sldId id="260" r:id="rId6"/>
    <p:sldId id="266" r:id="rId7"/>
    <p:sldId id="271" r:id="rId8"/>
    <p:sldId id="272" r:id="rId9"/>
    <p:sldId id="268" r:id="rId10"/>
    <p:sldId id="273" r:id="rId11"/>
    <p:sldId id="269" r:id="rId12"/>
    <p:sldId id="264"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0" d="100"/>
          <a:sy n="100" d="100"/>
        </p:scale>
        <p:origin x="84"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in Greene" userId="9b15fb0a2bc2be43" providerId="LiveId" clId="{687C4550-B9F7-4DCA-BA0F-8A5114E5D2A9}"/>
    <pc:docChg chg="undo custSel mod modSld">
      <pc:chgData name="Devin Greene" userId="9b15fb0a2bc2be43" providerId="LiveId" clId="{687C4550-B9F7-4DCA-BA0F-8A5114E5D2A9}" dt="2020-04-07T17:05:24.950" v="8" actId="26606"/>
      <pc:docMkLst>
        <pc:docMk/>
      </pc:docMkLst>
      <pc:sldChg chg="addSp delSp modSp mod setBg">
        <pc:chgData name="Devin Greene" userId="9b15fb0a2bc2be43" providerId="LiveId" clId="{687C4550-B9F7-4DCA-BA0F-8A5114E5D2A9}" dt="2020-04-07T17:05:24.950" v="8" actId="26606"/>
        <pc:sldMkLst>
          <pc:docMk/>
          <pc:sldMk cId="1140873314" sldId="256"/>
        </pc:sldMkLst>
        <pc:spChg chg="mod ord">
          <ac:chgData name="Devin Greene" userId="9b15fb0a2bc2be43" providerId="LiveId" clId="{687C4550-B9F7-4DCA-BA0F-8A5114E5D2A9}" dt="2020-04-07T17:05:24.950" v="8" actId="26606"/>
          <ac:spMkLst>
            <pc:docMk/>
            <pc:sldMk cId="1140873314" sldId="256"/>
            <ac:spMk id="2" creationId="{A602ACAA-76D9-46EF-9EA2-B2C36BFCE4B2}"/>
          </ac:spMkLst>
        </pc:spChg>
        <pc:spChg chg="mod">
          <ac:chgData name="Devin Greene" userId="9b15fb0a2bc2be43" providerId="LiveId" clId="{687C4550-B9F7-4DCA-BA0F-8A5114E5D2A9}" dt="2020-04-07T17:05:24.950" v="8" actId="26606"/>
          <ac:spMkLst>
            <pc:docMk/>
            <pc:sldMk cId="1140873314" sldId="256"/>
            <ac:spMk id="3" creationId="{6B4DB39A-A3CE-4EF5-8D7C-A1E937F8663F}"/>
          </ac:spMkLst>
        </pc:spChg>
        <pc:spChg chg="add del">
          <ac:chgData name="Devin Greene" userId="9b15fb0a2bc2be43" providerId="LiveId" clId="{687C4550-B9F7-4DCA-BA0F-8A5114E5D2A9}" dt="2020-04-07T17:05:15.787" v="1" actId="26606"/>
          <ac:spMkLst>
            <pc:docMk/>
            <pc:sldMk cId="1140873314" sldId="256"/>
            <ac:spMk id="8" creationId="{9A6C2C86-63BF-47D5-AA3F-905111A238E2}"/>
          </ac:spMkLst>
        </pc:spChg>
        <pc:spChg chg="add del">
          <ac:chgData name="Devin Greene" userId="9b15fb0a2bc2be43" providerId="LiveId" clId="{687C4550-B9F7-4DCA-BA0F-8A5114E5D2A9}" dt="2020-04-07T17:05:23.442" v="5" actId="26606"/>
          <ac:spMkLst>
            <pc:docMk/>
            <pc:sldMk cId="1140873314" sldId="256"/>
            <ac:spMk id="14" creationId="{9A6C2C86-63BF-47D5-AA3F-905111A238E2}"/>
          </ac:spMkLst>
        </pc:spChg>
        <pc:spChg chg="add">
          <ac:chgData name="Devin Greene" userId="9b15fb0a2bc2be43" providerId="LiveId" clId="{687C4550-B9F7-4DCA-BA0F-8A5114E5D2A9}" dt="2020-04-07T17:05:24.950" v="8" actId="26606"/>
          <ac:spMkLst>
            <pc:docMk/>
            <pc:sldMk cId="1140873314" sldId="256"/>
            <ac:spMk id="20" creationId="{1976BAAA-75A1-48AA-B7DE-B6B8070992D3}"/>
          </ac:spMkLst>
        </pc:spChg>
        <pc:spChg chg="add">
          <ac:chgData name="Devin Greene" userId="9b15fb0a2bc2be43" providerId="LiveId" clId="{687C4550-B9F7-4DCA-BA0F-8A5114E5D2A9}" dt="2020-04-07T17:05:24.950" v="8" actId="26606"/>
          <ac:spMkLst>
            <pc:docMk/>
            <pc:sldMk cId="1140873314" sldId="256"/>
            <ac:spMk id="21" creationId="{65A5F259-CDF7-4A15-A66C-A9939D23E346}"/>
          </ac:spMkLst>
        </pc:spChg>
        <pc:picChg chg="add del">
          <ac:chgData name="Devin Greene" userId="9b15fb0a2bc2be43" providerId="LiveId" clId="{687C4550-B9F7-4DCA-BA0F-8A5114E5D2A9}" dt="2020-04-07T17:05:18.482" v="3" actId="26606"/>
          <ac:picMkLst>
            <pc:docMk/>
            <pc:sldMk cId="1140873314" sldId="256"/>
            <ac:picMk id="7" creationId="{99FA7642-09CE-4FFD-9672-9DA1BA874817}"/>
          </ac:picMkLst>
        </pc:picChg>
        <pc:picChg chg="add del">
          <ac:chgData name="Devin Greene" userId="9b15fb0a2bc2be43" providerId="LiveId" clId="{687C4550-B9F7-4DCA-BA0F-8A5114E5D2A9}" dt="2020-04-07T17:05:18.482" v="3" actId="26606"/>
          <ac:picMkLst>
            <pc:docMk/>
            <pc:sldMk cId="1140873314" sldId="256"/>
            <ac:picMk id="12" creationId="{76AAFF90-89E1-46D5-B8B5-3BFDBB92D867}"/>
          </ac:picMkLst>
        </pc:picChg>
        <pc:picChg chg="add del">
          <ac:chgData name="Devin Greene" userId="9b15fb0a2bc2be43" providerId="LiveId" clId="{687C4550-B9F7-4DCA-BA0F-8A5114E5D2A9}" dt="2020-04-07T17:05:24.860" v="7" actId="26606"/>
          <ac:picMkLst>
            <pc:docMk/>
            <pc:sldMk cId="1140873314" sldId="256"/>
            <ac:picMk id="17" creationId="{76AAFF90-89E1-46D5-B8B5-3BFDBB92D867}"/>
          </ac:picMkLst>
        </pc:picChg>
        <pc:picChg chg="add del">
          <ac:chgData name="Devin Greene" userId="9b15fb0a2bc2be43" providerId="LiveId" clId="{687C4550-B9F7-4DCA-BA0F-8A5114E5D2A9}" dt="2020-04-07T17:05:24.860" v="7" actId="26606"/>
          <ac:picMkLst>
            <pc:docMk/>
            <pc:sldMk cId="1140873314" sldId="256"/>
            <ac:picMk id="18" creationId="{99FA7642-09CE-4FFD-9672-9DA1BA874817}"/>
          </ac:picMkLst>
        </pc:picChg>
        <pc:cxnChg chg="add del">
          <ac:chgData name="Devin Greene" userId="9b15fb0a2bc2be43" providerId="LiveId" clId="{687C4550-B9F7-4DCA-BA0F-8A5114E5D2A9}" dt="2020-04-07T17:05:15.787" v="1" actId="26606"/>
          <ac:cxnSpMkLst>
            <pc:docMk/>
            <pc:sldMk cId="1140873314" sldId="256"/>
            <ac:cxnSpMk id="10" creationId="{425A0768-3044-4AA9-A889-D2CAA68C517A}"/>
          </ac:cxnSpMkLst>
        </pc:cxnChg>
        <pc:cxnChg chg="add del">
          <ac:chgData name="Devin Greene" userId="9b15fb0a2bc2be43" providerId="LiveId" clId="{687C4550-B9F7-4DCA-BA0F-8A5114E5D2A9}" dt="2020-04-07T17:05:23.442" v="5" actId="26606"/>
          <ac:cxnSpMkLst>
            <pc:docMk/>
            <pc:sldMk cId="1140873314" sldId="256"/>
            <ac:cxnSpMk id="15" creationId="{425A0768-3044-4AA9-A889-D2CAA68C517A}"/>
          </ac:cxnSpMkLst>
        </pc:cxnChg>
      </pc:sldChg>
    </pc:docChg>
  </pc:docChgLst>
  <pc:docChgLst>
    <pc:chgData name="Devin Greene" userId="9b15fb0a2bc2be43" providerId="LiveId" clId="{D6CE058F-E72D-405B-B9DF-3C9F74A5A806}"/>
    <pc:docChg chg="custSel modSld">
      <pc:chgData name="Devin Greene" userId="9b15fb0a2bc2be43" providerId="LiveId" clId="{D6CE058F-E72D-405B-B9DF-3C9F74A5A806}" dt="2020-03-12T22:17:33.059" v="18" actId="20577"/>
      <pc:docMkLst>
        <pc:docMk/>
      </pc:docMkLst>
      <pc:sldChg chg="modSp">
        <pc:chgData name="Devin Greene" userId="9b15fb0a2bc2be43" providerId="LiveId" clId="{D6CE058F-E72D-405B-B9DF-3C9F74A5A806}" dt="2020-03-12T22:17:33.059" v="18" actId="20577"/>
        <pc:sldMkLst>
          <pc:docMk/>
          <pc:sldMk cId="2795458862" sldId="257"/>
        </pc:sldMkLst>
        <pc:spChg chg="mod">
          <ac:chgData name="Devin Greene" userId="9b15fb0a2bc2be43" providerId="LiveId" clId="{D6CE058F-E72D-405B-B9DF-3C9F74A5A806}" dt="2020-03-12T22:17:33.059" v="18" actId="20577"/>
          <ac:spMkLst>
            <pc:docMk/>
            <pc:sldMk cId="2795458862" sldId="257"/>
            <ac:spMk id="3" creationId="{5835C25B-7FFE-46B1-ACDE-C1D4756E2655}"/>
          </ac:spMkLst>
        </pc:spChg>
      </pc:sldChg>
      <pc:sldChg chg="modSp">
        <pc:chgData name="Devin Greene" userId="9b15fb0a2bc2be43" providerId="LiveId" clId="{D6CE058F-E72D-405B-B9DF-3C9F74A5A806}" dt="2020-03-12T01:07:17.462" v="2" actId="20577"/>
        <pc:sldMkLst>
          <pc:docMk/>
          <pc:sldMk cId="3322746581" sldId="264"/>
        </pc:sldMkLst>
        <pc:spChg chg="mod">
          <ac:chgData name="Devin Greene" userId="9b15fb0a2bc2be43" providerId="LiveId" clId="{D6CE058F-E72D-405B-B9DF-3C9F74A5A806}" dt="2020-03-12T01:07:17.462" v="2" actId="20577"/>
          <ac:spMkLst>
            <pc:docMk/>
            <pc:sldMk cId="3322746581" sldId="264"/>
            <ac:spMk id="2" creationId="{2ABE46E3-E2D6-4BA7-B926-13F102330A64}"/>
          </ac:spMkLst>
        </pc:spChg>
      </pc:sldChg>
      <pc:sldChg chg="addSp delSp modSp">
        <pc:chgData name="Devin Greene" userId="9b15fb0a2bc2be43" providerId="LiveId" clId="{D6CE058F-E72D-405B-B9DF-3C9F74A5A806}" dt="2020-03-12T21:24:31.057" v="15" actId="14100"/>
        <pc:sldMkLst>
          <pc:docMk/>
          <pc:sldMk cId="3432413704" sldId="272"/>
        </pc:sldMkLst>
        <pc:spChg chg="add del mod">
          <ac:chgData name="Devin Greene" userId="9b15fb0a2bc2be43" providerId="LiveId" clId="{D6CE058F-E72D-405B-B9DF-3C9F74A5A806}" dt="2020-03-12T21:24:14.625" v="8"/>
          <ac:spMkLst>
            <pc:docMk/>
            <pc:sldMk cId="3432413704" sldId="272"/>
            <ac:spMk id="6" creationId="{C18883A8-5032-4F62-8F4D-0D562E384943}"/>
          </ac:spMkLst>
        </pc:spChg>
        <pc:picChg chg="add del mod">
          <ac:chgData name="Devin Greene" userId="9b15fb0a2bc2be43" providerId="LiveId" clId="{D6CE058F-E72D-405B-B9DF-3C9F74A5A806}" dt="2020-03-12T21:24:06.398" v="6" actId="478"/>
          <ac:picMkLst>
            <pc:docMk/>
            <pc:sldMk cId="3432413704" sldId="272"/>
            <ac:picMk id="3" creationId="{D34A10BB-EC06-4619-ACF9-CED317DBA637}"/>
          </ac:picMkLst>
        </pc:picChg>
        <pc:picChg chg="add mod">
          <ac:chgData name="Devin Greene" userId="9b15fb0a2bc2be43" providerId="LiveId" clId="{D6CE058F-E72D-405B-B9DF-3C9F74A5A806}" dt="2020-03-12T21:24:31.057" v="15" actId="14100"/>
          <ac:picMkLst>
            <pc:docMk/>
            <pc:sldMk cId="3432413704" sldId="272"/>
            <ac:picMk id="8" creationId="{02B12ABF-62C3-49D1-9851-25B32F521763}"/>
          </ac:picMkLst>
        </pc:picChg>
        <pc:picChg chg="del">
          <ac:chgData name="Devin Greene" userId="9b15fb0a2bc2be43" providerId="LiveId" clId="{D6CE058F-E72D-405B-B9DF-3C9F74A5A806}" dt="2020-03-12T21:24:07.567" v="7" actId="478"/>
          <ac:picMkLst>
            <pc:docMk/>
            <pc:sldMk cId="3432413704" sldId="272"/>
            <ac:picMk id="10" creationId="{8C9E67CF-E3CB-4EBA-A371-919BAED9827E}"/>
          </ac:picMkLst>
        </pc:picChg>
      </pc:sldChg>
    </pc:docChg>
  </pc:docChgLst>
  <pc:docChgLst>
    <pc:chgData name="Devin Greene" userId="9b15fb0a2bc2be43" providerId="LiveId" clId="{9C69B036-C631-478C-B264-F0FE9C7B29A8}"/>
    <pc:docChg chg="custSel addSld delSld modSld sldOrd">
      <pc:chgData name="Devin Greene" userId="9b15fb0a2bc2be43" providerId="LiveId" clId="{9C69B036-C631-478C-B264-F0FE9C7B29A8}" dt="2020-03-11T00:47:15.845" v="2671" actId="20577"/>
      <pc:docMkLst>
        <pc:docMk/>
      </pc:docMkLst>
      <pc:sldChg chg="modSp">
        <pc:chgData name="Devin Greene" userId="9b15fb0a2bc2be43" providerId="LiveId" clId="{9C69B036-C631-478C-B264-F0FE9C7B29A8}" dt="2020-03-10T23:31:40.744" v="22" actId="20577"/>
        <pc:sldMkLst>
          <pc:docMk/>
          <pc:sldMk cId="1140873314" sldId="256"/>
        </pc:sldMkLst>
        <pc:spChg chg="mod">
          <ac:chgData name="Devin Greene" userId="9b15fb0a2bc2be43" providerId="LiveId" clId="{9C69B036-C631-478C-B264-F0FE9C7B29A8}" dt="2020-03-10T23:31:40.744" v="22" actId="20577"/>
          <ac:spMkLst>
            <pc:docMk/>
            <pc:sldMk cId="1140873314" sldId="256"/>
            <ac:spMk id="3" creationId="{6B4DB39A-A3CE-4EF5-8D7C-A1E937F8663F}"/>
          </ac:spMkLst>
        </pc:spChg>
      </pc:sldChg>
      <pc:sldChg chg="modSp">
        <pc:chgData name="Devin Greene" userId="9b15fb0a2bc2be43" providerId="LiveId" clId="{9C69B036-C631-478C-B264-F0FE9C7B29A8}" dt="2020-03-10T23:31:48.097" v="24" actId="20577"/>
        <pc:sldMkLst>
          <pc:docMk/>
          <pc:sldMk cId="2795458862" sldId="257"/>
        </pc:sldMkLst>
        <pc:spChg chg="mod">
          <ac:chgData name="Devin Greene" userId="9b15fb0a2bc2be43" providerId="LiveId" clId="{9C69B036-C631-478C-B264-F0FE9C7B29A8}" dt="2020-03-10T23:31:48.097" v="24" actId="20577"/>
          <ac:spMkLst>
            <pc:docMk/>
            <pc:sldMk cId="2795458862" sldId="257"/>
            <ac:spMk id="2" creationId="{8CF69677-9834-4122-B15E-35B728BB8DA3}"/>
          </ac:spMkLst>
        </pc:spChg>
      </pc:sldChg>
      <pc:sldChg chg="modSp">
        <pc:chgData name="Devin Greene" userId="9b15fb0a2bc2be43" providerId="LiveId" clId="{9C69B036-C631-478C-B264-F0FE9C7B29A8}" dt="2020-03-11T00:05:41.031" v="696"/>
        <pc:sldMkLst>
          <pc:docMk/>
          <pc:sldMk cId="3994739688" sldId="258"/>
        </pc:sldMkLst>
        <pc:spChg chg="mod">
          <ac:chgData name="Devin Greene" userId="9b15fb0a2bc2be43" providerId="LiveId" clId="{9C69B036-C631-478C-B264-F0FE9C7B29A8}" dt="2020-03-11T00:05:41.031" v="696"/>
          <ac:spMkLst>
            <pc:docMk/>
            <pc:sldMk cId="3994739688" sldId="258"/>
            <ac:spMk id="3" creationId="{2EE618F1-AD2A-4D75-B0E9-A3B35499A036}"/>
          </ac:spMkLst>
        </pc:spChg>
      </pc:sldChg>
      <pc:sldChg chg="modSp">
        <pc:chgData name="Devin Greene" userId="9b15fb0a2bc2be43" providerId="LiveId" clId="{9C69B036-C631-478C-B264-F0FE9C7B29A8}" dt="2020-03-11T00:08:18.425" v="1174" actId="20577"/>
        <pc:sldMkLst>
          <pc:docMk/>
          <pc:sldMk cId="3285607905" sldId="259"/>
        </pc:sldMkLst>
        <pc:spChg chg="mod">
          <ac:chgData name="Devin Greene" userId="9b15fb0a2bc2be43" providerId="LiveId" clId="{9C69B036-C631-478C-B264-F0FE9C7B29A8}" dt="2020-03-11T00:08:18.425" v="1174" actId="20577"/>
          <ac:spMkLst>
            <pc:docMk/>
            <pc:sldMk cId="3285607905" sldId="259"/>
            <ac:spMk id="3" creationId="{94177CD4-9337-4638-9688-DC72424DFC4B}"/>
          </ac:spMkLst>
        </pc:spChg>
      </pc:sldChg>
      <pc:sldChg chg="modSp">
        <pc:chgData name="Devin Greene" userId="9b15fb0a2bc2be43" providerId="LiveId" clId="{9C69B036-C631-478C-B264-F0FE9C7B29A8}" dt="2020-03-11T00:16:27.318" v="1504" actId="20577"/>
        <pc:sldMkLst>
          <pc:docMk/>
          <pc:sldMk cId="539727810" sldId="260"/>
        </pc:sldMkLst>
        <pc:spChg chg="mod">
          <ac:chgData name="Devin Greene" userId="9b15fb0a2bc2be43" providerId="LiveId" clId="{9C69B036-C631-478C-B264-F0FE9C7B29A8}" dt="2020-03-11T00:08:31.865" v="1176" actId="20577"/>
          <ac:spMkLst>
            <pc:docMk/>
            <pc:sldMk cId="539727810" sldId="260"/>
            <ac:spMk id="2" creationId="{B4DC3783-89B2-4305-93E9-E22D20161502}"/>
          </ac:spMkLst>
        </pc:spChg>
        <pc:spChg chg="mod">
          <ac:chgData name="Devin Greene" userId="9b15fb0a2bc2be43" providerId="LiveId" clId="{9C69B036-C631-478C-B264-F0FE9C7B29A8}" dt="2020-03-11T00:16:27.318" v="1504" actId="20577"/>
          <ac:spMkLst>
            <pc:docMk/>
            <pc:sldMk cId="539727810" sldId="260"/>
            <ac:spMk id="3" creationId="{71F11962-334D-4173-B2E5-924AA662E32B}"/>
          </ac:spMkLst>
        </pc:spChg>
      </pc:sldChg>
      <pc:sldChg chg="del">
        <pc:chgData name="Devin Greene" userId="9b15fb0a2bc2be43" providerId="LiveId" clId="{9C69B036-C631-478C-B264-F0FE9C7B29A8}" dt="2020-03-11T00:37:28.436" v="1631" actId="47"/>
        <pc:sldMkLst>
          <pc:docMk/>
          <pc:sldMk cId="736809659" sldId="261"/>
        </pc:sldMkLst>
      </pc:sldChg>
      <pc:sldChg chg="addSp delSp modSp del">
        <pc:chgData name="Devin Greene" userId="9b15fb0a2bc2be43" providerId="LiveId" clId="{9C69B036-C631-478C-B264-F0FE9C7B29A8}" dt="2020-03-11T00:29:57.314" v="1586" actId="2696"/>
        <pc:sldMkLst>
          <pc:docMk/>
          <pc:sldMk cId="412443457" sldId="263"/>
        </pc:sldMkLst>
        <pc:spChg chg="mod">
          <ac:chgData name="Devin Greene" userId="9b15fb0a2bc2be43" providerId="LiveId" clId="{9C69B036-C631-478C-B264-F0FE9C7B29A8}" dt="2020-03-11T00:29:13.726" v="1580" actId="5793"/>
          <ac:spMkLst>
            <pc:docMk/>
            <pc:sldMk cId="412443457" sldId="263"/>
            <ac:spMk id="3" creationId="{7C02A607-44C6-4E6D-9690-945CCFFFB514}"/>
          </ac:spMkLst>
        </pc:spChg>
        <pc:spChg chg="add mod">
          <ac:chgData name="Devin Greene" userId="9b15fb0a2bc2be43" providerId="LiveId" clId="{9C69B036-C631-478C-B264-F0FE9C7B29A8}" dt="2020-03-11T00:29:04.961" v="1578" actId="478"/>
          <ac:spMkLst>
            <pc:docMk/>
            <pc:sldMk cId="412443457" sldId="263"/>
            <ac:spMk id="6" creationId="{4FA70A80-05F7-49C3-AC56-2D9CF68E9232}"/>
          </ac:spMkLst>
        </pc:spChg>
        <pc:picChg chg="del">
          <ac:chgData name="Devin Greene" userId="9b15fb0a2bc2be43" providerId="LiveId" clId="{9C69B036-C631-478C-B264-F0FE9C7B29A8}" dt="2020-03-11T00:29:04.961" v="1578" actId="478"/>
          <ac:picMkLst>
            <pc:docMk/>
            <pc:sldMk cId="412443457" sldId="263"/>
            <ac:picMk id="8" creationId="{4A789FD6-2AB1-47D6-A04D-6CABCE713882}"/>
          </ac:picMkLst>
        </pc:picChg>
        <pc:picChg chg="del">
          <ac:chgData name="Devin Greene" userId="9b15fb0a2bc2be43" providerId="LiveId" clId="{9C69B036-C631-478C-B264-F0FE9C7B29A8}" dt="2020-03-11T00:29:04.059" v="1577" actId="478"/>
          <ac:picMkLst>
            <pc:docMk/>
            <pc:sldMk cId="412443457" sldId="263"/>
            <ac:picMk id="10" creationId="{E0A95366-350F-421C-8C53-14E96D5EB7AD}"/>
          </ac:picMkLst>
        </pc:picChg>
      </pc:sldChg>
      <pc:sldChg chg="modSp">
        <pc:chgData name="Devin Greene" userId="9b15fb0a2bc2be43" providerId="LiveId" clId="{9C69B036-C631-478C-B264-F0FE9C7B29A8}" dt="2020-03-11T00:44:57.642" v="2535" actId="20577"/>
        <pc:sldMkLst>
          <pc:docMk/>
          <pc:sldMk cId="3322746581" sldId="264"/>
        </pc:sldMkLst>
        <pc:spChg chg="mod">
          <ac:chgData name="Devin Greene" userId="9b15fb0a2bc2be43" providerId="LiveId" clId="{9C69B036-C631-478C-B264-F0FE9C7B29A8}" dt="2020-03-11T00:43:01.322" v="2274" actId="20577"/>
          <ac:spMkLst>
            <pc:docMk/>
            <pc:sldMk cId="3322746581" sldId="264"/>
            <ac:spMk id="2" creationId="{2ABE46E3-E2D6-4BA7-B926-13F102330A64}"/>
          </ac:spMkLst>
        </pc:spChg>
        <pc:spChg chg="mod">
          <ac:chgData name="Devin Greene" userId="9b15fb0a2bc2be43" providerId="LiveId" clId="{9C69B036-C631-478C-B264-F0FE9C7B29A8}" dt="2020-03-11T00:44:57.642" v="2535" actId="20577"/>
          <ac:spMkLst>
            <pc:docMk/>
            <pc:sldMk cId="3322746581" sldId="264"/>
            <ac:spMk id="3" creationId="{6BE32473-55B0-4E6A-A6B0-71B99C6D53DE}"/>
          </ac:spMkLst>
        </pc:spChg>
      </pc:sldChg>
      <pc:sldChg chg="addSp delSp modSp">
        <pc:chgData name="Devin Greene" userId="9b15fb0a2bc2be43" providerId="LiveId" clId="{9C69B036-C631-478C-B264-F0FE9C7B29A8}" dt="2020-03-11T00:25:05.268" v="1550" actId="1076"/>
        <pc:sldMkLst>
          <pc:docMk/>
          <pc:sldMk cId="1394798204" sldId="266"/>
        </pc:sldMkLst>
        <pc:spChg chg="mod">
          <ac:chgData name="Devin Greene" userId="9b15fb0a2bc2be43" providerId="LiveId" clId="{9C69B036-C631-478C-B264-F0FE9C7B29A8}" dt="2020-03-11T00:18:52.531" v="1533" actId="20577"/>
          <ac:spMkLst>
            <pc:docMk/>
            <pc:sldMk cId="1394798204" sldId="266"/>
            <ac:spMk id="2" creationId="{C8ECADA6-0A3D-4619-ABFA-D56345AD4ABC}"/>
          </ac:spMkLst>
        </pc:spChg>
        <pc:spChg chg="add del mod">
          <ac:chgData name="Devin Greene" userId="9b15fb0a2bc2be43" providerId="LiveId" clId="{9C69B036-C631-478C-B264-F0FE9C7B29A8}" dt="2020-03-11T00:24:58.874" v="1547"/>
          <ac:spMkLst>
            <pc:docMk/>
            <pc:sldMk cId="1394798204" sldId="266"/>
            <ac:spMk id="4" creationId="{E4599142-3C94-4F22-AB7A-2C4EFCA4FDD9}"/>
          </ac:spMkLst>
        </pc:spChg>
        <pc:spChg chg="add del mod">
          <ac:chgData name="Devin Greene" userId="9b15fb0a2bc2be43" providerId="LiveId" clId="{9C69B036-C631-478C-B264-F0FE9C7B29A8}" dt="2020-03-11T00:22:42.063" v="1536"/>
          <ac:spMkLst>
            <pc:docMk/>
            <pc:sldMk cId="1394798204" sldId="266"/>
            <ac:spMk id="7" creationId="{9DFB77B1-6344-46E5-BECA-B3EDE9917E34}"/>
          </ac:spMkLst>
        </pc:spChg>
        <pc:spChg chg="add del mod">
          <ac:chgData name="Devin Greene" userId="9b15fb0a2bc2be43" providerId="LiveId" clId="{9C69B036-C631-478C-B264-F0FE9C7B29A8}" dt="2020-03-11T00:23:23.705" v="1543"/>
          <ac:spMkLst>
            <pc:docMk/>
            <pc:sldMk cId="1394798204" sldId="266"/>
            <ac:spMk id="11" creationId="{B116F2AF-13AF-46E8-BAAB-53860418C220}"/>
          </ac:spMkLst>
        </pc:spChg>
        <pc:picChg chg="del">
          <ac:chgData name="Devin Greene" userId="9b15fb0a2bc2be43" providerId="LiveId" clId="{9C69B036-C631-478C-B264-F0FE9C7B29A8}" dt="2020-03-11T00:18:59.419" v="1535" actId="478"/>
          <ac:picMkLst>
            <pc:docMk/>
            <pc:sldMk cId="1394798204" sldId="266"/>
            <ac:picMk id="6" creationId="{6BAE03FC-2EC6-4F57-B3C5-0799DB08B2C6}"/>
          </ac:picMkLst>
        </pc:picChg>
        <pc:picChg chg="del">
          <ac:chgData name="Devin Greene" userId="9b15fb0a2bc2be43" providerId="LiveId" clId="{9C69B036-C631-478C-B264-F0FE9C7B29A8}" dt="2020-03-11T00:18:58.063" v="1534" actId="478"/>
          <ac:picMkLst>
            <pc:docMk/>
            <pc:sldMk cId="1394798204" sldId="266"/>
            <ac:picMk id="8" creationId="{031C797E-B9DF-4889-9249-5C703EBFCD61}"/>
          </ac:picMkLst>
        </pc:picChg>
        <pc:picChg chg="add del mod">
          <ac:chgData name="Devin Greene" userId="9b15fb0a2bc2be43" providerId="LiveId" clId="{9C69B036-C631-478C-B264-F0FE9C7B29A8}" dt="2020-03-11T00:23:21.384" v="1542" actId="478"/>
          <ac:picMkLst>
            <pc:docMk/>
            <pc:sldMk cId="1394798204" sldId="266"/>
            <ac:picMk id="9" creationId="{EED75049-CB8B-46EC-9C25-229204618210}"/>
          </ac:picMkLst>
        </pc:picChg>
        <pc:picChg chg="add mod">
          <ac:chgData name="Devin Greene" userId="9b15fb0a2bc2be43" providerId="LiveId" clId="{9C69B036-C631-478C-B264-F0FE9C7B29A8}" dt="2020-03-11T00:25:05.268" v="1550" actId="1076"/>
          <ac:picMkLst>
            <pc:docMk/>
            <pc:sldMk cId="1394798204" sldId="266"/>
            <ac:picMk id="12" creationId="{5FD728C0-B596-413C-A0C6-6515DC1F4073}"/>
          </ac:picMkLst>
        </pc:picChg>
      </pc:sldChg>
      <pc:sldChg chg="del">
        <pc:chgData name="Devin Greene" userId="9b15fb0a2bc2be43" providerId="LiveId" clId="{9C69B036-C631-478C-B264-F0FE9C7B29A8}" dt="2020-03-11T00:26:29.450" v="1551" actId="47"/>
        <pc:sldMkLst>
          <pc:docMk/>
          <pc:sldMk cId="3237249721" sldId="267"/>
        </pc:sldMkLst>
      </pc:sldChg>
      <pc:sldChg chg="addSp delSp modSp">
        <pc:chgData name="Devin Greene" userId="9b15fb0a2bc2be43" providerId="LiveId" clId="{9C69B036-C631-478C-B264-F0FE9C7B29A8}" dt="2020-03-11T00:35:52.030" v="1630" actId="14100"/>
        <pc:sldMkLst>
          <pc:docMk/>
          <pc:sldMk cId="4198520308" sldId="268"/>
        </pc:sldMkLst>
        <pc:spChg chg="mod">
          <ac:chgData name="Devin Greene" userId="9b15fb0a2bc2be43" providerId="LiveId" clId="{9C69B036-C631-478C-B264-F0FE9C7B29A8}" dt="2020-03-11T00:30:26.780" v="1614" actId="20577"/>
          <ac:spMkLst>
            <pc:docMk/>
            <pc:sldMk cId="4198520308" sldId="268"/>
            <ac:spMk id="2" creationId="{A88EEB76-391B-42B8-9485-EF0024F79E4D}"/>
          </ac:spMkLst>
        </pc:spChg>
        <pc:spChg chg="add del mod">
          <ac:chgData name="Devin Greene" userId="9b15fb0a2bc2be43" providerId="LiveId" clId="{9C69B036-C631-478C-B264-F0FE9C7B29A8}" dt="2020-03-11T00:32:52.364" v="1617"/>
          <ac:spMkLst>
            <pc:docMk/>
            <pc:sldMk cId="4198520308" sldId="268"/>
            <ac:spMk id="4" creationId="{4EEB7227-73AC-4594-AE52-A0CC0AB00E6E}"/>
          </ac:spMkLst>
        </pc:spChg>
        <pc:spChg chg="add del mod">
          <ac:chgData name="Devin Greene" userId="9b15fb0a2bc2be43" providerId="LiveId" clId="{9C69B036-C631-478C-B264-F0FE9C7B29A8}" dt="2020-03-11T00:32:56.551" v="1618"/>
          <ac:spMkLst>
            <pc:docMk/>
            <pc:sldMk cId="4198520308" sldId="268"/>
            <ac:spMk id="6" creationId="{B9A350DA-71F5-42B2-9165-37B7EFB3055B}"/>
          </ac:spMkLst>
        </pc:spChg>
        <pc:spChg chg="add del mod">
          <ac:chgData name="Devin Greene" userId="9b15fb0a2bc2be43" providerId="LiveId" clId="{9C69B036-C631-478C-B264-F0FE9C7B29A8}" dt="2020-03-11T00:35:39.500" v="1627"/>
          <ac:spMkLst>
            <pc:docMk/>
            <pc:sldMk cId="4198520308" sldId="268"/>
            <ac:spMk id="7" creationId="{69018FEE-551A-43D0-8797-627A9E224B34}"/>
          </ac:spMkLst>
        </pc:spChg>
        <pc:picChg chg="del mod">
          <ac:chgData name="Devin Greene" userId="9b15fb0a2bc2be43" providerId="LiveId" clId="{9C69B036-C631-478C-B264-F0FE9C7B29A8}" dt="2020-03-11T00:32:48.412" v="1616" actId="478"/>
          <ac:picMkLst>
            <pc:docMk/>
            <pc:sldMk cId="4198520308" sldId="268"/>
            <ac:picMk id="5" creationId="{78CAE74A-05D4-48F2-98AC-3C49C4A5D6A4}"/>
          </ac:picMkLst>
        </pc:picChg>
        <pc:picChg chg="add mod">
          <ac:chgData name="Devin Greene" userId="9b15fb0a2bc2be43" providerId="LiveId" clId="{9C69B036-C631-478C-B264-F0FE9C7B29A8}" dt="2020-03-11T00:34:09.538" v="1625" actId="1076"/>
          <ac:picMkLst>
            <pc:docMk/>
            <pc:sldMk cId="4198520308" sldId="268"/>
            <ac:picMk id="8" creationId="{4AF8CCB0-8B58-4585-A813-34C5061E58D3}"/>
          </ac:picMkLst>
        </pc:picChg>
        <pc:picChg chg="add mod">
          <ac:chgData name="Devin Greene" userId="9b15fb0a2bc2be43" providerId="LiveId" clId="{9C69B036-C631-478C-B264-F0FE9C7B29A8}" dt="2020-03-11T00:34:11.690" v="1626" actId="1076"/>
          <ac:picMkLst>
            <pc:docMk/>
            <pc:sldMk cId="4198520308" sldId="268"/>
            <ac:picMk id="9" creationId="{2D621A47-38E0-4372-8822-781205B64787}"/>
          </ac:picMkLst>
        </pc:picChg>
        <pc:picChg chg="add mod">
          <ac:chgData name="Devin Greene" userId="9b15fb0a2bc2be43" providerId="LiveId" clId="{9C69B036-C631-478C-B264-F0FE9C7B29A8}" dt="2020-03-11T00:35:52.030" v="1630" actId="14100"/>
          <ac:picMkLst>
            <pc:docMk/>
            <pc:sldMk cId="4198520308" sldId="268"/>
            <ac:picMk id="10" creationId="{8155202E-1A74-4F58-B1E2-EB5C659D2F76}"/>
          </ac:picMkLst>
        </pc:picChg>
      </pc:sldChg>
      <pc:sldChg chg="modSp">
        <pc:chgData name="Devin Greene" userId="9b15fb0a2bc2be43" providerId="LiveId" clId="{9C69B036-C631-478C-B264-F0FE9C7B29A8}" dt="2020-03-11T00:42:39.366" v="2265" actId="33524"/>
        <pc:sldMkLst>
          <pc:docMk/>
          <pc:sldMk cId="831908426" sldId="269"/>
        </pc:sldMkLst>
        <pc:spChg chg="mod">
          <ac:chgData name="Devin Greene" userId="9b15fb0a2bc2be43" providerId="LiveId" clId="{9C69B036-C631-478C-B264-F0FE9C7B29A8}" dt="2020-03-11T00:42:39.366" v="2265" actId="33524"/>
          <ac:spMkLst>
            <pc:docMk/>
            <pc:sldMk cId="831908426" sldId="269"/>
            <ac:spMk id="3" creationId="{E20A491F-E7D9-4264-BDE1-DE375D25882B}"/>
          </ac:spMkLst>
        </pc:spChg>
      </pc:sldChg>
      <pc:sldChg chg="modSp">
        <pc:chgData name="Devin Greene" userId="9b15fb0a2bc2be43" providerId="LiveId" clId="{9C69B036-C631-478C-B264-F0FE9C7B29A8}" dt="2020-03-11T00:47:15.845" v="2671" actId="20577"/>
        <pc:sldMkLst>
          <pc:docMk/>
          <pc:sldMk cId="3390877149" sldId="270"/>
        </pc:sldMkLst>
        <pc:spChg chg="mod">
          <ac:chgData name="Devin Greene" userId="9b15fb0a2bc2be43" providerId="LiveId" clId="{9C69B036-C631-478C-B264-F0FE9C7B29A8}" dt="2020-03-11T00:47:15.845" v="2671" actId="20577"/>
          <ac:spMkLst>
            <pc:docMk/>
            <pc:sldMk cId="3390877149" sldId="270"/>
            <ac:spMk id="3" creationId="{D67F073D-23B8-4379-8643-E8CE8AD30864}"/>
          </ac:spMkLst>
        </pc:spChg>
      </pc:sldChg>
      <pc:sldChg chg="addSp delSp modSp add ord">
        <pc:chgData name="Devin Greene" userId="9b15fb0a2bc2be43" providerId="LiveId" clId="{9C69B036-C631-478C-B264-F0FE9C7B29A8}" dt="2020-03-11T00:27:48.910" v="1576"/>
        <pc:sldMkLst>
          <pc:docMk/>
          <pc:sldMk cId="2076818937" sldId="271"/>
        </pc:sldMkLst>
        <pc:spChg chg="del">
          <ac:chgData name="Devin Greene" userId="9b15fb0a2bc2be43" providerId="LiveId" clId="{9C69B036-C631-478C-B264-F0FE9C7B29A8}" dt="2020-03-11T00:26:39.266" v="1553"/>
          <ac:spMkLst>
            <pc:docMk/>
            <pc:sldMk cId="2076818937" sldId="271"/>
            <ac:spMk id="2" creationId="{AB09A87D-505F-4A19-9280-BD6334251CBA}"/>
          </ac:spMkLst>
        </pc:spChg>
        <pc:spChg chg="del">
          <ac:chgData name="Devin Greene" userId="9b15fb0a2bc2be43" providerId="LiveId" clId="{9C69B036-C631-478C-B264-F0FE9C7B29A8}" dt="2020-03-11T00:26:39.266" v="1553"/>
          <ac:spMkLst>
            <pc:docMk/>
            <pc:sldMk cId="2076818937" sldId="271"/>
            <ac:spMk id="3" creationId="{F0FE085F-A41C-4739-8E36-93B0D45468D1}"/>
          </ac:spMkLst>
        </pc:spChg>
        <pc:spChg chg="del">
          <ac:chgData name="Devin Greene" userId="9b15fb0a2bc2be43" providerId="LiveId" clId="{9C69B036-C631-478C-B264-F0FE9C7B29A8}" dt="2020-03-11T00:26:39.266" v="1553"/>
          <ac:spMkLst>
            <pc:docMk/>
            <pc:sldMk cId="2076818937" sldId="271"/>
            <ac:spMk id="4" creationId="{D075CC5F-E0D6-4CA8-86F8-ABCDEB16BD4E}"/>
          </ac:spMkLst>
        </pc:spChg>
        <pc:spChg chg="del">
          <ac:chgData name="Devin Greene" userId="9b15fb0a2bc2be43" providerId="LiveId" clId="{9C69B036-C631-478C-B264-F0FE9C7B29A8}" dt="2020-03-11T00:26:39.266" v="1553"/>
          <ac:spMkLst>
            <pc:docMk/>
            <pc:sldMk cId="2076818937" sldId="271"/>
            <ac:spMk id="5" creationId="{45EC1B6B-3006-407A-B389-F61876B2EECE}"/>
          </ac:spMkLst>
        </pc:spChg>
        <pc:spChg chg="del">
          <ac:chgData name="Devin Greene" userId="9b15fb0a2bc2be43" providerId="LiveId" clId="{9C69B036-C631-478C-B264-F0FE9C7B29A8}" dt="2020-03-11T00:26:39.266" v="1553"/>
          <ac:spMkLst>
            <pc:docMk/>
            <pc:sldMk cId="2076818937" sldId="271"/>
            <ac:spMk id="6" creationId="{72DD35A8-00E3-4958-A7E9-3DD056E72A3D}"/>
          </ac:spMkLst>
        </pc:spChg>
        <pc:spChg chg="add mod">
          <ac:chgData name="Devin Greene" userId="9b15fb0a2bc2be43" providerId="LiveId" clId="{9C69B036-C631-478C-B264-F0FE9C7B29A8}" dt="2020-03-11T00:27:00.816" v="1571" actId="20577"/>
          <ac:spMkLst>
            <pc:docMk/>
            <pc:sldMk cId="2076818937" sldId="271"/>
            <ac:spMk id="7" creationId="{0E565AEF-08E2-4757-85F6-E2EDBF05AB05}"/>
          </ac:spMkLst>
        </pc:spChg>
        <pc:spChg chg="add del mod">
          <ac:chgData name="Devin Greene" userId="9b15fb0a2bc2be43" providerId="LiveId" clId="{9C69B036-C631-478C-B264-F0FE9C7B29A8}" dt="2020-03-11T00:26:41.940" v="1554"/>
          <ac:spMkLst>
            <pc:docMk/>
            <pc:sldMk cId="2076818937" sldId="271"/>
            <ac:spMk id="8" creationId="{2231B7C1-2856-42F4-B0DF-7DCA8C59A095}"/>
          </ac:spMkLst>
        </pc:spChg>
        <pc:spChg chg="add del mod">
          <ac:chgData name="Devin Greene" userId="9b15fb0a2bc2be43" providerId="LiveId" clId="{9C69B036-C631-478C-B264-F0FE9C7B29A8}" dt="2020-03-11T00:27:19" v="1573"/>
          <ac:spMkLst>
            <pc:docMk/>
            <pc:sldMk cId="2076818937" sldId="271"/>
            <ac:spMk id="10" creationId="{A4C48069-9A63-4938-B691-44B29D81EAAE}"/>
          </ac:spMkLst>
        </pc:spChg>
        <pc:picChg chg="add mod">
          <ac:chgData name="Devin Greene" userId="9b15fb0a2bc2be43" providerId="LiveId" clId="{9C69B036-C631-478C-B264-F0FE9C7B29A8}" dt="2020-03-11T00:26:55.971" v="1559" actId="14100"/>
          <ac:picMkLst>
            <pc:docMk/>
            <pc:sldMk cId="2076818937" sldId="271"/>
            <ac:picMk id="9" creationId="{D74E1119-E96B-4AEF-BC6C-EC5CBE06C572}"/>
          </ac:picMkLst>
        </pc:picChg>
        <pc:picChg chg="add mod">
          <ac:chgData name="Devin Greene" userId="9b15fb0a2bc2be43" providerId="LiveId" clId="{9C69B036-C631-478C-B264-F0FE9C7B29A8}" dt="2020-03-11T00:27:21.490" v="1574" actId="1076"/>
          <ac:picMkLst>
            <pc:docMk/>
            <pc:sldMk cId="2076818937" sldId="271"/>
            <ac:picMk id="11" creationId="{7EEE7D94-E1DD-44B3-B588-0654FB257AD6}"/>
          </ac:picMkLst>
        </pc:picChg>
      </pc:sldChg>
      <pc:sldChg chg="addSp delSp modSp add">
        <pc:chgData name="Devin Greene" userId="9b15fb0a2bc2be43" providerId="LiveId" clId="{9C69B036-C631-478C-B264-F0FE9C7B29A8}" dt="2020-03-11T00:30:07.095" v="1599" actId="20577"/>
        <pc:sldMkLst>
          <pc:docMk/>
          <pc:sldMk cId="3432413704" sldId="272"/>
        </pc:sldMkLst>
        <pc:spChg chg="del">
          <ac:chgData name="Devin Greene" userId="9b15fb0a2bc2be43" providerId="LiveId" clId="{9C69B036-C631-478C-B264-F0FE9C7B29A8}" dt="2020-03-11T00:29:32.362" v="1582"/>
          <ac:spMkLst>
            <pc:docMk/>
            <pc:sldMk cId="3432413704" sldId="272"/>
            <ac:spMk id="2" creationId="{8CD41B16-6183-414C-82F3-A5A21B1B8D26}"/>
          </ac:spMkLst>
        </pc:spChg>
        <pc:spChg chg="del">
          <ac:chgData name="Devin Greene" userId="9b15fb0a2bc2be43" providerId="LiveId" clId="{9C69B036-C631-478C-B264-F0FE9C7B29A8}" dt="2020-03-11T00:29:32.362" v="1582"/>
          <ac:spMkLst>
            <pc:docMk/>
            <pc:sldMk cId="3432413704" sldId="272"/>
            <ac:spMk id="3" creationId="{048963E1-95CE-40A7-9518-4B344F538995}"/>
          </ac:spMkLst>
        </pc:spChg>
        <pc:spChg chg="del">
          <ac:chgData name="Devin Greene" userId="9b15fb0a2bc2be43" providerId="LiveId" clId="{9C69B036-C631-478C-B264-F0FE9C7B29A8}" dt="2020-03-11T00:29:32.362" v="1582"/>
          <ac:spMkLst>
            <pc:docMk/>
            <pc:sldMk cId="3432413704" sldId="272"/>
            <ac:spMk id="4" creationId="{1FDEBD19-FCBF-4E0F-B934-667A69ECE83D}"/>
          </ac:spMkLst>
        </pc:spChg>
        <pc:spChg chg="add mod">
          <ac:chgData name="Devin Greene" userId="9b15fb0a2bc2be43" providerId="LiveId" clId="{9C69B036-C631-478C-B264-F0FE9C7B29A8}" dt="2020-03-11T00:30:07.095" v="1599" actId="20577"/>
          <ac:spMkLst>
            <pc:docMk/>
            <pc:sldMk cId="3432413704" sldId="272"/>
            <ac:spMk id="5" creationId="{A29A4F89-CA0C-4EF1-9417-9087DA78E167}"/>
          </ac:spMkLst>
        </pc:spChg>
        <pc:spChg chg="add del mod">
          <ac:chgData name="Devin Greene" userId="9b15fb0a2bc2be43" providerId="LiveId" clId="{9C69B036-C631-478C-B264-F0FE9C7B29A8}" dt="2020-03-11T00:29:34.960" v="1583"/>
          <ac:spMkLst>
            <pc:docMk/>
            <pc:sldMk cId="3432413704" sldId="272"/>
            <ac:spMk id="6" creationId="{4B2AAF5F-7F92-47D3-9624-521D87EF4A84}"/>
          </ac:spMkLst>
        </pc:spChg>
        <pc:spChg chg="add del mod">
          <ac:chgData name="Devin Greene" userId="9b15fb0a2bc2be43" providerId="LiveId" clId="{9C69B036-C631-478C-B264-F0FE9C7B29A8}" dt="2020-03-11T00:29:49.880" v="1585"/>
          <ac:spMkLst>
            <pc:docMk/>
            <pc:sldMk cId="3432413704" sldId="272"/>
            <ac:spMk id="9" creationId="{1010D92A-7331-452B-8A07-560D7957AED4}"/>
          </ac:spMkLst>
        </pc:spChg>
        <pc:picChg chg="add del mod">
          <ac:chgData name="Devin Greene" userId="9b15fb0a2bc2be43" providerId="LiveId" clId="{9C69B036-C631-478C-B264-F0FE9C7B29A8}" dt="2020-03-11T00:29:36.570" v="1584" actId="478"/>
          <ac:picMkLst>
            <pc:docMk/>
            <pc:sldMk cId="3432413704" sldId="272"/>
            <ac:picMk id="7" creationId="{2796AAAE-926F-4F13-B84D-CB70A29ABA16}"/>
          </ac:picMkLst>
        </pc:picChg>
        <pc:picChg chg="add mod">
          <ac:chgData name="Devin Greene" userId="9b15fb0a2bc2be43" providerId="LiveId" clId="{9C69B036-C631-478C-B264-F0FE9C7B29A8}" dt="2020-03-11T00:29:49.880" v="1585"/>
          <ac:picMkLst>
            <pc:docMk/>
            <pc:sldMk cId="3432413704" sldId="272"/>
            <ac:picMk id="10" creationId="{8C9E67CF-E3CB-4EBA-A371-919BAED9827E}"/>
          </ac:picMkLst>
        </pc:picChg>
      </pc:sldChg>
      <pc:sldChg chg="addSp delSp modSp add">
        <pc:chgData name="Devin Greene" userId="9b15fb0a2bc2be43" providerId="LiveId" clId="{9C69B036-C631-478C-B264-F0FE9C7B29A8}" dt="2020-03-11T00:37:54.943" v="1657" actId="20577"/>
        <pc:sldMkLst>
          <pc:docMk/>
          <pc:sldMk cId="3699923651" sldId="273"/>
        </pc:sldMkLst>
        <pc:spChg chg="del">
          <ac:chgData name="Devin Greene" userId="9b15fb0a2bc2be43" providerId="LiveId" clId="{9C69B036-C631-478C-B264-F0FE9C7B29A8}" dt="2020-03-11T00:37:37.351" v="1633"/>
          <ac:spMkLst>
            <pc:docMk/>
            <pc:sldMk cId="3699923651" sldId="273"/>
            <ac:spMk id="2" creationId="{1AEB6438-C2A2-45FE-8BA3-03E1D3CD0BAB}"/>
          </ac:spMkLst>
        </pc:spChg>
        <pc:spChg chg="del">
          <ac:chgData name="Devin Greene" userId="9b15fb0a2bc2be43" providerId="LiveId" clId="{9C69B036-C631-478C-B264-F0FE9C7B29A8}" dt="2020-03-11T00:37:37.351" v="1633"/>
          <ac:spMkLst>
            <pc:docMk/>
            <pc:sldMk cId="3699923651" sldId="273"/>
            <ac:spMk id="3" creationId="{5DC0C461-6E28-41C8-9683-B975AF5D0A88}"/>
          </ac:spMkLst>
        </pc:spChg>
        <pc:spChg chg="del">
          <ac:chgData name="Devin Greene" userId="9b15fb0a2bc2be43" providerId="LiveId" clId="{9C69B036-C631-478C-B264-F0FE9C7B29A8}" dt="2020-03-11T00:37:37.351" v="1633"/>
          <ac:spMkLst>
            <pc:docMk/>
            <pc:sldMk cId="3699923651" sldId="273"/>
            <ac:spMk id="4" creationId="{95295185-37B4-4FBB-A357-AB532F339E6C}"/>
          </ac:spMkLst>
        </pc:spChg>
        <pc:spChg chg="add mod">
          <ac:chgData name="Devin Greene" userId="9b15fb0a2bc2be43" providerId="LiveId" clId="{9C69B036-C631-478C-B264-F0FE9C7B29A8}" dt="2020-03-11T00:37:54.943" v="1657" actId="20577"/>
          <ac:spMkLst>
            <pc:docMk/>
            <pc:sldMk cId="3699923651" sldId="273"/>
            <ac:spMk id="5" creationId="{C1981584-C045-48D6-BC76-C5ED2AEE3D22}"/>
          </ac:spMkLst>
        </pc:spChg>
        <pc:spChg chg="add del mod">
          <ac:chgData name="Devin Greene" userId="9b15fb0a2bc2be43" providerId="LiveId" clId="{9C69B036-C631-478C-B264-F0FE9C7B29A8}" dt="2020-03-11T00:37:39.319" v="1634"/>
          <ac:spMkLst>
            <pc:docMk/>
            <pc:sldMk cId="3699923651" sldId="273"/>
            <ac:spMk id="6" creationId="{A832D338-575F-4F4C-A00E-1CEE6DD32074}"/>
          </ac:spMkLst>
        </pc:spChg>
        <pc:picChg chg="add mod">
          <ac:chgData name="Devin Greene" userId="9b15fb0a2bc2be43" providerId="LiveId" clId="{9C69B036-C631-478C-B264-F0FE9C7B29A8}" dt="2020-03-11T00:37:45.631" v="1636" actId="1076"/>
          <ac:picMkLst>
            <pc:docMk/>
            <pc:sldMk cId="3699923651" sldId="273"/>
            <ac:picMk id="7" creationId="{4A360318-9126-4746-963C-2D361D7FDCB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71CE38-8612-4605-863C-FA4EABD2E7D9}" type="datetimeFigureOut">
              <a:rPr lang="en-US" smtClean="0"/>
              <a:t>07-Apr-20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77BF0-B5B1-45DD-975A-151212DE6135}" type="slidenum">
              <a:rPr lang="en-US" smtClean="0"/>
              <a:t>‹#›</a:t>
            </a:fld>
            <a:endParaRPr lang="en-US"/>
          </a:p>
        </p:txBody>
      </p:sp>
    </p:spTree>
    <p:extLst>
      <p:ext uri="{BB962C8B-B14F-4D97-AF65-F5344CB8AC3E}">
        <p14:creationId xmlns:p14="http://schemas.microsoft.com/office/powerpoint/2010/main" val="4100659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summary reviews the final project deliverables and reports the team’s progression so far.  As described in the RFP.  The CCSE needs a project management system and has commissioned our team to create a GUI and a Database</a:t>
            </a:r>
          </a:p>
        </p:txBody>
      </p:sp>
      <p:sp>
        <p:nvSpPr>
          <p:cNvPr id="4" name="Slide Number Placeholder 3"/>
          <p:cNvSpPr>
            <a:spLocks noGrp="1"/>
          </p:cNvSpPr>
          <p:nvPr>
            <p:ph type="sldNum" sz="quarter" idx="5"/>
          </p:nvPr>
        </p:nvSpPr>
        <p:spPr/>
        <p:txBody>
          <a:bodyPr/>
          <a:lstStyle/>
          <a:p>
            <a:fld id="{34E77BF0-B5B1-45DD-975A-151212DE6135}" type="slidenum">
              <a:rPr lang="en-US" smtClean="0"/>
              <a:t>3</a:t>
            </a:fld>
            <a:endParaRPr lang="en-US"/>
          </a:p>
        </p:txBody>
      </p:sp>
    </p:spTree>
    <p:extLst>
      <p:ext uri="{BB962C8B-B14F-4D97-AF65-F5344CB8AC3E}">
        <p14:creationId xmlns:p14="http://schemas.microsoft.com/office/powerpoint/2010/main" val="1471728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teams has completed Phase I of the project and is moving into Phase II.</a:t>
            </a:r>
          </a:p>
          <a:p>
            <a:endParaRPr lang="en-US" dirty="0"/>
          </a:p>
        </p:txBody>
      </p:sp>
      <p:sp>
        <p:nvSpPr>
          <p:cNvPr id="4" name="Slide Number Placeholder 3"/>
          <p:cNvSpPr>
            <a:spLocks noGrp="1"/>
          </p:cNvSpPr>
          <p:nvPr>
            <p:ph type="sldNum" sz="quarter" idx="5"/>
          </p:nvPr>
        </p:nvSpPr>
        <p:spPr/>
        <p:txBody>
          <a:bodyPr/>
          <a:lstStyle/>
          <a:p>
            <a:fld id="{34E77BF0-B5B1-45DD-975A-151212DE6135}" type="slidenum">
              <a:rPr lang="en-US" smtClean="0"/>
              <a:t>4</a:t>
            </a:fld>
            <a:endParaRPr lang="en-US"/>
          </a:p>
        </p:txBody>
      </p:sp>
    </p:spTree>
    <p:extLst>
      <p:ext uri="{BB962C8B-B14F-4D97-AF65-F5344CB8AC3E}">
        <p14:creationId xmlns:p14="http://schemas.microsoft.com/office/powerpoint/2010/main" val="3243743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following is a brief assessment of the project team’s milestone progression.  Anything “in progress” is awaiting pivotal information in order to be completed</a:t>
            </a:r>
          </a:p>
          <a:p>
            <a:endParaRPr lang="en-US" dirty="0"/>
          </a:p>
        </p:txBody>
      </p:sp>
      <p:sp>
        <p:nvSpPr>
          <p:cNvPr id="4" name="Slide Number Placeholder 3"/>
          <p:cNvSpPr>
            <a:spLocks noGrp="1"/>
          </p:cNvSpPr>
          <p:nvPr>
            <p:ph type="sldNum" sz="quarter" idx="5"/>
          </p:nvPr>
        </p:nvSpPr>
        <p:spPr/>
        <p:txBody>
          <a:bodyPr/>
          <a:lstStyle/>
          <a:p>
            <a:fld id="{34E77BF0-B5B1-45DD-975A-151212DE6135}" type="slidenum">
              <a:rPr lang="en-US" smtClean="0"/>
              <a:t>5</a:t>
            </a:fld>
            <a:endParaRPr lang="en-US"/>
          </a:p>
        </p:txBody>
      </p:sp>
    </p:spTree>
    <p:extLst>
      <p:ext uri="{BB962C8B-B14F-4D97-AF65-F5344CB8AC3E}">
        <p14:creationId xmlns:p14="http://schemas.microsoft.com/office/powerpoint/2010/main" val="3488539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initial question presented to the project owner with answers.</a:t>
            </a:r>
          </a:p>
        </p:txBody>
      </p:sp>
      <p:sp>
        <p:nvSpPr>
          <p:cNvPr id="4" name="Slide Number Placeholder 3"/>
          <p:cNvSpPr>
            <a:spLocks noGrp="1"/>
          </p:cNvSpPr>
          <p:nvPr>
            <p:ph type="sldNum" sz="quarter" idx="5"/>
          </p:nvPr>
        </p:nvSpPr>
        <p:spPr/>
        <p:txBody>
          <a:bodyPr/>
          <a:lstStyle/>
          <a:p>
            <a:fld id="{34E77BF0-B5B1-45DD-975A-151212DE6135}" type="slidenum">
              <a:rPr lang="en-US" smtClean="0"/>
              <a:t>6</a:t>
            </a:fld>
            <a:endParaRPr lang="en-US"/>
          </a:p>
        </p:txBody>
      </p:sp>
    </p:spTree>
    <p:extLst>
      <p:ext uri="{BB962C8B-B14F-4D97-AF65-F5344CB8AC3E}">
        <p14:creationId xmlns:p14="http://schemas.microsoft.com/office/powerpoint/2010/main" val="243120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Screen Shot of initial </a:t>
            </a:r>
            <a:r>
              <a:rPr lang="en-US" dirty="0" err="1"/>
              <a:t>db</a:t>
            </a:r>
            <a:r>
              <a:rPr lang="en-US" dirty="0"/>
              <a:t> created.</a:t>
            </a:r>
          </a:p>
        </p:txBody>
      </p:sp>
      <p:sp>
        <p:nvSpPr>
          <p:cNvPr id="4" name="Slide Number Placeholder 3"/>
          <p:cNvSpPr>
            <a:spLocks noGrp="1"/>
          </p:cNvSpPr>
          <p:nvPr>
            <p:ph type="sldNum" sz="quarter" idx="5"/>
          </p:nvPr>
        </p:nvSpPr>
        <p:spPr/>
        <p:txBody>
          <a:bodyPr/>
          <a:lstStyle/>
          <a:p>
            <a:fld id="{34E77BF0-B5B1-45DD-975A-151212DE6135}" type="slidenum">
              <a:rPr lang="en-US" smtClean="0"/>
              <a:t>9</a:t>
            </a:fld>
            <a:endParaRPr lang="en-US"/>
          </a:p>
        </p:txBody>
      </p:sp>
    </p:spTree>
    <p:extLst>
      <p:ext uri="{BB962C8B-B14F-4D97-AF65-F5344CB8AC3E}">
        <p14:creationId xmlns:p14="http://schemas.microsoft.com/office/powerpoint/2010/main" val="3212500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team will update the database design to include the contracts for hire and the research project criteria.  After making these updates, we will move on to Phase II where will begin creating the actual database and GUI.  This phase will also include creating SQL queries. and testing.  The team will continue to create the appropriate documentation that will be included.</a:t>
            </a:r>
          </a:p>
        </p:txBody>
      </p:sp>
      <p:sp>
        <p:nvSpPr>
          <p:cNvPr id="4" name="Slide Number Placeholder 3"/>
          <p:cNvSpPr>
            <a:spLocks noGrp="1"/>
          </p:cNvSpPr>
          <p:nvPr>
            <p:ph type="sldNum" sz="quarter" idx="5"/>
          </p:nvPr>
        </p:nvSpPr>
        <p:spPr/>
        <p:txBody>
          <a:bodyPr/>
          <a:lstStyle/>
          <a:p>
            <a:fld id="{34E77BF0-B5B1-45DD-975A-151212DE6135}" type="slidenum">
              <a:rPr lang="en-US" smtClean="0"/>
              <a:t>12</a:t>
            </a:fld>
            <a:endParaRPr lang="en-US"/>
          </a:p>
        </p:txBody>
      </p:sp>
    </p:spTree>
    <p:extLst>
      <p:ext uri="{BB962C8B-B14F-4D97-AF65-F5344CB8AC3E}">
        <p14:creationId xmlns:p14="http://schemas.microsoft.com/office/powerpoint/2010/main" val="2135452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07-Apr-20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07-Apr-20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07-Apr-20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07-Apr-20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07-Apr-20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07-Apr-20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07-Apr-20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07-Apr-20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07-Apr-20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07-Apr-20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07-Apr-20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07-Apr-20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07-Apr-20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07-Apr-20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07-Apr-20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07-Apr-20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07-Apr-20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07-Apr-20</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1976BAAA-75A1-48AA-B7DE-B6B807099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B4DB39A-A3CE-4EF5-8D7C-A1E937F8663F}"/>
              </a:ext>
            </a:extLst>
          </p:cNvPr>
          <p:cNvSpPr>
            <a:spLocks noGrp="1"/>
          </p:cNvSpPr>
          <p:nvPr>
            <p:ph type="subTitle" idx="1"/>
          </p:nvPr>
        </p:nvSpPr>
        <p:spPr>
          <a:xfrm>
            <a:off x="8817428" y="1257301"/>
            <a:ext cx="2450127" cy="4343399"/>
          </a:xfrm>
          <a:effectLst/>
        </p:spPr>
        <p:txBody>
          <a:bodyPr anchor="ctr">
            <a:normAutofit/>
          </a:bodyPr>
          <a:lstStyle/>
          <a:p>
            <a:pPr algn="l">
              <a:lnSpc>
                <a:spcPct val="90000"/>
              </a:lnSpc>
            </a:pPr>
            <a:r>
              <a:rPr lang="en-US" b="1"/>
              <a:t>MILESTONE</a:t>
            </a:r>
            <a:r>
              <a:rPr lang="en-US"/>
              <a:t> 2 Report</a:t>
            </a:r>
          </a:p>
          <a:p>
            <a:pPr algn="l">
              <a:lnSpc>
                <a:spcPct val="90000"/>
              </a:lnSpc>
            </a:pPr>
            <a:r>
              <a:rPr lang="en-US"/>
              <a:t>IT 4983 :  IT CAPSTONE SPRING 2020</a:t>
            </a:r>
          </a:p>
          <a:p>
            <a:pPr algn="l">
              <a:lnSpc>
                <a:spcPct val="90000"/>
              </a:lnSpc>
            </a:pPr>
            <a:r>
              <a:rPr lang="en-US"/>
              <a:t>	March 12th, 2020</a:t>
            </a:r>
          </a:p>
          <a:p>
            <a:pPr algn="l">
              <a:lnSpc>
                <a:spcPct val="90000"/>
              </a:lnSpc>
            </a:pPr>
            <a:r>
              <a:rPr lang="en-US"/>
              <a:t>Devin Greene</a:t>
            </a:r>
          </a:p>
          <a:p>
            <a:pPr algn="l">
              <a:lnSpc>
                <a:spcPct val="90000"/>
              </a:lnSpc>
            </a:pPr>
            <a:r>
              <a:rPr lang="en-US"/>
              <a:t>Wendy Claver</a:t>
            </a:r>
          </a:p>
          <a:p>
            <a:pPr algn="l">
              <a:lnSpc>
                <a:spcPct val="90000"/>
              </a:lnSpc>
            </a:pPr>
            <a:r>
              <a:rPr lang="en-US"/>
              <a:t>Syed Ahmed</a:t>
            </a:r>
          </a:p>
          <a:p>
            <a:pPr algn="l">
              <a:lnSpc>
                <a:spcPct val="90000"/>
              </a:lnSpc>
            </a:pPr>
            <a:r>
              <a:rPr lang="en-US"/>
              <a:t>Faith Kinchen</a:t>
            </a:r>
          </a:p>
          <a:p>
            <a:pPr algn="l">
              <a:lnSpc>
                <a:spcPct val="90000"/>
              </a:lnSpc>
            </a:pPr>
            <a:endParaRPr lang="en-US"/>
          </a:p>
        </p:txBody>
      </p:sp>
      <p:sp useBgFill="1">
        <p:nvSpPr>
          <p:cNvPr id="21" name="Freeform: Shape 9">
            <a:extLst>
              <a:ext uri="{FF2B5EF4-FFF2-40B4-BE49-F238E27FC236}">
                <a16:creationId xmlns:a16="http://schemas.microsoft.com/office/drawing/2014/main" id="{65A5F259-CDF7-4A15-A66C-A9939D23E3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8386486"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02ACAA-76D9-46EF-9EA2-B2C36BFCE4B2}"/>
              </a:ext>
            </a:extLst>
          </p:cNvPr>
          <p:cNvSpPr>
            <a:spLocks noGrp="1"/>
          </p:cNvSpPr>
          <p:nvPr>
            <p:ph type="ctrTitle"/>
          </p:nvPr>
        </p:nvSpPr>
        <p:spPr>
          <a:xfrm>
            <a:off x="913795" y="1257301"/>
            <a:ext cx="6672865" cy="4343399"/>
          </a:xfrm>
        </p:spPr>
        <p:txBody>
          <a:bodyPr anchor="ctr">
            <a:normAutofit/>
          </a:bodyPr>
          <a:lstStyle/>
          <a:p>
            <a:r>
              <a:rPr lang="en-US"/>
              <a:t>CCSE PROJECT MANAGEMENT SYSTEM</a:t>
            </a:r>
          </a:p>
        </p:txBody>
      </p:sp>
    </p:spTree>
    <p:extLst>
      <p:ext uri="{BB962C8B-B14F-4D97-AF65-F5344CB8AC3E}">
        <p14:creationId xmlns:p14="http://schemas.microsoft.com/office/powerpoint/2010/main" val="1140873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981584-C045-48D6-BC76-C5ED2AEE3D22}"/>
              </a:ext>
            </a:extLst>
          </p:cNvPr>
          <p:cNvSpPr>
            <a:spLocks noGrp="1"/>
          </p:cNvSpPr>
          <p:nvPr>
            <p:ph type="title"/>
          </p:nvPr>
        </p:nvSpPr>
        <p:spPr/>
        <p:txBody>
          <a:bodyPr/>
          <a:lstStyle/>
          <a:p>
            <a:r>
              <a:rPr lang="en-US" dirty="0"/>
              <a:t>Gantt Chart</a:t>
            </a:r>
          </a:p>
        </p:txBody>
      </p:sp>
      <p:pic>
        <p:nvPicPr>
          <p:cNvPr id="7" name="Content Placeholder 6">
            <a:extLst>
              <a:ext uri="{FF2B5EF4-FFF2-40B4-BE49-F238E27FC236}">
                <a16:creationId xmlns:a16="http://schemas.microsoft.com/office/drawing/2014/main" id="{4A360318-9126-4746-963C-2D361D7FDCB6}"/>
              </a:ext>
            </a:extLst>
          </p:cNvPr>
          <p:cNvPicPr>
            <a:picLocks noGrp="1" noChangeAspect="1"/>
          </p:cNvPicPr>
          <p:nvPr>
            <p:ph idx="1"/>
          </p:nvPr>
        </p:nvPicPr>
        <p:blipFill>
          <a:blip r:embed="rId2"/>
          <a:stretch>
            <a:fillRect/>
          </a:stretch>
        </p:blipFill>
        <p:spPr>
          <a:xfrm>
            <a:off x="1934330" y="1722438"/>
            <a:ext cx="8323339" cy="4867866"/>
          </a:xfrm>
          <a:prstGeom prst="rect">
            <a:avLst/>
          </a:prstGeom>
        </p:spPr>
      </p:pic>
    </p:spTree>
    <p:extLst>
      <p:ext uri="{BB962C8B-B14F-4D97-AF65-F5344CB8AC3E}">
        <p14:creationId xmlns:p14="http://schemas.microsoft.com/office/powerpoint/2010/main" val="3699923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3FA4F-CA97-450F-8AA9-053DC3BE3DE4}"/>
              </a:ext>
            </a:extLst>
          </p:cNvPr>
          <p:cNvSpPr>
            <a:spLocks noGrp="1"/>
          </p:cNvSpPr>
          <p:nvPr>
            <p:ph type="title"/>
          </p:nvPr>
        </p:nvSpPr>
        <p:spPr/>
        <p:txBody>
          <a:bodyPr/>
          <a:lstStyle/>
          <a:p>
            <a:r>
              <a:rPr lang="en-US" dirty="0"/>
              <a:t>Project Experience  </a:t>
            </a:r>
          </a:p>
        </p:txBody>
      </p:sp>
      <p:sp>
        <p:nvSpPr>
          <p:cNvPr id="3" name="Content Placeholder 2">
            <a:extLst>
              <a:ext uri="{FF2B5EF4-FFF2-40B4-BE49-F238E27FC236}">
                <a16:creationId xmlns:a16="http://schemas.microsoft.com/office/drawing/2014/main" id="{E20A491F-E7D9-4264-BDE1-DE375D25882B}"/>
              </a:ext>
            </a:extLst>
          </p:cNvPr>
          <p:cNvSpPr>
            <a:spLocks noGrp="1"/>
          </p:cNvSpPr>
          <p:nvPr>
            <p:ph idx="1"/>
          </p:nvPr>
        </p:nvSpPr>
        <p:spPr/>
        <p:txBody>
          <a:bodyPr>
            <a:normAutofit lnSpcReduction="10000"/>
          </a:bodyPr>
          <a:lstStyle/>
          <a:p>
            <a:r>
              <a:rPr lang="en-US" dirty="0"/>
              <a:t>Challenges:</a:t>
            </a:r>
          </a:p>
          <a:p>
            <a:pPr lvl="1"/>
            <a:r>
              <a:rPr lang="en-US" dirty="0"/>
              <a:t>Creating Organized and intuitive GUI’s</a:t>
            </a:r>
          </a:p>
          <a:p>
            <a:pPr lvl="1"/>
            <a:r>
              <a:rPr lang="en-US" dirty="0"/>
              <a:t>Implementing Role Based Access concepts in SQL</a:t>
            </a:r>
          </a:p>
          <a:p>
            <a:pPr lvl="1"/>
            <a:r>
              <a:rPr lang="en-US" dirty="0"/>
              <a:t>Joining three or more tables in a SQL query</a:t>
            </a:r>
          </a:p>
          <a:p>
            <a:pPr lvl="1"/>
            <a:r>
              <a:rPr lang="en-US" dirty="0"/>
              <a:t>Database layout to facilitate the Joining of multiple tables</a:t>
            </a:r>
          </a:p>
          <a:p>
            <a:pPr lvl="1"/>
            <a:r>
              <a:rPr lang="en-US" dirty="0"/>
              <a:t>Understanding how to best manipulate PDFs in a database</a:t>
            </a:r>
          </a:p>
          <a:p>
            <a:pPr lvl="1"/>
            <a:r>
              <a:rPr lang="en-US" dirty="0"/>
              <a:t>Deciding between an in app or web-based GUI</a:t>
            </a:r>
          </a:p>
          <a:p>
            <a:r>
              <a:rPr lang="en-US" dirty="0"/>
              <a:t>Lessons:</a:t>
            </a:r>
          </a:p>
          <a:p>
            <a:pPr lvl="1"/>
            <a:r>
              <a:rPr lang="en-US" dirty="0"/>
              <a:t>How to join four or more tables in SQL</a:t>
            </a:r>
          </a:p>
          <a:p>
            <a:pPr lvl="1"/>
            <a:r>
              <a:rPr lang="en-US" dirty="0"/>
              <a:t>Different options for Roles Based Access in SQL</a:t>
            </a:r>
          </a:p>
          <a:p>
            <a:pPr lvl="1"/>
            <a:endParaRPr lang="en-US" dirty="0"/>
          </a:p>
        </p:txBody>
      </p:sp>
    </p:spTree>
    <p:extLst>
      <p:ext uri="{BB962C8B-B14F-4D97-AF65-F5344CB8AC3E}">
        <p14:creationId xmlns:p14="http://schemas.microsoft.com/office/powerpoint/2010/main" val="831908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E46E3-E2D6-4BA7-B926-13F102330A64}"/>
              </a:ext>
            </a:extLst>
          </p:cNvPr>
          <p:cNvSpPr>
            <a:spLocks noGrp="1"/>
          </p:cNvSpPr>
          <p:nvPr>
            <p:ph type="title"/>
          </p:nvPr>
        </p:nvSpPr>
        <p:spPr/>
        <p:txBody>
          <a:bodyPr/>
          <a:lstStyle/>
          <a:p>
            <a:r>
              <a:rPr lang="en-US" dirty="0"/>
              <a:t>Milestone 3: Phase III Planning</a:t>
            </a:r>
          </a:p>
        </p:txBody>
      </p:sp>
      <p:sp>
        <p:nvSpPr>
          <p:cNvPr id="3" name="Content Placeholder 2">
            <a:extLst>
              <a:ext uri="{FF2B5EF4-FFF2-40B4-BE49-F238E27FC236}">
                <a16:creationId xmlns:a16="http://schemas.microsoft.com/office/drawing/2014/main" id="{6BE32473-55B0-4E6A-A6B0-71B99C6D53DE}"/>
              </a:ext>
            </a:extLst>
          </p:cNvPr>
          <p:cNvSpPr>
            <a:spLocks noGrp="1"/>
          </p:cNvSpPr>
          <p:nvPr>
            <p:ph idx="1"/>
          </p:nvPr>
        </p:nvSpPr>
        <p:spPr/>
        <p:txBody>
          <a:bodyPr/>
          <a:lstStyle/>
          <a:p>
            <a:r>
              <a:rPr lang="en-US" dirty="0"/>
              <a:t>Pair reporting queries and GUI buttons</a:t>
            </a:r>
          </a:p>
          <a:p>
            <a:r>
              <a:rPr lang="en-US" dirty="0"/>
              <a:t>Implement Roles Based Access Control</a:t>
            </a:r>
          </a:p>
          <a:p>
            <a:r>
              <a:rPr lang="en-US" dirty="0"/>
              <a:t>Implement handling of PDFs</a:t>
            </a:r>
          </a:p>
          <a:p>
            <a:r>
              <a:rPr lang="en-US" dirty="0"/>
              <a:t>Creation of Final Presentation</a:t>
            </a:r>
          </a:p>
          <a:p>
            <a:r>
              <a:rPr lang="en-US" dirty="0"/>
              <a:t>Implement Testing</a:t>
            </a:r>
          </a:p>
          <a:p>
            <a:r>
              <a:rPr lang="en-US" dirty="0"/>
              <a:t>Final Documentation </a:t>
            </a:r>
          </a:p>
          <a:p>
            <a:r>
              <a:rPr lang="en-US" dirty="0"/>
              <a:t>Prepare for Final Presentation</a:t>
            </a:r>
          </a:p>
        </p:txBody>
      </p:sp>
    </p:spTree>
    <p:extLst>
      <p:ext uri="{BB962C8B-B14F-4D97-AF65-F5344CB8AC3E}">
        <p14:creationId xmlns:p14="http://schemas.microsoft.com/office/powerpoint/2010/main" val="3322746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E2479-B557-4CC5-B7E1-C16885189E59}"/>
              </a:ext>
            </a:extLst>
          </p:cNvPr>
          <p:cNvSpPr>
            <a:spLocks noGrp="1"/>
          </p:cNvSpPr>
          <p:nvPr>
            <p:ph type="title"/>
          </p:nvPr>
        </p:nvSpPr>
        <p:spPr/>
        <p:txBody>
          <a:bodyPr/>
          <a:lstStyle/>
          <a:p>
            <a:r>
              <a:rPr lang="en-US" dirty="0"/>
              <a:t>Other Issues</a:t>
            </a:r>
          </a:p>
        </p:txBody>
      </p:sp>
      <p:sp>
        <p:nvSpPr>
          <p:cNvPr id="3" name="Content Placeholder 2">
            <a:extLst>
              <a:ext uri="{FF2B5EF4-FFF2-40B4-BE49-F238E27FC236}">
                <a16:creationId xmlns:a16="http://schemas.microsoft.com/office/drawing/2014/main" id="{D67F073D-23B8-4379-8643-E8CE8AD30864}"/>
              </a:ext>
            </a:extLst>
          </p:cNvPr>
          <p:cNvSpPr>
            <a:spLocks noGrp="1"/>
          </p:cNvSpPr>
          <p:nvPr>
            <p:ph idx="1"/>
          </p:nvPr>
        </p:nvSpPr>
        <p:spPr/>
        <p:txBody>
          <a:bodyPr/>
          <a:lstStyle/>
          <a:p>
            <a:r>
              <a:rPr lang="en-US" dirty="0"/>
              <a:t>Distribution of roles – In Progress</a:t>
            </a:r>
          </a:p>
          <a:p>
            <a:r>
              <a:rPr lang="en-US" dirty="0"/>
              <a:t>Handling of PDFs in SQL – in progress</a:t>
            </a:r>
          </a:p>
          <a:p>
            <a:r>
              <a:rPr lang="en-US" dirty="0"/>
              <a:t>Implementing RBAC in a potentially changing system – </a:t>
            </a:r>
            <a:r>
              <a:rPr lang="en-US"/>
              <a:t>in progress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390877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69677-9834-4122-B15E-35B728BB8DA3}"/>
              </a:ext>
            </a:extLst>
          </p:cNvPr>
          <p:cNvSpPr>
            <a:spLocks noGrp="1"/>
          </p:cNvSpPr>
          <p:nvPr>
            <p:ph type="title"/>
          </p:nvPr>
        </p:nvSpPr>
        <p:spPr/>
        <p:txBody>
          <a:bodyPr/>
          <a:lstStyle/>
          <a:p>
            <a:r>
              <a:rPr lang="en-US" dirty="0"/>
              <a:t>Agenda For Milestone 2 Report</a:t>
            </a:r>
          </a:p>
        </p:txBody>
      </p:sp>
      <p:sp>
        <p:nvSpPr>
          <p:cNvPr id="3" name="Content Placeholder 2">
            <a:extLst>
              <a:ext uri="{FF2B5EF4-FFF2-40B4-BE49-F238E27FC236}">
                <a16:creationId xmlns:a16="http://schemas.microsoft.com/office/drawing/2014/main" id="{5835C25B-7FFE-46B1-ACDE-C1D4756E2655}"/>
              </a:ext>
            </a:extLst>
          </p:cNvPr>
          <p:cNvSpPr>
            <a:spLocks noGrp="1"/>
          </p:cNvSpPr>
          <p:nvPr>
            <p:ph idx="1"/>
          </p:nvPr>
        </p:nvSpPr>
        <p:spPr/>
        <p:txBody>
          <a:bodyPr/>
          <a:lstStyle/>
          <a:p>
            <a:r>
              <a:rPr lang="en-US" dirty="0"/>
              <a:t>Project Summary</a:t>
            </a:r>
          </a:p>
          <a:p>
            <a:r>
              <a:rPr lang="en-US" dirty="0"/>
              <a:t>Milestone Assessment</a:t>
            </a:r>
          </a:p>
          <a:p>
            <a:r>
              <a:rPr lang="en-US" dirty="0"/>
              <a:t>Gantt Chart</a:t>
            </a:r>
          </a:p>
          <a:p>
            <a:r>
              <a:rPr lang="en-US" dirty="0"/>
              <a:t>Challenges</a:t>
            </a:r>
          </a:p>
          <a:p>
            <a:r>
              <a:rPr lang="en-US" dirty="0"/>
              <a:t>Planning for Phase III deliverables</a:t>
            </a:r>
          </a:p>
          <a:p>
            <a:endParaRPr lang="en-US" dirty="0"/>
          </a:p>
          <a:p>
            <a:endParaRPr lang="en-US" dirty="0"/>
          </a:p>
          <a:p>
            <a:endParaRPr lang="en-US" dirty="0"/>
          </a:p>
        </p:txBody>
      </p:sp>
    </p:spTree>
    <p:extLst>
      <p:ext uri="{BB962C8B-B14F-4D97-AF65-F5344CB8AC3E}">
        <p14:creationId xmlns:p14="http://schemas.microsoft.com/office/powerpoint/2010/main" val="2795458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A3A21-3261-4A39-A04E-7F7CDCA93134}"/>
              </a:ext>
            </a:extLst>
          </p:cNvPr>
          <p:cNvSpPr>
            <a:spLocks noGrp="1"/>
          </p:cNvSpPr>
          <p:nvPr>
            <p:ph type="title"/>
          </p:nvPr>
        </p:nvSpPr>
        <p:spPr/>
        <p:txBody>
          <a:bodyPr/>
          <a:lstStyle/>
          <a:p>
            <a:r>
              <a:rPr lang="en-US" dirty="0"/>
              <a:t>Project Summary I</a:t>
            </a:r>
          </a:p>
        </p:txBody>
      </p:sp>
      <p:sp>
        <p:nvSpPr>
          <p:cNvPr id="3" name="Content Placeholder 2">
            <a:extLst>
              <a:ext uri="{FF2B5EF4-FFF2-40B4-BE49-F238E27FC236}">
                <a16:creationId xmlns:a16="http://schemas.microsoft.com/office/drawing/2014/main" id="{2EE618F1-AD2A-4D75-B0E9-A3B35499A036}"/>
              </a:ext>
            </a:extLst>
          </p:cNvPr>
          <p:cNvSpPr>
            <a:spLocks noGrp="1"/>
          </p:cNvSpPr>
          <p:nvPr>
            <p:ph idx="1"/>
          </p:nvPr>
        </p:nvSpPr>
        <p:spPr/>
        <p:txBody>
          <a:bodyPr>
            <a:normAutofit/>
          </a:bodyPr>
          <a:lstStyle/>
          <a:p>
            <a:pPr marL="36900" indent="0">
              <a:buNone/>
            </a:pPr>
            <a:r>
              <a:rPr lang="en-US" dirty="0"/>
              <a:t>The team is wrapping up Phase II of the project. We have completed the Database and made required changes suggested by our Sponsor. We have also created sketches for the GUI and began implementation of the GUI in Visual Studios. Most SQL scripts that are needed for reports have been written. Further scripts will be written for the handling of PDFs, or by sponsor request. The final deliverables for the CCSE PMO PROJECT  are:</a:t>
            </a:r>
          </a:p>
          <a:p>
            <a:r>
              <a:rPr lang="en-US" dirty="0"/>
              <a:t>Project Plan</a:t>
            </a:r>
          </a:p>
          <a:p>
            <a:r>
              <a:rPr lang="en-US" dirty="0"/>
              <a:t>Database design </a:t>
            </a:r>
          </a:p>
          <a:p>
            <a:r>
              <a:rPr lang="en-US" dirty="0"/>
              <a:t>Project management system database</a:t>
            </a:r>
          </a:p>
          <a:p>
            <a:r>
              <a:rPr lang="en-US" dirty="0"/>
              <a:t>Graphical User Interface</a:t>
            </a:r>
          </a:p>
          <a:p>
            <a:r>
              <a:rPr lang="en-US" dirty="0"/>
              <a:t>Documentation</a:t>
            </a:r>
          </a:p>
          <a:p>
            <a:endParaRPr lang="en-US" dirty="0"/>
          </a:p>
          <a:p>
            <a:endParaRPr lang="en-US" dirty="0"/>
          </a:p>
          <a:p>
            <a:pPr marL="36900" indent="0">
              <a:buNone/>
            </a:pPr>
            <a:endParaRPr lang="en-US" dirty="0"/>
          </a:p>
          <a:p>
            <a:pPr marL="36900" indent="0">
              <a:buNone/>
            </a:pPr>
            <a:endParaRPr lang="en-US" dirty="0"/>
          </a:p>
        </p:txBody>
      </p:sp>
    </p:spTree>
    <p:extLst>
      <p:ext uri="{BB962C8B-B14F-4D97-AF65-F5344CB8AC3E}">
        <p14:creationId xmlns:p14="http://schemas.microsoft.com/office/powerpoint/2010/main" val="3994739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177CD4-9337-4638-9688-DC72424DFC4B}"/>
              </a:ext>
            </a:extLst>
          </p:cNvPr>
          <p:cNvSpPr>
            <a:spLocks noGrp="1"/>
          </p:cNvSpPr>
          <p:nvPr>
            <p:ph idx="1"/>
          </p:nvPr>
        </p:nvSpPr>
        <p:spPr/>
        <p:txBody>
          <a:bodyPr/>
          <a:lstStyle/>
          <a:p>
            <a:r>
              <a:rPr lang="en-US" dirty="0"/>
              <a:t>Finished implementation of Database in Visual Studio</a:t>
            </a:r>
          </a:p>
          <a:p>
            <a:r>
              <a:rPr lang="en-US" dirty="0"/>
              <a:t>Finished linking required tables through keys and junction tables</a:t>
            </a:r>
          </a:p>
          <a:p>
            <a:r>
              <a:rPr lang="en-US" dirty="0"/>
              <a:t>Created GUI sketches</a:t>
            </a:r>
          </a:p>
          <a:p>
            <a:r>
              <a:rPr lang="en-US" dirty="0"/>
              <a:t>Began implementation of GUI in Visual Studio</a:t>
            </a:r>
          </a:p>
          <a:p>
            <a:r>
              <a:rPr lang="en-US" dirty="0"/>
              <a:t>Creation and Implementation of web portal</a:t>
            </a:r>
          </a:p>
          <a:p>
            <a:r>
              <a:rPr lang="en-US" dirty="0"/>
              <a:t>Creation of majority of SQL scripts for reports</a:t>
            </a:r>
          </a:p>
          <a:p>
            <a:r>
              <a:rPr lang="en-US" dirty="0"/>
              <a:t>Minor testing and debugging of Database during script creation </a:t>
            </a:r>
          </a:p>
          <a:p>
            <a:pPr marL="36900" indent="0">
              <a:buNone/>
            </a:pPr>
            <a:endParaRPr lang="en-US" dirty="0"/>
          </a:p>
          <a:p>
            <a:pPr marL="36900" indent="0">
              <a:buNone/>
            </a:pPr>
            <a:endParaRPr lang="en-US" dirty="0"/>
          </a:p>
          <a:p>
            <a:endParaRPr lang="en-US" dirty="0"/>
          </a:p>
          <a:p>
            <a:pPr marL="36900" indent="0">
              <a:buNone/>
            </a:pPr>
            <a:endParaRPr lang="en-US" dirty="0"/>
          </a:p>
          <a:p>
            <a:endParaRPr lang="en-US" dirty="0"/>
          </a:p>
          <a:p>
            <a:endParaRPr lang="en-US" dirty="0"/>
          </a:p>
          <a:p>
            <a:endParaRPr lang="en-US" dirty="0"/>
          </a:p>
          <a:p>
            <a:endParaRPr lang="en-US" dirty="0"/>
          </a:p>
          <a:p>
            <a:endParaRPr lang="en-US" dirty="0"/>
          </a:p>
        </p:txBody>
      </p:sp>
      <p:sp>
        <p:nvSpPr>
          <p:cNvPr id="5" name="Title 4">
            <a:extLst>
              <a:ext uri="{FF2B5EF4-FFF2-40B4-BE49-F238E27FC236}">
                <a16:creationId xmlns:a16="http://schemas.microsoft.com/office/drawing/2014/main" id="{EE147E05-B906-4A0B-976F-BD98463D7DC9}"/>
              </a:ext>
            </a:extLst>
          </p:cNvPr>
          <p:cNvSpPr>
            <a:spLocks noGrp="1"/>
          </p:cNvSpPr>
          <p:nvPr>
            <p:ph type="title"/>
          </p:nvPr>
        </p:nvSpPr>
        <p:spPr/>
        <p:txBody>
          <a:bodyPr/>
          <a:lstStyle/>
          <a:p>
            <a:r>
              <a:rPr lang="en-US" dirty="0"/>
              <a:t>Project Summary II: Accomplishments</a:t>
            </a:r>
          </a:p>
        </p:txBody>
      </p:sp>
    </p:spTree>
    <p:extLst>
      <p:ext uri="{BB962C8B-B14F-4D97-AF65-F5344CB8AC3E}">
        <p14:creationId xmlns:p14="http://schemas.microsoft.com/office/powerpoint/2010/main" val="3285607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C3783-89B2-4305-93E9-E22D20161502}"/>
              </a:ext>
            </a:extLst>
          </p:cNvPr>
          <p:cNvSpPr>
            <a:spLocks noGrp="1"/>
          </p:cNvSpPr>
          <p:nvPr>
            <p:ph type="title"/>
          </p:nvPr>
        </p:nvSpPr>
        <p:spPr/>
        <p:txBody>
          <a:bodyPr/>
          <a:lstStyle/>
          <a:p>
            <a:r>
              <a:rPr lang="en-US" dirty="0"/>
              <a:t>Milestone 2: Assessment</a:t>
            </a:r>
          </a:p>
        </p:txBody>
      </p:sp>
      <p:sp>
        <p:nvSpPr>
          <p:cNvPr id="3" name="Content Placeholder 2">
            <a:extLst>
              <a:ext uri="{FF2B5EF4-FFF2-40B4-BE49-F238E27FC236}">
                <a16:creationId xmlns:a16="http://schemas.microsoft.com/office/drawing/2014/main" id="{71F11962-334D-4173-B2E5-924AA662E32B}"/>
              </a:ext>
            </a:extLst>
          </p:cNvPr>
          <p:cNvSpPr>
            <a:spLocks noGrp="1"/>
          </p:cNvSpPr>
          <p:nvPr>
            <p:ph idx="1"/>
          </p:nvPr>
        </p:nvSpPr>
        <p:spPr>
          <a:xfrm>
            <a:off x="566661" y="1749383"/>
            <a:ext cx="10353762" cy="4058751"/>
          </a:xfrm>
        </p:spPr>
        <p:txBody>
          <a:bodyPr/>
          <a:lstStyle/>
          <a:p>
            <a:r>
              <a:rPr lang="en-US" dirty="0"/>
              <a:t>Database creation and table linking - complete</a:t>
            </a:r>
          </a:p>
          <a:p>
            <a:r>
              <a:rPr lang="en-US" dirty="0"/>
              <a:t>GUI Sketches – complete</a:t>
            </a:r>
          </a:p>
          <a:p>
            <a:r>
              <a:rPr lang="en-US" dirty="0"/>
              <a:t>Implementation of GUI in Visual Studio – in progress</a:t>
            </a:r>
          </a:p>
          <a:p>
            <a:r>
              <a:rPr lang="en-US" dirty="0"/>
              <a:t>Web page portal – in progress</a:t>
            </a:r>
          </a:p>
          <a:p>
            <a:r>
              <a:rPr lang="en-US" dirty="0"/>
              <a:t>SQL scripts for reports – in progress</a:t>
            </a:r>
          </a:p>
          <a:p>
            <a:r>
              <a:rPr lang="en-US" dirty="0"/>
              <a:t>Update Gantt Chart- completed</a:t>
            </a:r>
          </a:p>
          <a:p>
            <a:endParaRPr lang="en-US" dirty="0"/>
          </a:p>
          <a:p>
            <a:endParaRPr lang="en-US" dirty="0"/>
          </a:p>
        </p:txBody>
      </p:sp>
    </p:spTree>
    <p:extLst>
      <p:ext uri="{BB962C8B-B14F-4D97-AF65-F5344CB8AC3E}">
        <p14:creationId xmlns:p14="http://schemas.microsoft.com/office/powerpoint/2010/main" val="539727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CADA6-0A3D-4619-ABFA-D56345AD4ABC}"/>
              </a:ext>
            </a:extLst>
          </p:cNvPr>
          <p:cNvSpPr>
            <a:spLocks noGrp="1"/>
          </p:cNvSpPr>
          <p:nvPr>
            <p:ph type="title"/>
          </p:nvPr>
        </p:nvSpPr>
        <p:spPr/>
        <p:txBody>
          <a:bodyPr/>
          <a:lstStyle/>
          <a:p>
            <a:r>
              <a:rPr lang="en-US" dirty="0"/>
              <a:t>Database creation and linking</a:t>
            </a:r>
          </a:p>
        </p:txBody>
      </p:sp>
      <p:pic>
        <p:nvPicPr>
          <p:cNvPr id="12" name="Content Placeholder 11">
            <a:extLst>
              <a:ext uri="{FF2B5EF4-FFF2-40B4-BE49-F238E27FC236}">
                <a16:creationId xmlns:a16="http://schemas.microsoft.com/office/drawing/2014/main" id="{5FD728C0-B596-413C-A0C6-6515DC1F4073}"/>
              </a:ext>
            </a:extLst>
          </p:cNvPr>
          <p:cNvPicPr>
            <a:picLocks noGrp="1" noChangeAspect="1"/>
          </p:cNvPicPr>
          <p:nvPr>
            <p:ph idx="1"/>
          </p:nvPr>
        </p:nvPicPr>
        <p:blipFill>
          <a:blip r:embed="rId3"/>
          <a:stretch>
            <a:fillRect/>
          </a:stretch>
        </p:blipFill>
        <p:spPr>
          <a:xfrm>
            <a:off x="1862198" y="1475275"/>
            <a:ext cx="8456955" cy="4959242"/>
          </a:xfrm>
          <a:prstGeom prst="rect">
            <a:avLst/>
          </a:prstGeom>
        </p:spPr>
      </p:pic>
    </p:spTree>
    <p:extLst>
      <p:ext uri="{BB962C8B-B14F-4D97-AF65-F5344CB8AC3E}">
        <p14:creationId xmlns:p14="http://schemas.microsoft.com/office/powerpoint/2010/main" val="1394798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565AEF-08E2-4757-85F6-E2EDBF05AB05}"/>
              </a:ext>
            </a:extLst>
          </p:cNvPr>
          <p:cNvSpPr>
            <a:spLocks noGrp="1"/>
          </p:cNvSpPr>
          <p:nvPr>
            <p:ph type="title"/>
          </p:nvPr>
        </p:nvSpPr>
        <p:spPr/>
        <p:txBody>
          <a:bodyPr/>
          <a:lstStyle/>
          <a:p>
            <a:r>
              <a:rPr lang="en-US" dirty="0"/>
              <a:t>GUI Sketches</a:t>
            </a:r>
          </a:p>
        </p:txBody>
      </p:sp>
      <p:pic>
        <p:nvPicPr>
          <p:cNvPr id="9" name="Content Placeholder 8">
            <a:extLst>
              <a:ext uri="{FF2B5EF4-FFF2-40B4-BE49-F238E27FC236}">
                <a16:creationId xmlns:a16="http://schemas.microsoft.com/office/drawing/2014/main" id="{D74E1119-E96B-4AEF-BC6C-EC5CBE06C572}"/>
              </a:ext>
            </a:extLst>
          </p:cNvPr>
          <p:cNvPicPr>
            <a:picLocks noGrp="1" noChangeAspect="1"/>
          </p:cNvPicPr>
          <p:nvPr>
            <p:ph sz="half" idx="1"/>
          </p:nvPr>
        </p:nvPicPr>
        <p:blipFill>
          <a:blip r:embed="rId2"/>
          <a:stretch>
            <a:fillRect/>
          </a:stretch>
        </p:blipFill>
        <p:spPr>
          <a:xfrm>
            <a:off x="1117554" y="1731963"/>
            <a:ext cx="4653055" cy="4059237"/>
          </a:xfrm>
          <a:prstGeom prst="rect">
            <a:avLst/>
          </a:prstGeom>
        </p:spPr>
      </p:pic>
      <p:pic>
        <p:nvPicPr>
          <p:cNvPr id="11" name="Content Placeholder 10">
            <a:extLst>
              <a:ext uri="{FF2B5EF4-FFF2-40B4-BE49-F238E27FC236}">
                <a16:creationId xmlns:a16="http://schemas.microsoft.com/office/drawing/2014/main" id="{7EEE7D94-E1DD-44B3-B588-0654FB257AD6}"/>
              </a:ext>
            </a:extLst>
          </p:cNvPr>
          <p:cNvPicPr>
            <a:picLocks noGrp="1" noChangeAspect="1"/>
          </p:cNvPicPr>
          <p:nvPr>
            <p:ph sz="half" idx="2"/>
          </p:nvPr>
        </p:nvPicPr>
        <p:blipFill>
          <a:blip r:embed="rId3"/>
          <a:stretch>
            <a:fillRect/>
          </a:stretch>
        </p:blipFill>
        <p:spPr>
          <a:xfrm>
            <a:off x="6096000" y="1728858"/>
            <a:ext cx="5065712" cy="3003173"/>
          </a:xfrm>
          <a:prstGeom prst="rect">
            <a:avLst/>
          </a:prstGeom>
        </p:spPr>
      </p:pic>
    </p:spTree>
    <p:extLst>
      <p:ext uri="{BB962C8B-B14F-4D97-AF65-F5344CB8AC3E}">
        <p14:creationId xmlns:p14="http://schemas.microsoft.com/office/powerpoint/2010/main" val="2076818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9A4F89-CA0C-4EF1-9417-9087DA78E167}"/>
              </a:ext>
            </a:extLst>
          </p:cNvPr>
          <p:cNvSpPr>
            <a:spLocks noGrp="1"/>
          </p:cNvSpPr>
          <p:nvPr>
            <p:ph type="title"/>
          </p:nvPr>
        </p:nvSpPr>
        <p:spPr/>
        <p:txBody>
          <a:bodyPr/>
          <a:lstStyle/>
          <a:p>
            <a:r>
              <a:rPr lang="en-US" dirty="0"/>
              <a:t>Web Portal </a:t>
            </a:r>
          </a:p>
        </p:txBody>
      </p:sp>
      <p:pic>
        <p:nvPicPr>
          <p:cNvPr id="8" name="Content Placeholder 7" descr="A screenshot of a cell phone&#10;&#10;Description automatically generated">
            <a:extLst>
              <a:ext uri="{FF2B5EF4-FFF2-40B4-BE49-F238E27FC236}">
                <a16:creationId xmlns:a16="http://schemas.microsoft.com/office/drawing/2014/main" id="{02B12ABF-62C3-49D1-9851-25B32F521763}"/>
              </a:ext>
            </a:extLst>
          </p:cNvPr>
          <p:cNvPicPr>
            <a:picLocks noGrp="1" noChangeAspect="1"/>
          </p:cNvPicPr>
          <p:nvPr>
            <p:ph idx="1"/>
          </p:nvPr>
        </p:nvPicPr>
        <p:blipFill>
          <a:blip r:embed="rId2"/>
          <a:stretch>
            <a:fillRect/>
          </a:stretch>
        </p:blipFill>
        <p:spPr>
          <a:xfrm>
            <a:off x="1060222" y="1390650"/>
            <a:ext cx="10353762" cy="5467350"/>
          </a:xfrm>
        </p:spPr>
      </p:pic>
    </p:spTree>
    <p:extLst>
      <p:ext uri="{BB962C8B-B14F-4D97-AF65-F5344CB8AC3E}">
        <p14:creationId xmlns:p14="http://schemas.microsoft.com/office/powerpoint/2010/main" val="3432413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EEB76-391B-42B8-9485-EF0024F79E4D}"/>
              </a:ext>
            </a:extLst>
          </p:cNvPr>
          <p:cNvSpPr>
            <a:spLocks noGrp="1"/>
          </p:cNvSpPr>
          <p:nvPr>
            <p:ph type="title"/>
          </p:nvPr>
        </p:nvSpPr>
        <p:spPr/>
        <p:txBody>
          <a:bodyPr/>
          <a:lstStyle/>
          <a:p>
            <a:r>
              <a:rPr lang="en-US" dirty="0"/>
              <a:t>SQL Scripts</a:t>
            </a:r>
          </a:p>
        </p:txBody>
      </p:sp>
      <p:pic>
        <p:nvPicPr>
          <p:cNvPr id="8" name="Content Placeholder 7">
            <a:extLst>
              <a:ext uri="{FF2B5EF4-FFF2-40B4-BE49-F238E27FC236}">
                <a16:creationId xmlns:a16="http://schemas.microsoft.com/office/drawing/2014/main" id="{4AF8CCB0-8B58-4585-A813-34C5061E58D3}"/>
              </a:ext>
            </a:extLst>
          </p:cNvPr>
          <p:cNvPicPr>
            <a:picLocks noGrp="1" noChangeAspect="1"/>
          </p:cNvPicPr>
          <p:nvPr>
            <p:ph sz="half" idx="1"/>
          </p:nvPr>
        </p:nvPicPr>
        <p:blipFill>
          <a:blip r:embed="rId3"/>
          <a:stretch>
            <a:fillRect/>
          </a:stretch>
        </p:blipFill>
        <p:spPr>
          <a:xfrm>
            <a:off x="159920" y="1580050"/>
            <a:ext cx="2777372" cy="4059237"/>
          </a:xfrm>
          <a:prstGeom prst="rect">
            <a:avLst/>
          </a:prstGeom>
        </p:spPr>
      </p:pic>
      <p:pic>
        <p:nvPicPr>
          <p:cNvPr id="10" name="Content Placeholder 9">
            <a:extLst>
              <a:ext uri="{FF2B5EF4-FFF2-40B4-BE49-F238E27FC236}">
                <a16:creationId xmlns:a16="http://schemas.microsoft.com/office/drawing/2014/main" id="{8155202E-1A74-4F58-B1E2-EB5C659D2F76}"/>
              </a:ext>
            </a:extLst>
          </p:cNvPr>
          <p:cNvPicPr>
            <a:picLocks noGrp="1" noChangeAspect="1"/>
          </p:cNvPicPr>
          <p:nvPr>
            <p:ph sz="half" idx="2"/>
          </p:nvPr>
        </p:nvPicPr>
        <p:blipFill>
          <a:blip r:embed="rId4"/>
          <a:stretch>
            <a:fillRect/>
          </a:stretch>
        </p:blipFill>
        <p:spPr>
          <a:xfrm>
            <a:off x="6329914" y="1580050"/>
            <a:ext cx="5816837" cy="3411050"/>
          </a:xfrm>
          <a:prstGeom prst="rect">
            <a:avLst/>
          </a:prstGeom>
        </p:spPr>
      </p:pic>
      <p:pic>
        <p:nvPicPr>
          <p:cNvPr id="9" name="Picture 8">
            <a:extLst>
              <a:ext uri="{FF2B5EF4-FFF2-40B4-BE49-F238E27FC236}">
                <a16:creationId xmlns:a16="http://schemas.microsoft.com/office/drawing/2014/main" id="{2D621A47-38E0-4372-8822-781205B64787}"/>
              </a:ext>
            </a:extLst>
          </p:cNvPr>
          <p:cNvPicPr>
            <a:picLocks noChangeAspect="1"/>
          </p:cNvPicPr>
          <p:nvPr/>
        </p:nvPicPr>
        <p:blipFill>
          <a:blip r:embed="rId5"/>
          <a:stretch>
            <a:fillRect/>
          </a:stretch>
        </p:blipFill>
        <p:spPr>
          <a:xfrm>
            <a:off x="3064314" y="1533218"/>
            <a:ext cx="3138578" cy="4448175"/>
          </a:xfrm>
          <a:prstGeom prst="rect">
            <a:avLst/>
          </a:prstGeom>
        </p:spPr>
      </p:pic>
    </p:spTree>
    <p:extLst>
      <p:ext uri="{BB962C8B-B14F-4D97-AF65-F5344CB8AC3E}">
        <p14:creationId xmlns:p14="http://schemas.microsoft.com/office/powerpoint/2010/main" val="41985203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551</Words>
  <Application>Microsoft Office PowerPoint</Application>
  <PresentationFormat>Widescreen</PresentationFormat>
  <Paragraphs>88</Paragraphs>
  <Slides>13</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Calisto MT</vt:lpstr>
      <vt:lpstr>Wingdings 2</vt:lpstr>
      <vt:lpstr>Slate</vt:lpstr>
      <vt:lpstr>CCSE PROJECT MANAGEMENT SYSTEM</vt:lpstr>
      <vt:lpstr>Agenda For Milestone 2 Report</vt:lpstr>
      <vt:lpstr>Project Summary I</vt:lpstr>
      <vt:lpstr>Project Summary II: Accomplishments</vt:lpstr>
      <vt:lpstr>Milestone 2: Assessment</vt:lpstr>
      <vt:lpstr>Database creation and linking</vt:lpstr>
      <vt:lpstr>GUI Sketches</vt:lpstr>
      <vt:lpstr>Web Portal </vt:lpstr>
      <vt:lpstr>SQL Scripts</vt:lpstr>
      <vt:lpstr>Gantt Chart</vt:lpstr>
      <vt:lpstr>Project Experience  </vt:lpstr>
      <vt:lpstr>Milestone 3: Phase III Planning</vt:lpstr>
      <vt:lpstr>Other Issues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CCSE PROJECT MANAGEMENT SYSTEM</dc:title>
  <dc:creator>Devin Greene</dc:creator>
  <cp:lastModifiedBy>Devin Greene</cp:lastModifiedBy>
  <cp:revision>1</cp:revision>
  <dcterms:created xsi:type="dcterms:W3CDTF">2020-04-07T17:05:24Z</dcterms:created>
  <dcterms:modified xsi:type="dcterms:W3CDTF">2020-04-07T17:05:35Z</dcterms:modified>
</cp:coreProperties>
</file>