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72" r:id="rId9"/>
    <p:sldId id="268" r:id="rId10"/>
    <p:sldId id="274" r:id="rId11"/>
    <p:sldId id="273" r:id="rId12"/>
    <p:sldId id="269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F2C7D-02E5-4CBD-9E2B-4F63D9E25FDA}" v="18" dt="2020-04-18T14:24:21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n Greene" userId="9b15fb0a2bc2be43" providerId="LiveId" clId="{869F2C7D-02E5-4CBD-9E2B-4F63D9E25FDA}"/>
    <pc:docChg chg="custSel addSld modSld">
      <pc:chgData name="Devin Greene" userId="9b15fb0a2bc2be43" providerId="LiveId" clId="{869F2C7D-02E5-4CBD-9E2B-4F63D9E25FDA}" dt="2020-04-18T14:27:15.844" v="475" actId="20577"/>
      <pc:docMkLst>
        <pc:docMk/>
      </pc:docMkLst>
      <pc:sldChg chg="addSp delSp modSp modTransition modAnim">
        <pc:chgData name="Devin Greene" userId="9b15fb0a2bc2be43" providerId="LiveId" clId="{869F2C7D-02E5-4CBD-9E2B-4F63D9E25FDA}" dt="2020-04-17T00:02:01.381" v="202"/>
        <pc:sldMkLst>
          <pc:docMk/>
          <pc:sldMk cId="1140873314" sldId="256"/>
        </pc:sldMkLst>
        <pc:picChg chg="add del mod">
          <ac:chgData name="Devin Greene" userId="9b15fb0a2bc2be43" providerId="LiveId" clId="{869F2C7D-02E5-4CBD-9E2B-4F63D9E25FDA}" dt="2020-04-17T00:02:01.381" v="202"/>
          <ac:picMkLst>
            <pc:docMk/>
            <pc:sldMk cId="1140873314" sldId="256"/>
            <ac:picMk id="4" creationId="{85FF9DE4-4750-4DE2-BACC-3CB31C140FAC}"/>
          </ac:picMkLst>
        </pc:picChg>
      </pc:sldChg>
      <pc:sldChg chg="addSp delSp modSp modTransition modAnim">
        <pc:chgData name="Devin Greene" userId="9b15fb0a2bc2be43" providerId="LiveId" clId="{869F2C7D-02E5-4CBD-9E2B-4F63D9E25FDA}" dt="2020-04-17T00:02:01.381" v="202"/>
        <pc:sldMkLst>
          <pc:docMk/>
          <pc:sldMk cId="2795458862" sldId="257"/>
        </pc:sldMkLst>
        <pc:picChg chg="add del mod">
          <ac:chgData name="Devin Greene" userId="9b15fb0a2bc2be43" providerId="LiveId" clId="{869F2C7D-02E5-4CBD-9E2B-4F63D9E25FDA}" dt="2020-04-17T00:02:01.381" v="202"/>
          <ac:picMkLst>
            <pc:docMk/>
            <pc:sldMk cId="2795458862" sldId="257"/>
            <ac:picMk id="4" creationId="{7174974A-B887-4132-8C9F-9B55ECA25A80}"/>
          </ac:picMkLst>
        </pc:picChg>
      </pc:sldChg>
      <pc:sldChg chg="addSp delSp modSp modTransition modAnim modNotesTx">
        <pc:chgData name="Devin Greene" userId="9b15fb0a2bc2be43" providerId="LiveId" clId="{869F2C7D-02E5-4CBD-9E2B-4F63D9E25FDA}" dt="2020-04-17T00:02:01.381" v="202"/>
        <pc:sldMkLst>
          <pc:docMk/>
          <pc:sldMk cId="3994739688" sldId="258"/>
        </pc:sldMkLst>
        <pc:spChg chg="mod">
          <ac:chgData name="Devin Greene" userId="9b15fb0a2bc2be43" providerId="LiveId" clId="{869F2C7D-02E5-4CBD-9E2B-4F63D9E25FDA}" dt="2020-04-13T23:12:03.177" v="57" actId="20577"/>
          <ac:spMkLst>
            <pc:docMk/>
            <pc:sldMk cId="3994739688" sldId="258"/>
            <ac:spMk id="3" creationId="{2EE618F1-AD2A-4D75-B0E9-A3B35499A036}"/>
          </ac:spMkLst>
        </pc:spChg>
        <pc:picChg chg="add del mod">
          <ac:chgData name="Devin Greene" userId="9b15fb0a2bc2be43" providerId="LiveId" clId="{869F2C7D-02E5-4CBD-9E2B-4F63D9E25FDA}" dt="2020-04-17T00:02:01.381" v="202"/>
          <ac:picMkLst>
            <pc:docMk/>
            <pc:sldMk cId="3994739688" sldId="258"/>
            <ac:picMk id="4" creationId="{11B7F659-56E3-4A9D-AA33-F8CEB53869E2}"/>
          </ac:picMkLst>
        </pc:picChg>
      </pc:sldChg>
      <pc:sldChg chg="addSp delSp modSp modTransition modAnim modNotesTx">
        <pc:chgData name="Devin Greene" userId="9b15fb0a2bc2be43" providerId="LiveId" clId="{869F2C7D-02E5-4CBD-9E2B-4F63D9E25FDA}" dt="2020-04-17T00:02:01.381" v="202"/>
        <pc:sldMkLst>
          <pc:docMk/>
          <pc:sldMk cId="3285607905" sldId="259"/>
        </pc:sldMkLst>
        <pc:spChg chg="mod">
          <ac:chgData name="Devin Greene" userId="9b15fb0a2bc2be43" providerId="LiveId" clId="{869F2C7D-02E5-4CBD-9E2B-4F63D9E25FDA}" dt="2020-04-13T23:11:45.134" v="44" actId="20577"/>
          <ac:spMkLst>
            <pc:docMk/>
            <pc:sldMk cId="3285607905" sldId="259"/>
            <ac:spMk id="3" creationId="{94177CD4-9337-4638-9688-DC72424DFC4B}"/>
          </ac:spMkLst>
        </pc:spChg>
        <pc:picChg chg="add del mod">
          <ac:chgData name="Devin Greene" userId="9b15fb0a2bc2be43" providerId="LiveId" clId="{869F2C7D-02E5-4CBD-9E2B-4F63D9E25FDA}" dt="2020-04-17T00:02:01.381" v="202"/>
          <ac:picMkLst>
            <pc:docMk/>
            <pc:sldMk cId="3285607905" sldId="259"/>
            <ac:picMk id="2" creationId="{3951A876-37F2-4A1B-8581-ADE3A6E20D26}"/>
          </ac:picMkLst>
        </pc:picChg>
      </pc:sldChg>
      <pc:sldChg chg="addSp delSp modSp modTransition modAnim modNotesTx">
        <pc:chgData name="Devin Greene" userId="9b15fb0a2bc2be43" providerId="LiveId" clId="{869F2C7D-02E5-4CBD-9E2B-4F63D9E25FDA}" dt="2020-04-17T00:02:01.381" v="202"/>
        <pc:sldMkLst>
          <pc:docMk/>
          <pc:sldMk cId="539727810" sldId="260"/>
        </pc:sldMkLst>
        <pc:picChg chg="add del mod">
          <ac:chgData name="Devin Greene" userId="9b15fb0a2bc2be43" providerId="LiveId" clId="{869F2C7D-02E5-4CBD-9E2B-4F63D9E25FDA}" dt="2020-04-17T00:02:01.381" v="202"/>
          <ac:picMkLst>
            <pc:docMk/>
            <pc:sldMk cId="539727810" sldId="260"/>
            <ac:picMk id="4" creationId="{5A720B5D-21FE-4E70-ADF8-0CDE828D32B7}"/>
          </ac:picMkLst>
        </pc:picChg>
      </pc:sldChg>
      <pc:sldChg chg="modSp modTransition modNotesTx">
        <pc:chgData name="Devin Greene" userId="9b15fb0a2bc2be43" providerId="LiveId" clId="{869F2C7D-02E5-4CBD-9E2B-4F63D9E25FDA}" dt="2020-04-18T14:26:31.842" v="354" actId="20577"/>
        <pc:sldMkLst>
          <pc:docMk/>
          <pc:sldMk cId="3322746581" sldId="264"/>
        </pc:sldMkLst>
        <pc:spChg chg="mod">
          <ac:chgData name="Devin Greene" userId="9b15fb0a2bc2be43" providerId="LiveId" clId="{869F2C7D-02E5-4CBD-9E2B-4F63D9E25FDA}" dt="2020-04-18T14:26:18.001" v="311" actId="20577"/>
          <ac:spMkLst>
            <pc:docMk/>
            <pc:sldMk cId="3322746581" sldId="264"/>
            <ac:spMk id="3" creationId="{6BE32473-55B0-4E6A-A6B0-71B99C6D53DE}"/>
          </ac:spMkLst>
        </pc:spChg>
        <pc:spChg chg="mod">
          <ac:chgData name="Devin Greene" userId="9b15fb0a2bc2be43" providerId="LiveId" clId="{869F2C7D-02E5-4CBD-9E2B-4F63D9E25FDA}" dt="2020-04-18T14:26:31.842" v="354" actId="20577"/>
          <ac:spMkLst>
            <pc:docMk/>
            <pc:sldMk cId="3322746581" sldId="264"/>
            <ac:spMk id="4" creationId="{31668585-DBCD-4BA1-BFC7-B0FC73BC246F}"/>
          </ac:spMkLst>
        </pc:spChg>
      </pc:sldChg>
      <pc:sldChg chg="addSp modSp modTransition modNotesTx">
        <pc:chgData name="Devin Greene" userId="9b15fb0a2bc2be43" providerId="LiveId" clId="{869F2C7D-02E5-4CBD-9E2B-4F63D9E25FDA}" dt="2020-04-17T00:01:55.546" v="201"/>
        <pc:sldMkLst>
          <pc:docMk/>
          <pc:sldMk cId="1394798204" sldId="266"/>
        </pc:sldMkLst>
        <pc:spChg chg="mod">
          <ac:chgData name="Devin Greene" userId="9b15fb0a2bc2be43" providerId="LiveId" clId="{869F2C7D-02E5-4CBD-9E2B-4F63D9E25FDA}" dt="2020-04-16T20:07:05.240" v="192" actId="27636"/>
          <ac:spMkLst>
            <pc:docMk/>
            <pc:sldMk cId="1394798204" sldId="266"/>
            <ac:spMk id="2" creationId="{C8ECADA6-0A3D-4619-ABFA-D56345AD4ABC}"/>
          </ac:spMkLst>
        </pc:spChg>
        <pc:picChg chg="add mod">
          <ac:chgData name="Devin Greene" userId="9b15fb0a2bc2be43" providerId="LiveId" clId="{869F2C7D-02E5-4CBD-9E2B-4F63D9E25FDA}" dt="2020-04-16T20:06:51.019" v="145" actId="14100"/>
          <ac:picMkLst>
            <pc:docMk/>
            <pc:sldMk cId="1394798204" sldId="266"/>
            <ac:picMk id="3" creationId="{57EE2188-0A6F-4FDC-BDB0-8DD3EF5BAA69}"/>
          </ac:picMkLst>
        </pc:picChg>
      </pc:sldChg>
      <pc:sldChg chg="addSp delSp modSp modTransition modNotesTx">
        <pc:chgData name="Devin Greene" userId="9b15fb0a2bc2be43" providerId="LiveId" clId="{869F2C7D-02E5-4CBD-9E2B-4F63D9E25FDA}" dt="2020-04-18T14:24:39.653" v="217" actId="1076"/>
        <pc:sldMkLst>
          <pc:docMk/>
          <pc:sldMk cId="4198520308" sldId="268"/>
        </pc:sldMkLst>
        <pc:spChg chg="add del mod">
          <ac:chgData name="Devin Greene" userId="9b15fb0a2bc2be43" providerId="LiveId" clId="{869F2C7D-02E5-4CBD-9E2B-4F63D9E25FDA}" dt="2020-04-18T14:24:16.221" v="206"/>
          <ac:spMkLst>
            <pc:docMk/>
            <pc:sldMk cId="4198520308" sldId="268"/>
            <ac:spMk id="4" creationId="{01EE8B19-B6DB-446E-89C6-BB72A66C992B}"/>
          </ac:spMkLst>
        </pc:spChg>
        <pc:spChg chg="add del mod">
          <ac:chgData name="Devin Greene" userId="9b15fb0a2bc2be43" providerId="LiveId" clId="{869F2C7D-02E5-4CBD-9E2B-4F63D9E25FDA}" dt="2020-04-18T14:24:21.720" v="209"/>
          <ac:spMkLst>
            <pc:docMk/>
            <pc:sldMk cId="4198520308" sldId="268"/>
            <ac:spMk id="6" creationId="{8D6052E7-E552-4FBC-AEB5-2FC1FD767499}"/>
          </ac:spMkLst>
        </pc:spChg>
        <pc:picChg chg="del">
          <ac:chgData name="Devin Greene" userId="9b15fb0a2bc2be43" providerId="LiveId" clId="{869F2C7D-02E5-4CBD-9E2B-4F63D9E25FDA}" dt="2020-04-18T14:24:04.483" v="203" actId="478"/>
          <ac:picMkLst>
            <pc:docMk/>
            <pc:sldMk cId="4198520308" sldId="268"/>
            <ac:picMk id="8" creationId="{4AF8CCB0-8B58-4585-A813-34C5061E58D3}"/>
          </ac:picMkLst>
        </pc:picChg>
        <pc:picChg chg="del">
          <ac:chgData name="Devin Greene" userId="9b15fb0a2bc2be43" providerId="LiveId" clId="{869F2C7D-02E5-4CBD-9E2B-4F63D9E25FDA}" dt="2020-04-18T14:24:10.629" v="205" actId="478"/>
          <ac:picMkLst>
            <pc:docMk/>
            <pc:sldMk cId="4198520308" sldId="268"/>
            <ac:picMk id="9" creationId="{2D621A47-38E0-4372-8822-781205B64787}"/>
          </ac:picMkLst>
        </pc:picChg>
        <pc:picChg chg="del">
          <ac:chgData name="Devin Greene" userId="9b15fb0a2bc2be43" providerId="LiveId" clId="{869F2C7D-02E5-4CBD-9E2B-4F63D9E25FDA}" dt="2020-04-18T14:24:06.648" v="204" actId="478"/>
          <ac:picMkLst>
            <pc:docMk/>
            <pc:sldMk cId="4198520308" sldId="268"/>
            <ac:picMk id="10" creationId="{8155202E-1A74-4F58-B1E2-EB5C659D2F76}"/>
          </ac:picMkLst>
        </pc:picChg>
        <pc:picChg chg="add mod">
          <ac:chgData name="Devin Greene" userId="9b15fb0a2bc2be43" providerId="LiveId" clId="{869F2C7D-02E5-4CBD-9E2B-4F63D9E25FDA}" dt="2020-04-18T14:24:39.653" v="217" actId="1076"/>
          <ac:picMkLst>
            <pc:docMk/>
            <pc:sldMk cId="4198520308" sldId="268"/>
            <ac:picMk id="11" creationId="{6D20121B-38CD-407E-BDFE-999FF078A95D}"/>
          </ac:picMkLst>
        </pc:picChg>
        <pc:picChg chg="add mod">
          <ac:chgData name="Devin Greene" userId="9b15fb0a2bc2be43" providerId="LiveId" clId="{869F2C7D-02E5-4CBD-9E2B-4F63D9E25FDA}" dt="2020-04-18T14:24:38.305" v="216" actId="1076"/>
          <ac:picMkLst>
            <pc:docMk/>
            <pc:sldMk cId="4198520308" sldId="268"/>
            <ac:picMk id="13" creationId="{00DE212A-DD0A-42B4-BE31-CE71F9FDBDF9}"/>
          </ac:picMkLst>
        </pc:picChg>
      </pc:sldChg>
      <pc:sldChg chg="modSp modTransition">
        <pc:chgData name="Devin Greene" userId="9b15fb0a2bc2be43" providerId="LiveId" clId="{869F2C7D-02E5-4CBD-9E2B-4F63D9E25FDA}" dt="2020-04-18T14:25:37.379" v="299" actId="20577"/>
        <pc:sldMkLst>
          <pc:docMk/>
          <pc:sldMk cId="831908426" sldId="269"/>
        </pc:sldMkLst>
        <pc:spChg chg="mod">
          <ac:chgData name="Devin Greene" userId="9b15fb0a2bc2be43" providerId="LiveId" clId="{869F2C7D-02E5-4CBD-9E2B-4F63D9E25FDA}" dt="2020-04-18T14:25:37.379" v="299" actId="20577"/>
          <ac:spMkLst>
            <pc:docMk/>
            <pc:sldMk cId="831908426" sldId="269"/>
            <ac:spMk id="3" creationId="{E20A491F-E7D9-4264-BDE1-DE375D25882B}"/>
          </ac:spMkLst>
        </pc:spChg>
      </pc:sldChg>
      <pc:sldChg chg="modSp modTransition">
        <pc:chgData name="Devin Greene" userId="9b15fb0a2bc2be43" providerId="LiveId" clId="{869F2C7D-02E5-4CBD-9E2B-4F63D9E25FDA}" dt="2020-04-18T14:27:15.844" v="475" actId="20577"/>
        <pc:sldMkLst>
          <pc:docMk/>
          <pc:sldMk cId="3390877149" sldId="270"/>
        </pc:sldMkLst>
        <pc:spChg chg="mod">
          <ac:chgData name="Devin Greene" userId="9b15fb0a2bc2be43" providerId="LiveId" clId="{869F2C7D-02E5-4CBD-9E2B-4F63D9E25FDA}" dt="2020-04-18T14:27:15.844" v="475" actId="20577"/>
          <ac:spMkLst>
            <pc:docMk/>
            <pc:sldMk cId="3390877149" sldId="270"/>
            <ac:spMk id="3" creationId="{D67F073D-23B8-4379-8643-E8CE8AD30864}"/>
          </ac:spMkLst>
        </pc:spChg>
      </pc:sldChg>
      <pc:sldChg chg="addSp delSp modSp modTransition">
        <pc:chgData name="Devin Greene" userId="9b15fb0a2bc2be43" providerId="LiveId" clId="{869F2C7D-02E5-4CBD-9E2B-4F63D9E25FDA}" dt="2020-04-17T00:01:55.546" v="201"/>
        <pc:sldMkLst>
          <pc:docMk/>
          <pc:sldMk cId="2076818937" sldId="271"/>
        </pc:sldMkLst>
        <pc:spChg chg="add del mod">
          <ac:chgData name="Devin Greene" userId="9b15fb0a2bc2be43" providerId="LiveId" clId="{869F2C7D-02E5-4CBD-9E2B-4F63D9E25FDA}" dt="2020-04-14T00:26:32.970" v="128"/>
          <ac:spMkLst>
            <pc:docMk/>
            <pc:sldMk cId="2076818937" sldId="271"/>
            <ac:spMk id="3" creationId="{8F97D0BD-82A7-4224-824B-04EB9655FB50}"/>
          </ac:spMkLst>
        </pc:spChg>
        <pc:spChg chg="add del mod">
          <ac:chgData name="Devin Greene" userId="9b15fb0a2bc2be43" providerId="LiveId" clId="{869F2C7D-02E5-4CBD-9E2B-4F63D9E25FDA}" dt="2020-04-14T00:27:13.934" v="131"/>
          <ac:spMkLst>
            <pc:docMk/>
            <pc:sldMk cId="2076818937" sldId="271"/>
            <ac:spMk id="5" creationId="{C29D06A3-410C-4E4B-9AD3-068E646B90D8}"/>
          </ac:spMkLst>
        </pc:spChg>
        <pc:picChg chg="add mod">
          <ac:chgData name="Devin Greene" userId="9b15fb0a2bc2be43" providerId="LiveId" clId="{869F2C7D-02E5-4CBD-9E2B-4F63D9E25FDA}" dt="2020-04-14T00:27:26.572" v="139" actId="1076"/>
          <ac:picMkLst>
            <pc:docMk/>
            <pc:sldMk cId="2076818937" sldId="271"/>
            <ac:picMk id="8" creationId="{3770F0B3-FD6A-4A1A-9CDA-D88B62FF21BA}"/>
          </ac:picMkLst>
        </pc:picChg>
        <pc:picChg chg="del">
          <ac:chgData name="Devin Greene" userId="9b15fb0a2bc2be43" providerId="LiveId" clId="{869F2C7D-02E5-4CBD-9E2B-4F63D9E25FDA}" dt="2020-04-14T00:26:20.083" v="126" actId="478"/>
          <ac:picMkLst>
            <pc:docMk/>
            <pc:sldMk cId="2076818937" sldId="271"/>
            <ac:picMk id="9" creationId="{D74E1119-E96B-4AEF-BC6C-EC5CBE06C572}"/>
          </ac:picMkLst>
        </pc:picChg>
        <pc:picChg chg="del">
          <ac:chgData name="Devin Greene" userId="9b15fb0a2bc2be43" providerId="LiveId" clId="{869F2C7D-02E5-4CBD-9E2B-4F63D9E25FDA}" dt="2020-04-14T00:26:20.721" v="127" actId="478"/>
          <ac:picMkLst>
            <pc:docMk/>
            <pc:sldMk cId="2076818937" sldId="271"/>
            <ac:picMk id="11" creationId="{7EEE7D94-E1DD-44B3-B588-0654FB257AD6}"/>
          </ac:picMkLst>
        </pc:picChg>
        <pc:picChg chg="add mod">
          <ac:chgData name="Devin Greene" userId="9b15fb0a2bc2be43" providerId="LiveId" clId="{869F2C7D-02E5-4CBD-9E2B-4F63D9E25FDA}" dt="2020-04-14T00:27:32.629" v="142" actId="14100"/>
          <ac:picMkLst>
            <pc:docMk/>
            <pc:sldMk cId="2076818937" sldId="271"/>
            <ac:picMk id="12" creationId="{2CEBDEEA-BD8D-4F74-B722-453E09CECEF6}"/>
          </ac:picMkLst>
        </pc:picChg>
      </pc:sldChg>
      <pc:sldChg chg="addSp delSp modSp modTransition">
        <pc:chgData name="Devin Greene" userId="9b15fb0a2bc2be43" providerId="LiveId" clId="{869F2C7D-02E5-4CBD-9E2B-4F63D9E25FDA}" dt="2020-04-17T00:01:55.546" v="201"/>
        <pc:sldMkLst>
          <pc:docMk/>
          <pc:sldMk cId="3432413704" sldId="272"/>
        </pc:sldMkLst>
        <pc:spChg chg="add del mod">
          <ac:chgData name="Devin Greene" userId="9b15fb0a2bc2be43" providerId="LiveId" clId="{869F2C7D-02E5-4CBD-9E2B-4F63D9E25FDA}" dt="2020-04-13T23:30:55.116" v="123"/>
          <ac:spMkLst>
            <pc:docMk/>
            <pc:sldMk cId="3432413704" sldId="272"/>
            <ac:spMk id="3" creationId="{3AFDD986-70A7-4C65-B2BF-1E8CDF2733A1}"/>
          </ac:spMkLst>
        </pc:spChg>
        <pc:picChg chg="add mod">
          <ac:chgData name="Devin Greene" userId="9b15fb0a2bc2be43" providerId="LiveId" clId="{869F2C7D-02E5-4CBD-9E2B-4F63D9E25FDA}" dt="2020-04-13T23:30:56.195" v="125" actId="962"/>
          <ac:picMkLst>
            <pc:docMk/>
            <pc:sldMk cId="3432413704" sldId="272"/>
            <ac:picMk id="6" creationId="{C5B99B94-0D1A-43C4-A889-6627946280FF}"/>
          </ac:picMkLst>
        </pc:picChg>
        <pc:picChg chg="del">
          <ac:chgData name="Devin Greene" userId="9b15fb0a2bc2be43" providerId="LiveId" clId="{869F2C7D-02E5-4CBD-9E2B-4F63D9E25FDA}" dt="2020-04-13T23:30:53.756" v="122" actId="478"/>
          <ac:picMkLst>
            <pc:docMk/>
            <pc:sldMk cId="3432413704" sldId="272"/>
            <ac:picMk id="8" creationId="{02B12ABF-62C3-49D1-9851-25B32F521763}"/>
          </ac:picMkLst>
        </pc:picChg>
      </pc:sldChg>
      <pc:sldChg chg="addSp delSp modSp modTransition">
        <pc:chgData name="Devin Greene" userId="9b15fb0a2bc2be43" providerId="LiveId" clId="{869F2C7D-02E5-4CBD-9E2B-4F63D9E25FDA}" dt="2020-04-17T00:01:55.546" v="201"/>
        <pc:sldMkLst>
          <pc:docMk/>
          <pc:sldMk cId="3699923651" sldId="273"/>
        </pc:sldMkLst>
        <pc:spChg chg="add mod">
          <ac:chgData name="Devin Greene" userId="9b15fb0a2bc2be43" providerId="LiveId" clId="{869F2C7D-02E5-4CBD-9E2B-4F63D9E25FDA}" dt="2020-04-13T23:29:24.724" v="83" actId="478"/>
          <ac:spMkLst>
            <pc:docMk/>
            <pc:sldMk cId="3699923651" sldId="273"/>
            <ac:spMk id="3" creationId="{C7038A17-A060-47CC-91D4-4DF23D41563C}"/>
          </ac:spMkLst>
        </pc:spChg>
        <pc:picChg chg="add">
          <ac:chgData name="Devin Greene" userId="9b15fb0a2bc2be43" providerId="LiveId" clId="{869F2C7D-02E5-4CBD-9E2B-4F63D9E25FDA}" dt="2020-04-13T23:29:26.038" v="84"/>
          <ac:picMkLst>
            <pc:docMk/>
            <pc:sldMk cId="3699923651" sldId="273"/>
            <ac:picMk id="4" creationId="{3C3C2FC2-F54C-40EB-B0BC-7DCAC44B808D}"/>
          </ac:picMkLst>
        </pc:picChg>
        <pc:picChg chg="del">
          <ac:chgData name="Devin Greene" userId="9b15fb0a2bc2be43" providerId="LiveId" clId="{869F2C7D-02E5-4CBD-9E2B-4F63D9E25FDA}" dt="2020-04-13T23:29:24.724" v="83" actId="478"/>
          <ac:picMkLst>
            <pc:docMk/>
            <pc:sldMk cId="3699923651" sldId="273"/>
            <ac:picMk id="7" creationId="{4A360318-9126-4746-963C-2D361D7FDCB6}"/>
          </ac:picMkLst>
        </pc:picChg>
      </pc:sldChg>
      <pc:sldChg chg="addSp delSp modSp new modTransition">
        <pc:chgData name="Devin Greene" userId="9b15fb0a2bc2be43" providerId="LiveId" clId="{869F2C7D-02E5-4CBD-9E2B-4F63D9E25FDA}" dt="2020-04-17T00:01:55.546" v="201"/>
        <pc:sldMkLst>
          <pc:docMk/>
          <pc:sldMk cId="1587318869" sldId="274"/>
        </pc:sldMkLst>
        <pc:spChg chg="mod">
          <ac:chgData name="Devin Greene" userId="9b15fb0a2bc2be43" providerId="LiveId" clId="{869F2C7D-02E5-4CBD-9E2B-4F63D9E25FDA}" dt="2020-04-13T23:12:47.897" v="74" actId="20577"/>
          <ac:spMkLst>
            <pc:docMk/>
            <pc:sldMk cId="1587318869" sldId="274"/>
            <ac:spMk id="2" creationId="{FCBF994D-341A-4906-AB58-FECE0E67B967}"/>
          </ac:spMkLst>
        </pc:spChg>
        <pc:spChg chg="del">
          <ac:chgData name="Devin Greene" userId="9b15fb0a2bc2be43" providerId="LiveId" clId="{869F2C7D-02E5-4CBD-9E2B-4F63D9E25FDA}" dt="2020-04-13T23:12:54.290" v="75"/>
          <ac:spMkLst>
            <pc:docMk/>
            <pc:sldMk cId="1587318869" sldId="274"/>
            <ac:spMk id="3" creationId="{C07D8492-613C-4DEE-8D46-55105B0BD61C}"/>
          </ac:spMkLst>
        </pc:spChg>
        <pc:spChg chg="del">
          <ac:chgData name="Devin Greene" userId="9b15fb0a2bc2be43" providerId="LiveId" clId="{869F2C7D-02E5-4CBD-9E2B-4F63D9E25FDA}" dt="2020-04-13T23:12:54.290" v="75"/>
          <ac:spMkLst>
            <pc:docMk/>
            <pc:sldMk cId="1587318869" sldId="274"/>
            <ac:spMk id="4" creationId="{BB53F804-4445-4EE1-92C6-EF0F3A489415}"/>
          </ac:spMkLst>
        </pc:spChg>
        <pc:spChg chg="add del mod">
          <ac:chgData name="Devin Greene" userId="9b15fb0a2bc2be43" providerId="LiveId" clId="{869F2C7D-02E5-4CBD-9E2B-4F63D9E25FDA}" dt="2020-04-13T23:21:18.753" v="76"/>
          <ac:spMkLst>
            <pc:docMk/>
            <pc:sldMk cId="1587318869" sldId="274"/>
            <ac:spMk id="5" creationId="{77187EBF-7A77-487F-935B-823B6E94086D}"/>
          </ac:spMkLst>
        </pc:spChg>
        <pc:spChg chg="add del mod">
          <ac:chgData name="Devin Greene" userId="9b15fb0a2bc2be43" providerId="LiveId" clId="{869F2C7D-02E5-4CBD-9E2B-4F63D9E25FDA}" dt="2020-04-13T23:21:50.141" v="78"/>
          <ac:spMkLst>
            <pc:docMk/>
            <pc:sldMk cId="1587318869" sldId="274"/>
            <ac:spMk id="8" creationId="{FDD21C7F-67C8-428D-A86E-3F90A9EFAF70}"/>
          </ac:spMkLst>
        </pc:spChg>
        <pc:spChg chg="add del mod">
          <ac:chgData name="Devin Greene" userId="9b15fb0a2bc2be43" providerId="LiveId" clId="{869F2C7D-02E5-4CBD-9E2B-4F63D9E25FDA}" dt="2020-04-13T23:22:25.457" v="80"/>
          <ac:spMkLst>
            <pc:docMk/>
            <pc:sldMk cId="1587318869" sldId="274"/>
            <ac:spMk id="11" creationId="{899A5AE5-52ED-4AD1-A408-A5C4998E9A99}"/>
          </ac:spMkLst>
        </pc:spChg>
        <pc:picChg chg="add del mod">
          <ac:chgData name="Devin Greene" userId="9b15fb0a2bc2be43" providerId="LiveId" clId="{869F2C7D-02E5-4CBD-9E2B-4F63D9E25FDA}" dt="2020-04-13T23:21:25.636" v="77" actId="478"/>
          <ac:picMkLst>
            <pc:docMk/>
            <pc:sldMk cId="1587318869" sldId="274"/>
            <ac:picMk id="6" creationId="{61E45B19-739C-45ED-8851-D3FAF249FDBD}"/>
          </ac:picMkLst>
        </pc:picChg>
        <pc:picChg chg="add del mod">
          <ac:chgData name="Devin Greene" userId="9b15fb0a2bc2be43" providerId="LiveId" clId="{869F2C7D-02E5-4CBD-9E2B-4F63D9E25FDA}" dt="2020-04-13T23:21:53.347" v="79" actId="478"/>
          <ac:picMkLst>
            <pc:docMk/>
            <pc:sldMk cId="1587318869" sldId="274"/>
            <ac:picMk id="9" creationId="{2AC2A6F9-ABBC-4B69-A9DA-F2186B4C9B6B}"/>
          </ac:picMkLst>
        </pc:picChg>
        <pc:picChg chg="add mod">
          <ac:chgData name="Devin Greene" userId="9b15fb0a2bc2be43" providerId="LiveId" clId="{869F2C7D-02E5-4CBD-9E2B-4F63D9E25FDA}" dt="2020-04-13T23:22:30.433" v="82" actId="1076"/>
          <ac:picMkLst>
            <pc:docMk/>
            <pc:sldMk cId="1587318869" sldId="274"/>
            <ac:picMk id="12" creationId="{97B3D988-371A-484C-A99F-BF5C7AAE47E0}"/>
          </ac:picMkLst>
        </pc:picChg>
      </pc:sldChg>
    </pc:docChg>
  </pc:docChgLst>
  <pc:docChgLst>
    <pc:chgData name="Devin Greene" userId="9b15fb0a2bc2be43" providerId="LiveId" clId="{687C4550-B9F7-4DCA-BA0F-8A5114E5D2A9}"/>
    <pc:docChg chg="custSel modSld">
      <pc:chgData name="Devin Greene" userId="9b15fb0a2bc2be43" providerId="LiveId" clId="{687C4550-B9F7-4DCA-BA0F-8A5114E5D2A9}" dt="2020-04-07T20:22:22.109" v="1542" actId="20577"/>
      <pc:docMkLst>
        <pc:docMk/>
      </pc:docMkLst>
      <pc:sldChg chg="modSp">
        <pc:chgData name="Devin Greene" userId="9b15fb0a2bc2be43" providerId="LiveId" clId="{687C4550-B9F7-4DCA-BA0F-8A5114E5D2A9}" dt="2020-04-07T17:22:49.639" v="13" actId="20577"/>
        <pc:sldMkLst>
          <pc:docMk/>
          <pc:sldMk cId="1140873314" sldId="256"/>
        </pc:sldMkLst>
        <pc:spChg chg="mod">
          <ac:chgData name="Devin Greene" userId="9b15fb0a2bc2be43" providerId="LiveId" clId="{687C4550-B9F7-4DCA-BA0F-8A5114E5D2A9}" dt="2020-04-07T17:22:49.639" v="13" actId="20577"/>
          <ac:spMkLst>
            <pc:docMk/>
            <pc:sldMk cId="1140873314" sldId="256"/>
            <ac:spMk id="3" creationId="{6B4DB39A-A3CE-4EF5-8D7C-A1E937F8663F}"/>
          </ac:spMkLst>
        </pc:spChg>
      </pc:sldChg>
      <pc:sldChg chg="modSp">
        <pc:chgData name="Devin Greene" userId="9b15fb0a2bc2be43" providerId="LiveId" clId="{687C4550-B9F7-4DCA-BA0F-8A5114E5D2A9}" dt="2020-04-07T18:46:16.382" v="885" actId="20577"/>
        <pc:sldMkLst>
          <pc:docMk/>
          <pc:sldMk cId="2795458862" sldId="257"/>
        </pc:sldMkLst>
        <pc:spChg chg="mod">
          <ac:chgData name="Devin Greene" userId="9b15fb0a2bc2be43" providerId="LiveId" clId="{687C4550-B9F7-4DCA-BA0F-8A5114E5D2A9}" dt="2020-04-07T17:22:59.382" v="17" actId="20577"/>
          <ac:spMkLst>
            <pc:docMk/>
            <pc:sldMk cId="2795458862" sldId="257"/>
            <ac:spMk id="2" creationId="{8CF69677-9834-4122-B15E-35B728BB8DA3}"/>
          </ac:spMkLst>
        </pc:spChg>
        <pc:spChg chg="mod">
          <ac:chgData name="Devin Greene" userId="9b15fb0a2bc2be43" providerId="LiveId" clId="{687C4550-B9F7-4DCA-BA0F-8A5114E5D2A9}" dt="2020-04-07T18:46:16.382" v="885" actId="20577"/>
          <ac:spMkLst>
            <pc:docMk/>
            <pc:sldMk cId="2795458862" sldId="257"/>
            <ac:spMk id="3" creationId="{5835C25B-7FFE-46B1-ACDE-C1D4756E2655}"/>
          </ac:spMkLst>
        </pc:spChg>
      </pc:sldChg>
      <pc:sldChg chg="modSp">
        <pc:chgData name="Devin Greene" userId="9b15fb0a2bc2be43" providerId="LiveId" clId="{687C4550-B9F7-4DCA-BA0F-8A5114E5D2A9}" dt="2020-04-07T18:32:40.649" v="653" actId="20577"/>
        <pc:sldMkLst>
          <pc:docMk/>
          <pc:sldMk cId="3994739688" sldId="258"/>
        </pc:sldMkLst>
        <pc:spChg chg="mod">
          <ac:chgData name="Devin Greene" userId="9b15fb0a2bc2be43" providerId="LiveId" clId="{687C4550-B9F7-4DCA-BA0F-8A5114E5D2A9}" dt="2020-04-07T18:32:40.649" v="653" actId="20577"/>
          <ac:spMkLst>
            <pc:docMk/>
            <pc:sldMk cId="3994739688" sldId="258"/>
            <ac:spMk id="3" creationId="{2EE618F1-AD2A-4D75-B0E9-A3B35499A036}"/>
          </ac:spMkLst>
        </pc:spChg>
      </pc:sldChg>
      <pc:sldChg chg="modSp">
        <pc:chgData name="Devin Greene" userId="9b15fb0a2bc2be43" providerId="LiveId" clId="{687C4550-B9F7-4DCA-BA0F-8A5114E5D2A9}" dt="2020-04-07T19:29:44.638" v="1008" actId="20577"/>
        <pc:sldMkLst>
          <pc:docMk/>
          <pc:sldMk cId="3285607905" sldId="259"/>
        </pc:sldMkLst>
        <pc:spChg chg="mod">
          <ac:chgData name="Devin Greene" userId="9b15fb0a2bc2be43" providerId="LiveId" clId="{687C4550-B9F7-4DCA-BA0F-8A5114E5D2A9}" dt="2020-04-07T19:29:44.638" v="1008" actId="20577"/>
          <ac:spMkLst>
            <pc:docMk/>
            <pc:sldMk cId="3285607905" sldId="259"/>
            <ac:spMk id="3" creationId="{94177CD4-9337-4638-9688-DC72424DFC4B}"/>
          </ac:spMkLst>
        </pc:spChg>
      </pc:sldChg>
      <pc:sldChg chg="modSp">
        <pc:chgData name="Devin Greene" userId="9b15fb0a2bc2be43" providerId="LiveId" clId="{687C4550-B9F7-4DCA-BA0F-8A5114E5D2A9}" dt="2020-04-07T19:36:50.204" v="1145" actId="20577"/>
        <pc:sldMkLst>
          <pc:docMk/>
          <pc:sldMk cId="539727810" sldId="260"/>
        </pc:sldMkLst>
        <pc:spChg chg="mod">
          <ac:chgData name="Devin Greene" userId="9b15fb0a2bc2be43" providerId="LiveId" clId="{687C4550-B9F7-4DCA-BA0F-8A5114E5D2A9}" dt="2020-04-07T18:46:32.211" v="887" actId="20577"/>
          <ac:spMkLst>
            <pc:docMk/>
            <pc:sldMk cId="539727810" sldId="260"/>
            <ac:spMk id="2" creationId="{B4DC3783-89B2-4305-93E9-E22D20161502}"/>
          </ac:spMkLst>
        </pc:spChg>
        <pc:spChg chg="mod">
          <ac:chgData name="Devin Greene" userId="9b15fb0a2bc2be43" providerId="LiveId" clId="{687C4550-B9F7-4DCA-BA0F-8A5114E5D2A9}" dt="2020-04-07T19:36:50.204" v="1145" actId="20577"/>
          <ac:spMkLst>
            <pc:docMk/>
            <pc:sldMk cId="539727810" sldId="260"/>
            <ac:spMk id="3" creationId="{71F11962-334D-4173-B2E5-924AA662E32B}"/>
          </ac:spMkLst>
        </pc:spChg>
      </pc:sldChg>
      <pc:sldChg chg="addSp modSp">
        <pc:chgData name="Devin Greene" userId="9b15fb0a2bc2be43" providerId="LiveId" clId="{687C4550-B9F7-4DCA-BA0F-8A5114E5D2A9}" dt="2020-04-07T20:22:22.109" v="1542" actId="20577"/>
        <pc:sldMkLst>
          <pc:docMk/>
          <pc:sldMk cId="3322746581" sldId="264"/>
        </pc:sldMkLst>
        <pc:spChg chg="mod">
          <ac:chgData name="Devin Greene" userId="9b15fb0a2bc2be43" providerId="LiveId" clId="{687C4550-B9F7-4DCA-BA0F-8A5114E5D2A9}" dt="2020-04-07T19:50:24.217" v="1189" actId="20577"/>
          <ac:spMkLst>
            <pc:docMk/>
            <pc:sldMk cId="3322746581" sldId="264"/>
            <ac:spMk id="2" creationId="{2ABE46E3-E2D6-4BA7-B926-13F102330A64}"/>
          </ac:spMkLst>
        </pc:spChg>
        <pc:spChg chg="mod">
          <ac:chgData name="Devin Greene" userId="9b15fb0a2bc2be43" providerId="LiveId" clId="{687C4550-B9F7-4DCA-BA0F-8A5114E5D2A9}" dt="2020-04-07T20:16:53.789" v="1486" actId="20577"/>
          <ac:spMkLst>
            <pc:docMk/>
            <pc:sldMk cId="3322746581" sldId="264"/>
            <ac:spMk id="3" creationId="{6BE32473-55B0-4E6A-A6B0-71B99C6D53DE}"/>
          </ac:spMkLst>
        </pc:spChg>
        <pc:spChg chg="add mod">
          <ac:chgData name="Devin Greene" userId="9b15fb0a2bc2be43" providerId="LiveId" clId="{687C4550-B9F7-4DCA-BA0F-8A5114E5D2A9}" dt="2020-04-07T20:22:22.109" v="1542" actId="20577"/>
          <ac:spMkLst>
            <pc:docMk/>
            <pc:sldMk cId="3322746581" sldId="264"/>
            <ac:spMk id="4" creationId="{31668585-DBCD-4BA1-BFC7-B0FC73BC246F}"/>
          </ac:spMkLst>
        </pc:spChg>
      </pc:sldChg>
      <pc:sldChg chg="modSp">
        <pc:chgData name="Devin Greene" userId="9b15fb0a2bc2be43" providerId="LiveId" clId="{687C4550-B9F7-4DCA-BA0F-8A5114E5D2A9}" dt="2020-04-07T19:37:52.061" v="1176" actId="20577"/>
        <pc:sldMkLst>
          <pc:docMk/>
          <pc:sldMk cId="4198520308" sldId="268"/>
        </pc:sldMkLst>
        <pc:spChg chg="mod">
          <ac:chgData name="Devin Greene" userId="9b15fb0a2bc2be43" providerId="LiveId" clId="{687C4550-B9F7-4DCA-BA0F-8A5114E5D2A9}" dt="2020-04-07T19:37:52.061" v="1176" actId="20577"/>
          <ac:spMkLst>
            <pc:docMk/>
            <pc:sldMk cId="4198520308" sldId="268"/>
            <ac:spMk id="2" creationId="{A88EEB76-391B-42B8-9485-EF0024F79E4D}"/>
          </ac:spMkLst>
        </pc:spChg>
      </pc:sldChg>
      <pc:sldChg chg="modSp">
        <pc:chgData name="Devin Greene" userId="9b15fb0a2bc2be43" providerId="LiveId" clId="{687C4550-B9F7-4DCA-BA0F-8A5114E5D2A9}" dt="2020-04-07T19:37:19.508" v="1146" actId="20577"/>
        <pc:sldMkLst>
          <pc:docMk/>
          <pc:sldMk cId="2076818937" sldId="271"/>
        </pc:sldMkLst>
        <pc:spChg chg="mod">
          <ac:chgData name="Devin Greene" userId="9b15fb0a2bc2be43" providerId="LiveId" clId="{687C4550-B9F7-4DCA-BA0F-8A5114E5D2A9}" dt="2020-04-07T19:37:19.508" v="1146" actId="20577"/>
          <ac:spMkLst>
            <pc:docMk/>
            <pc:sldMk cId="2076818937" sldId="271"/>
            <ac:spMk id="7" creationId="{0E565AEF-08E2-4757-85F6-E2EDBF05AB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CE38-8612-4605-863C-FA4EABD2E7D9}" type="datetimeFigureOut">
              <a:rPr lang="en-US" smtClean="0"/>
              <a:t>20-Apr-20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7BF0-B5B1-45DD-975A-151212DE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7BF0-B5B1-45DD-975A-151212DE61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7BF0-B5B1-45DD-975A-151212DE61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7BF0-B5B1-45DD-975A-151212DE61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7BF0-B5B1-45DD-975A-151212DE61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7BF0-B5B1-45DD-975A-151212DE61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7BF0-B5B1-45DD-975A-151212DE61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DB39A-A3CE-4EF5-8D7C-A1E937F86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MILESTONE</a:t>
            </a:r>
            <a:r>
              <a:rPr lang="en-US" dirty="0"/>
              <a:t> 3 Report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IT 4983 :  IT CAPSTONE SPRING 2020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	April 16th, 2020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Devin Greene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Wendy </a:t>
            </a:r>
            <a:r>
              <a:rPr lang="en-US" dirty="0" err="1"/>
              <a:t>Claver</a:t>
            </a: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/>
              <a:t>Syed Ahmed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Faith </a:t>
            </a:r>
            <a:r>
              <a:rPr lang="en-US" dirty="0" err="1"/>
              <a:t>Kinchen</a:t>
            </a:r>
            <a:endParaRPr lang="en-US" dirty="0"/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 useBgFill="1">
        <p:nvSpPr>
          <p:cNvPr id="21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2ACAA-76D9-46EF-9EA2-B2C36BFCE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en-US"/>
              <a:t>CCSE PROJECT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14087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94D-341A-4906-AB58-FECE0E67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Handling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7B3D988-371A-484C-A99F-BF5C7AAE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855" y="1455738"/>
            <a:ext cx="9041642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981584-C045-48D6-BC76-C5ED2AEE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8A17-A060-47CC-91D4-4DF23D41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C2FC2-F54C-40EB-B0BC-7DCAC44B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4" y="0"/>
            <a:ext cx="11694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2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FA4F-CA97-450F-8AA9-053DC3BE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Experience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491F-E7D9-4264-BDE1-DE375D25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Creating Organized and intuitive GUI’s</a:t>
            </a:r>
          </a:p>
          <a:p>
            <a:pPr lvl="1"/>
            <a:r>
              <a:rPr lang="en-US" dirty="0"/>
              <a:t>Implementing Role Based Access concepts in SQL</a:t>
            </a:r>
          </a:p>
          <a:p>
            <a:pPr lvl="1"/>
            <a:r>
              <a:rPr lang="en-US" dirty="0"/>
              <a:t>Joining three or more tables in a SQL query</a:t>
            </a:r>
          </a:p>
          <a:p>
            <a:pPr lvl="1"/>
            <a:r>
              <a:rPr lang="en-US" dirty="0"/>
              <a:t>Database layout to facilitate the Joining of multiple tables</a:t>
            </a:r>
          </a:p>
          <a:p>
            <a:pPr lvl="1"/>
            <a:r>
              <a:rPr lang="en-US" dirty="0"/>
              <a:t>Understanding how to best manipulate PDFs in a database</a:t>
            </a:r>
          </a:p>
          <a:p>
            <a:pPr lvl="1"/>
            <a:r>
              <a:rPr lang="en-US" dirty="0"/>
              <a:t>Deciding between an in app or web-based GUI</a:t>
            </a:r>
          </a:p>
          <a:p>
            <a:r>
              <a:rPr lang="en-US" dirty="0"/>
              <a:t>Lessons:</a:t>
            </a:r>
          </a:p>
          <a:p>
            <a:pPr lvl="1"/>
            <a:r>
              <a:rPr lang="en-US" dirty="0"/>
              <a:t>How to join four or more tables in SQL</a:t>
            </a:r>
          </a:p>
          <a:p>
            <a:pPr lvl="1"/>
            <a:r>
              <a:rPr lang="en-US" dirty="0"/>
              <a:t>Different options for Roles Based Access in SQL</a:t>
            </a:r>
          </a:p>
          <a:p>
            <a:pPr lvl="1"/>
            <a:r>
              <a:rPr lang="en-US" dirty="0"/>
              <a:t>Implementation of Razer pages</a:t>
            </a:r>
          </a:p>
          <a:p>
            <a:pPr lvl="1"/>
            <a:r>
              <a:rPr lang="en-US" dirty="0"/>
              <a:t>Implementation of </a:t>
            </a:r>
            <a:r>
              <a:rPr lang="en-US" dirty="0" err="1"/>
              <a:t>ASP.Net</a:t>
            </a:r>
            <a:r>
              <a:rPr lang="en-US" dirty="0"/>
              <a:t> core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0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46E3-E2D6-4BA7-B926-13F10233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2473-55B0-4E6A-A6B0-71B99C6D5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Wendy </a:t>
            </a:r>
            <a:r>
              <a:rPr lang="en-US" dirty="0" err="1"/>
              <a:t>Claver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Creation of Web Portal</a:t>
            </a:r>
          </a:p>
          <a:p>
            <a:pPr lvl="1"/>
            <a:r>
              <a:rPr lang="en-US" dirty="0"/>
              <a:t>Implementation of Roles Based Access</a:t>
            </a:r>
          </a:p>
          <a:p>
            <a:r>
              <a:rPr lang="en-US" dirty="0"/>
              <a:t>Faith </a:t>
            </a:r>
            <a:r>
              <a:rPr lang="en-US" dirty="0" err="1"/>
              <a:t>Kinchen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Creation of GUI</a:t>
            </a:r>
          </a:p>
          <a:p>
            <a:pPr lvl="1"/>
            <a:r>
              <a:rPr lang="en-US" dirty="0"/>
              <a:t>Creation of Reporting functions</a:t>
            </a:r>
          </a:p>
          <a:p>
            <a:r>
              <a:rPr lang="en-US" dirty="0"/>
              <a:t>Syed Ahmed:</a:t>
            </a:r>
          </a:p>
          <a:p>
            <a:pPr lvl="1"/>
            <a:r>
              <a:rPr lang="en-US" dirty="0"/>
              <a:t>Upkeep of Project Website</a:t>
            </a:r>
          </a:p>
          <a:p>
            <a:pPr lvl="1"/>
            <a:r>
              <a:rPr lang="en-US" dirty="0"/>
              <a:t>Upkeep of Database</a:t>
            </a:r>
          </a:p>
          <a:p>
            <a:pPr lvl="1"/>
            <a:r>
              <a:rPr lang="en-US" dirty="0"/>
              <a:t>Handling of PDF documents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68585-DBCD-4BA1-BFC7-B0FC73BC24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Devin Greene</a:t>
            </a:r>
          </a:p>
          <a:p>
            <a:pPr lvl="1"/>
            <a:r>
              <a:rPr lang="en-US" dirty="0"/>
              <a:t>Creation of SQL scripts</a:t>
            </a:r>
          </a:p>
          <a:p>
            <a:pPr lvl="1"/>
            <a:r>
              <a:rPr lang="en-US" dirty="0"/>
              <a:t>Documentation </a:t>
            </a:r>
          </a:p>
          <a:p>
            <a:pPr lvl="1"/>
            <a:r>
              <a:rPr lang="en-US" dirty="0"/>
              <a:t>Creation of Database</a:t>
            </a:r>
          </a:p>
        </p:txBody>
      </p:sp>
    </p:spTree>
    <p:extLst>
      <p:ext uri="{BB962C8B-B14F-4D97-AF65-F5344CB8AC3E}">
        <p14:creationId xmlns:p14="http://schemas.microsoft.com/office/powerpoint/2010/main" val="332274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2479-B557-4CC5-B7E1-C1688518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073D-23B8-4379-8643-E8CE8AD3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roles – complete</a:t>
            </a:r>
          </a:p>
          <a:p>
            <a:r>
              <a:rPr lang="en-US" dirty="0"/>
              <a:t>Handling of PDFs in SQL – complete</a:t>
            </a:r>
          </a:p>
          <a:p>
            <a:r>
              <a:rPr lang="en-US" dirty="0"/>
              <a:t>Implementing RBAC in a potentially changing system – complete</a:t>
            </a:r>
          </a:p>
          <a:p>
            <a:r>
              <a:rPr lang="en-US" dirty="0"/>
              <a:t>Combining work from across teammates to one solution – in progress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7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9677-9834-4122-B15E-35B728BB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Milestone 3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C25B-7FFE-46B1-ACDE-C1D4756E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  <a:p>
            <a:r>
              <a:rPr lang="en-US" dirty="0"/>
              <a:t>Milestone Assessment </a:t>
            </a:r>
          </a:p>
          <a:p>
            <a:r>
              <a:rPr lang="en-US" dirty="0"/>
              <a:t>Gantt Chart</a:t>
            </a:r>
          </a:p>
          <a:p>
            <a:r>
              <a:rPr lang="en-US" dirty="0"/>
              <a:t>Contributions </a:t>
            </a:r>
          </a:p>
          <a:p>
            <a:r>
              <a:rPr lang="en-US" dirty="0"/>
              <a:t>Challenges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5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3A21-3261-4A39-A04E-7F7CDCA9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18F1-AD2A-4D75-B0E9-A3B35499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The team has completed the project. We have fulfilled the overall goals of creating a database repository, and the accompanying GUI. We have also completed the goal of editing Data and running reports. We also implemented a basic version of Role Based Access that is handled at the portal into the GUI. We have gathered documentation and began or final report. </a:t>
            </a:r>
          </a:p>
          <a:p>
            <a:r>
              <a:rPr lang="en-US" dirty="0"/>
              <a:t>Database design </a:t>
            </a:r>
          </a:p>
          <a:p>
            <a:r>
              <a:rPr lang="en-US" dirty="0"/>
              <a:t>Project management system database</a:t>
            </a:r>
          </a:p>
          <a:p>
            <a:r>
              <a:rPr lang="en-US" dirty="0"/>
              <a:t>Graphical User Interface design 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Role Based Access</a:t>
            </a:r>
          </a:p>
          <a:p>
            <a:r>
              <a:rPr lang="en-US" dirty="0"/>
              <a:t>PDF handling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3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7CD4-9337-4638-9688-DC72424D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final tables to Database in Visual Studio</a:t>
            </a:r>
          </a:p>
          <a:p>
            <a:r>
              <a:rPr lang="en-US" dirty="0"/>
              <a:t>Linking Portal to correct tables for Role Based Access</a:t>
            </a:r>
          </a:p>
          <a:p>
            <a:r>
              <a:rPr lang="en-US" dirty="0"/>
              <a:t>Finished creation of GUI in Visual Studio</a:t>
            </a:r>
          </a:p>
          <a:p>
            <a:r>
              <a:rPr lang="en-US" dirty="0"/>
              <a:t>Finished creation and implementation of web portal using Visual Studio</a:t>
            </a:r>
          </a:p>
          <a:p>
            <a:r>
              <a:rPr lang="en-US" dirty="0"/>
              <a:t>Implementation of basic Role Based Access control</a:t>
            </a:r>
          </a:p>
          <a:p>
            <a:r>
              <a:rPr lang="en-US" dirty="0"/>
              <a:t>Implementation of PDF handling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147E05-B906-4A0B-976F-BD98463D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 II: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328560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3783-89B2-4305-93E9-E22D2016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3: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1962-334D-4173-B2E5-924AA662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61" y="1749383"/>
            <a:ext cx="10353762" cy="4058751"/>
          </a:xfrm>
        </p:spPr>
        <p:txBody>
          <a:bodyPr/>
          <a:lstStyle/>
          <a:p>
            <a:r>
              <a:rPr lang="en-US" dirty="0"/>
              <a:t>Database creation and table linking - complete</a:t>
            </a:r>
          </a:p>
          <a:p>
            <a:r>
              <a:rPr lang="en-US" dirty="0"/>
              <a:t>Implementation of GUI in Visual Studio – Complete</a:t>
            </a:r>
          </a:p>
          <a:p>
            <a:r>
              <a:rPr lang="en-US" dirty="0"/>
              <a:t>Web page portal – Complete</a:t>
            </a:r>
          </a:p>
          <a:p>
            <a:r>
              <a:rPr lang="en-US" dirty="0"/>
              <a:t>Implementation of Role Based Access – Complete</a:t>
            </a:r>
          </a:p>
          <a:p>
            <a:r>
              <a:rPr lang="en-US" dirty="0"/>
              <a:t>Implementation of Reporting - Complete</a:t>
            </a:r>
          </a:p>
          <a:p>
            <a:r>
              <a:rPr lang="en-US" dirty="0"/>
              <a:t>Update Gantt Chart- completed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ADA6-0A3D-4619-ABFA-D56345AD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Database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FD728C0-B596-413C-A0C6-6515DC1F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2198" y="1475275"/>
            <a:ext cx="8456955" cy="4959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EE2188-0A6F-4FDC-BDB0-8DD3EF5BA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1475274"/>
            <a:ext cx="11868150" cy="53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565AEF-08E2-4757-85F6-E2EDBF05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770F0B3-FD6A-4A1A-9CDA-D88B62FF21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4325" y="1652038"/>
            <a:ext cx="5922431" cy="3177137"/>
          </a:xfr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CEBDEEA-BD8D-4F74-B722-453E09CEC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188" y="1652038"/>
            <a:ext cx="5691612" cy="3177136"/>
          </a:xfrm>
        </p:spPr>
      </p:pic>
    </p:spTree>
    <p:extLst>
      <p:ext uri="{BB962C8B-B14F-4D97-AF65-F5344CB8AC3E}">
        <p14:creationId xmlns:p14="http://schemas.microsoft.com/office/powerpoint/2010/main" val="207681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A4F89-CA0C-4EF1-9417-9087DA78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99B94-0D1A-43C4-A889-662794628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235" y="1731963"/>
            <a:ext cx="7476004" cy="4059237"/>
          </a:xfrm>
        </p:spPr>
      </p:pic>
    </p:spTree>
    <p:extLst>
      <p:ext uri="{BB962C8B-B14F-4D97-AF65-F5344CB8AC3E}">
        <p14:creationId xmlns:p14="http://schemas.microsoft.com/office/powerpoint/2010/main" val="343241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B76-391B-42B8-9485-EF0024F7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D20121B-38CD-407E-BDFE-999FF078A9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3850" y="1733910"/>
            <a:ext cx="5656101" cy="3034262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0DE212A-DD0A-42B4-BE31-CE71F9FDBD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07299" y="1733910"/>
            <a:ext cx="5656101" cy="3034262"/>
          </a:xfrm>
        </p:spPr>
      </p:pic>
    </p:spTree>
    <p:extLst>
      <p:ext uri="{BB962C8B-B14F-4D97-AF65-F5344CB8AC3E}">
        <p14:creationId xmlns:p14="http://schemas.microsoft.com/office/powerpoint/2010/main" val="419852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394</Words>
  <Application>Microsoft Office PowerPoint</Application>
  <PresentationFormat>Widescreen</PresentationFormat>
  <Paragraphs>94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Calisto MT</vt:lpstr>
      <vt:lpstr>Wingdings 2</vt:lpstr>
      <vt:lpstr>Slate</vt:lpstr>
      <vt:lpstr>CCSE PROJECT MANAGEMENT SYSTEM</vt:lpstr>
      <vt:lpstr>Agenda For Milestone 3 Report</vt:lpstr>
      <vt:lpstr>Project Summary I</vt:lpstr>
      <vt:lpstr>Project Summary II: Accomplishments</vt:lpstr>
      <vt:lpstr>Milestone 3: Assessment</vt:lpstr>
      <vt:lpstr>Final Database</vt:lpstr>
      <vt:lpstr>GUI</vt:lpstr>
      <vt:lpstr>Web Portal </vt:lpstr>
      <vt:lpstr>Reporting </vt:lpstr>
      <vt:lpstr>PDF Handling</vt:lpstr>
      <vt:lpstr>Gantt Chart</vt:lpstr>
      <vt:lpstr>Project Experience  </vt:lpstr>
      <vt:lpstr>Contributions</vt:lpstr>
      <vt:lpstr>Other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CCSE PROJECT MANAGEMENT SYSTEM</dc:title>
  <dc:creator>Devin Greene</dc:creator>
  <cp:lastModifiedBy>Devin Greene</cp:lastModifiedBy>
  <cp:revision>1</cp:revision>
  <dcterms:created xsi:type="dcterms:W3CDTF">2020-04-07T17:05:24Z</dcterms:created>
  <dcterms:modified xsi:type="dcterms:W3CDTF">2020-04-20T23:13:05Z</dcterms:modified>
</cp:coreProperties>
</file>