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nton"/>
      <p:regular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font" Target="fonts/Anton-regular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60ff63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60ff63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60ff633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60ff633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60ff633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60ff633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60ff633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60ff633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81223cf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81223cf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60ff633f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60ff633f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60ff633f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60ff633f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hyperlink" Target="http://drive.google.com/file/d/1bXqP2C-dQ9NSkKQf1ows1EwI1S9f4tHB/view" TargetMode="External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43900" y="426875"/>
            <a:ext cx="5656200" cy="2052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Sprint 4 - Presentation</a:t>
            </a:r>
            <a:endParaRPr sz="56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06550" y="2479475"/>
            <a:ext cx="33309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By Nathan, Sahmi, and Camryn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521875" y="288275"/>
            <a:ext cx="51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solidFill>
                  <a:schemeClr val="lt1"/>
                </a:solidFill>
              </a:rPr>
              <a:t>Block Code Endurance</a:t>
            </a:r>
            <a:endParaRPr sz="3720">
              <a:solidFill>
                <a:schemeClr val="lt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24" y="192687"/>
            <a:ext cx="2826900" cy="47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04650" y="288275"/>
            <a:ext cx="489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solidFill>
                  <a:schemeClr val="lt1"/>
                </a:solidFill>
              </a:rPr>
              <a:t>Block Code Accuracy</a:t>
            </a:r>
            <a:endParaRPr sz="3720">
              <a:solidFill>
                <a:schemeClr val="lt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75" y="47138"/>
            <a:ext cx="1980775" cy="50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853338" y="249050"/>
            <a:ext cx="470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solidFill>
                  <a:schemeClr val="lt1"/>
                </a:solidFill>
              </a:rPr>
              <a:t>Block Code Agility</a:t>
            </a:r>
            <a:endParaRPr sz="3720">
              <a:solidFill>
                <a:schemeClr val="lt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" y="0"/>
            <a:ext cx="30793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title="Agility Sprint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8100" y="1188725"/>
            <a:ext cx="5254176" cy="3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66650"/>
            <a:ext cx="66768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solidFill>
                  <a:schemeClr val="lt1"/>
                </a:solidFill>
              </a:rPr>
              <a:t>Roles of each team member:</a:t>
            </a:r>
            <a:endParaRPr sz="3720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Sahmi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Software Design </a:t>
            </a:r>
            <a:endParaRPr b="1"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Creates code, takes measurements, creates algorithms, and has the lead on making sure the robot follows the correct procedures.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Nathan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System Design </a:t>
            </a:r>
            <a:endParaRPr b="1"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Provide all details concerning the technical design, staffing, coding, and testing the system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Camryn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Project Manager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Receives and gives instructions, suggests changes that should be made to better the tests. Filled out Gantt chart and project summary.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88250"/>
            <a:ext cx="6010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solidFill>
                  <a:schemeClr val="lt1"/>
                </a:solidFill>
              </a:rPr>
              <a:t>Challenges we faced:</a:t>
            </a:r>
            <a:endParaRPr sz="3720">
              <a:solidFill>
                <a:schemeClr val="lt1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Having the robot stop directly where it needed to be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Keeping up consistency: sometimes the robot would move correctly the first try but mess up the second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Having open time to meet up and work on the project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39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</a:rPr>
              <a:t>What we have learned about Software Engineering:</a:t>
            </a:r>
            <a:endParaRPr sz="2820">
              <a:solidFill>
                <a:schemeClr val="lt1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It’s important to work as a team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The coding will not be close to perfect on the first few tests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It takes a lot of tests and changes in order for code to be anywhere near perfect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6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solidFill>
                  <a:schemeClr val="lt1"/>
                </a:solidFill>
              </a:rPr>
              <a:t>What we would do differently:</a:t>
            </a:r>
            <a:endParaRPr sz="3720">
              <a:solidFill>
                <a:schemeClr val="lt1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Change the </a:t>
            </a:r>
            <a:r>
              <a:rPr lang="en" sz="2400">
                <a:solidFill>
                  <a:schemeClr val="dk1"/>
                </a:solidFill>
              </a:rPr>
              <a:t>floor</a:t>
            </a:r>
            <a:r>
              <a:rPr lang="en" sz="2400">
                <a:solidFill>
                  <a:schemeClr val="dk1"/>
                </a:solidFill>
              </a:rPr>
              <a:t> surface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Find more chances to meet up and work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