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Slab"/>
      <p:regular r:id="rId20"/>
      <p:bold r:id="rId21"/>
    </p:embeddedFont>
    <p:embeddedFont>
      <p:font typeface="Krona One"/>
      <p:regular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Francois One"/>
      <p:regular r:id="rId31"/>
    </p:embeddedFont>
    <p:embeddedFont>
      <p:font typeface="Lexend"/>
      <p:regular r:id="rId32"/>
      <p:bold r:id="rId33"/>
    </p:embeddedFont>
    <p:embeddedFont>
      <p:font typeface="Archivo Black"/>
      <p:regular r:id="rId34"/>
    </p:embeddedFont>
    <p:embeddedFont>
      <p:font typeface="Merriweather"/>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font" Target="fonts/RobotoSlab-regular.fntdata"/><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font" Target="fonts/KronaOne-regular.fntdata"/><Relationship Id="rId21" Type="http://schemas.openxmlformats.org/officeDocument/2006/relationships/font" Target="fonts/RobotoSlab-bold.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rancoisOne-regular.fntdata"/><Relationship Id="rId30" Type="http://schemas.openxmlformats.org/officeDocument/2006/relationships/font" Target="fonts/Lato-boldItalic.fntdata"/><Relationship Id="rId11" Type="http://schemas.openxmlformats.org/officeDocument/2006/relationships/slide" Target="slides/slide7.xml"/><Relationship Id="rId33" Type="http://schemas.openxmlformats.org/officeDocument/2006/relationships/font" Target="fonts/Lexend-bold.fntdata"/><Relationship Id="rId10" Type="http://schemas.openxmlformats.org/officeDocument/2006/relationships/slide" Target="slides/slide6.xml"/><Relationship Id="rId32" Type="http://schemas.openxmlformats.org/officeDocument/2006/relationships/font" Target="fonts/Lexend-regular.fntdata"/><Relationship Id="rId13" Type="http://schemas.openxmlformats.org/officeDocument/2006/relationships/slide" Target="slides/slide9.xml"/><Relationship Id="rId35" Type="http://schemas.openxmlformats.org/officeDocument/2006/relationships/font" Target="fonts/Merriweather-regular.fntdata"/><Relationship Id="rId12" Type="http://schemas.openxmlformats.org/officeDocument/2006/relationships/slide" Target="slides/slide8.xml"/><Relationship Id="rId34" Type="http://schemas.openxmlformats.org/officeDocument/2006/relationships/font" Target="fonts/ArchivoBlack-regular.fntdata"/><Relationship Id="rId15" Type="http://schemas.openxmlformats.org/officeDocument/2006/relationships/slide" Target="slides/slide11.xml"/><Relationship Id="rId37" Type="http://schemas.openxmlformats.org/officeDocument/2006/relationships/font" Target="fonts/Merriweather-italic.fntdata"/><Relationship Id="rId14" Type="http://schemas.openxmlformats.org/officeDocument/2006/relationships/slide" Target="slides/slide10.xml"/><Relationship Id="rId36" Type="http://schemas.openxmlformats.org/officeDocument/2006/relationships/font" Target="fonts/Merriweather-bold.fntdata"/><Relationship Id="rId17" Type="http://schemas.openxmlformats.org/officeDocument/2006/relationships/slide" Target="slides/slide13.xml"/><Relationship Id="rId39" Type="http://schemas.openxmlformats.org/officeDocument/2006/relationships/font" Target="fonts/OpenSans-regular.fntdata"/><Relationship Id="rId16" Type="http://schemas.openxmlformats.org/officeDocument/2006/relationships/slide" Target="slides/slide12.xml"/><Relationship Id="rId38" Type="http://schemas.openxmlformats.org/officeDocument/2006/relationships/font" Target="fonts/Merriweather-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f9aeef63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f9aeef63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27036e9393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27036e939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7036e9393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27036e9393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27036e9393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27036e9393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27036e9393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27036e9393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f65ebaeb8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f65ebaeb8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f3748ab99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f3748ab99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f9aeef6395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f9aeef6395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f65ebaeb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f65ebaeb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f3748ab99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f3748ab99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f660e70deb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f660e70deb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f65ebaeb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f65ebaeb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f65ebaeb8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f65ebaeb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f65ebaeb8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f65ebaeb8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f65ebaeb8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f65ebaeb8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6.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 Id="rId7" Type="http://schemas.openxmlformats.org/officeDocument/2006/relationships/image" Target="../media/image1.png"/><Relationship Id="rId8"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287175" y="1918869"/>
            <a:ext cx="5950500" cy="1340400"/>
          </a:xfrm>
          <a:prstGeom prst="rect">
            <a:avLst/>
          </a:prstGeom>
        </p:spPr>
        <p:txBody>
          <a:bodyPr anchorCtr="0" anchor="t" bIns="0" lIns="0" spcFirstLastPara="1" rIns="0" wrap="square" tIns="0">
            <a:noAutofit/>
          </a:bodyPr>
          <a:lstStyle>
            <a:lvl1pPr lvl="0" algn="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3336513" y="3354601"/>
            <a:ext cx="4901100" cy="269400"/>
          </a:xfrm>
          <a:prstGeom prst="rect">
            <a:avLst/>
          </a:prstGeom>
        </p:spPr>
        <p:txBody>
          <a:bodyPr anchorCtr="0" anchor="t" bIns="0" lIns="0" spcFirstLastPara="1" rIns="0" wrap="square" tIns="0">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2"/>
          <p:cNvPicPr preferRelativeResize="0"/>
          <p:nvPr/>
        </p:nvPicPr>
        <p:blipFill>
          <a:blip r:embed="rId2">
            <a:alphaModFix/>
          </a:blip>
          <a:stretch>
            <a:fillRect/>
          </a:stretch>
        </p:blipFill>
        <p:spPr>
          <a:xfrm rot="900000">
            <a:off x="-572031" y="-160228"/>
            <a:ext cx="3541804" cy="4816857"/>
          </a:xfrm>
          <a:prstGeom prst="rect">
            <a:avLst/>
          </a:prstGeom>
          <a:noFill/>
          <a:ln>
            <a:noFill/>
          </a:ln>
        </p:spPr>
      </p:pic>
      <p:pic>
        <p:nvPicPr>
          <p:cNvPr id="12" name="Google Shape;12;p2"/>
          <p:cNvPicPr preferRelativeResize="0"/>
          <p:nvPr/>
        </p:nvPicPr>
        <p:blipFill>
          <a:blip r:embed="rId3">
            <a:alphaModFix/>
          </a:blip>
          <a:stretch>
            <a:fillRect/>
          </a:stretch>
        </p:blipFill>
        <p:spPr>
          <a:xfrm rot="-4500000">
            <a:off x="-177837" y="450960"/>
            <a:ext cx="321896" cy="300100"/>
          </a:xfrm>
          <a:prstGeom prst="rect">
            <a:avLst/>
          </a:prstGeom>
          <a:noFill/>
          <a:ln>
            <a:noFill/>
          </a:ln>
        </p:spPr>
      </p:pic>
      <p:pic>
        <p:nvPicPr>
          <p:cNvPr id="13" name="Google Shape;13;p2"/>
          <p:cNvPicPr preferRelativeResize="0"/>
          <p:nvPr/>
        </p:nvPicPr>
        <p:blipFill>
          <a:blip r:embed="rId3">
            <a:alphaModFix/>
          </a:blip>
          <a:stretch>
            <a:fillRect/>
          </a:stretch>
        </p:blipFill>
        <p:spPr>
          <a:xfrm rot="899999">
            <a:off x="8992384" y="4065872"/>
            <a:ext cx="321896" cy="300100"/>
          </a:xfrm>
          <a:prstGeom prst="rect">
            <a:avLst/>
          </a:prstGeom>
          <a:noFill/>
          <a:ln>
            <a:noFill/>
          </a:ln>
        </p:spPr>
      </p:pic>
      <p:pic>
        <p:nvPicPr>
          <p:cNvPr id="14" name="Google Shape;14;p2"/>
          <p:cNvPicPr preferRelativeResize="0"/>
          <p:nvPr/>
        </p:nvPicPr>
        <p:blipFill>
          <a:blip r:embed="rId3">
            <a:alphaModFix/>
          </a:blip>
          <a:stretch>
            <a:fillRect/>
          </a:stretch>
        </p:blipFill>
        <p:spPr>
          <a:xfrm rot="899999">
            <a:off x="441906" y="1709979"/>
            <a:ext cx="321896" cy="300100"/>
          </a:xfrm>
          <a:prstGeom prst="rect">
            <a:avLst/>
          </a:prstGeom>
          <a:noFill/>
          <a:ln>
            <a:noFill/>
          </a:ln>
        </p:spPr>
      </p:pic>
      <p:pic>
        <p:nvPicPr>
          <p:cNvPr id="15" name="Google Shape;15;p2"/>
          <p:cNvPicPr preferRelativeResize="0"/>
          <p:nvPr/>
        </p:nvPicPr>
        <p:blipFill>
          <a:blip r:embed="rId4">
            <a:alphaModFix/>
          </a:blip>
          <a:stretch>
            <a:fillRect/>
          </a:stretch>
        </p:blipFill>
        <p:spPr>
          <a:xfrm rot="900007">
            <a:off x="-48992" y="3761283"/>
            <a:ext cx="1491514" cy="1390105"/>
          </a:xfrm>
          <a:prstGeom prst="rect">
            <a:avLst/>
          </a:prstGeom>
          <a:noFill/>
          <a:ln>
            <a:noFill/>
          </a:ln>
        </p:spPr>
      </p:pic>
      <p:grpSp>
        <p:nvGrpSpPr>
          <p:cNvPr id="16" name="Google Shape;16;p2"/>
          <p:cNvGrpSpPr/>
          <p:nvPr/>
        </p:nvGrpSpPr>
        <p:grpSpPr>
          <a:xfrm>
            <a:off x="8692350" y="1901500"/>
            <a:ext cx="451641" cy="1340475"/>
            <a:chOff x="9385150" y="1954263"/>
            <a:chExt cx="451641" cy="1340475"/>
          </a:xfrm>
        </p:grpSpPr>
        <p:grpSp>
          <p:nvGrpSpPr>
            <p:cNvPr id="17" name="Google Shape;17;p2"/>
            <p:cNvGrpSpPr/>
            <p:nvPr/>
          </p:nvGrpSpPr>
          <p:grpSpPr>
            <a:xfrm>
              <a:off x="9589683" y="1954263"/>
              <a:ext cx="42575" cy="1340475"/>
              <a:chOff x="9703875" y="1954263"/>
              <a:chExt cx="42575" cy="1340475"/>
            </a:xfrm>
          </p:grpSpPr>
          <p:sp>
            <p:nvSpPr>
              <p:cNvPr id="18" name="Google Shape;18;p2"/>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9487417" y="1954263"/>
              <a:ext cx="42575" cy="1340475"/>
              <a:chOff x="9544525" y="1954263"/>
              <a:chExt cx="42575" cy="1340475"/>
            </a:xfrm>
          </p:grpSpPr>
          <p:sp>
            <p:nvSpPr>
              <p:cNvPr id="26" name="Google Shape;26;p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a:off x="9385150" y="1954263"/>
              <a:ext cx="42575" cy="1340475"/>
              <a:chOff x="9385150" y="1954263"/>
              <a:chExt cx="42575" cy="1340475"/>
            </a:xfrm>
          </p:grpSpPr>
          <p:sp>
            <p:nvSpPr>
              <p:cNvPr id="34" name="Google Shape;34;p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2"/>
            <p:cNvGrpSpPr/>
            <p:nvPr/>
          </p:nvGrpSpPr>
          <p:grpSpPr>
            <a:xfrm>
              <a:off x="9794216" y="1954263"/>
              <a:ext cx="42575" cy="1340475"/>
              <a:chOff x="9544525" y="1954263"/>
              <a:chExt cx="42575" cy="1340475"/>
            </a:xfrm>
          </p:grpSpPr>
          <p:sp>
            <p:nvSpPr>
              <p:cNvPr id="42" name="Google Shape;42;p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a:off x="9691950" y="1954263"/>
              <a:ext cx="42575" cy="1340475"/>
              <a:chOff x="9385150" y="1954263"/>
              <a:chExt cx="42575" cy="1340475"/>
            </a:xfrm>
          </p:grpSpPr>
          <p:sp>
            <p:nvSpPr>
              <p:cNvPr id="50" name="Google Shape;50;p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 name="Google Shape;57;p2"/>
          <p:cNvGrpSpPr/>
          <p:nvPr/>
        </p:nvGrpSpPr>
        <p:grpSpPr>
          <a:xfrm>
            <a:off x="4346175" y="-577662"/>
            <a:ext cx="451641" cy="1340475"/>
            <a:chOff x="9385150" y="1954263"/>
            <a:chExt cx="451641" cy="1340475"/>
          </a:xfrm>
        </p:grpSpPr>
        <p:grpSp>
          <p:nvGrpSpPr>
            <p:cNvPr id="58" name="Google Shape;58;p2"/>
            <p:cNvGrpSpPr/>
            <p:nvPr/>
          </p:nvGrpSpPr>
          <p:grpSpPr>
            <a:xfrm>
              <a:off x="9589683" y="1954263"/>
              <a:ext cx="42575" cy="1340475"/>
              <a:chOff x="9703875" y="1954263"/>
              <a:chExt cx="42575" cy="1340475"/>
            </a:xfrm>
          </p:grpSpPr>
          <p:sp>
            <p:nvSpPr>
              <p:cNvPr id="59" name="Google Shape;59;p2"/>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a:off x="9487417" y="1954263"/>
              <a:ext cx="42575" cy="1340475"/>
              <a:chOff x="9544525" y="1954263"/>
              <a:chExt cx="42575" cy="1340475"/>
            </a:xfrm>
          </p:grpSpPr>
          <p:sp>
            <p:nvSpPr>
              <p:cNvPr id="67" name="Google Shape;67;p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9385150" y="1954263"/>
              <a:ext cx="42575" cy="1340475"/>
              <a:chOff x="9385150" y="1954263"/>
              <a:chExt cx="42575" cy="1340475"/>
            </a:xfrm>
          </p:grpSpPr>
          <p:sp>
            <p:nvSpPr>
              <p:cNvPr id="75" name="Google Shape;75;p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9794216" y="1954263"/>
              <a:ext cx="42575" cy="1340475"/>
              <a:chOff x="9544525" y="1954263"/>
              <a:chExt cx="42575" cy="1340475"/>
            </a:xfrm>
          </p:grpSpPr>
          <p:sp>
            <p:nvSpPr>
              <p:cNvPr id="83" name="Google Shape;83;p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2"/>
            <p:cNvGrpSpPr/>
            <p:nvPr/>
          </p:nvGrpSpPr>
          <p:grpSpPr>
            <a:xfrm>
              <a:off x="9691950" y="1954263"/>
              <a:ext cx="42575" cy="1340475"/>
              <a:chOff x="9385150" y="1954263"/>
              <a:chExt cx="42575" cy="1340475"/>
            </a:xfrm>
          </p:grpSpPr>
          <p:sp>
            <p:nvSpPr>
              <p:cNvPr id="91" name="Google Shape;91;p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8" name="Google Shape;98;p2"/>
          <p:cNvPicPr preferRelativeResize="0"/>
          <p:nvPr/>
        </p:nvPicPr>
        <p:blipFill>
          <a:blip r:embed="rId3">
            <a:alphaModFix/>
          </a:blip>
          <a:stretch>
            <a:fillRect/>
          </a:stretch>
        </p:blipFill>
        <p:spPr>
          <a:xfrm rot="899999">
            <a:off x="4411059" y="4959229"/>
            <a:ext cx="321896" cy="300100"/>
          </a:xfrm>
          <a:prstGeom prst="rect">
            <a:avLst/>
          </a:prstGeom>
          <a:noFill/>
          <a:ln>
            <a:noFill/>
          </a:ln>
        </p:spPr>
      </p:pic>
      <p:pic>
        <p:nvPicPr>
          <p:cNvPr id="99" name="Google Shape;99;p2"/>
          <p:cNvPicPr preferRelativeResize="0"/>
          <p:nvPr/>
        </p:nvPicPr>
        <p:blipFill>
          <a:blip r:embed="rId5">
            <a:alphaModFix/>
          </a:blip>
          <a:stretch>
            <a:fillRect/>
          </a:stretch>
        </p:blipFill>
        <p:spPr>
          <a:xfrm flipH="1" rot="-899987">
            <a:off x="7646069" y="275729"/>
            <a:ext cx="535946" cy="500209"/>
          </a:xfrm>
          <a:prstGeom prst="rect">
            <a:avLst/>
          </a:prstGeom>
          <a:noFill/>
          <a:ln>
            <a:noFill/>
          </a:ln>
        </p:spPr>
      </p:pic>
      <p:grpSp>
        <p:nvGrpSpPr>
          <p:cNvPr id="100" name="Google Shape;100;p2"/>
          <p:cNvGrpSpPr/>
          <p:nvPr/>
        </p:nvGrpSpPr>
        <p:grpSpPr>
          <a:xfrm>
            <a:off x="2006038" y="3803013"/>
            <a:ext cx="451641" cy="1340475"/>
            <a:chOff x="9385150" y="1954263"/>
            <a:chExt cx="451641" cy="1340475"/>
          </a:xfrm>
        </p:grpSpPr>
        <p:grpSp>
          <p:nvGrpSpPr>
            <p:cNvPr id="101" name="Google Shape;101;p2"/>
            <p:cNvGrpSpPr/>
            <p:nvPr/>
          </p:nvGrpSpPr>
          <p:grpSpPr>
            <a:xfrm>
              <a:off x="9589683" y="1954263"/>
              <a:ext cx="42575" cy="1340475"/>
              <a:chOff x="9703875" y="1954263"/>
              <a:chExt cx="42575" cy="1340475"/>
            </a:xfrm>
          </p:grpSpPr>
          <p:sp>
            <p:nvSpPr>
              <p:cNvPr id="102" name="Google Shape;102;p2"/>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2"/>
            <p:cNvGrpSpPr/>
            <p:nvPr/>
          </p:nvGrpSpPr>
          <p:grpSpPr>
            <a:xfrm>
              <a:off x="9487417" y="1954263"/>
              <a:ext cx="42575" cy="1340475"/>
              <a:chOff x="9544525" y="1954263"/>
              <a:chExt cx="42575" cy="1340475"/>
            </a:xfrm>
          </p:grpSpPr>
          <p:sp>
            <p:nvSpPr>
              <p:cNvPr id="110" name="Google Shape;110;p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2"/>
            <p:cNvGrpSpPr/>
            <p:nvPr/>
          </p:nvGrpSpPr>
          <p:grpSpPr>
            <a:xfrm>
              <a:off x="9385150" y="1954263"/>
              <a:ext cx="42575" cy="1340475"/>
              <a:chOff x="9385150" y="1954263"/>
              <a:chExt cx="42575" cy="1340475"/>
            </a:xfrm>
          </p:grpSpPr>
          <p:sp>
            <p:nvSpPr>
              <p:cNvPr id="118" name="Google Shape;118;p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2"/>
            <p:cNvGrpSpPr/>
            <p:nvPr/>
          </p:nvGrpSpPr>
          <p:grpSpPr>
            <a:xfrm>
              <a:off x="9794216" y="1954263"/>
              <a:ext cx="42575" cy="1340475"/>
              <a:chOff x="9544525" y="1954263"/>
              <a:chExt cx="42575" cy="1340475"/>
            </a:xfrm>
          </p:grpSpPr>
          <p:sp>
            <p:nvSpPr>
              <p:cNvPr id="126" name="Google Shape;126;p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2"/>
            <p:cNvGrpSpPr/>
            <p:nvPr/>
          </p:nvGrpSpPr>
          <p:grpSpPr>
            <a:xfrm>
              <a:off x="9691950" y="1954263"/>
              <a:ext cx="42575" cy="1340475"/>
              <a:chOff x="9385150" y="1954263"/>
              <a:chExt cx="42575" cy="1340475"/>
            </a:xfrm>
          </p:grpSpPr>
          <p:sp>
            <p:nvSpPr>
              <p:cNvPr id="134" name="Google Shape;134;p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6" name="Shape 466"/>
        <p:cNvGrpSpPr/>
        <p:nvPr/>
      </p:nvGrpSpPr>
      <p:grpSpPr>
        <a:xfrm>
          <a:off x="0" y="0"/>
          <a:ext cx="0" cy="0"/>
          <a:chOff x="0" y="0"/>
          <a:chExt cx="0" cy="0"/>
        </a:xfrm>
      </p:grpSpPr>
      <p:sp>
        <p:nvSpPr>
          <p:cNvPr id="467" name="Google Shape;467;p11"/>
          <p:cNvSpPr txBox="1"/>
          <p:nvPr>
            <p:ph hasCustomPrompt="1" type="title"/>
          </p:nvPr>
        </p:nvSpPr>
        <p:spPr>
          <a:xfrm>
            <a:off x="1143000" y="1355681"/>
            <a:ext cx="68580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468" name="Google Shape;468;p11"/>
          <p:cNvGrpSpPr/>
          <p:nvPr/>
        </p:nvGrpSpPr>
        <p:grpSpPr>
          <a:xfrm>
            <a:off x="261575" y="539488"/>
            <a:ext cx="451641" cy="1340475"/>
            <a:chOff x="9385150" y="1954263"/>
            <a:chExt cx="451641" cy="1340475"/>
          </a:xfrm>
        </p:grpSpPr>
        <p:grpSp>
          <p:nvGrpSpPr>
            <p:cNvPr id="469" name="Google Shape;469;p11"/>
            <p:cNvGrpSpPr/>
            <p:nvPr/>
          </p:nvGrpSpPr>
          <p:grpSpPr>
            <a:xfrm>
              <a:off x="9589683" y="1954263"/>
              <a:ext cx="42575" cy="1340475"/>
              <a:chOff x="9703875" y="1954263"/>
              <a:chExt cx="42575" cy="1340475"/>
            </a:xfrm>
          </p:grpSpPr>
          <p:sp>
            <p:nvSpPr>
              <p:cNvPr id="470" name="Google Shape;470;p11"/>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11"/>
            <p:cNvGrpSpPr/>
            <p:nvPr/>
          </p:nvGrpSpPr>
          <p:grpSpPr>
            <a:xfrm>
              <a:off x="9487417" y="1954263"/>
              <a:ext cx="42575" cy="1340475"/>
              <a:chOff x="9544525" y="1954263"/>
              <a:chExt cx="42575" cy="1340475"/>
            </a:xfrm>
          </p:grpSpPr>
          <p:sp>
            <p:nvSpPr>
              <p:cNvPr id="478" name="Google Shape;478;p11"/>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11"/>
            <p:cNvGrpSpPr/>
            <p:nvPr/>
          </p:nvGrpSpPr>
          <p:grpSpPr>
            <a:xfrm>
              <a:off x="9385150" y="1954263"/>
              <a:ext cx="42575" cy="1340475"/>
              <a:chOff x="9385150" y="1954263"/>
              <a:chExt cx="42575" cy="1340475"/>
            </a:xfrm>
          </p:grpSpPr>
          <p:sp>
            <p:nvSpPr>
              <p:cNvPr id="486" name="Google Shape;486;p11"/>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1"/>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1"/>
            <p:cNvGrpSpPr/>
            <p:nvPr/>
          </p:nvGrpSpPr>
          <p:grpSpPr>
            <a:xfrm>
              <a:off x="9794216" y="1954263"/>
              <a:ext cx="42575" cy="1340475"/>
              <a:chOff x="9544525" y="1954263"/>
              <a:chExt cx="42575" cy="1340475"/>
            </a:xfrm>
          </p:grpSpPr>
          <p:sp>
            <p:nvSpPr>
              <p:cNvPr id="494" name="Google Shape;494;p11"/>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11"/>
            <p:cNvGrpSpPr/>
            <p:nvPr/>
          </p:nvGrpSpPr>
          <p:grpSpPr>
            <a:xfrm>
              <a:off x="9691950" y="1954263"/>
              <a:ext cx="42575" cy="1340475"/>
              <a:chOff x="9385150" y="1954263"/>
              <a:chExt cx="42575" cy="1340475"/>
            </a:xfrm>
          </p:grpSpPr>
          <p:sp>
            <p:nvSpPr>
              <p:cNvPr id="502" name="Google Shape;502;p11"/>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9" name="Google Shape;509;p11"/>
          <p:cNvSpPr txBox="1"/>
          <p:nvPr>
            <p:ph idx="1" type="subTitle"/>
          </p:nvPr>
        </p:nvSpPr>
        <p:spPr>
          <a:xfrm>
            <a:off x="1143000" y="3477319"/>
            <a:ext cx="6858000" cy="310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10" name="Shape 5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rgbClr val="FFFFFF"/>
            </a:gs>
            <a:gs pos="57000">
              <a:schemeClr val="lt1"/>
            </a:gs>
            <a:gs pos="100000">
              <a:schemeClr val="accent3"/>
            </a:gs>
          </a:gsLst>
          <a:path path="circle">
            <a:fillToRect b="50%" l="50%" r="50%" t="50%"/>
          </a:path>
          <a:tileRect/>
        </a:gradFill>
      </p:bgPr>
    </p:bg>
    <p:spTree>
      <p:nvGrpSpPr>
        <p:cNvPr id="511" name="Shape 511"/>
        <p:cNvGrpSpPr/>
        <p:nvPr/>
      </p:nvGrpSpPr>
      <p:grpSpPr>
        <a:xfrm>
          <a:off x="0" y="0"/>
          <a:ext cx="0" cy="0"/>
          <a:chOff x="0" y="0"/>
          <a:chExt cx="0" cy="0"/>
        </a:xfrm>
      </p:grpSpPr>
      <p:sp>
        <p:nvSpPr>
          <p:cNvPr id="512" name="Google Shape;512;p13"/>
          <p:cNvSpPr txBox="1"/>
          <p:nvPr>
            <p:ph type="title"/>
          </p:nvPr>
        </p:nvSpPr>
        <p:spPr>
          <a:xfrm>
            <a:off x="1828225" y="1531550"/>
            <a:ext cx="2508900" cy="539400"/>
          </a:xfrm>
          <a:prstGeom prst="rect">
            <a:avLst/>
          </a:prstGeom>
        </p:spPr>
        <p:txBody>
          <a:bodyPr anchorCtr="0" anchor="ctr" bIns="0" lIns="0" spcFirstLastPara="1" rIns="0" wrap="square" tIns="0">
            <a:noAutofit/>
          </a:bodyPr>
          <a:lstStyle>
            <a:lvl1pPr lvl="0" rtl="0">
              <a:spcBef>
                <a:spcPts val="0"/>
              </a:spcBef>
              <a:spcAft>
                <a:spcPts val="0"/>
              </a:spcAft>
              <a:buSzPts val="2800"/>
              <a:buNone/>
              <a:defRPr b="1" sz="2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13"/>
          <p:cNvSpPr txBox="1"/>
          <p:nvPr>
            <p:ph idx="1" type="subTitle"/>
          </p:nvPr>
        </p:nvSpPr>
        <p:spPr>
          <a:xfrm>
            <a:off x="1828225" y="2090388"/>
            <a:ext cx="2507400" cy="508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14" name="Google Shape;514;p13"/>
          <p:cNvSpPr txBox="1"/>
          <p:nvPr>
            <p:ph hasCustomPrompt="1" idx="2" type="title"/>
          </p:nvPr>
        </p:nvSpPr>
        <p:spPr>
          <a:xfrm>
            <a:off x="905200" y="1732993"/>
            <a:ext cx="511500" cy="5082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3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15" name="Google Shape;515;p13"/>
          <p:cNvSpPr txBox="1"/>
          <p:nvPr>
            <p:ph idx="3" type="title"/>
          </p:nvPr>
        </p:nvSpPr>
        <p:spPr>
          <a:xfrm>
            <a:off x="1828225" y="3075950"/>
            <a:ext cx="2508900" cy="539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6" name="Google Shape;516;p13"/>
          <p:cNvSpPr txBox="1"/>
          <p:nvPr>
            <p:ph idx="4" type="subTitle"/>
          </p:nvPr>
        </p:nvSpPr>
        <p:spPr>
          <a:xfrm>
            <a:off x="1828225" y="3606873"/>
            <a:ext cx="2507400" cy="508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17" name="Google Shape;517;p13"/>
          <p:cNvSpPr txBox="1"/>
          <p:nvPr>
            <p:ph hasCustomPrompt="1" idx="5" type="title"/>
          </p:nvPr>
        </p:nvSpPr>
        <p:spPr>
          <a:xfrm>
            <a:off x="913508" y="3276125"/>
            <a:ext cx="512100" cy="5121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3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18" name="Google Shape;518;p13"/>
          <p:cNvSpPr txBox="1"/>
          <p:nvPr>
            <p:ph idx="6" type="title"/>
          </p:nvPr>
        </p:nvSpPr>
        <p:spPr>
          <a:xfrm>
            <a:off x="5864500" y="1527048"/>
            <a:ext cx="2505600" cy="539400"/>
          </a:xfrm>
          <a:prstGeom prst="rect">
            <a:avLst/>
          </a:prstGeom>
        </p:spPr>
        <p:txBody>
          <a:bodyPr anchorCtr="0" anchor="ctr" bIns="0" lIns="0" spcFirstLastPara="1" rIns="0" wrap="square" tIns="0">
            <a:noAutofit/>
          </a:bodyPr>
          <a:lstStyle>
            <a:lvl1pPr lvl="0" rtl="0">
              <a:spcBef>
                <a:spcPts val="0"/>
              </a:spcBef>
              <a:spcAft>
                <a:spcPts val="0"/>
              </a:spcAft>
              <a:buSzPts val="2800"/>
              <a:buNone/>
              <a:defRPr b="1" sz="2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9" name="Google Shape;519;p13"/>
          <p:cNvSpPr txBox="1"/>
          <p:nvPr>
            <p:ph idx="7" type="subTitle"/>
          </p:nvPr>
        </p:nvSpPr>
        <p:spPr>
          <a:xfrm>
            <a:off x="5864500" y="2089851"/>
            <a:ext cx="2504100" cy="508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20" name="Google Shape;520;p13"/>
          <p:cNvSpPr txBox="1"/>
          <p:nvPr>
            <p:ph hasCustomPrompt="1" idx="8" type="title"/>
          </p:nvPr>
        </p:nvSpPr>
        <p:spPr>
          <a:xfrm>
            <a:off x="4965542" y="1731043"/>
            <a:ext cx="512100" cy="5121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3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21" name="Google Shape;521;p13"/>
          <p:cNvSpPr txBox="1"/>
          <p:nvPr>
            <p:ph idx="9"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22" name="Google Shape;522;p13"/>
          <p:cNvPicPr preferRelativeResize="0"/>
          <p:nvPr/>
        </p:nvPicPr>
        <p:blipFill>
          <a:blip r:embed="rId2">
            <a:alphaModFix/>
          </a:blip>
          <a:stretch>
            <a:fillRect/>
          </a:stretch>
        </p:blipFill>
        <p:spPr>
          <a:xfrm rot="899988">
            <a:off x="305906" y="257813"/>
            <a:ext cx="1016239" cy="947129"/>
          </a:xfrm>
          <a:prstGeom prst="rect">
            <a:avLst/>
          </a:prstGeom>
          <a:noFill/>
          <a:ln>
            <a:noFill/>
          </a:ln>
        </p:spPr>
      </p:pic>
      <p:pic>
        <p:nvPicPr>
          <p:cNvPr id="523" name="Google Shape;523;p13"/>
          <p:cNvPicPr preferRelativeResize="0"/>
          <p:nvPr/>
        </p:nvPicPr>
        <p:blipFill>
          <a:blip r:embed="rId3">
            <a:alphaModFix/>
          </a:blip>
          <a:stretch>
            <a:fillRect/>
          </a:stretch>
        </p:blipFill>
        <p:spPr>
          <a:xfrm flipH="1" rot="1288032">
            <a:off x="4304031" y="4434417"/>
            <a:ext cx="535946" cy="500209"/>
          </a:xfrm>
          <a:prstGeom prst="rect">
            <a:avLst/>
          </a:prstGeom>
          <a:noFill/>
          <a:ln>
            <a:noFill/>
          </a:ln>
        </p:spPr>
      </p:pic>
      <p:pic>
        <p:nvPicPr>
          <p:cNvPr id="524" name="Google Shape;524;p13"/>
          <p:cNvPicPr preferRelativeResize="0"/>
          <p:nvPr/>
        </p:nvPicPr>
        <p:blipFill>
          <a:blip r:embed="rId4">
            <a:alphaModFix/>
          </a:blip>
          <a:stretch>
            <a:fillRect/>
          </a:stretch>
        </p:blipFill>
        <p:spPr>
          <a:xfrm rot="899999">
            <a:off x="8992384" y="4065872"/>
            <a:ext cx="321896" cy="300100"/>
          </a:xfrm>
          <a:prstGeom prst="rect">
            <a:avLst/>
          </a:prstGeom>
          <a:noFill/>
          <a:ln>
            <a:noFill/>
          </a:ln>
        </p:spPr>
      </p:pic>
      <p:pic>
        <p:nvPicPr>
          <p:cNvPr id="525" name="Google Shape;525;p13"/>
          <p:cNvPicPr preferRelativeResize="0"/>
          <p:nvPr/>
        </p:nvPicPr>
        <p:blipFill>
          <a:blip r:embed="rId4">
            <a:alphaModFix/>
          </a:blip>
          <a:stretch>
            <a:fillRect/>
          </a:stretch>
        </p:blipFill>
        <p:spPr>
          <a:xfrm rot="899999">
            <a:off x="8737109" y="-129171"/>
            <a:ext cx="321896" cy="300100"/>
          </a:xfrm>
          <a:prstGeom prst="rect">
            <a:avLst/>
          </a:prstGeom>
          <a:noFill/>
          <a:ln>
            <a:noFill/>
          </a:ln>
        </p:spPr>
      </p:pic>
      <p:grpSp>
        <p:nvGrpSpPr>
          <p:cNvPr id="526" name="Google Shape;526;p13"/>
          <p:cNvGrpSpPr/>
          <p:nvPr/>
        </p:nvGrpSpPr>
        <p:grpSpPr>
          <a:xfrm>
            <a:off x="0" y="1901500"/>
            <a:ext cx="451641" cy="1340475"/>
            <a:chOff x="9385150" y="1954263"/>
            <a:chExt cx="451641" cy="1340475"/>
          </a:xfrm>
        </p:grpSpPr>
        <p:grpSp>
          <p:nvGrpSpPr>
            <p:cNvPr id="527" name="Google Shape;527;p13"/>
            <p:cNvGrpSpPr/>
            <p:nvPr/>
          </p:nvGrpSpPr>
          <p:grpSpPr>
            <a:xfrm>
              <a:off x="9589683" y="1954263"/>
              <a:ext cx="42575" cy="1340475"/>
              <a:chOff x="9703875" y="1954263"/>
              <a:chExt cx="42575" cy="1340475"/>
            </a:xfrm>
          </p:grpSpPr>
          <p:sp>
            <p:nvSpPr>
              <p:cNvPr id="528" name="Google Shape;528;p13"/>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13"/>
            <p:cNvGrpSpPr/>
            <p:nvPr/>
          </p:nvGrpSpPr>
          <p:grpSpPr>
            <a:xfrm>
              <a:off x="9487417" y="1954263"/>
              <a:ext cx="42575" cy="1340475"/>
              <a:chOff x="9544525" y="1954263"/>
              <a:chExt cx="42575" cy="1340475"/>
            </a:xfrm>
          </p:grpSpPr>
          <p:sp>
            <p:nvSpPr>
              <p:cNvPr id="536" name="Google Shape;536;p13"/>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13"/>
            <p:cNvGrpSpPr/>
            <p:nvPr/>
          </p:nvGrpSpPr>
          <p:grpSpPr>
            <a:xfrm>
              <a:off x="9385150" y="1954263"/>
              <a:ext cx="42575" cy="1340475"/>
              <a:chOff x="9385150" y="1954263"/>
              <a:chExt cx="42575" cy="1340475"/>
            </a:xfrm>
          </p:grpSpPr>
          <p:sp>
            <p:nvSpPr>
              <p:cNvPr id="544" name="Google Shape;544;p13"/>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13"/>
            <p:cNvGrpSpPr/>
            <p:nvPr/>
          </p:nvGrpSpPr>
          <p:grpSpPr>
            <a:xfrm>
              <a:off x="9794216" y="1954263"/>
              <a:ext cx="42575" cy="1340475"/>
              <a:chOff x="9544525" y="1954263"/>
              <a:chExt cx="42575" cy="1340475"/>
            </a:xfrm>
          </p:grpSpPr>
          <p:sp>
            <p:nvSpPr>
              <p:cNvPr id="552" name="Google Shape;552;p13"/>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3"/>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3"/>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13"/>
            <p:cNvGrpSpPr/>
            <p:nvPr/>
          </p:nvGrpSpPr>
          <p:grpSpPr>
            <a:xfrm>
              <a:off x="9691950" y="1954263"/>
              <a:ext cx="42575" cy="1340475"/>
              <a:chOff x="9385150" y="1954263"/>
              <a:chExt cx="42575" cy="1340475"/>
            </a:xfrm>
          </p:grpSpPr>
          <p:sp>
            <p:nvSpPr>
              <p:cNvPr id="560" name="Google Shape;560;p13"/>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7" name="Google Shape;567;p13"/>
          <p:cNvSpPr txBox="1"/>
          <p:nvPr>
            <p:ph idx="13" type="title"/>
          </p:nvPr>
        </p:nvSpPr>
        <p:spPr>
          <a:xfrm>
            <a:off x="5880263" y="3075950"/>
            <a:ext cx="2508900" cy="539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8" name="Google Shape;568;p13"/>
          <p:cNvSpPr txBox="1"/>
          <p:nvPr>
            <p:ph idx="14" type="subTitle"/>
          </p:nvPr>
        </p:nvSpPr>
        <p:spPr>
          <a:xfrm>
            <a:off x="5880263" y="3606873"/>
            <a:ext cx="2507400" cy="508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69" name="Google Shape;569;p13"/>
          <p:cNvSpPr txBox="1"/>
          <p:nvPr>
            <p:ph hasCustomPrompt="1" idx="15" type="title"/>
          </p:nvPr>
        </p:nvSpPr>
        <p:spPr>
          <a:xfrm>
            <a:off x="4965545" y="3276125"/>
            <a:ext cx="512100" cy="5121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3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570" name="Shape 570"/>
        <p:cNvGrpSpPr/>
        <p:nvPr/>
      </p:nvGrpSpPr>
      <p:grpSpPr>
        <a:xfrm>
          <a:off x="0" y="0"/>
          <a:ext cx="0" cy="0"/>
          <a:chOff x="0" y="0"/>
          <a:chExt cx="0" cy="0"/>
        </a:xfrm>
      </p:grpSpPr>
      <p:sp>
        <p:nvSpPr>
          <p:cNvPr id="571" name="Google Shape;571;p14"/>
          <p:cNvSpPr txBox="1"/>
          <p:nvPr>
            <p:ph type="title"/>
          </p:nvPr>
        </p:nvSpPr>
        <p:spPr>
          <a:xfrm>
            <a:off x="713225" y="3318175"/>
            <a:ext cx="4425600" cy="374400"/>
          </a:xfrm>
          <a:prstGeom prst="rect">
            <a:avLst/>
          </a:prstGeom>
        </p:spPr>
        <p:txBody>
          <a:bodyPr anchorCtr="0" anchor="ctr" bIns="0" lIns="0" spcFirstLastPara="1" rIns="0" wrap="square" tIns="0">
            <a:noAutofit/>
          </a:bodyPr>
          <a:lstStyle>
            <a:lvl1pPr lvl="0" rtl="0" algn="r">
              <a:spcBef>
                <a:spcPts val="0"/>
              </a:spcBef>
              <a:spcAft>
                <a:spcPts val="0"/>
              </a:spcAft>
              <a:buClr>
                <a:schemeClr val="dk1"/>
              </a:buClr>
              <a:buSzPts val="2800"/>
              <a:buNone/>
              <a:defRPr b="1" sz="2500">
                <a:solidFill>
                  <a:schemeClr val="lt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572" name="Google Shape;572;p14"/>
          <p:cNvSpPr txBox="1"/>
          <p:nvPr>
            <p:ph idx="1" type="subTitle"/>
          </p:nvPr>
        </p:nvSpPr>
        <p:spPr>
          <a:xfrm>
            <a:off x="713225" y="1450925"/>
            <a:ext cx="4425600" cy="160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800"/>
              <a:buNone/>
              <a:defRPr sz="2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573" name="Shape 573"/>
        <p:cNvGrpSpPr/>
        <p:nvPr/>
      </p:nvGrpSpPr>
      <p:grpSpPr>
        <a:xfrm>
          <a:off x="0" y="0"/>
          <a:ext cx="0" cy="0"/>
          <a:chOff x="0" y="0"/>
          <a:chExt cx="0" cy="0"/>
        </a:xfrm>
      </p:grpSpPr>
      <p:sp>
        <p:nvSpPr>
          <p:cNvPr id="574" name="Google Shape;574;p15"/>
          <p:cNvSpPr txBox="1"/>
          <p:nvPr>
            <p:ph type="title"/>
          </p:nvPr>
        </p:nvSpPr>
        <p:spPr>
          <a:xfrm>
            <a:off x="713225" y="1601475"/>
            <a:ext cx="3858900" cy="705600"/>
          </a:xfrm>
          <a:prstGeom prst="rect">
            <a:avLst/>
          </a:prstGeom>
        </p:spPr>
        <p:txBody>
          <a:bodyPr anchorCtr="0" anchor="t" bIns="0" lIns="0" spcFirstLastPara="1" rIns="0" wrap="square" tIns="0">
            <a:noAutofit/>
          </a:bodyPr>
          <a:lstStyle>
            <a:lvl1pPr lvl="0" rtl="0">
              <a:spcBef>
                <a:spcPts val="0"/>
              </a:spcBef>
              <a:spcAft>
                <a:spcPts val="0"/>
              </a:spcAft>
              <a:buSzPts val="4200"/>
              <a:buNone/>
              <a:defRPr sz="5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75" name="Google Shape;575;p15"/>
          <p:cNvSpPr txBox="1"/>
          <p:nvPr>
            <p:ph idx="1" type="subTitle"/>
          </p:nvPr>
        </p:nvSpPr>
        <p:spPr>
          <a:xfrm>
            <a:off x="713225" y="2561775"/>
            <a:ext cx="3858900" cy="1049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pic>
        <p:nvPicPr>
          <p:cNvPr id="576" name="Google Shape;576;p15"/>
          <p:cNvPicPr preferRelativeResize="0"/>
          <p:nvPr/>
        </p:nvPicPr>
        <p:blipFill>
          <a:blip r:embed="rId2">
            <a:alphaModFix/>
          </a:blip>
          <a:stretch>
            <a:fillRect/>
          </a:stretch>
        </p:blipFill>
        <p:spPr>
          <a:xfrm rot="899996">
            <a:off x="157428" y="636887"/>
            <a:ext cx="857828" cy="799495"/>
          </a:xfrm>
          <a:prstGeom prst="rect">
            <a:avLst/>
          </a:prstGeom>
          <a:noFill/>
          <a:ln>
            <a:noFill/>
          </a:ln>
        </p:spPr>
      </p:pic>
      <p:pic>
        <p:nvPicPr>
          <p:cNvPr id="577" name="Google Shape;577;p15"/>
          <p:cNvPicPr preferRelativeResize="0"/>
          <p:nvPr/>
        </p:nvPicPr>
        <p:blipFill>
          <a:blip r:embed="rId3">
            <a:alphaModFix/>
          </a:blip>
          <a:stretch>
            <a:fillRect/>
          </a:stretch>
        </p:blipFill>
        <p:spPr>
          <a:xfrm flipH="1" rot="1288032">
            <a:off x="2396344" y="80717"/>
            <a:ext cx="535946" cy="5002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578" name="Shape 578"/>
        <p:cNvGrpSpPr/>
        <p:nvPr/>
      </p:nvGrpSpPr>
      <p:grpSpPr>
        <a:xfrm>
          <a:off x="0" y="0"/>
          <a:ext cx="0" cy="0"/>
          <a:chOff x="0" y="0"/>
          <a:chExt cx="0" cy="0"/>
        </a:xfrm>
      </p:grpSpPr>
      <p:pic>
        <p:nvPicPr>
          <p:cNvPr id="579" name="Google Shape;579;p16"/>
          <p:cNvPicPr preferRelativeResize="0"/>
          <p:nvPr/>
        </p:nvPicPr>
        <p:blipFill>
          <a:blip r:embed="rId2">
            <a:alphaModFix/>
          </a:blip>
          <a:stretch>
            <a:fillRect/>
          </a:stretch>
        </p:blipFill>
        <p:spPr>
          <a:xfrm rot="899988">
            <a:off x="305906" y="257813"/>
            <a:ext cx="1016239" cy="947129"/>
          </a:xfrm>
          <a:prstGeom prst="rect">
            <a:avLst/>
          </a:prstGeom>
          <a:noFill/>
          <a:ln>
            <a:noFill/>
          </a:ln>
        </p:spPr>
      </p:pic>
      <p:pic>
        <p:nvPicPr>
          <p:cNvPr id="580" name="Google Shape;580;p16"/>
          <p:cNvPicPr preferRelativeResize="0"/>
          <p:nvPr/>
        </p:nvPicPr>
        <p:blipFill>
          <a:blip r:embed="rId3">
            <a:alphaModFix/>
          </a:blip>
          <a:stretch>
            <a:fillRect/>
          </a:stretch>
        </p:blipFill>
        <p:spPr>
          <a:xfrm flipH="1" rot="-900008">
            <a:off x="8381653" y="4169023"/>
            <a:ext cx="410087" cy="382752"/>
          </a:xfrm>
          <a:prstGeom prst="rect">
            <a:avLst/>
          </a:prstGeom>
          <a:noFill/>
          <a:ln>
            <a:noFill/>
          </a:ln>
        </p:spPr>
      </p:pic>
      <p:pic>
        <p:nvPicPr>
          <p:cNvPr id="581" name="Google Shape;581;p16"/>
          <p:cNvPicPr preferRelativeResize="0"/>
          <p:nvPr/>
        </p:nvPicPr>
        <p:blipFill>
          <a:blip r:embed="rId4">
            <a:alphaModFix/>
          </a:blip>
          <a:stretch>
            <a:fillRect/>
          </a:stretch>
        </p:blipFill>
        <p:spPr>
          <a:xfrm flipH="1" rot="1288032">
            <a:off x="8318719" y="996967"/>
            <a:ext cx="535946" cy="500209"/>
          </a:xfrm>
          <a:prstGeom prst="rect">
            <a:avLst/>
          </a:prstGeom>
          <a:noFill/>
          <a:ln>
            <a:noFill/>
          </a:ln>
        </p:spPr>
      </p:pic>
      <p:pic>
        <p:nvPicPr>
          <p:cNvPr id="582" name="Google Shape;582;p16"/>
          <p:cNvPicPr preferRelativeResize="0"/>
          <p:nvPr/>
        </p:nvPicPr>
        <p:blipFill>
          <a:blip r:embed="rId5">
            <a:alphaModFix/>
          </a:blip>
          <a:stretch>
            <a:fillRect/>
          </a:stretch>
        </p:blipFill>
        <p:spPr>
          <a:xfrm rot="899999">
            <a:off x="8737109" y="-129171"/>
            <a:ext cx="321896" cy="300100"/>
          </a:xfrm>
          <a:prstGeom prst="rect">
            <a:avLst/>
          </a:prstGeom>
          <a:noFill/>
          <a:ln>
            <a:noFill/>
          </a:ln>
        </p:spPr>
      </p:pic>
      <p:grpSp>
        <p:nvGrpSpPr>
          <p:cNvPr id="583" name="Google Shape;583;p16"/>
          <p:cNvGrpSpPr/>
          <p:nvPr/>
        </p:nvGrpSpPr>
        <p:grpSpPr>
          <a:xfrm>
            <a:off x="0" y="1901513"/>
            <a:ext cx="451641" cy="1340475"/>
            <a:chOff x="9385150" y="1954263"/>
            <a:chExt cx="451641" cy="1340475"/>
          </a:xfrm>
        </p:grpSpPr>
        <p:grpSp>
          <p:nvGrpSpPr>
            <p:cNvPr id="584" name="Google Shape;584;p16"/>
            <p:cNvGrpSpPr/>
            <p:nvPr/>
          </p:nvGrpSpPr>
          <p:grpSpPr>
            <a:xfrm>
              <a:off x="9589683" y="1954263"/>
              <a:ext cx="42575" cy="1340475"/>
              <a:chOff x="9703875" y="1954263"/>
              <a:chExt cx="42575" cy="1340475"/>
            </a:xfrm>
          </p:grpSpPr>
          <p:sp>
            <p:nvSpPr>
              <p:cNvPr id="585" name="Google Shape;585;p16"/>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6"/>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6"/>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6"/>
            <p:cNvGrpSpPr/>
            <p:nvPr/>
          </p:nvGrpSpPr>
          <p:grpSpPr>
            <a:xfrm>
              <a:off x="9487417" y="1954263"/>
              <a:ext cx="42575" cy="1340475"/>
              <a:chOff x="9544525" y="1954263"/>
              <a:chExt cx="42575" cy="1340475"/>
            </a:xfrm>
          </p:grpSpPr>
          <p:sp>
            <p:nvSpPr>
              <p:cNvPr id="593" name="Google Shape;593;p16"/>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6"/>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6"/>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6"/>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6"/>
            <p:cNvGrpSpPr/>
            <p:nvPr/>
          </p:nvGrpSpPr>
          <p:grpSpPr>
            <a:xfrm>
              <a:off x="9385150" y="1954263"/>
              <a:ext cx="42575" cy="1340475"/>
              <a:chOff x="9385150" y="1954263"/>
              <a:chExt cx="42575" cy="1340475"/>
            </a:xfrm>
          </p:grpSpPr>
          <p:sp>
            <p:nvSpPr>
              <p:cNvPr id="601" name="Google Shape;601;p16"/>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6"/>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6"/>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6"/>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6"/>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16"/>
            <p:cNvGrpSpPr/>
            <p:nvPr/>
          </p:nvGrpSpPr>
          <p:grpSpPr>
            <a:xfrm>
              <a:off x="9794216" y="1954263"/>
              <a:ext cx="42575" cy="1340475"/>
              <a:chOff x="9544525" y="1954263"/>
              <a:chExt cx="42575" cy="1340475"/>
            </a:xfrm>
          </p:grpSpPr>
          <p:sp>
            <p:nvSpPr>
              <p:cNvPr id="609" name="Google Shape;609;p16"/>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6"/>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6"/>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6"/>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6"/>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6"/>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6"/>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16"/>
            <p:cNvGrpSpPr/>
            <p:nvPr/>
          </p:nvGrpSpPr>
          <p:grpSpPr>
            <a:xfrm>
              <a:off x="9691950" y="1954263"/>
              <a:ext cx="42575" cy="1340475"/>
              <a:chOff x="9385150" y="1954263"/>
              <a:chExt cx="42575" cy="1340475"/>
            </a:xfrm>
          </p:grpSpPr>
          <p:sp>
            <p:nvSpPr>
              <p:cNvPr id="617" name="Google Shape;617;p16"/>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6"/>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6"/>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6"/>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4" name="Google Shape;624;p16"/>
          <p:cNvSpPr txBox="1"/>
          <p:nvPr>
            <p:ph idx="1" type="subTitle"/>
          </p:nvPr>
        </p:nvSpPr>
        <p:spPr>
          <a:xfrm>
            <a:off x="1068768" y="3154683"/>
            <a:ext cx="2055600" cy="731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800"/>
              <a:buFont typeface="Open Sans"/>
              <a:buNone/>
              <a:defRPr sz="1400"/>
            </a:lvl1pPr>
            <a:lvl2pPr lvl="1"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p:txBody>
      </p:sp>
      <p:sp>
        <p:nvSpPr>
          <p:cNvPr id="625" name="Google Shape;625;p16"/>
          <p:cNvSpPr txBox="1"/>
          <p:nvPr>
            <p:ph hasCustomPrompt="1" type="title"/>
          </p:nvPr>
        </p:nvSpPr>
        <p:spPr>
          <a:xfrm>
            <a:off x="1068768" y="2590050"/>
            <a:ext cx="2055600" cy="530400"/>
          </a:xfrm>
          <a:prstGeom prst="rect">
            <a:avLst/>
          </a:prstGeom>
        </p:spPr>
        <p:txBody>
          <a:bodyPr anchorCtr="0" anchor="t" bIns="0" lIns="0" spcFirstLastPara="1" rIns="0" wrap="square" tIns="0">
            <a:noAutofit/>
          </a:bodyPr>
          <a:lstStyle>
            <a:lvl1pPr lvl="0" rtl="0" algn="ctr">
              <a:spcBef>
                <a:spcPts val="0"/>
              </a:spcBef>
              <a:spcAft>
                <a:spcPts val="0"/>
              </a:spcAft>
              <a:buClr>
                <a:schemeClr val="dk1"/>
              </a:buClr>
              <a:buSzPts val="3000"/>
              <a:buNone/>
              <a:defRPr b="1" sz="30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26" name="Google Shape;626;p16"/>
          <p:cNvSpPr txBox="1"/>
          <p:nvPr>
            <p:ph idx="2" type="subTitle"/>
          </p:nvPr>
        </p:nvSpPr>
        <p:spPr>
          <a:xfrm>
            <a:off x="3543427" y="3154683"/>
            <a:ext cx="2057400" cy="731400"/>
          </a:xfrm>
          <a:prstGeom prst="rect">
            <a:avLst/>
          </a:prstGeom>
        </p:spPr>
        <p:txBody>
          <a:bodyPr anchorCtr="0" anchor="t" bIns="0" lIns="0" spcFirstLastPara="1" rIns="0" wrap="square" tIns="0">
            <a:noAutofit/>
          </a:bodyPr>
          <a:lstStyle>
            <a:lvl1pPr lvl="0" marR="182880" rtl="0" algn="ctr">
              <a:lnSpc>
                <a:spcPct val="100000"/>
              </a:lnSpc>
              <a:spcBef>
                <a:spcPts val="0"/>
              </a:spcBef>
              <a:spcAft>
                <a:spcPts val="0"/>
              </a:spcAft>
              <a:buClr>
                <a:schemeClr val="accent1"/>
              </a:buClr>
              <a:buSzPts val="1800"/>
              <a:buFont typeface="Open Sans"/>
              <a:buNone/>
              <a:defRPr sz="1400"/>
            </a:lvl1pPr>
            <a:lvl2pPr lvl="1"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p:txBody>
      </p:sp>
      <p:sp>
        <p:nvSpPr>
          <p:cNvPr id="627" name="Google Shape;627;p16"/>
          <p:cNvSpPr txBox="1"/>
          <p:nvPr>
            <p:ph hasCustomPrompt="1" idx="3" type="title"/>
          </p:nvPr>
        </p:nvSpPr>
        <p:spPr>
          <a:xfrm>
            <a:off x="3542400" y="2590500"/>
            <a:ext cx="2057400" cy="529500"/>
          </a:xfrm>
          <a:prstGeom prst="rect">
            <a:avLst/>
          </a:prstGeom>
        </p:spPr>
        <p:txBody>
          <a:bodyPr anchorCtr="0" anchor="t" bIns="0" lIns="0" spcFirstLastPara="1" rIns="0" wrap="square" tIns="0">
            <a:noAutofit/>
          </a:bodyPr>
          <a:lstStyle>
            <a:lvl1pPr lvl="0" rtl="0" algn="ctr">
              <a:spcBef>
                <a:spcPts val="0"/>
              </a:spcBef>
              <a:spcAft>
                <a:spcPts val="0"/>
              </a:spcAft>
              <a:buClr>
                <a:schemeClr val="dk1"/>
              </a:buClr>
              <a:buSzPts val="3000"/>
              <a:buNone/>
              <a:defRPr b="1" sz="30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28" name="Google Shape;628;p16"/>
          <p:cNvSpPr txBox="1"/>
          <p:nvPr>
            <p:ph idx="4" type="subTitle"/>
          </p:nvPr>
        </p:nvSpPr>
        <p:spPr>
          <a:xfrm>
            <a:off x="6038088" y="3154675"/>
            <a:ext cx="2016900" cy="731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800"/>
              <a:buFont typeface="Open Sans"/>
              <a:buNone/>
              <a:defRPr sz="1400"/>
            </a:lvl1pPr>
            <a:lvl2pPr lvl="1"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p:txBody>
      </p:sp>
      <p:sp>
        <p:nvSpPr>
          <p:cNvPr id="629" name="Google Shape;629;p16"/>
          <p:cNvSpPr txBox="1"/>
          <p:nvPr>
            <p:ph hasCustomPrompt="1" idx="5" type="title"/>
          </p:nvPr>
        </p:nvSpPr>
        <p:spPr>
          <a:xfrm>
            <a:off x="6017832" y="2590500"/>
            <a:ext cx="2057400" cy="529500"/>
          </a:xfrm>
          <a:prstGeom prst="rect">
            <a:avLst/>
          </a:prstGeom>
        </p:spPr>
        <p:txBody>
          <a:bodyPr anchorCtr="0" anchor="t" bIns="0" lIns="0" spcFirstLastPara="1" rIns="0" wrap="square" tIns="0">
            <a:noAutofit/>
          </a:bodyPr>
          <a:lstStyle>
            <a:lvl1pPr lvl="0" rtl="0" algn="ctr">
              <a:spcBef>
                <a:spcPts val="0"/>
              </a:spcBef>
              <a:spcAft>
                <a:spcPts val="0"/>
              </a:spcAft>
              <a:buClr>
                <a:schemeClr val="dk1"/>
              </a:buClr>
              <a:buSzPts val="3000"/>
              <a:buNone/>
              <a:defRPr b="1" sz="30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0" name="Google Shape;630;p16"/>
          <p:cNvSpPr txBox="1"/>
          <p:nvPr>
            <p:ph idx="6"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631" name="Shape 631"/>
        <p:cNvGrpSpPr/>
        <p:nvPr/>
      </p:nvGrpSpPr>
      <p:grpSpPr>
        <a:xfrm>
          <a:off x="0" y="0"/>
          <a:ext cx="0" cy="0"/>
          <a:chOff x="0" y="0"/>
          <a:chExt cx="0" cy="0"/>
        </a:xfrm>
      </p:grpSpPr>
      <p:sp>
        <p:nvSpPr>
          <p:cNvPr id="632" name="Google Shape;632;p17"/>
          <p:cNvSpPr txBox="1"/>
          <p:nvPr>
            <p:ph idx="1" type="subTitle"/>
          </p:nvPr>
        </p:nvSpPr>
        <p:spPr>
          <a:xfrm>
            <a:off x="1371600" y="3531225"/>
            <a:ext cx="6400800" cy="1007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33" name="Google Shape;633;p17"/>
          <p:cNvSpPr txBox="1"/>
          <p:nvPr>
            <p:ph type="title"/>
          </p:nvPr>
        </p:nvSpPr>
        <p:spPr>
          <a:xfrm>
            <a:off x="1371600" y="2633675"/>
            <a:ext cx="64008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634" name="Google Shape;634;p17"/>
          <p:cNvPicPr preferRelativeResize="0"/>
          <p:nvPr/>
        </p:nvPicPr>
        <p:blipFill>
          <a:blip r:embed="rId2">
            <a:alphaModFix/>
          </a:blip>
          <a:stretch>
            <a:fillRect/>
          </a:stretch>
        </p:blipFill>
        <p:spPr>
          <a:xfrm flipH="1" rot="4500000">
            <a:off x="177840" y="860135"/>
            <a:ext cx="321896" cy="300100"/>
          </a:xfrm>
          <a:prstGeom prst="rect">
            <a:avLst/>
          </a:prstGeom>
          <a:noFill/>
          <a:ln>
            <a:noFill/>
          </a:ln>
        </p:spPr>
      </p:pic>
      <p:pic>
        <p:nvPicPr>
          <p:cNvPr id="635" name="Google Shape;635;p17"/>
          <p:cNvPicPr preferRelativeResize="0"/>
          <p:nvPr/>
        </p:nvPicPr>
        <p:blipFill>
          <a:blip r:embed="rId2">
            <a:alphaModFix/>
          </a:blip>
          <a:stretch>
            <a:fillRect/>
          </a:stretch>
        </p:blipFill>
        <p:spPr>
          <a:xfrm flipH="1" rot="-899999">
            <a:off x="8269835" y="389454"/>
            <a:ext cx="321896" cy="300100"/>
          </a:xfrm>
          <a:prstGeom prst="rect">
            <a:avLst/>
          </a:prstGeom>
          <a:noFill/>
          <a:ln>
            <a:noFill/>
          </a:ln>
        </p:spPr>
      </p:pic>
      <p:grpSp>
        <p:nvGrpSpPr>
          <p:cNvPr id="636" name="Google Shape;636;p17"/>
          <p:cNvGrpSpPr/>
          <p:nvPr/>
        </p:nvGrpSpPr>
        <p:grpSpPr>
          <a:xfrm>
            <a:off x="4346175" y="-895162"/>
            <a:ext cx="451641" cy="1340475"/>
            <a:chOff x="9385150" y="1954263"/>
            <a:chExt cx="451641" cy="1340475"/>
          </a:xfrm>
        </p:grpSpPr>
        <p:grpSp>
          <p:nvGrpSpPr>
            <p:cNvPr id="637" name="Google Shape;637;p17"/>
            <p:cNvGrpSpPr/>
            <p:nvPr/>
          </p:nvGrpSpPr>
          <p:grpSpPr>
            <a:xfrm>
              <a:off x="9589683" y="1954263"/>
              <a:ext cx="42575" cy="1340475"/>
              <a:chOff x="9703875" y="1954263"/>
              <a:chExt cx="42575" cy="1340475"/>
            </a:xfrm>
          </p:grpSpPr>
          <p:sp>
            <p:nvSpPr>
              <p:cNvPr id="638" name="Google Shape;638;p17"/>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7"/>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7"/>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17"/>
            <p:cNvGrpSpPr/>
            <p:nvPr/>
          </p:nvGrpSpPr>
          <p:grpSpPr>
            <a:xfrm>
              <a:off x="9487417" y="1954263"/>
              <a:ext cx="42575" cy="1340475"/>
              <a:chOff x="9544525" y="1954263"/>
              <a:chExt cx="42575" cy="1340475"/>
            </a:xfrm>
          </p:grpSpPr>
          <p:sp>
            <p:nvSpPr>
              <p:cNvPr id="646" name="Google Shape;646;p17"/>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7"/>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7"/>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7"/>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7"/>
            <p:cNvGrpSpPr/>
            <p:nvPr/>
          </p:nvGrpSpPr>
          <p:grpSpPr>
            <a:xfrm>
              <a:off x="9385150" y="1954263"/>
              <a:ext cx="42575" cy="1340475"/>
              <a:chOff x="9385150" y="1954263"/>
              <a:chExt cx="42575" cy="1340475"/>
            </a:xfrm>
          </p:grpSpPr>
          <p:sp>
            <p:nvSpPr>
              <p:cNvPr id="654" name="Google Shape;654;p17"/>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7"/>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7"/>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1" name="Google Shape;661;p17"/>
            <p:cNvGrpSpPr/>
            <p:nvPr/>
          </p:nvGrpSpPr>
          <p:grpSpPr>
            <a:xfrm>
              <a:off x="9794216" y="1954263"/>
              <a:ext cx="42575" cy="1340475"/>
              <a:chOff x="9544525" y="1954263"/>
              <a:chExt cx="42575" cy="1340475"/>
            </a:xfrm>
          </p:grpSpPr>
          <p:sp>
            <p:nvSpPr>
              <p:cNvPr id="662" name="Google Shape;662;p17"/>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7"/>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7"/>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7"/>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7"/>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7"/>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7"/>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17"/>
            <p:cNvGrpSpPr/>
            <p:nvPr/>
          </p:nvGrpSpPr>
          <p:grpSpPr>
            <a:xfrm>
              <a:off x="9691950" y="1954263"/>
              <a:ext cx="42575" cy="1340475"/>
              <a:chOff x="9385150" y="1954263"/>
              <a:chExt cx="42575" cy="1340475"/>
            </a:xfrm>
          </p:grpSpPr>
          <p:sp>
            <p:nvSpPr>
              <p:cNvPr id="670" name="Google Shape;670;p17"/>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7"/>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7"/>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7"/>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7"/>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7"/>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677" name="Shape 677"/>
        <p:cNvGrpSpPr/>
        <p:nvPr/>
      </p:nvGrpSpPr>
      <p:grpSpPr>
        <a:xfrm>
          <a:off x="0" y="0"/>
          <a:ext cx="0" cy="0"/>
          <a:chOff x="0" y="0"/>
          <a:chExt cx="0" cy="0"/>
        </a:xfrm>
      </p:grpSpPr>
      <p:grpSp>
        <p:nvGrpSpPr>
          <p:cNvPr id="678" name="Google Shape;678;p18"/>
          <p:cNvGrpSpPr/>
          <p:nvPr/>
        </p:nvGrpSpPr>
        <p:grpSpPr>
          <a:xfrm>
            <a:off x="261575" y="539488"/>
            <a:ext cx="451641" cy="1340475"/>
            <a:chOff x="9385150" y="1954263"/>
            <a:chExt cx="451641" cy="1340475"/>
          </a:xfrm>
        </p:grpSpPr>
        <p:grpSp>
          <p:nvGrpSpPr>
            <p:cNvPr id="679" name="Google Shape;679;p18"/>
            <p:cNvGrpSpPr/>
            <p:nvPr/>
          </p:nvGrpSpPr>
          <p:grpSpPr>
            <a:xfrm>
              <a:off x="9589683" y="1954263"/>
              <a:ext cx="42575" cy="1340475"/>
              <a:chOff x="9703875" y="1954263"/>
              <a:chExt cx="42575" cy="1340475"/>
            </a:xfrm>
          </p:grpSpPr>
          <p:sp>
            <p:nvSpPr>
              <p:cNvPr id="680" name="Google Shape;680;p18"/>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8"/>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8"/>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18"/>
            <p:cNvGrpSpPr/>
            <p:nvPr/>
          </p:nvGrpSpPr>
          <p:grpSpPr>
            <a:xfrm>
              <a:off x="9487417" y="1954263"/>
              <a:ext cx="42575" cy="1340475"/>
              <a:chOff x="9544525" y="1954263"/>
              <a:chExt cx="42575" cy="1340475"/>
            </a:xfrm>
          </p:grpSpPr>
          <p:sp>
            <p:nvSpPr>
              <p:cNvPr id="688" name="Google Shape;688;p18"/>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8"/>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18"/>
            <p:cNvGrpSpPr/>
            <p:nvPr/>
          </p:nvGrpSpPr>
          <p:grpSpPr>
            <a:xfrm>
              <a:off x="9385150" y="1954263"/>
              <a:ext cx="42575" cy="1340475"/>
              <a:chOff x="9385150" y="1954263"/>
              <a:chExt cx="42575" cy="1340475"/>
            </a:xfrm>
          </p:grpSpPr>
          <p:sp>
            <p:nvSpPr>
              <p:cNvPr id="696" name="Google Shape;696;p18"/>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8"/>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8"/>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18"/>
            <p:cNvGrpSpPr/>
            <p:nvPr/>
          </p:nvGrpSpPr>
          <p:grpSpPr>
            <a:xfrm>
              <a:off x="9794216" y="1954263"/>
              <a:ext cx="42575" cy="1340475"/>
              <a:chOff x="9544525" y="1954263"/>
              <a:chExt cx="42575" cy="1340475"/>
            </a:xfrm>
          </p:grpSpPr>
          <p:sp>
            <p:nvSpPr>
              <p:cNvPr id="704" name="Google Shape;704;p18"/>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8"/>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8"/>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18"/>
            <p:cNvGrpSpPr/>
            <p:nvPr/>
          </p:nvGrpSpPr>
          <p:grpSpPr>
            <a:xfrm>
              <a:off x="9691950" y="1954263"/>
              <a:ext cx="42575" cy="1340475"/>
              <a:chOff x="9385150" y="1954263"/>
              <a:chExt cx="42575" cy="1340475"/>
            </a:xfrm>
          </p:grpSpPr>
          <p:sp>
            <p:nvSpPr>
              <p:cNvPr id="712" name="Google Shape;712;p18"/>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8"/>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8"/>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8"/>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9" name="Google Shape;719;p18"/>
          <p:cNvGrpSpPr/>
          <p:nvPr/>
        </p:nvGrpSpPr>
        <p:grpSpPr>
          <a:xfrm>
            <a:off x="8574625" y="3947313"/>
            <a:ext cx="451641" cy="1340475"/>
            <a:chOff x="9385150" y="1954263"/>
            <a:chExt cx="451641" cy="1340475"/>
          </a:xfrm>
        </p:grpSpPr>
        <p:grpSp>
          <p:nvGrpSpPr>
            <p:cNvPr id="720" name="Google Shape;720;p18"/>
            <p:cNvGrpSpPr/>
            <p:nvPr/>
          </p:nvGrpSpPr>
          <p:grpSpPr>
            <a:xfrm>
              <a:off x="9589683" y="1954263"/>
              <a:ext cx="42575" cy="1340475"/>
              <a:chOff x="9703875" y="1954263"/>
              <a:chExt cx="42575" cy="1340475"/>
            </a:xfrm>
          </p:grpSpPr>
          <p:sp>
            <p:nvSpPr>
              <p:cNvPr id="721" name="Google Shape;721;p18"/>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8"/>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8"/>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8"/>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8"/>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8"/>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18"/>
            <p:cNvGrpSpPr/>
            <p:nvPr/>
          </p:nvGrpSpPr>
          <p:grpSpPr>
            <a:xfrm>
              <a:off x="9487417" y="1954263"/>
              <a:ext cx="42575" cy="1340475"/>
              <a:chOff x="9544525" y="1954263"/>
              <a:chExt cx="42575" cy="1340475"/>
            </a:xfrm>
          </p:grpSpPr>
          <p:sp>
            <p:nvSpPr>
              <p:cNvPr id="729" name="Google Shape;729;p18"/>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8"/>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8"/>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8"/>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8"/>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8"/>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8"/>
            <p:cNvGrpSpPr/>
            <p:nvPr/>
          </p:nvGrpSpPr>
          <p:grpSpPr>
            <a:xfrm>
              <a:off x="9385150" y="1954263"/>
              <a:ext cx="42575" cy="1340475"/>
              <a:chOff x="9385150" y="1954263"/>
              <a:chExt cx="42575" cy="1340475"/>
            </a:xfrm>
          </p:grpSpPr>
          <p:sp>
            <p:nvSpPr>
              <p:cNvPr id="737" name="Google Shape;737;p18"/>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8"/>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8"/>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8"/>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8"/>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18"/>
            <p:cNvGrpSpPr/>
            <p:nvPr/>
          </p:nvGrpSpPr>
          <p:grpSpPr>
            <a:xfrm>
              <a:off x="9794216" y="1954263"/>
              <a:ext cx="42575" cy="1340475"/>
              <a:chOff x="9544525" y="1954263"/>
              <a:chExt cx="42575" cy="1340475"/>
            </a:xfrm>
          </p:grpSpPr>
          <p:sp>
            <p:nvSpPr>
              <p:cNvPr id="745" name="Google Shape;745;p18"/>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8"/>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8"/>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8"/>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18"/>
            <p:cNvGrpSpPr/>
            <p:nvPr/>
          </p:nvGrpSpPr>
          <p:grpSpPr>
            <a:xfrm>
              <a:off x="9691950" y="1954263"/>
              <a:ext cx="42575" cy="1340475"/>
              <a:chOff x="9385150" y="1954263"/>
              <a:chExt cx="42575" cy="1340475"/>
            </a:xfrm>
          </p:grpSpPr>
          <p:sp>
            <p:nvSpPr>
              <p:cNvPr id="753" name="Google Shape;753;p18"/>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8"/>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8"/>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8"/>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8"/>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8"/>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760" name="Google Shape;760;p18"/>
          <p:cNvPicPr preferRelativeResize="0"/>
          <p:nvPr/>
        </p:nvPicPr>
        <p:blipFill>
          <a:blip r:embed="rId2">
            <a:alphaModFix/>
          </a:blip>
          <a:stretch>
            <a:fillRect/>
          </a:stretch>
        </p:blipFill>
        <p:spPr>
          <a:xfrm rot="899987">
            <a:off x="8294839" y="162460"/>
            <a:ext cx="798349" cy="744054"/>
          </a:xfrm>
          <a:prstGeom prst="rect">
            <a:avLst/>
          </a:prstGeom>
          <a:noFill/>
          <a:ln>
            <a:noFill/>
          </a:ln>
        </p:spPr>
      </p:pic>
      <p:pic>
        <p:nvPicPr>
          <p:cNvPr id="761" name="Google Shape;761;p18"/>
          <p:cNvPicPr preferRelativeResize="0"/>
          <p:nvPr/>
        </p:nvPicPr>
        <p:blipFill>
          <a:blip r:embed="rId3">
            <a:alphaModFix/>
          </a:blip>
          <a:stretch>
            <a:fillRect/>
          </a:stretch>
        </p:blipFill>
        <p:spPr>
          <a:xfrm flipH="1" rot="1288032">
            <a:off x="282356" y="3147492"/>
            <a:ext cx="535946" cy="500209"/>
          </a:xfrm>
          <a:prstGeom prst="rect">
            <a:avLst/>
          </a:prstGeom>
          <a:noFill/>
          <a:ln>
            <a:noFill/>
          </a:ln>
        </p:spPr>
      </p:pic>
      <p:pic>
        <p:nvPicPr>
          <p:cNvPr id="762" name="Google Shape;762;p18"/>
          <p:cNvPicPr preferRelativeResize="0"/>
          <p:nvPr/>
        </p:nvPicPr>
        <p:blipFill>
          <a:blip r:embed="rId4">
            <a:alphaModFix/>
          </a:blip>
          <a:stretch>
            <a:fillRect/>
          </a:stretch>
        </p:blipFill>
        <p:spPr>
          <a:xfrm rot="899999">
            <a:off x="713159" y="4591622"/>
            <a:ext cx="321896" cy="300100"/>
          </a:xfrm>
          <a:prstGeom prst="rect">
            <a:avLst/>
          </a:prstGeom>
          <a:noFill/>
          <a:ln>
            <a:noFill/>
          </a:ln>
        </p:spPr>
      </p:pic>
      <p:pic>
        <p:nvPicPr>
          <p:cNvPr id="763" name="Google Shape;763;p18"/>
          <p:cNvPicPr preferRelativeResize="0"/>
          <p:nvPr/>
        </p:nvPicPr>
        <p:blipFill>
          <a:blip r:embed="rId4">
            <a:alphaModFix/>
          </a:blip>
          <a:stretch>
            <a:fillRect/>
          </a:stretch>
        </p:blipFill>
        <p:spPr>
          <a:xfrm rot="899999">
            <a:off x="8571996" y="1946222"/>
            <a:ext cx="321896" cy="300100"/>
          </a:xfrm>
          <a:prstGeom prst="rect">
            <a:avLst/>
          </a:prstGeom>
          <a:noFill/>
          <a:ln>
            <a:noFill/>
          </a:ln>
        </p:spPr>
      </p:pic>
      <p:sp>
        <p:nvSpPr>
          <p:cNvPr id="764" name="Google Shape;764;p18"/>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765" name="Shape 765"/>
        <p:cNvGrpSpPr/>
        <p:nvPr/>
      </p:nvGrpSpPr>
      <p:grpSpPr>
        <a:xfrm>
          <a:off x="0" y="0"/>
          <a:ext cx="0" cy="0"/>
          <a:chOff x="0" y="0"/>
          <a:chExt cx="0" cy="0"/>
        </a:xfrm>
      </p:grpSpPr>
      <p:sp>
        <p:nvSpPr>
          <p:cNvPr id="766" name="Google Shape;766;p19"/>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67" name="Google Shape;767;p19"/>
          <p:cNvPicPr preferRelativeResize="0"/>
          <p:nvPr/>
        </p:nvPicPr>
        <p:blipFill>
          <a:blip r:embed="rId2">
            <a:alphaModFix/>
          </a:blip>
          <a:stretch>
            <a:fillRect/>
          </a:stretch>
        </p:blipFill>
        <p:spPr>
          <a:xfrm rot="899999">
            <a:off x="6901159" y="76897"/>
            <a:ext cx="321896" cy="300100"/>
          </a:xfrm>
          <a:prstGeom prst="rect">
            <a:avLst/>
          </a:prstGeom>
          <a:noFill/>
          <a:ln>
            <a:noFill/>
          </a:ln>
        </p:spPr>
      </p:pic>
      <p:pic>
        <p:nvPicPr>
          <p:cNvPr id="768" name="Google Shape;768;p19"/>
          <p:cNvPicPr preferRelativeResize="0"/>
          <p:nvPr/>
        </p:nvPicPr>
        <p:blipFill>
          <a:blip r:embed="rId2">
            <a:alphaModFix/>
          </a:blip>
          <a:stretch>
            <a:fillRect/>
          </a:stretch>
        </p:blipFill>
        <p:spPr>
          <a:xfrm rot="899999">
            <a:off x="634934" y="239054"/>
            <a:ext cx="321896" cy="3001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spTree>
      <p:nvGrpSpPr>
        <p:cNvPr id="769" name="Shape 769"/>
        <p:cNvGrpSpPr/>
        <p:nvPr/>
      </p:nvGrpSpPr>
      <p:grpSpPr>
        <a:xfrm>
          <a:off x="0" y="0"/>
          <a:ext cx="0" cy="0"/>
          <a:chOff x="0" y="0"/>
          <a:chExt cx="0" cy="0"/>
        </a:xfrm>
      </p:grpSpPr>
      <p:pic>
        <p:nvPicPr>
          <p:cNvPr id="770" name="Google Shape;770;p20"/>
          <p:cNvPicPr preferRelativeResize="0"/>
          <p:nvPr/>
        </p:nvPicPr>
        <p:blipFill>
          <a:blip r:embed="rId2">
            <a:alphaModFix/>
          </a:blip>
          <a:stretch>
            <a:fillRect/>
          </a:stretch>
        </p:blipFill>
        <p:spPr>
          <a:xfrm>
            <a:off x="8190900" y="-3223850"/>
            <a:ext cx="3858901" cy="5793334"/>
          </a:xfrm>
          <a:prstGeom prst="rect">
            <a:avLst/>
          </a:prstGeom>
          <a:noFill/>
          <a:ln>
            <a:noFill/>
          </a:ln>
        </p:spPr>
      </p:pic>
      <p:pic>
        <p:nvPicPr>
          <p:cNvPr id="771" name="Google Shape;771;p20"/>
          <p:cNvPicPr preferRelativeResize="0"/>
          <p:nvPr/>
        </p:nvPicPr>
        <p:blipFill>
          <a:blip r:embed="rId3">
            <a:alphaModFix/>
          </a:blip>
          <a:stretch>
            <a:fillRect/>
          </a:stretch>
        </p:blipFill>
        <p:spPr>
          <a:xfrm rot="900000">
            <a:off x="-1248031" y="2353672"/>
            <a:ext cx="3541804" cy="4816857"/>
          </a:xfrm>
          <a:prstGeom prst="rect">
            <a:avLst/>
          </a:prstGeom>
          <a:noFill/>
          <a:ln>
            <a:noFill/>
          </a:ln>
        </p:spPr>
      </p:pic>
      <p:pic>
        <p:nvPicPr>
          <p:cNvPr id="772" name="Google Shape;772;p20"/>
          <p:cNvPicPr preferRelativeResize="0"/>
          <p:nvPr/>
        </p:nvPicPr>
        <p:blipFill>
          <a:blip r:embed="rId4">
            <a:alphaModFix/>
          </a:blip>
          <a:stretch>
            <a:fillRect/>
          </a:stretch>
        </p:blipFill>
        <p:spPr>
          <a:xfrm rot="899999">
            <a:off x="4609206" y="4634029"/>
            <a:ext cx="321896" cy="300100"/>
          </a:xfrm>
          <a:prstGeom prst="rect">
            <a:avLst/>
          </a:prstGeom>
          <a:noFill/>
          <a:ln>
            <a:noFill/>
          </a:ln>
        </p:spPr>
      </p:pic>
      <p:pic>
        <p:nvPicPr>
          <p:cNvPr id="773" name="Google Shape;773;p20"/>
          <p:cNvPicPr preferRelativeResize="0"/>
          <p:nvPr/>
        </p:nvPicPr>
        <p:blipFill>
          <a:blip r:embed="rId5">
            <a:alphaModFix/>
          </a:blip>
          <a:stretch>
            <a:fillRect/>
          </a:stretch>
        </p:blipFill>
        <p:spPr>
          <a:xfrm rot="899998">
            <a:off x="8166182" y="4096339"/>
            <a:ext cx="665522" cy="621153"/>
          </a:xfrm>
          <a:prstGeom prst="rect">
            <a:avLst/>
          </a:prstGeom>
          <a:noFill/>
          <a:ln>
            <a:noFill/>
          </a:ln>
        </p:spPr>
      </p:pic>
      <p:sp>
        <p:nvSpPr>
          <p:cNvPr id="774" name="Google Shape;774;p20"/>
          <p:cNvSpPr txBox="1"/>
          <p:nvPr>
            <p:ph idx="1" type="subTitle"/>
          </p:nvPr>
        </p:nvSpPr>
        <p:spPr>
          <a:xfrm>
            <a:off x="3144850" y="3446125"/>
            <a:ext cx="4575000" cy="7722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100"/>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775" name="Google Shape;775;p20"/>
          <p:cNvSpPr txBox="1"/>
          <p:nvPr>
            <p:ph type="title"/>
          </p:nvPr>
        </p:nvSpPr>
        <p:spPr>
          <a:xfrm>
            <a:off x="4605350" y="1401650"/>
            <a:ext cx="3114300" cy="1854000"/>
          </a:xfrm>
          <a:prstGeom prst="rect">
            <a:avLst/>
          </a:prstGeom>
        </p:spPr>
        <p:txBody>
          <a:bodyPr anchorCtr="0" anchor="t" bIns="0" lIns="0" spcFirstLastPara="1" rIns="0" wrap="square" tIns="0">
            <a:noAutofit/>
          </a:bodyPr>
          <a:lstStyle>
            <a:lvl1pPr lvl="0" rtl="0" algn="r">
              <a:lnSpc>
                <a:spcPct val="80000"/>
              </a:lnSpc>
              <a:spcBef>
                <a:spcPts val="0"/>
              </a:spcBef>
              <a:spcAft>
                <a:spcPts val="0"/>
              </a:spcAft>
              <a:buSzPts val="2800"/>
              <a:buNone/>
              <a:defRPr sz="36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1"/>
            </a:gs>
            <a:gs pos="100000">
              <a:srgbClr val="DCF4FA"/>
            </a:gs>
          </a:gsLst>
          <a:path path="circle">
            <a:fillToRect b="50%" l="50%" r="50%" t="50%"/>
          </a:path>
          <a:tileRect/>
        </a:gradFill>
      </p:bgPr>
    </p:bg>
    <p:spTree>
      <p:nvGrpSpPr>
        <p:cNvPr id="141" name="Shape 141"/>
        <p:cNvGrpSpPr/>
        <p:nvPr/>
      </p:nvGrpSpPr>
      <p:grpSpPr>
        <a:xfrm>
          <a:off x="0" y="0"/>
          <a:ext cx="0" cy="0"/>
          <a:chOff x="0" y="0"/>
          <a:chExt cx="0" cy="0"/>
        </a:xfrm>
      </p:grpSpPr>
      <p:sp>
        <p:nvSpPr>
          <p:cNvPr id="142" name="Google Shape;142;p3"/>
          <p:cNvSpPr txBox="1"/>
          <p:nvPr>
            <p:ph type="title"/>
          </p:nvPr>
        </p:nvSpPr>
        <p:spPr>
          <a:xfrm>
            <a:off x="2421700" y="2845788"/>
            <a:ext cx="5347200" cy="1015500"/>
          </a:xfrm>
          <a:prstGeom prst="rect">
            <a:avLst/>
          </a:prstGeom>
        </p:spPr>
        <p:txBody>
          <a:bodyPr anchorCtr="0" anchor="ctr" bIns="0" lIns="0" spcFirstLastPara="1" rIns="0" wrap="square" tIns="0">
            <a:noAutofit/>
          </a:bodyPr>
          <a:lstStyle>
            <a:lvl1pPr lvl="0" algn="r">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3"/>
          <p:cNvSpPr txBox="1"/>
          <p:nvPr>
            <p:ph hasCustomPrompt="1" idx="2" type="title"/>
          </p:nvPr>
        </p:nvSpPr>
        <p:spPr>
          <a:xfrm>
            <a:off x="6573700" y="1657675"/>
            <a:ext cx="978000" cy="9693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4" name="Google Shape;144;p3"/>
          <p:cNvSpPr txBox="1"/>
          <p:nvPr>
            <p:ph idx="1" type="subTitle"/>
          </p:nvPr>
        </p:nvSpPr>
        <p:spPr>
          <a:xfrm>
            <a:off x="2420638" y="4032738"/>
            <a:ext cx="5349300" cy="2694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45" name="Google Shape;145;p3"/>
          <p:cNvPicPr preferRelativeResize="0"/>
          <p:nvPr/>
        </p:nvPicPr>
        <p:blipFill>
          <a:blip r:embed="rId2">
            <a:alphaModFix/>
          </a:blip>
          <a:stretch>
            <a:fillRect/>
          </a:stretch>
        </p:blipFill>
        <p:spPr>
          <a:xfrm flipH="1" rot="4500000">
            <a:off x="9000090" y="1822560"/>
            <a:ext cx="321896" cy="300100"/>
          </a:xfrm>
          <a:prstGeom prst="rect">
            <a:avLst/>
          </a:prstGeom>
          <a:noFill/>
          <a:ln>
            <a:noFill/>
          </a:ln>
        </p:spPr>
      </p:pic>
      <p:pic>
        <p:nvPicPr>
          <p:cNvPr id="146" name="Google Shape;146;p3"/>
          <p:cNvPicPr preferRelativeResize="0"/>
          <p:nvPr/>
        </p:nvPicPr>
        <p:blipFill>
          <a:blip r:embed="rId2">
            <a:alphaModFix/>
          </a:blip>
          <a:stretch>
            <a:fillRect/>
          </a:stretch>
        </p:blipFill>
        <p:spPr>
          <a:xfrm flipH="1" rot="-899999">
            <a:off x="-170130" y="4065872"/>
            <a:ext cx="321896" cy="300100"/>
          </a:xfrm>
          <a:prstGeom prst="rect">
            <a:avLst/>
          </a:prstGeom>
          <a:noFill/>
          <a:ln>
            <a:noFill/>
          </a:ln>
        </p:spPr>
      </p:pic>
      <p:pic>
        <p:nvPicPr>
          <p:cNvPr id="147" name="Google Shape;147;p3"/>
          <p:cNvPicPr preferRelativeResize="0"/>
          <p:nvPr/>
        </p:nvPicPr>
        <p:blipFill>
          <a:blip r:embed="rId2">
            <a:alphaModFix/>
          </a:blip>
          <a:stretch>
            <a:fillRect/>
          </a:stretch>
        </p:blipFill>
        <p:spPr>
          <a:xfrm flipH="1" rot="-899999">
            <a:off x="85145" y="-129171"/>
            <a:ext cx="321896" cy="300100"/>
          </a:xfrm>
          <a:prstGeom prst="rect">
            <a:avLst/>
          </a:prstGeom>
          <a:noFill/>
          <a:ln>
            <a:noFill/>
          </a:ln>
        </p:spPr>
      </p:pic>
      <p:pic>
        <p:nvPicPr>
          <p:cNvPr id="148" name="Google Shape;148;p3"/>
          <p:cNvPicPr preferRelativeResize="0"/>
          <p:nvPr/>
        </p:nvPicPr>
        <p:blipFill>
          <a:blip r:embed="rId3">
            <a:alphaModFix/>
          </a:blip>
          <a:stretch>
            <a:fillRect/>
          </a:stretch>
        </p:blipFill>
        <p:spPr>
          <a:xfrm rot="-1288067">
            <a:off x="8303840" y="3709025"/>
            <a:ext cx="417472" cy="389643"/>
          </a:xfrm>
          <a:prstGeom prst="rect">
            <a:avLst/>
          </a:prstGeom>
          <a:noFill/>
          <a:ln>
            <a:noFill/>
          </a:ln>
        </p:spPr>
      </p:pic>
      <p:grpSp>
        <p:nvGrpSpPr>
          <p:cNvPr id="149" name="Google Shape;149;p3"/>
          <p:cNvGrpSpPr/>
          <p:nvPr/>
        </p:nvGrpSpPr>
        <p:grpSpPr>
          <a:xfrm>
            <a:off x="8204950" y="0"/>
            <a:ext cx="451641" cy="1340475"/>
            <a:chOff x="9385150" y="1954263"/>
            <a:chExt cx="451641" cy="1340475"/>
          </a:xfrm>
        </p:grpSpPr>
        <p:grpSp>
          <p:nvGrpSpPr>
            <p:cNvPr id="150" name="Google Shape;150;p3"/>
            <p:cNvGrpSpPr/>
            <p:nvPr/>
          </p:nvGrpSpPr>
          <p:grpSpPr>
            <a:xfrm>
              <a:off x="9589683" y="1954263"/>
              <a:ext cx="42575" cy="1340475"/>
              <a:chOff x="9703875" y="1954263"/>
              <a:chExt cx="42575" cy="1340475"/>
            </a:xfrm>
          </p:grpSpPr>
          <p:sp>
            <p:nvSpPr>
              <p:cNvPr id="151" name="Google Shape;151;p3"/>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3"/>
            <p:cNvGrpSpPr/>
            <p:nvPr/>
          </p:nvGrpSpPr>
          <p:grpSpPr>
            <a:xfrm>
              <a:off x="9487417" y="1954263"/>
              <a:ext cx="42575" cy="1340475"/>
              <a:chOff x="9544525" y="1954263"/>
              <a:chExt cx="42575" cy="1340475"/>
            </a:xfrm>
          </p:grpSpPr>
          <p:sp>
            <p:nvSpPr>
              <p:cNvPr id="159" name="Google Shape;159;p3"/>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3"/>
            <p:cNvGrpSpPr/>
            <p:nvPr/>
          </p:nvGrpSpPr>
          <p:grpSpPr>
            <a:xfrm>
              <a:off x="9385150" y="1954263"/>
              <a:ext cx="42575" cy="1340475"/>
              <a:chOff x="9385150" y="1954263"/>
              <a:chExt cx="42575" cy="1340475"/>
            </a:xfrm>
          </p:grpSpPr>
          <p:sp>
            <p:nvSpPr>
              <p:cNvPr id="167" name="Google Shape;167;p3"/>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3"/>
            <p:cNvGrpSpPr/>
            <p:nvPr/>
          </p:nvGrpSpPr>
          <p:grpSpPr>
            <a:xfrm>
              <a:off x="9794216" y="1954263"/>
              <a:ext cx="42575" cy="1340475"/>
              <a:chOff x="9544525" y="1954263"/>
              <a:chExt cx="42575" cy="1340475"/>
            </a:xfrm>
          </p:grpSpPr>
          <p:sp>
            <p:nvSpPr>
              <p:cNvPr id="175" name="Google Shape;175;p3"/>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3"/>
            <p:cNvGrpSpPr/>
            <p:nvPr/>
          </p:nvGrpSpPr>
          <p:grpSpPr>
            <a:xfrm>
              <a:off x="9691950" y="1954263"/>
              <a:ext cx="42575" cy="1340475"/>
              <a:chOff x="9385150" y="1954263"/>
              <a:chExt cx="42575" cy="1340475"/>
            </a:xfrm>
          </p:grpSpPr>
          <p:sp>
            <p:nvSpPr>
              <p:cNvPr id="183" name="Google Shape;183;p3"/>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8">
    <p:spTree>
      <p:nvGrpSpPr>
        <p:cNvPr id="776" name="Shape 776"/>
        <p:cNvGrpSpPr/>
        <p:nvPr/>
      </p:nvGrpSpPr>
      <p:grpSpPr>
        <a:xfrm>
          <a:off x="0" y="0"/>
          <a:ext cx="0" cy="0"/>
          <a:chOff x="0" y="0"/>
          <a:chExt cx="0" cy="0"/>
        </a:xfrm>
      </p:grpSpPr>
      <p:pic>
        <p:nvPicPr>
          <p:cNvPr id="777" name="Google Shape;777;p21"/>
          <p:cNvPicPr preferRelativeResize="0"/>
          <p:nvPr/>
        </p:nvPicPr>
        <p:blipFill>
          <a:blip r:embed="rId2">
            <a:alphaModFix/>
          </a:blip>
          <a:stretch>
            <a:fillRect/>
          </a:stretch>
        </p:blipFill>
        <p:spPr>
          <a:xfrm rot="-4500000">
            <a:off x="397538" y="264160"/>
            <a:ext cx="321896" cy="300100"/>
          </a:xfrm>
          <a:prstGeom prst="rect">
            <a:avLst/>
          </a:prstGeom>
          <a:noFill/>
          <a:ln>
            <a:noFill/>
          </a:ln>
        </p:spPr>
      </p:pic>
      <p:pic>
        <p:nvPicPr>
          <p:cNvPr id="778" name="Google Shape;778;p21"/>
          <p:cNvPicPr preferRelativeResize="0"/>
          <p:nvPr/>
        </p:nvPicPr>
        <p:blipFill>
          <a:blip r:embed="rId3">
            <a:alphaModFix/>
          </a:blip>
          <a:stretch>
            <a:fillRect/>
          </a:stretch>
        </p:blipFill>
        <p:spPr>
          <a:xfrm rot="899998">
            <a:off x="69057" y="3159164"/>
            <a:ext cx="665522" cy="621153"/>
          </a:xfrm>
          <a:prstGeom prst="rect">
            <a:avLst/>
          </a:prstGeom>
          <a:noFill/>
          <a:ln>
            <a:noFill/>
          </a:ln>
        </p:spPr>
      </p:pic>
      <p:pic>
        <p:nvPicPr>
          <p:cNvPr id="779" name="Google Shape;779;p21"/>
          <p:cNvPicPr preferRelativeResize="0"/>
          <p:nvPr/>
        </p:nvPicPr>
        <p:blipFill>
          <a:blip r:embed="rId3">
            <a:alphaModFix/>
          </a:blip>
          <a:stretch>
            <a:fillRect/>
          </a:stretch>
        </p:blipFill>
        <p:spPr>
          <a:xfrm rot="899998">
            <a:off x="7940132" y="228927"/>
            <a:ext cx="665522" cy="621153"/>
          </a:xfrm>
          <a:prstGeom prst="rect">
            <a:avLst/>
          </a:prstGeom>
          <a:noFill/>
          <a:ln>
            <a:noFill/>
          </a:ln>
        </p:spPr>
      </p:pic>
      <p:pic>
        <p:nvPicPr>
          <p:cNvPr id="780" name="Google Shape;780;p21"/>
          <p:cNvPicPr preferRelativeResize="0"/>
          <p:nvPr/>
        </p:nvPicPr>
        <p:blipFill>
          <a:blip r:embed="rId4">
            <a:alphaModFix/>
          </a:blip>
          <a:stretch>
            <a:fillRect/>
          </a:stretch>
        </p:blipFill>
        <p:spPr>
          <a:xfrm flipH="1" rot="1288032">
            <a:off x="8162806" y="3219629"/>
            <a:ext cx="535946" cy="500209"/>
          </a:xfrm>
          <a:prstGeom prst="rect">
            <a:avLst/>
          </a:prstGeom>
          <a:noFill/>
          <a:ln>
            <a:noFill/>
          </a:ln>
        </p:spPr>
      </p:pic>
      <p:sp>
        <p:nvSpPr>
          <p:cNvPr id="781" name="Google Shape;781;p21"/>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2" name="Google Shape;782;p21"/>
          <p:cNvSpPr txBox="1"/>
          <p:nvPr>
            <p:ph idx="2" type="title"/>
          </p:nvPr>
        </p:nvSpPr>
        <p:spPr>
          <a:xfrm>
            <a:off x="867231" y="1931575"/>
            <a:ext cx="19203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83" name="Google Shape;783;p21"/>
          <p:cNvSpPr txBox="1"/>
          <p:nvPr>
            <p:ph idx="1" type="subTitle"/>
          </p:nvPr>
        </p:nvSpPr>
        <p:spPr>
          <a:xfrm>
            <a:off x="866481" y="2429075"/>
            <a:ext cx="1921800" cy="45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84" name="Google Shape;784;p21"/>
          <p:cNvSpPr txBox="1"/>
          <p:nvPr>
            <p:ph idx="3" type="title"/>
          </p:nvPr>
        </p:nvSpPr>
        <p:spPr>
          <a:xfrm>
            <a:off x="867231" y="3681325"/>
            <a:ext cx="19203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85" name="Google Shape;785;p21"/>
          <p:cNvSpPr txBox="1"/>
          <p:nvPr>
            <p:ph idx="4" type="subTitle"/>
          </p:nvPr>
        </p:nvSpPr>
        <p:spPr>
          <a:xfrm>
            <a:off x="866481" y="4176725"/>
            <a:ext cx="1921800" cy="45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86" name="Google Shape;786;p21"/>
          <p:cNvSpPr txBox="1"/>
          <p:nvPr>
            <p:ph idx="5" type="title"/>
          </p:nvPr>
        </p:nvSpPr>
        <p:spPr>
          <a:xfrm>
            <a:off x="3610263" y="1931575"/>
            <a:ext cx="19203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87" name="Google Shape;787;p21"/>
          <p:cNvSpPr txBox="1"/>
          <p:nvPr>
            <p:ph idx="6" type="subTitle"/>
          </p:nvPr>
        </p:nvSpPr>
        <p:spPr>
          <a:xfrm>
            <a:off x="3605778" y="2429075"/>
            <a:ext cx="1921800" cy="45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88" name="Google Shape;788;p21"/>
          <p:cNvSpPr txBox="1"/>
          <p:nvPr>
            <p:ph idx="7" type="title"/>
          </p:nvPr>
        </p:nvSpPr>
        <p:spPr>
          <a:xfrm>
            <a:off x="3611056" y="3681325"/>
            <a:ext cx="19203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89" name="Google Shape;789;p21"/>
          <p:cNvSpPr txBox="1"/>
          <p:nvPr>
            <p:ph idx="8" type="subTitle"/>
          </p:nvPr>
        </p:nvSpPr>
        <p:spPr>
          <a:xfrm>
            <a:off x="3605778" y="4176725"/>
            <a:ext cx="1921800" cy="45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90" name="Google Shape;790;p21"/>
          <p:cNvSpPr txBox="1"/>
          <p:nvPr>
            <p:ph idx="9" type="title"/>
          </p:nvPr>
        </p:nvSpPr>
        <p:spPr>
          <a:xfrm>
            <a:off x="6354881" y="1931575"/>
            <a:ext cx="19203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1" name="Google Shape;791;p21"/>
          <p:cNvSpPr txBox="1"/>
          <p:nvPr>
            <p:ph idx="13" type="subTitle"/>
          </p:nvPr>
        </p:nvSpPr>
        <p:spPr>
          <a:xfrm>
            <a:off x="6356556" y="2429075"/>
            <a:ext cx="1921800" cy="45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92" name="Google Shape;792;p21"/>
          <p:cNvSpPr txBox="1"/>
          <p:nvPr>
            <p:ph idx="14" type="title"/>
          </p:nvPr>
        </p:nvSpPr>
        <p:spPr>
          <a:xfrm>
            <a:off x="6354881" y="3681325"/>
            <a:ext cx="19203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3" name="Google Shape;793;p21"/>
          <p:cNvSpPr txBox="1"/>
          <p:nvPr>
            <p:ph idx="15" type="subTitle"/>
          </p:nvPr>
        </p:nvSpPr>
        <p:spPr>
          <a:xfrm>
            <a:off x="6356556" y="4176725"/>
            <a:ext cx="1921800" cy="45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8_1">
    <p:spTree>
      <p:nvGrpSpPr>
        <p:cNvPr id="794" name="Shape 794"/>
        <p:cNvGrpSpPr/>
        <p:nvPr/>
      </p:nvGrpSpPr>
      <p:grpSpPr>
        <a:xfrm>
          <a:off x="0" y="0"/>
          <a:ext cx="0" cy="0"/>
          <a:chOff x="0" y="0"/>
          <a:chExt cx="0" cy="0"/>
        </a:xfrm>
      </p:grpSpPr>
      <p:sp>
        <p:nvSpPr>
          <p:cNvPr id="795" name="Google Shape;795;p22"/>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6" name="Google Shape;796;p22"/>
          <p:cNvSpPr txBox="1"/>
          <p:nvPr>
            <p:ph idx="2" type="title"/>
          </p:nvPr>
        </p:nvSpPr>
        <p:spPr>
          <a:xfrm>
            <a:off x="2122237" y="1529400"/>
            <a:ext cx="2075700" cy="405600"/>
          </a:xfrm>
          <a:prstGeom prst="rect">
            <a:avLst/>
          </a:prstGeom>
        </p:spPr>
        <p:txBody>
          <a:bodyPr anchorCtr="0" anchor="t" bIns="0" lIns="0" spcFirstLastPara="1" rIns="0" wrap="square" tIns="0">
            <a:noAutofit/>
          </a:bodyPr>
          <a:lstStyle>
            <a:lvl1pPr lvl="0" rtl="0">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7" name="Google Shape;797;p22"/>
          <p:cNvSpPr txBox="1"/>
          <p:nvPr>
            <p:ph idx="1" type="subTitle"/>
          </p:nvPr>
        </p:nvSpPr>
        <p:spPr>
          <a:xfrm>
            <a:off x="2124625" y="2012100"/>
            <a:ext cx="2071500" cy="456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98" name="Google Shape;798;p22"/>
          <p:cNvSpPr txBox="1"/>
          <p:nvPr>
            <p:ph idx="3" type="title"/>
          </p:nvPr>
        </p:nvSpPr>
        <p:spPr>
          <a:xfrm>
            <a:off x="2122237" y="3063275"/>
            <a:ext cx="2075700" cy="405600"/>
          </a:xfrm>
          <a:prstGeom prst="rect">
            <a:avLst/>
          </a:prstGeom>
        </p:spPr>
        <p:txBody>
          <a:bodyPr anchorCtr="0" anchor="t" bIns="0" lIns="0" spcFirstLastPara="1" rIns="0" wrap="square" tIns="0">
            <a:noAutofit/>
          </a:bodyPr>
          <a:lstStyle>
            <a:lvl1pPr lvl="0" rtl="0">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9" name="Google Shape;799;p22"/>
          <p:cNvSpPr txBox="1"/>
          <p:nvPr>
            <p:ph idx="4" type="subTitle"/>
          </p:nvPr>
        </p:nvSpPr>
        <p:spPr>
          <a:xfrm>
            <a:off x="2124625" y="3548100"/>
            <a:ext cx="2071500" cy="456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00" name="Google Shape;800;p22"/>
          <p:cNvSpPr txBox="1"/>
          <p:nvPr>
            <p:ph idx="5" type="title"/>
          </p:nvPr>
        </p:nvSpPr>
        <p:spPr>
          <a:xfrm>
            <a:off x="4950832" y="1529400"/>
            <a:ext cx="2070900" cy="405600"/>
          </a:xfrm>
          <a:prstGeom prst="rect">
            <a:avLst/>
          </a:prstGeom>
        </p:spPr>
        <p:txBody>
          <a:bodyPr anchorCtr="0" anchor="t" bIns="0" lIns="0" spcFirstLastPara="1" rIns="0" wrap="square" tIns="0">
            <a:noAutofit/>
          </a:bodyPr>
          <a:lstStyle>
            <a:lvl1pPr lvl="0" rtl="0" algn="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01" name="Google Shape;801;p22"/>
          <p:cNvSpPr txBox="1"/>
          <p:nvPr>
            <p:ph idx="6" type="subTitle"/>
          </p:nvPr>
        </p:nvSpPr>
        <p:spPr>
          <a:xfrm>
            <a:off x="4945996" y="2012100"/>
            <a:ext cx="2075700" cy="4563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16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02" name="Google Shape;802;p22"/>
          <p:cNvSpPr txBox="1"/>
          <p:nvPr>
            <p:ph idx="7" type="title"/>
          </p:nvPr>
        </p:nvSpPr>
        <p:spPr>
          <a:xfrm>
            <a:off x="4945996" y="3063275"/>
            <a:ext cx="2070900" cy="405600"/>
          </a:xfrm>
          <a:prstGeom prst="rect">
            <a:avLst/>
          </a:prstGeom>
        </p:spPr>
        <p:txBody>
          <a:bodyPr anchorCtr="0" anchor="t" bIns="0" lIns="0" spcFirstLastPara="1" rIns="0" wrap="square" tIns="0">
            <a:noAutofit/>
          </a:bodyPr>
          <a:lstStyle>
            <a:lvl1pPr lvl="0" rtl="0" algn="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03" name="Google Shape;803;p22"/>
          <p:cNvSpPr txBox="1"/>
          <p:nvPr>
            <p:ph idx="8" type="subTitle"/>
          </p:nvPr>
        </p:nvSpPr>
        <p:spPr>
          <a:xfrm>
            <a:off x="4945996" y="3548100"/>
            <a:ext cx="2075700" cy="4563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16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04" name="Google Shape;804;p22"/>
          <p:cNvGrpSpPr/>
          <p:nvPr/>
        </p:nvGrpSpPr>
        <p:grpSpPr>
          <a:xfrm>
            <a:off x="8430725" y="1899238"/>
            <a:ext cx="451641" cy="1340475"/>
            <a:chOff x="9385150" y="1954263"/>
            <a:chExt cx="451641" cy="1340475"/>
          </a:xfrm>
        </p:grpSpPr>
        <p:grpSp>
          <p:nvGrpSpPr>
            <p:cNvPr id="805" name="Google Shape;805;p22"/>
            <p:cNvGrpSpPr/>
            <p:nvPr/>
          </p:nvGrpSpPr>
          <p:grpSpPr>
            <a:xfrm>
              <a:off x="9589683" y="1954263"/>
              <a:ext cx="42575" cy="1340475"/>
              <a:chOff x="9703875" y="1954263"/>
              <a:chExt cx="42575" cy="1340475"/>
            </a:xfrm>
          </p:grpSpPr>
          <p:sp>
            <p:nvSpPr>
              <p:cNvPr id="806" name="Google Shape;806;p22"/>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2"/>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2"/>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2"/>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22"/>
            <p:cNvGrpSpPr/>
            <p:nvPr/>
          </p:nvGrpSpPr>
          <p:grpSpPr>
            <a:xfrm>
              <a:off x="9487417" y="1954263"/>
              <a:ext cx="42575" cy="1340475"/>
              <a:chOff x="9544525" y="1954263"/>
              <a:chExt cx="42575" cy="1340475"/>
            </a:xfrm>
          </p:grpSpPr>
          <p:sp>
            <p:nvSpPr>
              <p:cNvPr id="814" name="Google Shape;814;p2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22"/>
            <p:cNvGrpSpPr/>
            <p:nvPr/>
          </p:nvGrpSpPr>
          <p:grpSpPr>
            <a:xfrm>
              <a:off x="9385150" y="1954263"/>
              <a:ext cx="42575" cy="1340475"/>
              <a:chOff x="9385150" y="1954263"/>
              <a:chExt cx="42575" cy="1340475"/>
            </a:xfrm>
          </p:grpSpPr>
          <p:sp>
            <p:nvSpPr>
              <p:cNvPr id="822" name="Google Shape;822;p2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22"/>
            <p:cNvGrpSpPr/>
            <p:nvPr/>
          </p:nvGrpSpPr>
          <p:grpSpPr>
            <a:xfrm>
              <a:off x="9794216" y="1954263"/>
              <a:ext cx="42575" cy="1340475"/>
              <a:chOff x="9544525" y="1954263"/>
              <a:chExt cx="42575" cy="1340475"/>
            </a:xfrm>
          </p:grpSpPr>
          <p:sp>
            <p:nvSpPr>
              <p:cNvPr id="830" name="Google Shape;830;p2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22"/>
            <p:cNvGrpSpPr/>
            <p:nvPr/>
          </p:nvGrpSpPr>
          <p:grpSpPr>
            <a:xfrm>
              <a:off x="9691950" y="1954263"/>
              <a:ext cx="42575" cy="1340475"/>
              <a:chOff x="9385150" y="1954263"/>
              <a:chExt cx="42575" cy="1340475"/>
            </a:xfrm>
          </p:grpSpPr>
          <p:sp>
            <p:nvSpPr>
              <p:cNvPr id="838" name="Google Shape;838;p2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5" name="Google Shape;845;p22"/>
          <p:cNvGrpSpPr/>
          <p:nvPr/>
        </p:nvGrpSpPr>
        <p:grpSpPr>
          <a:xfrm>
            <a:off x="321188" y="4133213"/>
            <a:ext cx="451641" cy="1340475"/>
            <a:chOff x="9385150" y="1954263"/>
            <a:chExt cx="451641" cy="1340475"/>
          </a:xfrm>
        </p:grpSpPr>
        <p:grpSp>
          <p:nvGrpSpPr>
            <p:cNvPr id="846" name="Google Shape;846;p22"/>
            <p:cNvGrpSpPr/>
            <p:nvPr/>
          </p:nvGrpSpPr>
          <p:grpSpPr>
            <a:xfrm>
              <a:off x="9589683" y="1954263"/>
              <a:ext cx="42575" cy="1340475"/>
              <a:chOff x="9703875" y="1954263"/>
              <a:chExt cx="42575" cy="1340475"/>
            </a:xfrm>
          </p:grpSpPr>
          <p:sp>
            <p:nvSpPr>
              <p:cNvPr id="847" name="Google Shape;847;p22"/>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2"/>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2"/>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2"/>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2"/>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2"/>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2"/>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22"/>
            <p:cNvGrpSpPr/>
            <p:nvPr/>
          </p:nvGrpSpPr>
          <p:grpSpPr>
            <a:xfrm>
              <a:off x="9487417" y="1954263"/>
              <a:ext cx="42575" cy="1340475"/>
              <a:chOff x="9544525" y="1954263"/>
              <a:chExt cx="42575" cy="1340475"/>
            </a:xfrm>
          </p:grpSpPr>
          <p:sp>
            <p:nvSpPr>
              <p:cNvPr id="855" name="Google Shape;855;p2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22"/>
            <p:cNvGrpSpPr/>
            <p:nvPr/>
          </p:nvGrpSpPr>
          <p:grpSpPr>
            <a:xfrm>
              <a:off x="9385150" y="1954263"/>
              <a:ext cx="42575" cy="1340475"/>
              <a:chOff x="9385150" y="1954263"/>
              <a:chExt cx="42575" cy="1340475"/>
            </a:xfrm>
          </p:grpSpPr>
          <p:sp>
            <p:nvSpPr>
              <p:cNvPr id="863" name="Google Shape;863;p2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2"/>
            <p:cNvGrpSpPr/>
            <p:nvPr/>
          </p:nvGrpSpPr>
          <p:grpSpPr>
            <a:xfrm>
              <a:off x="9794216" y="1954263"/>
              <a:ext cx="42575" cy="1340475"/>
              <a:chOff x="9544525" y="1954263"/>
              <a:chExt cx="42575" cy="1340475"/>
            </a:xfrm>
          </p:grpSpPr>
          <p:sp>
            <p:nvSpPr>
              <p:cNvPr id="871" name="Google Shape;871;p2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22"/>
            <p:cNvGrpSpPr/>
            <p:nvPr/>
          </p:nvGrpSpPr>
          <p:grpSpPr>
            <a:xfrm>
              <a:off x="9691950" y="1954263"/>
              <a:ext cx="42575" cy="1340475"/>
              <a:chOff x="9385150" y="1954263"/>
              <a:chExt cx="42575" cy="1340475"/>
            </a:xfrm>
          </p:grpSpPr>
          <p:sp>
            <p:nvSpPr>
              <p:cNvPr id="879" name="Google Shape;879;p2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886" name="Shape 886"/>
        <p:cNvGrpSpPr/>
        <p:nvPr/>
      </p:nvGrpSpPr>
      <p:grpSpPr>
        <a:xfrm>
          <a:off x="0" y="0"/>
          <a:ext cx="0" cy="0"/>
          <a:chOff x="0" y="0"/>
          <a:chExt cx="0" cy="0"/>
        </a:xfrm>
      </p:grpSpPr>
      <p:sp>
        <p:nvSpPr>
          <p:cNvPr id="887" name="Google Shape;887;p23"/>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8" name="Google Shape;888;p23"/>
          <p:cNvSpPr txBox="1"/>
          <p:nvPr>
            <p:ph idx="2" type="title"/>
          </p:nvPr>
        </p:nvSpPr>
        <p:spPr>
          <a:xfrm>
            <a:off x="1043208" y="3402225"/>
            <a:ext cx="3200400" cy="2700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1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89" name="Google Shape;889;p23"/>
          <p:cNvSpPr txBox="1"/>
          <p:nvPr>
            <p:ph idx="1" type="subTitle"/>
          </p:nvPr>
        </p:nvSpPr>
        <p:spPr>
          <a:xfrm>
            <a:off x="1043208" y="2241202"/>
            <a:ext cx="3200400" cy="1030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90" name="Google Shape;890;p23"/>
          <p:cNvSpPr txBox="1"/>
          <p:nvPr>
            <p:ph idx="3" type="title"/>
          </p:nvPr>
        </p:nvSpPr>
        <p:spPr>
          <a:xfrm>
            <a:off x="4898649" y="3402225"/>
            <a:ext cx="3200400" cy="2700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1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91" name="Google Shape;891;p23"/>
          <p:cNvSpPr txBox="1"/>
          <p:nvPr>
            <p:ph idx="4" type="subTitle"/>
          </p:nvPr>
        </p:nvSpPr>
        <p:spPr>
          <a:xfrm>
            <a:off x="4898649" y="2240925"/>
            <a:ext cx="3200400" cy="1030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92" name="Google Shape;892;p23"/>
          <p:cNvGrpSpPr/>
          <p:nvPr/>
        </p:nvGrpSpPr>
        <p:grpSpPr>
          <a:xfrm>
            <a:off x="261575" y="-256762"/>
            <a:ext cx="451641" cy="1340475"/>
            <a:chOff x="9385150" y="1954263"/>
            <a:chExt cx="451641" cy="1340475"/>
          </a:xfrm>
        </p:grpSpPr>
        <p:grpSp>
          <p:nvGrpSpPr>
            <p:cNvPr id="893" name="Google Shape;893;p23"/>
            <p:cNvGrpSpPr/>
            <p:nvPr/>
          </p:nvGrpSpPr>
          <p:grpSpPr>
            <a:xfrm>
              <a:off x="9589683" y="1954263"/>
              <a:ext cx="42575" cy="1340475"/>
              <a:chOff x="9703875" y="1954263"/>
              <a:chExt cx="42575" cy="1340475"/>
            </a:xfrm>
          </p:grpSpPr>
          <p:sp>
            <p:nvSpPr>
              <p:cNvPr id="894" name="Google Shape;894;p23"/>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3"/>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3"/>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3"/>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3"/>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3"/>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3"/>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23"/>
            <p:cNvGrpSpPr/>
            <p:nvPr/>
          </p:nvGrpSpPr>
          <p:grpSpPr>
            <a:xfrm>
              <a:off x="9487417" y="1954263"/>
              <a:ext cx="42575" cy="1340475"/>
              <a:chOff x="9544525" y="1954263"/>
              <a:chExt cx="42575" cy="1340475"/>
            </a:xfrm>
          </p:grpSpPr>
          <p:sp>
            <p:nvSpPr>
              <p:cNvPr id="902" name="Google Shape;902;p23"/>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3"/>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3"/>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3"/>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3"/>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3"/>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3"/>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23"/>
            <p:cNvGrpSpPr/>
            <p:nvPr/>
          </p:nvGrpSpPr>
          <p:grpSpPr>
            <a:xfrm>
              <a:off x="9385150" y="1954263"/>
              <a:ext cx="42575" cy="1340475"/>
              <a:chOff x="9385150" y="1954263"/>
              <a:chExt cx="42575" cy="1340475"/>
            </a:xfrm>
          </p:grpSpPr>
          <p:sp>
            <p:nvSpPr>
              <p:cNvPr id="910" name="Google Shape;910;p23"/>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3"/>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3"/>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3"/>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3"/>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3"/>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3"/>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3"/>
            <p:cNvGrpSpPr/>
            <p:nvPr/>
          </p:nvGrpSpPr>
          <p:grpSpPr>
            <a:xfrm>
              <a:off x="9794216" y="1954263"/>
              <a:ext cx="42575" cy="1340475"/>
              <a:chOff x="9544525" y="1954263"/>
              <a:chExt cx="42575" cy="1340475"/>
            </a:xfrm>
          </p:grpSpPr>
          <p:sp>
            <p:nvSpPr>
              <p:cNvPr id="918" name="Google Shape;918;p23"/>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3"/>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3"/>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3"/>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3"/>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3"/>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3"/>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23"/>
            <p:cNvGrpSpPr/>
            <p:nvPr/>
          </p:nvGrpSpPr>
          <p:grpSpPr>
            <a:xfrm>
              <a:off x="9691950" y="1954263"/>
              <a:ext cx="42575" cy="1340475"/>
              <a:chOff x="9385150" y="1954263"/>
              <a:chExt cx="42575" cy="1340475"/>
            </a:xfrm>
          </p:grpSpPr>
          <p:sp>
            <p:nvSpPr>
              <p:cNvPr id="926" name="Google Shape;926;p23"/>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3"/>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3"/>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3"/>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3"/>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3"/>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0">
    <p:spTree>
      <p:nvGrpSpPr>
        <p:cNvPr id="933" name="Shape 933"/>
        <p:cNvGrpSpPr/>
        <p:nvPr/>
      </p:nvGrpSpPr>
      <p:grpSpPr>
        <a:xfrm>
          <a:off x="0" y="0"/>
          <a:ext cx="0" cy="0"/>
          <a:chOff x="0" y="0"/>
          <a:chExt cx="0" cy="0"/>
        </a:xfrm>
      </p:grpSpPr>
      <p:sp>
        <p:nvSpPr>
          <p:cNvPr id="934" name="Google Shape;934;p24"/>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5" name="Google Shape;935;p24"/>
          <p:cNvSpPr txBox="1"/>
          <p:nvPr>
            <p:ph idx="2" type="title"/>
          </p:nvPr>
        </p:nvSpPr>
        <p:spPr>
          <a:xfrm>
            <a:off x="713269" y="3063275"/>
            <a:ext cx="22860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36" name="Google Shape;936;p24"/>
          <p:cNvSpPr txBox="1"/>
          <p:nvPr>
            <p:ph idx="1" type="subTitle"/>
          </p:nvPr>
        </p:nvSpPr>
        <p:spPr>
          <a:xfrm>
            <a:off x="714944" y="3558675"/>
            <a:ext cx="2286000" cy="456300"/>
          </a:xfrm>
          <a:prstGeom prst="rect">
            <a:avLst/>
          </a:prstGeom>
        </p:spPr>
        <p:txBody>
          <a:bodyPr anchorCtr="0" anchor="t" bIns="0" lIns="0" spcFirstLastPara="1" rIns="0" wrap="square" tIns="0">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37" name="Google Shape;937;p24"/>
          <p:cNvSpPr txBox="1"/>
          <p:nvPr>
            <p:ph idx="3" type="title"/>
          </p:nvPr>
        </p:nvSpPr>
        <p:spPr>
          <a:xfrm>
            <a:off x="3428156" y="3063275"/>
            <a:ext cx="22860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38" name="Google Shape;938;p24"/>
          <p:cNvSpPr txBox="1"/>
          <p:nvPr>
            <p:ph idx="4" type="subTitle"/>
          </p:nvPr>
        </p:nvSpPr>
        <p:spPr>
          <a:xfrm>
            <a:off x="3429003" y="3558675"/>
            <a:ext cx="2286000" cy="456300"/>
          </a:xfrm>
          <a:prstGeom prst="rect">
            <a:avLst/>
          </a:prstGeom>
        </p:spPr>
        <p:txBody>
          <a:bodyPr anchorCtr="0" anchor="t" bIns="0" lIns="0" spcFirstLastPara="1" rIns="0" wrap="square" tIns="0">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39" name="Google Shape;939;p24"/>
          <p:cNvSpPr txBox="1"/>
          <p:nvPr>
            <p:ph idx="5" type="title"/>
          </p:nvPr>
        </p:nvSpPr>
        <p:spPr>
          <a:xfrm>
            <a:off x="6143044" y="3063275"/>
            <a:ext cx="22860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40" name="Google Shape;940;p24"/>
          <p:cNvSpPr txBox="1"/>
          <p:nvPr>
            <p:ph idx="6" type="subTitle"/>
          </p:nvPr>
        </p:nvSpPr>
        <p:spPr>
          <a:xfrm>
            <a:off x="6144719" y="3558675"/>
            <a:ext cx="2286000" cy="45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41" name="Google Shape;941;p24"/>
          <p:cNvGrpSpPr/>
          <p:nvPr/>
        </p:nvGrpSpPr>
        <p:grpSpPr>
          <a:xfrm>
            <a:off x="0" y="1901513"/>
            <a:ext cx="451641" cy="1340475"/>
            <a:chOff x="9385150" y="1954263"/>
            <a:chExt cx="451641" cy="1340475"/>
          </a:xfrm>
        </p:grpSpPr>
        <p:grpSp>
          <p:nvGrpSpPr>
            <p:cNvPr id="942" name="Google Shape;942;p24"/>
            <p:cNvGrpSpPr/>
            <p:nvPr/>
          </p:nvGrpSpPr>
          <p:grpSpPr>
            <a:xfrm>
              <a:off x="9589683" y="1954263"/>
              <a:ext cx="42575" cy="1340475"/>
              <a:chOff x="9703875" y="1954263"/>
              <a:chExt cx="42575" cy="1340475"/>
            </a:xfrm>
          </p:grpSpPr>
          <p:sp>
            <p:nvSpPr>
              <p:cNvPr id="943" name="Google Shape;943;p24"/>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4"/>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4"/>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4"/>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4"/>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4"/>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4"/>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24"/>
            <p:cNvGrpSpPr/>
            <p:nvPr/>
          </p:nvGrpSpPr>
          <p:grpSpPr>
            <a:xfrm>
              <a:off x="9487417" y="1954263"/>
              <a:ext cx="42575" cy="1340475"/>
              <a:chOff x="9544525" y="1954263"/>
              <a:chExt cx="42575" cy="1340475"/>
            </a:xfrm>
          </p:grpSpPr>
          <p:sp>
            <p:nvSpPr>
              <p:cNvPr id="951" name="Google Shape;951;p24"/>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4"/>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4"/>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4"/>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4"/>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4"/>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4"/>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24"/>
            <p:cNvGrpSpPr/>
            <p:nvPr/>
          </p:nvGrpSpPr>
          <p:grpSpPr>
            <a:xfrm>
              <a:off x="9385150" y="1954263"/>
              <a:ext cx="42575" cy="1340475"/>
              <a:chOff x="9385150" y="1954263"/>
              <a:chExt cx="42575" cy="1340475"/>
            </a:xfrm>
          </p:grpSpPr>
          <p:sp>
            <p:nvSpPr>
              <p:cNvPr id="959" name="Google Shape;959;p24"/>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4"/>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4"/>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4"/>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4"/>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4"/>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4"/>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24"/>
            <p:cNvGrpSpPr/>
            <p:nvPr/>
          </p:nvGrpSpPr>
          <p:grpSpPr>
            <a:xfrm>
              <a:off x="9794216" y="1954263"/>
              <a:ext cx="42575" cy="1340475"/>
              <a:chOff x="9544525" y="1954263"/>
              <a:chExt cx="42575" cy="1340475"/>
            </a:xfrm>
          </p:grpSpPr>
          <p:sp>
            <p:nvSpPr>
              <p:cNvPr id="967" name="Google Shape;967;p24"/>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4"/>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4"/>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4"/>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4"/>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4"/>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4"/>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24"/>
            <p:cNvGrpSpPr/>
            <p:nvPr/>
          </p:nvGrpSpPr>
          <p:grpSpPr>
            <a:xfrm>
              <a:off x="9691950" y="1954263"/>
              <a:ext cx="42575" cy="1340475"/>
              <a:chOff x="9385150" y="1954263"/>
              <a:chExt cx="42575" cy="1340475"/>
            </a:xfrm>
          </p:grpSpPr>
          <p:sp>
            <p:nvSpPr>
              <p:cNvPr id="975" name="Google Shape;975;p24"/>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4"/>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4"/>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4"/>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4"/>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4"/>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4"/>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2" name="Google Shape;982;p24"/>
          <p:cNvGrpSpPr/>
          <p:nvPr/>
        </p:nvGrpSpPr>
        <p:grpSpPr>
          <a:xfrm>
            <a:off x="8672225" y="1899238"/>
            <a:ext cx="451641" cy="1340475"/>
            <a:chOff x="9385150" y="1954263"/>
            <a:chExt cx="451641" cy="1340475"/>
          </a:xfrm>
        </p:grpSpPr>
        <p:grpSp>
          <p:nvGrpSpPr>
            <p:cNvPr id="983" name="Google Shape;983;p24"/>
            <p:cNvGrpSpPr/>
            <p:nvPr/>
          </p:nvGrpSpPr>
          <p:grpSpPr>
            <a:xfrm>
              <a:off x="9589683" y="1954263"/>
              <a:ext cx="42575" cy="1340475"/>
              <a:chOff x="9703875" y="1954263"/>
              <a:chExt cx="42575" cy="1340475"/>
            </a:xfrm>
          </p:grpSpPr>
          <p:sp>
            <p:nvSpPr>
              <p:cNvPr id="984" name="Google Shape;984;p24"/>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4"/>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4"/>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4"/>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4"/>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4"/>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24"/>
            <p:cNvGrpSpPr/>
            <p:nvPr/>
          </p:nvGrpSpPr>
          <p:grpSpPr>
            <a:xfrm>
              <a:off x="9487417" y="1954263"/>
              <a:ext cx="42575" cy="1340475"/>
              <a:chOff x="9544525" y="1954263"/>
              <a:chExt cx="42575" cy="1340475"/>
            </a:xfrm>
          </p:grpSpPr>
          <p:sp>
            <p:nvSpPr>
              <p:cNvPr id="992" name="Google Shape;992;p24"/>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4"/>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4"/>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4"/>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4"/>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4"/>
            <p:cNvGrpSpPr/>
            <p:nvPr/>
          </p:nvGrpSpPr>
          <p:grpSpPr>
            <a:xfrm>
              <a:off x="9385150" y="1954263"/>
              <a:ext cx="42575" cy="1340475"/>
              <a:chOff x="9385150" y="1954263"/>
              <a:chExt cx="42575" cy="1340475"/>
            </a:xfrm>
          </p:grpSpPr>
          <p:sp>
            <p:nvSpPr>
              <p:cNvPr id="1000" name="Google Shape;1000;p24"/>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4"/>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4"/>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4"/>
            <p:cNvGrpSpPr/>
            <p:nvPr/>
          </p:nvGrpSpPr>
          <p:grpSpPr>
            <a:xfrm>
              <a:off x="9794216" y="1954263"/>
              <a:ext cx="42575" cy="1340475"/>
              <a:chOff x="9544525" y="1954263"/>
              <a:chExt cx="42575" cy="1340475"/>
            </a:xfrm>
          </p:grpSpPr>
          <p:sp>
            <p:nvSpPr>
              <p:cNvPr id="1008" name="Google Shape;1008;p24"/>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4"/>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4"/>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4"/>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4"/>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24"/>
            <p:cNvGrpSpPr/>
            <p:nvPr/>
          </p:nvGrpSpPr>
          <p:grpSpPr>
            <a:xfrm>
              <a:off x="9691950" y="1954263"/>
              <a:ext cx="42575" cy="1340475"/>
              <a:chOff x="9385150" y="1954263"/>
              <a:chExt cx="42575" cy="1340475"/>
            </a:xfrm>
          </p:grpSpPr>
          <p:sp>
            <p:nvSpPr>
              <p:cNvPr id="1016" name="Google Shape;1016;p24"/>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4"/>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4"/>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4"/>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
    <p:spTree>
      <p:nvGrpSpPr>
        <p:cNvPr id="1023" name="Shape 1023"/>
        <p:cNvGrpSpPr/>
        <p:nvPr/>
      </p:nvGrpSpPr>
      <p:grpSpPr>
        <a:xfrm>
          <a:off x="0" y="0"/>
          <a:ext cx="0" cy="0"/>
          <a:chOff x="0" y="0"/>
          <a:chExt cx="0" cy="0"/>
        </a:xfrm>
      </p:grpSpPr>
      <p:sp>
        <p:nvSpPr>
          <p:cNvPr id="1024" name="Google Shape;1024;p25"/>
          <p:cNvSpPr txBox="1"/>
          <p:nvPr>
            <p:ph idx="1" type="subTitle"/>
          </p:nvPr>
        </p:nvSpPr>
        <p:spPr>
          <a:xfrm>
            <a:off x="1371600" y="3837725"/>
            <a:ext cx="6400800" cy="761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025" name="Google Shape;1025;p25"/>
          <p:cNvSpPr txBox="1"/>
          <p:nvPr>
            <p:ph type="title"/>
          </p:nvPr>
        </p:nvSpPr>
        <p:spPr>
          <a:xfrm>
            <a:off x="1371600" y="3054475"/>
            <a:ext cx="64008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26" name="Google Shape;1026;p25"/>
          <p:cNvGrpSpPr/>
          <p:nvPr/>
        </p:nvGrpSpPr>
        <p:grpSpPr>
          <a:xfrm>
            <a:off x="8430775" y="-425262"/>
            <a:ext cx="451641" cy="1340475"/>
            <a:chOff x="9385150" y="1954263"/>
            <a:chExt cx="451641" cy="1340475"/>
          </a:xfrm>
        </p:grpSpPr>
        <p:grpSp>
          <p:nvGrpSpPr>
            <p:cNvPr id="1027" name="Google Shape;1027;p25"/>
            <p:cNvGrpSpPr/>
            <p:nvPr/>
          </p:nvGrpSpPr>
          <p:grpSpPr>
            <a:xfrm>
              <a:off x="9589683" y="1954263"/>
              <a:ext cx="42575" cy="1340475"/>
              <a:chOff x="9703875" y="1954263"/>
              <a:chExt cx="42575" cy="1340475"/>
            </a:xfrm>
          </p:grpSpPr>
          <p:sp>
            <p:nvSpPr>
              <p:cNvPr id="1028" name="Google Shape;1028;p25"/>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5"/>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5"/>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5"/>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5"/>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5"/>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5"/>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25"/>
            <p:cNvGrpSpPr/>
            <p:nvPr/>
          </p:nvGrpSpPr>
          <p:grpSpPr>
            <a:xfrm>
              <a:off x="9487417" y="1954263"/>
              <a:ext cx="42575" cy="1340475"/>
              <a:chOff x="9544525" y="1954263"/>
              <a:chExt cx="42575" cy="1340475"/>
            </a:xfrm>
          </p:grpSpPr>
          <p:sp>
            <p:nvSpPr>
              <p:cNvPr id="1036" name="Google Shape;1036;p25"/>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5"/>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5"/>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5"/>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5"/>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5"/>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5"/>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25"/>
            <p:cNvGrpSpPr/>
            <p:nvPr/>
          </p:nvGrpSpPr>
          <p:grpSpPr>
            <a:xfrm>
              <a:off x="9385150" y="1954263"/>
              <a:ext cx="42575" cy="1340475"/>
              <a:chOff x="9385150" y="1954263"/>
              <a:chExt cx="42575" cy="1340475"/>
            </a:xfrm>
          </p:grpSpPr>
          <p:sp>
            <p:nvSpPr>
              <p:cNvPr id="1044" name="Google Shape;1044;p25"/>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5"/>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5"/>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25"/>
            <p:cNvGrpSpPr/>
            <p:nvPr/>
          </p:nvGrpSpPr>
          <p:grpSpPr>
            <a:xfrm>
              <a:off x="9794216" y="1954263"/>
              <a:ext cx="42575" cy="1340475"/>
              <a:chOff x="9544525" y="1954263"/>
              <a:chExt cx="42575" cy="1340475"/>
            </a:xfrm>
          </p:grpSpPr>
          <p:sp>
            <p:nvSpPr>
              <p:cNvPr id="1052" name="Google Shape;1052;p25"/>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5"/>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5"/>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5"/>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5"/>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25"/>
            <p:cNvGrpSpPr/>
            <p:nvPr/>
          </p:nvGrpSpPr>
          <p:grpSpPr>
            <a:xfrm>
              <a:off x="9691950" y="1954263"/>
              <a:ext cx="42575" cy="1340475"/>
              <a:chOff x="9385150" y="1954263"/>
              <a:chExt cx="42575" cy="1340475"/>
            </a:xfrm>
          </p:grpSpPr>
          <p:sp>
            <p:nvSpPr>
              <p:cNvPr id="1060" name="Google Shape;1060;p25"/>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5"/>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1067" name="Shape 1067"/>
        <p:cNvGrpSpPr/>
        <p:nvPr/>
      </p:nvGrpSpPr>
      <p:grpSpPr>
        <a:xfrm>
          <a:off x="0" y="0"/>
          <a:ext cx="0" cy="0"/>
          <a:chOff x="0" y="0"/>
          <a:chExt cx="0" cy="0"/>
        </a:xfrm>
      </p:grpSpPr>
      <p:sp>
        <p:nvSpPr>
          <p:cNvPr id="1068" name="Google Shape;1068;p26"/>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9" name="Google Shape;1069;p26"/>
          <p:cNvSpPr txBox="1"/>
          <p:nvPr>
            <p:ph idx="2" type="title"/>
          </p:nvPr>
        </p:nvSpPr>
        <p:spPr>
          <a:xfrm>
            <a:off x="865655" y="1530825"/>
            <a:ext cx="4992600" cy="405600"/>
          </a:xfrm>
          <a:prstGeom prst="rect">
            <a:avLst/>
          </a:prstGeom>
        </p:spPr>
        <p:txBody>
          <a:bodyPr anchorCtr="0" anchor="t" bIns="0" lIns="0" spcFirstLastPara="1" rIns="0" wrap="square" tIns="0">
            <a:noAutofit/>
          </a:bodyPr>
          <a:lstStyle>
            <a:lvl1pPr lvl="0" rtl="0">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70" name="Google Shape;1070;p26"/>
          <p:cNvSpPr txBox="1"/>
          <p:nvPr>
            <p:ph idx="1" type="subTitle"/>
          </p:nvPr>
        </p:nvSpPr>
        <p:spPr>
          <a:xfrm>
            <a:off x="868675" y="2026225"/>
            <a:ext cx="3783000" cy="2573100"/>
          </a:xfrm>
          <a:prstGeom prst="rect">
            <a:avLst/>
          </a:prstGeom>
        </p:spPr>
        <p:txBody>
          <a:bodyPr anchorCtr="0" anchor="t" bIns="0" lIns="0" spcFirstLastPara="1" rIns="0" wrap="square" tIns="0">
            <a:noAutofit/>
          </a:bodyPr>
          <a:lstStyle>
            <a:lvl1pPr lvl="0" rtl="0">
              <a:spcBef>
                <a:spcPts val="0"/>
              </a:spcBef>
              <a:spcAft>
                <a:spcPts val="0"/>
              </a:spcAft>
              <a:buSzPts val="1600"/>
              <a:buChar char="●"/>
              <a:defRPr sz="1600">
                <a:solidFill>
                  <a:srgbClr val="000000"/>
                </a:solidFill>
              </a:defRPr>
            </a:lvl1pPr>
            <a:lvl2pPr lvl="1" rtl="0" algn="ctr">
              <a:lnSpc>
                <a:spcPct val="100000"/>
              </a:lnSpc>
              <a:spcBef>
                <a:spcPts val="0"/>
              </a:spcBef>
              <a:spcAft>
                <a:spcPts val="0"/>
              </a:spcAft>
              <a:buSzPts val="1600"/>
              <a:buChar char="○"/>
              <a:defRPr sz="1600"/>
            </a:lvl2pPr>
            <a:lvl3pPr lvl="2" rtl="0" algn="ctr">
              <a:lnSpc>
                <a:spcPct val="100000"/>
              </a:lnSpc>
              <a:spcBef>
                <a:spcPts val="0"/>
              </a:spcBef>
              <a:spcAft>
                <a:spcPts val="0"/>
              </a:spcAft>
              <a:buSzPts val="1600"/>
              <a:buChar char="■"/>
              <a:defRPr sz="1600"/>
            </a:lvl3pPr>
            <a:lvl4pPr lvl="3" rtl="0" algn="ctr">
              <a:lnSpc>
                <a:spcPct val="100000"/>
              </a:lnSpc>
              <a:spcBef>
                <a:spcPts val="0"/>
              </a:spcBef>
              <a:spcAft>
                <a:spcPts val="0"/>
              </a:spcAft>
              <a:buSzPts val="1600"/>
              <a:buChar char="●"/>
              <a:defRPr sz="1600"/>
            </a:lvl4pPr>
            <a:lvl5pPr lvl="4" rtl="0" algn="ctr">
              <a:lnSpc>
                <a:spcPct val="100000"/>
              </a:lnSpc>
              <a:spcBef>
                <a:spcPts val="0"/>
              </a:spcBef>
              <a:spcAft>
                <a:spcPts val="0"/>
              </a:spcAft>
              <a:buSzPts val="1600"/>
              <a:buChar char="○"/>
              <a:defRPr sz="1600"/>
            </a:lvl5pPr>
            <a:lvl6pPr lvl="5" rtl="0" algn="ctr">
              <a:lnSpc>
                <a:spcPct val="100000"/>
              </a:lnSpc>
              <a:spcBef>
                <a:spcPts val="0"/>
              </a:spcBef>
              <a:spcAft>
                <a:spcPts val="0"/>
              </a:spcAft>
              <a:buSzPts val="1600"/>
              <a:buChar char="■"/>
              <a:defRPr sz="1600"/>
            </a:lvl6pPr>
            <a:lvl7pPr lvl="6" rtl="0" algn="ctr">
              <a:lnSpc>
                <a:spcPct val="100000"/>
              </a:lnSpc>
              <a:spcBef>
                <a:spcPts val="0"/>
              </a:spcBef>
              <a:spcAft>
                <a:spcPts val="0"/>
              </a:spcAft>
              <a:buSzPts val="1600"/>
              <a:buChar char="●"/>
              <a:defRPr sz="1600"/>
            </a:lvl7pPr>
            <a:lvl8pPr lvl="7" rtl="0" algn="ctr">
              <a:lnSpc>
                <a:spcPct val="100000"/>
              </a:lnSpc>
              <a:spcBef>
                <a:spcPts val="0"/>
              </a:spcBef>
              <a:spcAft>
                <a:spcPts val="0"/>
              </a:spcAft>
              <a:buSzPts val="1600"/>
              <a:buChar char="○"/>
              <a:defRPr sz="1600"/>
            </a:lvl8pPr>
            <a:lvl9pPr lvl="8" rtl="0" algn="ctr">
              <a:lnSpc>
                <a:spcPct val="100000"/>
              </a:lnSpc>
              <a:spcBef>
                <a:spcPts val="0"/>
              </a:spcBef>
              <a:spcAft>
                <a:spcPts val="0"/>
              </a:spcAft>
              <a:buSzPts val="1600"/>
              <a:buChar char="■"/>
              <a:defRPr sz="1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
  <p:cSld name="CUSTOM_12_1">
    <p:spTree>
      <p:nvGrpSpPr>
        <p:cNvPr id="1071" name="Shape 1071"/>
        <p:cNvGrpSpPr/>
        <p:nvPr/>
      </p:nvGrpSpPr>
      <p:grpSpPr>
        <a:xfrm>
          <a:off x="0" y="0"/>
          <a:ext cx="0" cy="0"/>
          <a:chOff x="0" y="0"/>
          <a:chExt cx="0" cy="0"/>
        </a:xfrm>
      </p:grpSpPr>
      <p:sp>
        <p:nvSpPr>
          <p:cNvPr id="1072" name="Google Shape;1072;p27"/>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3" name="Google Shape;1073;p27"/>
          <p:cNvSpPr txBox="1"/>
          <p:nvPr>
            <p:ph idx="2" type="title"/>
          </p:nvPr>
        </p:nvSpPr>
        <p:spPr>
          <a:xfrm>
            <a:off x="865655" y="1530825"/>
            <a:ext cx="34689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74" name="Google Shape;1074;p27"/>
          <p:cNvSpPr txBox="1"/>
          <p:nvPr>
            <p:ph idx="1" type="subTitle"/>
          </p:nvPr>
        </p:nvSpPr>
        <p:spPr>
          <a:xfrm>
            <a:off x="868675" y="2026225"/>
            <a:ext cx="3471600" cy="2573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solidFill>
                  <a:srgbClr val="000000"/>
                </a:solidFill>
                <a:latin typeface="Lato"/>
                <a:ea typeface="Lato"/>
                <a:cs typeface="Lato"/>
                <a:sym typeface="Lato"/>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75" name="Google Shape;1075;p27"/>
          <p:cNvSpPr txBox="1"/>
          <p:nvPr>
            <p:ph idx="3" type="title"/>
          </p:nvPr>
        </p:nvSpPr>
        <p:spPr>
          <a:xfrm>
            <a:off x="4819580" y="1530825"/>
            <a:ext cx="3468900" cy="405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76" name="Google Shape;1076;p27"/>
          <p:cNvSpPr txBox="1"/>
          <p:nvPr>
            <p:ph idx="4" type="subTitle"/>
          </p:nvPr>
        </p:nvSpPr>
        <p:spPr>
          <a:xfrm>
            <a:off x="4822600" y="2026225"/>
            <a:ext cx="3471600" cy="2573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solidFill>
                  <a:srgbClr val="000000"/>
                </a:solidFill>
                <a:latin typeface="Lato"/>
                <a:ea typeface="Lato"/>
                <a:cs typeface="Lato"/>
                <a:sym typeface="Lato"/>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077" name="Shape 1077"/>
        <p:cNvGrpSpPr/>
        <p:nvPr/>
      </p:nvGrpSpPr>
      <p:grpSpPr>
        <a:xfrm>
          <a:off x="0" y="0"/>
          <a:ext cx="0" cy="0"/>
          <a:chOff x="0" y="0"/>
          <a:chExt cx="0" cy="0"/>
        </a:xfrm>
      </p:grpSpPr>
      <p:pic>
        <p:nvPicPr>
          <p:cNvPr id="1078" name="Google Shape;1078;p28"/>
          <p:cNvPicPr preferRelativeResize="0"/>
          <p:nvPr/>
        </p:nvPicPr>
        <p:blipFill>
          <a:blip r:embed="rId2">
            <a:alphaModFix/>
          </a:blip>
          <a:stretch>
            <a:fillRect/>
          </a:stretch>
        </p:blipFill>
        <p:spPr>
          <a:xfrm>
            <a:off x="4805439" y="-570177"/>
            <a:ext cx="2678861" cy="1939491"/>
          </a:xfrm>
          <a:prstGeom prst="rect">
            <a:avLst/>
          </a:prstGeom>
          <a:noFill/>
          <a:ln>
            <a:noFill/>
          </a:ln>
        </p:spPr>
      </p:pic>
      <p:pic>
        <p:nvPicPr>
          <p:cNvPr id="1079" name="Google Shape;1079;p28"/>
          <p:cNvPicPr preferRelativeResize="0"/>
          <p:nvPr/>
        </p:nvPicPr>
        <p:blipFill>
          <a:blip r:embed="rId3">
            <a:alphaModFix/>
          </a:blip>
          <a:stretch>
            <a:fillRect/>
          </a:stretch>
        </p:blipFill>
        <p:spPr>
          <a:xfrm>
            <a:off x="279675" y="-222425"/>
            <a:ext cx="3858901" cy="5793334"/>
          </a:xfrm>
          <a:prstGeom prst="rect">
            <a:avLst/>
          </a:prstGeom>
          <a:noFill/>
          <a:ln>
            <a:noFill/>
          </a:ln>
        </p:spPr>
      </p:pic>
      <p:sp>
        <p:nvSpPr>
          <p:cNvPr id="1080" name="Google Shape;1080;p28"/>
          <p:cNvSpPr txBox="1"/>
          <p:nvPr>
            <p:ph type="title"/>
          </p:nvPr>
        </p:nvSpPr>
        <p:spPr>
          <a:xfrm>
            <a:off x="2642550" y="1436175"/>
            <a:ext cx="3858900" cy="9558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6600"/>
            </a:lvl1pPr>
            <a:lvl2pPr lvl="1" rtl="0" algn="ctr">
              <a:spcBef>
                <a:spcPts val="0"/>
              </a:spcBef>
              <a:spcAft>
                <a:spcPts val="0"/>
              </a:spcAft>
              <a:buSzPts val="2800"/>
              <a:buFont typeface="Francois One"/>
              <a:buNone/>
              <a:defRPr>
                <a:latin typeface="Francois One"/>
                <a:ea typeface="Francois One"/>
                <a:cs typeface="Francois One"/>
                <a:sym typeface="Francois One"/>
              </a:defRPr>
            </a:lvl2pPr>
            <a:lvl3pPr lvl="2" rtl="0" algn="ctr">
              <a:spcBef>
                <a:spcPts val="0"/>
              </a:spcBef>
              <a:spcAft>
                <a:spcPts val="0"/>
              </a:spcAft>
              <a:buSzPts val="2800"/>
              <a:buFont typeface="Francois One"/>
              <a:buNone/>
              <a:defRPr>
                <a:latin typeface="Francois One"/>
                <a:ea typeface="Francois One"/>
                <a:cs typeface="Francois One"/>
                <a:sym typeface="Francois One"/>
              </a:defRPr>
            </a:lvl3pPr>
            <a:lvl4pPr lvl="3" rtl="0" algn="ctr">
              <a:spcBef>
                <a:spcPts val="0"/>
              </a:spcBef>
              <a:spcAft>
                <a:spcPts val="0"/>
              </a:spcAft>
              <a:buSzPts val="2800"/>
              <a:buFont typeface="Francois One"/>
              <a:buNone/>
              <a:defRPr>
                <a:latin typeface="Francois One"/>
                <a:ea typeface="Francois One"/>
                <a:cs typeface="Francois One"/>
                <a:sym typeface="Francois One"/>
              </a:defRPr>
            </a:lvl4pPr>
            <a:lvl5pPr lvl="4" rtl="0" algn="ctr">
              <a:spcBef>
                <a:spcPts val="0"/>
              </a:spcBef>
              <a:spcAft>
                <a:spcPts val="0"/>
              </a:spcAft>
              <a:buSzPts val="2800"/>
              <a:buFont typeface="Francois One"/>
              <a:buNone/>
              <a:defRPr>
                <a:latin typeface="Francois One"/>
                <a:ea typeface="Francois One"/>
                <a:cs typeface="Francois One"/>
                <a:sym typeface="Francois One"/>
              </a:defRPr>
            </a:lvl5pPr>
            <a:lvl6pPr lvl="5" rtl="0" algn="ctr">
              <a:spcBef>
                <a:spcPts val="0"/>
              </a:spcBef>
              <a:spcAft>
                <a:spcPts val="0"/>
              </a:spcAft>
              <a:buSzPts val="2800"/>
              <a:buFont typeface="Francois One"/>
              <a:buNone/>
              <a:defRPr>
                <a:latin typeface="Francois One"/>
                <a:ea typeface="Francois One"/>
                <a:cs typeface="Francois One"/>
                <a:sym typeface="Francois One"/>
              </a:defRPr>
            </a:lvl6pPr>
            <a:lvl7pPr lvl="6" rtl="0" algn="ctr">
              <a:spcBef>
                <a:spcPts val="0"/>
              </a:spcBef>
              <a:spcAft>
                <a:spcPts val="0"/>
              </a:spcAft>
              <a:buSzPts val="2800"/>
              <a:buFont typeface="Francois One"/>
              <a:buNone/>
              <a:defRPr>
                <a:latin typeface="Francois One"/>
                <a:ea typeface="Francois One"/>
                <a:cs typeface="Francois One"/>
                <a:sym typeface="Francois One"/>
              </a:defRPr>
            </a:lvl7pPr>
            <a:lvl8pPr lvl="7" rtl="0" algn="ctr">
              <a:spcBef>
                <a:spcPts val="0"/>
              </a:spcBef>
              <a:spcAft>
                <a:spcPts val="0"/>
              </a:spcAft>
              <a:buSzPts val="2800"/>
              <a:buFont typeface="Francois One"/>
              <a:buNone/>
              <a:defRPr>
                <a:latin typeface="Francois One"/>
                <a:ea typeface="Francois One"/>
                <a:cs typeface="Francois One"/>
                <a:sym typeface="Francois One"/>
              </a:defRPr>
            </a:lvl8pPr>
            <a:lvl9pPr lvl="8" rtl="0" algn="ctr">
              <a:spcBef>
                <a:spcPts val="0"/>
              </a:spcBef>
              <a:spcAft>
                <a:spcPts val="0"/>
              </a:spcAft>
              <a:buSzPts val="2800"/>
              <a:buFont typeface="Francois One"/>
              <a:buNone/>
              <a:defRPr>
                <a:latin typeface="Francois One"/>
                <a:ea typeface="Francois One"/>
                <a:cs typeface="Francois One"/>
                <a:sym typeface="Francois One"/>
              </a:defRPr>
            </a:lvl9pPr>
          </a:lstStyle>
          <a:p/>
        </p:txBody>
      </p:sp>
      <p:sp>
        <p:nvSpPr>
          <p:cNvPr id="1081" name="Google Shape;1081;p28"/>
          <p:cNvSpPr txBox="1"/>
          <p:nvPr>
            <p:ph idx="1" type="subTitle"/>
          </p:nvPr>
        </p:nvSpPr>
        <p:spPr>
          <a:xfrm>
            <a:off x="2642550" y="2379501"/>
            <a:ext cx="3858900" cy="358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b="1" sz="1600"/>
            </a:lvl1pPr>
            <a:lvl2pPr lvl="1" rtl="0" algn="ctr">
              <a:lnSpc>
                <a:spcPct val="100000"/>
              </a:lnSpc>
              <a:spcBef>
                <a:spcPts val="0"/>
              </a:spcBef>
              <a:spcAft>
                <a:spcPts val="0"/>
              </a:spcAft>
              <a:buSzPts val="2100"/>
              <a:buFont typeface="Roboto"/>
              <a:buNone/>
              <a:defRPr b="1" sz="2100">
                <a:latin typeface="Roboto"/>
                <a:ea typeface="Roboto"/>
                <a:cs typeface="Roboto"/>
                <a:sym typeface="Roboto"/>
              </a:defRPr>
            </a:lvl2pPr>
            <a:lvl3pPr lvl="2" rtl="0" algn="ctr">
              <a:lnSpc>
                <a:spcPct val="100000"/>
              </a:lnSpc>
              <a:spcBef>
                <a:spcPts val="0"/>
              </a:spcBef>
              <a:spcAft>
                <a:spcPts val="0"/>
              </a:spcAft>
              <a:buSzPts val="2100"/>
              <a:buFont typeface="Roboto"/>
              <a:buNone/>
              <a:defRPr b="1" sz="2100">
                <a:latin typeface="Roboto"/>
                <a:ea typeface="Roboto"/>
                <a:cs typeface="Roboto"/>
                <a:sym typeface="Roboto"/>
              </a:defRPr>
            </a:lvl3pPr>
            <a:lvl4pPr lvl="3" rtl="0" algn="ctr">
              <a:lnSpc>
                <a:spcPct val="100000"/>
              </a:lnSpc>
              <a:spcBef>
                <a:spcPts val="0"/>
              </a:spcBef>
              <a:spcAft>
                <a:spcPts val="0"/>
              </a:spcAft>
              <a:buSzPts val="2100"/>
              <a:buFont typeface="Roboto"/>
              <a:buNone/>
              <a:defRPr b="1" sz="2100">
                <a:latin typeface="Roboto"/>
                <a:ea typeface="Roboto"/>
                <a:cs typeface="Roboto"/>
                <a:sym typeface="Roboto"/>
              </a:defRPr>
            </a:lvl4pPr>
            <a:lvl5pPr lvl="4" rtl="0" algn="ctr">
              <a:lnSpc>
                <a:spcPct val="100000"/>
              </a:lnSpc>
              <a:spcBef>
                <a:spcPts val="0"/>
              </a:spcBef>
              <a:spcAft>
                <a:spcPts val="0"/>
              </a:spcAft>
              <a:buSzPts val="2100"/>
              <a:buFont typeface="Roboto"/>
              <a:buNone/>
              <a:defRPr b="1" sz="2100">
                <a:latin typeface="Roboto"/>
                <a:ea typeface="Roboto"/>
                <a:cs typeface="Roboto"/>
                <a:sym typeface="Roboto"/>
              </a:defRPr>
            </a:lvl5pPr>
            <a:lvl6pPr lvl="5" rtl="0" algn="ctr">
              <a:lnSpc>
                <a:spcPct val="100000"/>
              </a:lnSpc>
              <a:spcBef>
                <a:spcPts val="0"/>
              </a:spcBef>
              <a:spcAft>
                <a:spcPts val="0"/>
              </a:spcAft>
              <a:buSzPts val="2100"/>
              <a:buFont typeface="Roboto"/>
              <a:buNone/>
              <a:defRPr b="1" sz="2100">
                <a:latin typeface="Roboto"/>
                <a:ea typeface="Roboto"/>
                <a:cs typeface="Roboto"/>
                <a:sym typeface="Roboto"/>
              </a:defRPr>
            </a:lvl6pPr>
            <a:lvl7pPr lvl="6" rtl="0" algn="ctr">
              <a:lnSpc>
                <a:spcPct val="100000"/>
              </a:lnSpc>
              <a:spcBef>
                <a:spcPts val="0"/>
              </a:spcBef>
              <a:spcAft>
                <a:spcPts val="0"/>
              </a:spcAft>
              <a:buSzPts val="2100"/>
              <a:buFont typeface="Roboto"/>
              <a:buNone/>
              <a:defRPr b="1" sz="2100">
                <a:latin typeface="Roboto"/>
                <a:ea typeface="Roboto"/>
                <a:cs typeface="Roboto"/>
                <a:sym typeface="Roboto"/>
              </a:defRPr>
            </a:lvl7pPr>
            <a:lvl8pPr lvl="7" rtl="0" algn="ctr">
              <a:lnSpc>
                <a:spcPct val="100000"/>
              </a:lnSpc>
              <a:spcBef>
                <a:spcPts val="0"/>
              </a:spcBef>
              <a:spcAft>
                <a:spcPts val="0"/>
              </a:spcAft>
              <a:buSzPts val="2100"/>
              <a:buFont typeface="Roboto"/>
              <a:buNone/>
              <a:defRPr b="1" sz="2100">
                <a:latin typeface="Roboto"/>
                <a:ea typeface="Roboto"/>
                <a:cs typeface="Roboto"/>
                <a:sym typeface="Roboto"/>
              </a:defRPr>
            </a:lvl8pPr>
            <a:lvl9pPr lvl="8" rtl="0" algn="ctr">
              <a:lnSpc>
                <a:spcPct val="100000"/>
              </a:lnSpc>
              <a:spcBef>
                <a:spcPts val="0"/>
              </a:spcBef>
              <a:spcAft>
                <a:spcPts val="0"/>
              </a:spcAft>
              <a:buSzPts val="2100"/>
              <a:buFont typeface="Roboto"/>
              <a:buNone/>
              <a:defRPr b="1" sz="2100">
                <a:latin typeface="Roboto"/>
                <a:ea typeface="Roboto"/>
                <a:cs typeface="Roboto"/>
                <a:sym typeface="Roboto"/>
              </a:defRPr>
            </a:lvl9pPr>
          </a:lstStyle>
          <a:p/>
        </p:txBody>
      </p:sp>
      <p:sp>
        <p:nvSpPr>
          <p:cNvPr id="1082" name="Google Shape;1082;p28"/>
          <p:cNvSpPr txBox="1"/>
          <p:nvPr>
            <p:ph idx="2" type="subTitle"/>
          </p:nvPr>
        </p:nvSpPr>
        <p:spPr>
          <a:xfrm>
            <a:off x="2642550" y="2651760"/>
            <a:ext cx="3858900" cy="807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Font typeface="Roboto"/>
              <a:buNone/>
              <a:defRPr sz="2100">
                <a:latin typeface="Roboto"/>
                <a:ea typeface="Roboto"/>
                <a:cs typeface="Roboto"/>
                <a:sym typeface="Roboto"/>
              </a:defRPr>
            </a:lvl2pPr>
            <a:lvl3pPr lvl="2" rtl="0" algn="ctr">
              <a:lnSpc>
                <a:spcPct val="100000"/>
              </a:lnSpc>
              <a:spcBef>
                <a:spcPts val="0"/>
              </a:spcBef>
              <a:spcAft>
                <a:spcPts val="0"/>
              </a:spcAft>
              <a:buSzPts val="2100"/>
              <a:buFont typeface="Roboto"/>
              <a:buNone/>
              <a:defRPr sz="2100">
                <a:latin typeface="Roboto"/>
                <a:ea typeface="Roboto"/>
                <a:cs typeface="Roboto"/>
                <a:sym typeface="Roboto"/>
              </a:defRPr>
            </a:lvl3pPr>
            <a:lvl4pPr lvl="3" rtl="0" algn="ctr">
              <a:lnSpc>
                <a:spcPct val="100000"/>
              </a:lnSpc>
              <a:spcBef>
                <a:spcPts val="0"/>
              </a:spcBef>
              <a:spcAft>
                <a:spcPts val="0"/>
              </a:spcAft>
              <a:buSzPts val="2100"/>
              <a:buFont typeface="Roboto"/>
              <a:buNone/>
              <a:defRPr sz="2100">
                <a:latin typeface="Roboto"/>
                <a:ea typeface="Roboto"/>
                <a:cs typeface="Roboto"/>
                <a:sym typeface="Roboto"/>
              </a:defRPr>
            </a:lvl4pPr>
            <a:lvl5pPr lvl="4" rtl="0" algn="ctr">
              <a:lnSpc>
                <a:spcPct val="100000"/>
              </a:lnSpc>
              <a:spcBef>
                <a:spcPts val="0"/>
              </a:spcBef>
              <a:spcAft>
                <a:spcPts val="0"/>
              </a:spcAft>
              <a:buSzPts val="2100"/>
              <a:buFont typeface="Roboto"/>
              <a:buNone/>
              <a:defRPr sz="2100">
                <a:latin typeface="Roboto"/>
                <a:ea typeface="Roboto"/>
                <a:cs typeface="Roboto"/>
                <a:sym typeface="Roboto"/>
              </a:defRPr>
            </a:lvl5pPr>
            <a:lvl6pPr lvl="5" rtl="0" algn="ctr">
              <a:lnSpc>
                <a:spcPct val="100000"/>
              </a:lnSpc>
              <a:spcBef>
                <a:spcPts val="0"/>
              </a:spcBef>
              <a:spcAft>
                <a:spcPts val="0"/>
              </a:spcAft>
              <a:buSzPts val="2100"/>
              <a:buFont typeface="Roboto"/>
              <a:buNone/>
              <a:defRPr sz="2100">
                <a:latin typeface="Roboto"/>
                <a:ea typeface="Roboto"/>
                <a:cs typeface="Roboto"/>
                <a:sym typeface="Roboto"/>
              </a:defRPr>
            </a:lvl6pPr>
            <a:lvl7pPr lvl="6" rtl="0" algn="ctr">
              <a:lnSpc>
                <a:spcPct val="100000"/>
              </a:lnSpc>
              <a:spcBef>
                <a:spcPts val="0"/>
              </a:spcBef>
              <a:spcAft>
                <a:spcPts val="0"/>
              </a:spcAft>
              <a:buSzPts val="2100"/>
              <a:buFont typeface="Roboto"/>
              <a:buNone/>
              <a:defRPr sz="2100">
                <a:latin typeface="Roboto"/>
                <a:ea typeface="Roboto"/>
                <a:cs typeface="Roboto"/>
                <a:sym typeface="Roboto"/>
              </a:defRPr>
            </a:lvl7pPr>
            <a:lvl8pPr lvl="7" rtl="0" algn="ctr">
              <a:lnSpc>
                <a:spcPct val="100000"/>
              </a:lnSpc>
              <a:spcBef>
                <a:spcPts val="0"/>
              </a:spcBef>
              <a:spcAft>
                <a:spcPts val="0"/>
              </a:spcAft>
              <a:buSzPts val="2100"/>
              <a:buFont typeface="Roboto"/>
              <a:buNone/>
              <a:defRPr sz="2100">
                <a:latin typeface="Roboto"/>
                <a:ea typeface="Roboto"/>
                <a:cs typeface="Roboto"/>
                <a:sym typeface="Roboto"/>
              </a:defRPr>
            </a:lvl8pPr>
            <a:lvl9pPr lvl="8" rtl="0" algn="ctr">
              <a:lnSpc>
                <a:spcPct val="100000"/>
              </a:lnSpc>
              <a:spcBef>
                <a:spcPts val="0"/>
              </a:spcBef>
              <a:spcAft>
                <a:spcPts val="0"/>
              </a:spcAft>
              <a:buSzPts val="2100"/>
              <a:buFont typeface="Roboto"/>
              <a:buNone/>
              <a:defRPr sz="2100">
                <a:latin typeface="Roboto"/>
                <a:ea typeface="Roboto"/>
                <a:cs typeface="Roboto"/>
                <a:sym typeface="Roboto"/>
              </a:defRPr>
            </a:lvl9pPr>
          </a:lstStyle>
          <a:p/>
        </p:txBody>
      </p:sp>
      <p:sp>
        <p:nvSpPr>
          <p:cNvPr id="1083" name="Google Shape;1083;p28"/>
          <p:cNvSpPr txBox="1"/>
          <p:nvPr/>
        </p:nvSpPr>
        <p:spPr>
          <a:xfrm>
            <a:off x="1834200" y="3803025"/>
            <a:ext cx="5475600" cy="434100"/>
          </a:xfrm>
          <a:prstGeom prst="rect">
            <a:avLst/>
          </a:prstGeom>
          <a:noFill/>
          <a:ln>
            <a:noFill/>
          </a:ln>
        </p:spPr>
        <p:txBody>
          <a:bodyPr anchorCtr="0" anchor="t" bIns="0" lIns="0" spcFirstLastPara="1" rIns="0" wrap="square" tIns="0">
            <a:noAutofit/>
          </a:bodyPr>
          <a:lstStyle/>
          <a:p>
            <a:pPr indent="0" lvl="0" marL="0" rtl="0" algn="ctr">
              <a:spcBef>
                <a:spcPts val="300"/>
              </a:spcBef>
              <a:spcAft>
                <a:spcPts val="0"/>
              </a:spcAft>
              <a:buClr>
                <a:schemeClr val="dk1"/>
              </a:buClr>
              <a:buSzPts val="1100"/>
              <a:buFont typeface="Arial"/>
              <a:buNone/>
            </a:pPr>
            <a:r>
              <a:rPr lang="en" sz="1200">
                <a:solidFill>
                  <a:schemeClr val="dk1"/>
                </a:solidFill>
                <a:latin typeface="Roboto Slab"/>
                <a:ea typeface="Roboto Slab"/>
                <a:cs typeface="Roboto Slab"/>
                <a:sym typeface="Roboto Slab"/>
              </a:rPr>
              <a:t>CREDITS: This presentation template was created by </a:t>
            </a:r>
            <a:r>
              <a:rPr b="1" lang="en" sz="1200">
                <a:solidFill>
                  <a:schemeClr val="dk1"/>
                </a:solidFill>
                <a:uFill>
                  <a:noFill/>
                </a:uFill>
                <a:latin typeface="Roboto Slab"/>
                <a:ea typeface="Roboto Slab"/>
                <a:cs typeface="Roboto Slab"/>
                <a:sym typeface="Roboto Slab"/>
                <a:hlinkClick r:id="rId4">
                  <a:extLst>
                    <a:ext uri="{A12FA001-AC4F-418D-AE19-62706E023703}">
                      <ahyp:hlinkClr val="tx"/>
                    </a:ext>
                  </a:extLst>
                </a:hlinkClick>
              </a:rPr>
              <a:t>Slidesgo</a:t>
            </a:r>
            <a:r>
              <a:rPr lang="en" sz="1200">
                <a:solidFill>
                  <a:schemeClr val="dk1"/>
                </a:solidFill>
                <a:latin typeface="Roboto Slab"/>
                <a:ea typeface="Roboto Slab"/>
                <a:cs typeface="Roboto Slab"/>
                <a:sym typeface="Roboto Slab"/>
              </a:rPr>
              <a:t>, including icons by </a:t>
            </a:r>
            <a:r>
              <a:rPr b="1" lang="en" sz="1200">
                <a:solidFill>
                  <a:schemeClr val="dk1"/>
                </a:solidFill>
                <a:uFill>
                  <a:noFill/>
                </a:uFill>
                <a:latin typeface="Roboto Slab"/>
                <a:ea typeface="Roboto Slab"/>
                <a:cs typeface="Roboto Slab"/>
                <a:sym typeface="Roboto Slab"/>
                <a:hlinkClick r:id="rId5">
                  <a:extLst>
                    <a:ext uri="{A12FA001-AC4F-418D-AE19-62706E023703}">
                      <ahyp:hlinkClr val="tx"/>
                    </a:ext>
                  </a:extLst>
                </a:hlinkClick>
              </a:rPr>
              <a:t>Flaticon</a:t>
            </a:r>
            <a:r>
              <a:rPr lang="en" sz="1200">
                <a:solidFill>
                  <a:schemeClr val="dk1"/>
                </a:solidFill>
                <a:latin typeface="Roboto Slab"/>
                <a:ea typeface="Roboto Slab"/>
                <a:cs typeface="Roboto Slab"/>
                <a:sym typeface="Roboto Slab"/>
              </a:rPr>
              <a:t>, and infographics &amp; images by </a:t>
            </a:r>
            <a:r>
              <a:rPr b="1" lang="en" sz="1200">
                <a:solidFill>
                  <a:schemeClr val="dk1"/>
                </a:solidFill>
                <a:uFill>
                  <a:noFill/>
                </a:uFill>
                <a:latin typeface="Roboto Slab"/>
                <a:ea typeface="Roboto Slab"/>
                <a:cs typeface="Roboto Slab"/>
                <a:sym typeface="Roboto Slab"/>
                <a:hlinkClick r:id="rId6">
                  <a:extLst>
                    <a:ext uri="{A12FA001-AC4F-418D-AE19-62706E023703}">
                      <ahyp:hlinkClr val="tx"/>
                    </a:ext>
                  </a:extLst>
                </a:hlinkClick>
              </a:rPr>
              <a:t>Freepik</a:t>
            </a:r>
            <a:r>
              <a:rPr lang="en" sz="1200">
                <a:solidFill>
                  <a:schemeClr val="dk1"/>
                </a:solidFill>
                <a:latin typeface="Roboto Slab"/>
                <a:ea typeface="Roboto Slab"/>
                <a:cs typeface="Roboto Slab"/>
                <a:sym typeface="Roboto Slab"/>
              </a:rPr>
              <a:t> </a:t>
            </a:r>
            <a:endParaRPr sz="1200">
              <a:solidFill>
                <a:schemeClr val="dk1"/>
              </a:solidFill>
              <a:latin typeface="Roboto Slab"/>
              <a:ea typeface="Roboto Slab"/>
              <a:cs typeface="Roboto Slab"/>
              <a:sym typeface="Roboto Slab"/>
            </a:endParaRPr>
          </a:p>
        </p:txBody>
      </p:sp>
      <p:pic>
        <p:nvPicPr>
          <p:cNvPr id="1084" name="Google Shape;1084;p28"/>
          <p:cNvPicPr preferRelativeResize="0"/>
          <p:nvPr/>
        </p:nvPicPr>
        <p:blipFill>
          <a:blip r:embed="rId7">
            <a:alphaModFix/>
          </a:blip>
          <a:stretch>
            <a:fillRect/>
          </a:stretch>
        </p:blipFill>
        <p:spPr>
          <a:xfrm rot="899999">
            <a:off x="318281" y="3188754"/>
            <a:ext cx="321896" cy="300100"/>
          </a:xfrm>
          <a:prstGeom prst="rect">
            <a:avLst/>
          </a:prstGeom>
          <a:noFill/>
          <a:ln>
            <a:noFill/>
          </a:ln>
        </p:spPr>
      </p:pic>
      <p:pic>
        <p:nvPicPr>
          <p:cNvPr id="1085" name="Google Shape;1085;p28"/>
          <p:cNvPicPr preferRelativeResize="0"/>
          <p:nvPr/>
        </p:nvPicPr>
        <p:blipFill>
          <a:blip r:embed="rId7">
            <a:alphaModFix/>
          </a:blip>
          <a:stretch>
            <a:fillRect/>
          </a:stretch>
        </p:blipFill>
        <p:spPr>
          <a:xfrm rot="899999">
            <a:off x="8737109" y="-129171"/>
            <a:ext cx="321896" cy="300100"/>
          </a:xfrm>
          <a:prstGeom prst="rect">
            <a:avLst/>
          </a:prstGeom>
          <a:noFill/>
          <a:ln>
            <a:noFill/>
          </a:ln>
        </p:spPr>
      </p:pic>
      <p:pic>
        <p:nvPicPr>
          <p:cNvPr id="1086" name="Google Shape;1086;p28"/>
          <p:cNvPicPr preferRelativeResize="0"/>
          <p:nvPr/>
        </p:nvPicPr>
        <p:blipFill>
          <a:blip r:embed="rId8">
            <a:alphaModFix/>
          </a:blip>
          <a:stretch>
            <a:fillRect/>
          </a:stretch>
        </p:blipFill>
        <p:spPr>
          <a:xfrm flipH="1" rot="-900008">
            <a:off x="8393628" y="4263223"/>
            <a:ext cx="410087" cy="382752"/>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bg>
      <p:bgPr>
        <a:gradFill>
          <a:gsLst>
            <a:gs pos="0">
              <a:schemeClr val="lt1"/>
            </a:gs>
            <a:gs pos="100000">
              <a:srgbClr val="DCF4FA"/>
            </a:gs>
          </a:gsLst>
          <a:lin ang="2700006" scaled="0"/>
        </a:gradFill>
      </p:bgPr>
    </p:bg>
    <p:spTree>
      <p:nvGrpSpPr>
        <p:cNvPr id="1087" name="Shape 1087"/>
        <p:cNvGrpSpPr/>
        <p:nvPr/>
      </p:nvGrpSpPr>
      <p:grpSpPr>
        <a:xfrm>
          <a:off x="0" y="0"/>
          <a:ext cx="0" cy="0"/>
          <a:chOff x="0" y="0"/>
          <a:chExt cx="0" cy="0"/>
        </a:xfrm>
      </p:grpSpPr>
      <p:pic>
        <p:nvPicPr>
          <p:cNvPr id="1088" name="Google Shape;1088;p29"/>
          <p:cNvPicPr preferRelativeResize="0"/>
          <p:nvPr/>
        </p:nvPicPr>
        <p:blipFill>
          <a:blip r:embed="rId2">
            <a:alphaModFix/>
          </a:blip>
          <a:stretch>
            <a:fillRect/>
          </a:stretch>
        </p:blipFill>
        <p:spPr>
          <a:xfrm rot="900000">
            <a:off x="722794" y="246347"/>
            <a:ext cx="3541804" cy="4816857"/>
          </a:xfrm>
          <a:prstGeom prst="rect">
            <a:avLst/>
          </a:prstGeom>
          <a:noFill/>
          <a:ln>
            <a:noFill/>
          </a:ln>
        </p:spPr>
      </p:pic>
      <p:pic>
        <p:nvPicPr>
          <p:cNvPr id="1089" name="Google Shape;1089;p29"/>
          <p:cNvPicPr preferRelativeResize="0"/>
          <p:nvPr/>
        </p:nvPicPr>
        <p:blipFill>
          <a:blip r:embed="rId3">
            <a:alphaModFix/>
          </a:blip>
          <a:stretch>
            <a:fillRect/>
          </a:stretch>
        </p:blipFill>
        <p:spPr>
          <a:xfrm rot="-4500000">
            <a:off x="941901" y="1022135"/>
            <a:ext cx="321896" cy="300100"/>
          </a:xfrm>
          <a:prstGeom prst="rect">
            <a:avLst/>
          </a:prstGeom>
          <a:noFill/>
          <a:ln>
            <a:noFill/>
          </a:ln>
        </p:spPr>
      </p:pic>
      <p:pic>
        <p:nvPicPr>
          <p:cNvPr id="1090" name="Google Shape;1090;p29"/>
          <p:cNvPicPr preferRelativeResize="0"/>
          <p:nvPr/>
        </p:nvPicPr>
        <p:blipFill>
          <a:blip r:embed="rId4">
            <a:alphaModFix/>
          </a:blip>
          <a:stretch>
            <a:fillRect/>
          </a:stretch>
        </p:blipFill>
        <p:spPr>
          <a:xfrm rot="900020">
            <a:off x="4890367" y="775341"/>
            <a:ext cx="380977" cy="355585"/>
          </a:xfrm>
          <a:prstGeom prst="rect">
            <a:avLst/>
          </a:prstGeom>
          <a:noFill/>
          <a:ln>
            <a:noFill/>
          </a:ln>
        </p:spPr>
      </p:pic>
      <p:pic>
        <p:nvPicPr>
          <p:cNvPr id="1091" name="Google Shape;1091;p29"/>
          <p:cNvPicPr preferRelativeResize="0"/>
          <p:nvPr/>
        </p:nvPicPr>
        <p:blipFill>
          <a:blip r:embed="rId5">
            <a:alphaModFix/>
          </a:blip>
          <a:stretch>
            <a:fillRect/>
          </a:stretch>
        </p:blipFill>
        <p:spPr>
          <a:xfrm flipH="1" rot="1288032">
            <a:off x="4007356" y="3816829"/>
            <a:ext cx="535946" cy="50020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3_1">
    <p:bg>
      <p:bgPr>
        <a:gradFill>
          <a:gsLst>
            <a:gs pos="0">
              <a:schemeClr val="lt1"/>
            </a:gs>
            <a:gs pos="100000">
              <a:srgbClr val="DCF4FA"/>
            </a:gs>
          </a:gsLst>
          <a:path path="circle">
            <a:fillToRect r="100%" t="100%"/>
          </a:path>
          <a:tileRect b="-100%" l="-100%"/>
        </a:gradFill>
      </p:bgPr>
    </p:bg>
    <p:spTree>
      <p:nvGrpSpPr>
        <p:cNvPr id="1092" name="Shape 1092"/>
        <p:cNvGrpSpPr/>
        <p:nvPr/>
      </p:nvGrpSpPr>
      <p:grpSpPr>
        <a:xfrm>
          <a:off x="0" y="0"/>
          <a:ext cx="0" cy="0"/>
          <a:chOff x="0" y="0"/>
          <a:chExt cx="0" cy="0"/>
        </a:xfrm>
      </p:grpSpPr>
      <p:pic>
        <p:nvPicPr>
          <p:cNvPr id="1093" name="Google Shape;1093;p30"/>
          <p:cNvPicPr preferRelativeResize="0"/>
          <p:nvPr/>
        </p:nvPicPr>
        <p:blipFill>
          <a:blip r:embed="rId2">
            <a:alphaModFix/>
          </a:blip>
          <a:stretch>
            <a:fillRect/>
          </a:stretch>
        </p:blipFill>
        <p:spPr>
          <a:xfrm>
            <a:off x="6589614" y="-815952"/>
            <a:ext cx="2678861" cy="1939491"/>
          </a:xfrm>
          <a:prstGeom prst="rect">
            <a:avLst/>
          </a:prstGeom>
          <a:noFill/>
          <a:ln>
            <a:noFill/>
          </a:ln>
        </p:spPr>
      </p:pic>
      <p:pic>
        <p:nvPicPr>
          <p:cNvPr id="1094" name="Google Shape;1094;p30"/>
          <p:cNvPicPr preferRelativeResize="0"/>
          <p:nvPr/>
        </p:nvPicPr>
        <p:blipFill>
          <a:blip r:embed="rId3">
            <a:alphaModFix/>
          </a:blip>
          <a:stretch>
            <a:fillRect/>
          </a:stretch>
        </p:blipFill>
        <p:spPr>
          <a:xfrm>
            <a:off x="-1122200" y="-324913"/>
            <a:ext cx="3858901" cy="5793334"/>
          </a:xfrm>
          <a:prstGeom prst="rect">
            <a:avLst/>
          </a:prstGeom>
          <a:noFill/>
          <a:ln>
            <a:noFill/>
          </a:ln>
        </p:spPr>
      </p:pic>
      <p:pic>
        <p:nvPicPr>
          <p:cNvPr id="1095" name="Google Shape;1095;p30"/>
          <p:cNvPicPr preferRelativeResize="0"/>
          <p:nvPr/>
        </p:nvPicPr>
        <p:blipFill>
          <a:blip r:embed="rId4">
            <a:alphaModFix/>
          </a:blip>
          <a:stretch>
            <a:fillRect/>
          </a:stretch>
        </p:blipFill>
        <p:spPr>
          <a:xfrm rot="899988">
            <a:off x="7922656" y="4081000"/>
            <a:ext cx="1016239" cy="9471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0" name="Shape 190"/>
        <p:cNvGrpSpPr/>
        <p:nvPr/>
      </p:nvGrpSpPr>
      <p:grpSpPr>
        <a:xfrm>
          <a:off x="0" y="0"/>
          <a:ext cx="0" cy="0"/>
          <a:chOff x="0" y="0"/>
          <a:chExt cx="0" cy="0"/>
        </a:xfrm>
      </p:grpSpPr>
      <p:sp>
        <p:nvSpPr>
          <p:cNvPr id="191" name="Google Shape;191;p4"/>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2" name="Google Shape;192;p4"/>
          <p:cNvSpPr txBox="1"/>
          <p:nvPr>
            <p:ph idx="1" type="subTitle"/>
          </p:nvPr>
        </p:nvSpPr>
        <p:spPr>
          <a:xfrm>
            <a:off x="713225" y="1444725"/>
            <a:ext cx="7717500" cy="3154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800"/>
              <a:buAutoNum type="arabicPeriod"/>
              <a:defRPr sz="1200"/>
            </a:lvl1pPr>
            <a:lvl2pPr lvl="1" rtl="0" algn="ctr">
              <a:lnSpc>
                <a:spcPct val="100000"/>
              </a:lnSpc>
              <a:spcBef>
                <a:spcPts val="0"/>
              </a:spcBef>
              <a:spcAft>
                <a:spcPts val="0"/>
              </a:spcAft>
              <a:buSzPts val="1400"/>
              <a:buAutoNum type="alphaLcPeriod"/>
              <a:defRPr sz="1600"/>
            </a:lvl2pPr>
            <a:lvl3pPr lvl="2" rtl="0" algn="ctr">
              <a:lnSpc>
                <a:spcPct val="100000"/>
              </a:lnSpc>
              <a:spcBef>
                <a:spcPts val="0"/>
              </a:spcBef>
              <a:spcAft>
                <a:spcPts val="0"/>
              </a:spcAft>
              <a:buSzPts val="1400"/>
              <a:buAutoNum type="romanLcPeriod"/>
              <a:defRPr sz="1600"/>
            </a:lvl3pPr>
            <a:lvl4pPr lvl="3" rtl="0" algn="ctr">
              <a:lnSpc>
                <a:spcPct val="100000"/>
              </a:lnSpc>
              <a:spcBef>
                <a:spcPts val="0"/>
              </a:spcBef>
              <a:spcAft>
                <a:spcPts val="0"/>
              </a:spcAft>
              <a:buSzPts val="1400"/>
              <a:buAutoNum type="arabicPeriod"/>
              <a:defRPr sz="1600"/>
            </a:lvl4pPr>
            <a:lvl5pPr lvl="4" rtl="0" algn="ctr">
              <a:lnSpc>
                <a:spcPct val="100000"/>
              </a:lnSpc>
              <a:spcBef>
                <a:spcPts val="0"/>
              </a:spcBef>
              <a:spcAft>
                <a:spcPts val="0"/>
              </a:spcAft>
              <a:buSzPts val="1400"/>
              <a:buAutoNum type="alphaLcPeriod"/>
              <a:defRPr sz="1600"/>
            </a:lvl5pPr>
            <a:lvl6pPr lvl="5" rtl="0" algn="ctr">
              <a:lnSpc>
                <a:spcPct val="100000"/>
              </a:lnSpc>
              <a:spcBef>
                <a:spcPts val="0"/>
              </a:spcBef>
              <a:spcAft>
                <a:spcPts val="0"/>
              </a:spcAft>
              <a:buSzPts val="1400"/>
              <a:buAutoNum type="romanLcPeriod"/>
              <a:defRPr sz="1600"/>
            </a:lvl6pPr>
            <a:lvl7pPr lvl="6" rtl="0" algn="ctr">
              <a:lnSpc>
                <a:spcPct val="100000"/>
              </a:lnSpc>
              <a:spcBef>
                <a:spcPts val="0"/>
              </a:spcBef>
              <a:spcAft>
                <a:spcPts val="0"/>
              </a:spcAft>
              <a:buSzPts val="1400"/>
              <a:buAutoNum type="arabicPeriod"/>
              <a:defRPr sz="1600"/>
            </a:lvl7pPr>
            <a:lvl8pPr lvl="7" rtl="0" algn="ctr">
              <a:lnSpc>
                <a:spcPct val="100000"/>
              </a:lnSpc>
              <a:spcBef>
                <a:spcPts val="0"/>
              </a:spcBef>
              <a:spcAft>
                <a:spcPts val="0"/>
              </a:spcAft>
              <a:buSzPts val="1400"/>
              <a:buAutoNum type="alphaLcPeriod"/>
              <a:defRPr sz="1600"/>
            </a:lvl8pPr>
            <a:lvl9pPr lvl="8" rtl="0" algn="ctr">
              <a:lnSpc>
                <a:spcPct val="100000"/>
              </a:lnSpc>
              <a:spcBef>
                <a:spcPts val="0"/>
              </a:spcBef>
              <a:spcAft>
                <a:spcPts val="0"/>
              </a:spcAft>
              <a:buSzPts val="1400"/>
              <a:buAutoNum type="romanLcPeriod"/>
              <a:defRPr sz="1600"/>
            </a:lvl9pPr>
          </a:lstStyle>
          <a:p/>
        </p:txBody>
      </p:sp>
      <p:grpSp>
        <p:nvGrpSpPr>
          <p:cNvPr id="193" name="Google Shape;193;p4"/>
          <p:cNvGrpSpPr/>
          <p:nvPr/>
        </p:nvGrpSpPr>
        <p:grpSpPr>
          <a:xfrm>
            <a:off x="8430725" y="1996213"/>
            <a:ext cx="451641" cy="1340475"/>
            <a:chOff x="9385150" y="1954263"/>
            <a:chExt cx="451641" cy="1340475"/>
          </a:xfrm>
        </p:grpSpPr>
        <p:grpSp>
          <p:nvGrpSpPr>
            <p:cNvPr id="194" name="Google Shape;194;p4"/>
            <p:cNvGrpSpPr/>
            <p:nvPr/>
          </p:nvGrpSpPr>
          <p:grpSpPr>
            <a:xfrm>
              <a:off x="9589683" y="1954263"/>
              <a:ext cx="42575" cy="1340475"/>
              <a:chOff x="9703875" y="1954263"/>
              <a:chExt cx="42575" cy="1340475"/>
            </a:xfrm>
          </p:grpSpPr>
          <p:sp>
            <p:nvSpPr>
              <p:cNvPr id="195" name="Google Shape;195;p4"/>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4"/>
            <p:cNvGrpSpPr/>
            <p:nvPr/>
          </p:nvGrpSpPr>
          <p:grpSpPr>
            <a:xfrm>
              <a:off x="9487417" y="1954263"/>
              <a:ext cx="42575" cy="1340475"/>
              <a:chOff x="9544525" y="1954263"/>
              <a:chExt cx="42575" cy="1340475"/>
            </a:xfrm>
          </p:grpSpPr>
          <p:sp>
            <p:nvSpPr>
              <p:cNvPr id="203" name="Google Shape;203;p4"/>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4"/>
            <p:cNvGrpSpPr/>
            <p:nvPr/>
          </p:nvGrpSpPr>
          <p:grpSpPr>
            <a:xfrm>
              <a:off x="9385150" y="1954263"/>
              <a:ext cx="42575" cy="1340475"/>
              <a:chOff x="9385150" y="1954263"/>
              <a:chExt cx="42575" cy="1340475"/>
            </a:xfrm>
          </p:grpSpPr>
          <p:sp>
            <p:nvSpPr>
              <p:cNvPr id="211" name="Google Shape;211;p4"/>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4"/>
            <p:cNvGrpSpPr/>
            <p:nvPr/>
          </p:nvGrpSpPr>
          <p:grpSpPr>
            <a:xfrm>
              <a:off x="9794216" y="1954263"/>
              <a:ext cx="42575" cy="1340475"/>
              <a:chOff x="9544525" y="1954263"/>
              <a:chExt cx="42575" cy="1340475"/>
            </a:xfrm>
          </p:grpSpPr>
          <p:sp>
            <p:nvSpPr>
              <p:cNvPr id="219" name="Google Shape;219;p4"/>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4"/>
            <p:cNvGrpSpPr/>
            <p:nvPr/>
          </p:nvGrpSpPr>
          <p:grpSpPr>
            <a:xfrm>
              <a:off x="9691950" y="1954263"/>
              <a:ext cx="42575" cy="1340475"/>
              <a:chOff x="9385150" y="1954263"/>
              <a:chExt cx="42575" cy="1340475"/>
            </a:xfrm>
          </p:grpSpPr>
          <p:sp>
            <p:nvSpPr>
              <p:cNvPr id="227" name="Google Shape;227;p4"/>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4" name="Shape 234"/>
        <p:cNvGrpSpPr/>
        <p:nvPr/>
      </p:nvGrpSpPr>
      <p:grpSpPr>
        <a:xfrm>
          <a:off x="0" y="0"/>
          <a:ext cx="0" cy="0"/>
          <a:chOff x="0" y="0"/>
          <a:chExt cx="0" cy="0"/>
        </a:xfrm>
      </p:grpSpPr>
      <p:sp>
        <p:nvSpPr>
          <p:cNvPr id="235" name="Google Shape;235;p5"/>
          <p:cNvSpPr txBox="1"/>
          <p:nvPr>
            <p:ph type="title"/>
          </p:nvPr>
        </p:nvSpPr>
        <p:spPr>
          <a:xfrm>
            <a:off x="4288625" y="933300"/>
            <a:ext cx="4134000" cy="407400"/>
          </a:xfrm>
          <a:prstGeom prst="rect">
            <a:avLst/>
          </a:prstGeom>
        </p:spPr>
        <p:txBody>
          <a:bodyPr anchorCtr="0" anchor="t" bIns="0" lIns="0" spcFirstLastPara="1" rIns="0" wrap="square" tIns="0">
            <a:noAutofit/>
          </a:bodyPr>
          <a:lstStyle>
            <a:lvl1pPr indent="0" lvl="0" marL="0" marR="0" rtl="0" algn="l">
              <a:lnSpc>
                <a:spcPct val="100000"/>
              </a:lnSpc>
              <a:spcBef>
                <a:spcPts val="0"/>
              </a:spcBef>
              <a:spcAft>
                <a:spcPts val="0"/>
              </a:spcAft>
              <a:buSzPts val="2800"/>
              <a:buNone/>
              <a:defRPr sz="26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6" name="Google Shape;236;p5"/>
          <p:cNvSpPr txBox="1"/>
          <p:nvPr>
            <p:ph idx="2" type="title"/>
          </p:nvPr>
        </p:nvSpPr>
        <p:spPr>
          <a:xfrm>
            <a:off x="4296776" y="2826600"/>
            <a:ext cx="4134000" cy="539400"/>
          </a:xfrm>
          <a:prstGeom prst="rect">
            <a:avLst/>
          </a:prstGeom>
        </p:spPr>
        <p:txBody>
          <a:bodyPr anchorCtr="0" anchor="ctr" bIns="0" lIns="0" spcFirstLastPara="1" rIns="0" wrap="square" tIns="0">
            <a:noAutofit/>
          </a:bodyPr>
          <a:lstStyle>
            <a:lvl1pPr lvl="0" rtl="0">
              <a:spcBef>
                <a:spcPts val="0"/>
              </a:spcBef>
              <a:spcAft>
                <a:spcPts val="0"/>
              </a:spcAft>
              <a:buSzPts val="2800"/>
              <a:buNone/>
              <a:defRPr b="1" sz="2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7" name="Google Shape;237;p5"/>
          <p:cNvSpPr txBox="1"/>
          <p:nvPr>
            <p:ph idx="1" type="subTitle"/>
          </p:nvPr>
        </p:nvSpPr>
        <p:spPr>
          <a:xfrm>
            <a:off x="4299053" y="3391002"/>
            <a:ext cx="3145500" cy="1024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8" name="Google Shape;238;p5"/>
          <p:cNvSpPr txBox="1"/>
          <p:nvPr>
            <p:ph idx="3" type="subTitle"/>
          </p:nvPr>
        </p:nvSpPr>
        <p:spPr>
          <a:xfrm>
            <a:off x="4288625" y="1420200"/>
            <a:ext cx="3141300" cy="1027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239" name="Google Shape;239;p5"/>
          <p:cNvPicPr preferRelativeResize="0"/>
          <p:nvPr/>
        </p:nvPicPr>
        <p:blipFill>
          <a:blip r:embed="rId2">
            <a:alphaModFix/>
          </a:blip>
          <a:stretch>
            <a:fillRect/>
          </a:stretch>
        </p:blipFill>
        <p:spPr>
          <a:xfrm rot="899999">
            <a:off x="8269818" y="4381629"/>
            <a:ext cx="321896" cy="300100"/>
          </a:xfrm>
          <a:prstGeom prst="rect">
            <a:avLst/>
          </a:prstGeom>
          <a:noFill/>
          <a:ln>
            <a:noFill/>
          </a:ln>
        </p:spPr>
      </p:pic>
      <p:pic>
        <p:nvPicPr>
          <p:cNvPr id="240" name="Google Shape;240;p5"/>
          <p:cNvPicPr preferRelativeResize="0"/>
          <p:nvPr/>
        </p:nvPicPr>
        <p:blipFill>
          <a:blip r:embed="rId3">
            <a:alphaModFix/>
          </a:blip>
          <a:stretch>
            <a:fillRect/>
          </a:stretch>
        </p:blipFill>
        <p:spPr>
          <a:xfrm rot="899987">
            <a:off x="7311269" y="89567"/>
            <a:ext cx="535946" cy="500209"/>
          </a:xfrm>
          <a:prstGeom prst="rect">
            <a:avLst/>
          </a:prstGeom>
          <a:noFill/>
          <a:ln>
            <a:noFill/>
          </a:ln>
        </p:spPr>
      </p:pic>
      <p:pic>
        <p:nvPicPr>
          <p:cNvPr id="241" name="Google Shape;241;p5"/>
          <p:cNvPicPr preferRelativeResize="0"/>
          <p:nvPr/>
        </p:nvPicPr>
        <p:blipFill>
          <a:blip r:embed="rId4">
            <a:alphaModFix/>
          </a:blip>
          <a:stretch>
            <a:fillRect/>
          </a:stretch>
        </p:blipFill>
        <p:spPr>
          <a:xfrm flipH="1" rot="-900008">
            <a:off x="8691366" y="900348"/>
            <a:ext cx="410087" cy="3827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pic>
        <p:nvPicPr>
          <p:cNvPr id="243" name="Google Shape;243;p6"/>
          <p:cNvPicPr preferRelativeResize="0"/>
          <p:nvPr/>
        </p:nvPicPr>
        <p:blipFill>
          <a:blip r:embed="rId2">
            <a:alphaModFix/>
          </a:blip>
          <a:stretch>
            <a:fillRect/>
          </a:stretch>
        </p:blipFill>
        <p:spPr>
          <a:xfrm rot="899999">
            <a:off x="141331" y="1777704"/>
            <a:ext cx="321896" cy="300100"/>
          </a:xfrm>
          <a:prstGeom prst="rect">
            <a:avLst/>
          </a:prstGeom>
          <a:noFill/>
          <a:ln>
            <a:noFill/>
          </a:ln>
        </p:spPr>
      </p:pic>
      <p:grpSp>
        <p:nvGrpSpPr>
          <p:cNvPr id="244" name="Google Shape;244;p6"/>
          <p:cNvGrpSpPr/>
          <p:nvPr/>
        </p:nvGrpSpPr>
        <p:grpSpPr>
          <a:xfrm>
            <a:off x="8612900" y="3380513"/>
            <a:ext cx="451641" cy="1340475"/>
            <a:chOff x="9385150" y="1954263"/>
            <a:chExt cx="451641" cy="1340475"/>
          </a:xfrm>
        </p:grpSpPr>
        <p:grpSp>
          <p:nvGrpSpPr>
            <p:cNvPr id="245" name="Google Shape;245;p6"/>
            <p:cNvGrpSpPr/>
            <p:nvPr/>
          </p:nvGrpSpPr>
          <p:grpSpPr>
            <a:xfrm>
              <a:off x="9589683" y="1954263"/>
              <a:ext cx="42575" cy="1340475"/>
              <a:chOff x="9703875" y="1954263"/>
              <a:chExt cx="42575" cy="1340475"/>
            </a:xfrm>
          </p:grpSpPr>
          <p:sp>
            <p:nvSpPr>
              <p:cNvPr id="246" name="Google Shape;246;p6"/>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9487417" y="1954263"/>
              <a:ext cx="42575" cy="1340475"/>
              <a:chOff x="9544525" y="1954263"/>
              <a:chExt cx="42575" cy="1340475"/>
            </a:xfrm>
          </p:grpSpPr>
          <p:sp>
            <p:nvSpPr>
              <p:cNvPr id="254" name="Google Shape;254;p6"/>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6"/>
            <p:cNvGrpSpPr/>
            <p:nvPr/>
          </p:nvGrpSpPr>
          <p:grpSpPr>
            <a:xfrm>
              <a:off x="9385150" y="1954263"/>
              <a:ext cx="42575" cy="1340475"/>
              <a:chOff x="9385150" y="1954263"/>
              <a:chExt cx="42575" cy="1340475"/>
            </a:xfrm>
          </p:grpSpPr>
          <p:sp>
            <p:nvSpPr>
              <p:cNvPr id="262" name="Google Shape;262;p6"/>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6"/>
            <p:cNvGrpSpPr/>
            <p:nvPr/>
          </p:nvGrpSpPr>
          <p:grpSpPr>
            <a:xfrm>
              <a:off x="9794216" y="1954263"/>
              <a:ext cx="42575" cy="1340475"/>
              <a:chOff x="9544525" y="1954263"/>
              <a:chExt cx="42575" cy="1340475"/>
            </a:xfrm>
          </p:grpSpPr>
          <p:sp>
            <p:nvSpPr>
              <p:cNvPr id="270" name="Google Shape;270;p6"/>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6"/>
            <p:cNvGrpSpPr/>
            <p:nvPr/>
          </p:nvGrpSpPr>
          <p:grpSpPr>
            <a:xfrm>
              <a:off x="9691950" y="1954263"/>
              <a:ext cx="42575" cy="1340475"/>
              <a:chOff x="9385150" y="1954263"/>
              <a:chExt cx="42575" cy="1340475"/>
            </a:xfrm>
          </p:grpSpPr>
          <p:sp>
            <p:nvSpPr>
              <p:cNvPr id="278" name="Google Shape;278;p6"/>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85" name="Google Shape;285;p6"/>
          <p:cNvPicPr preferRelativeResize="0"/>
          <p:nvPr/>
        </p:nvPicPr>
        <p:blipFill>
          <a:blip r:embed="rId3">
            <a:alphaModFix/>
          </a:blip>
          <a:stretch>
            <a:fillRect/>
          </a:stretch>
        </p:blipFill>
        <p:spPr>
          <a:xfrm rot="899987">
            <a:off x="445244" y="289392"/>
            <a:ext cx="535946" cy="500209"/>
          </a:xfrm>
          <a:prstGeom prst="rect">
            <a:avLst/>
          </a:prstGeom>
          <a:noFill/>
          <a:ln>
            <a:noFill/>
          </a:ln>
        </p:spPr>
      </p:pic>
      <p:pic>
        <p:nvPicPr>
          <p:cNvPr id="286" name="Google Shape;286;p6"/>
          <p:cNvPicPr preferRelativeResize="0"/>
          <p:nvPr/>
        </p:nvPicPr>
        <p:blipFill>
          <a:blip r:embed="rId4">
            <a:alphaModFix/>
          </a:blip>
          <a:stretch>
            <a:fillRect/>
          </a:stretch>
        </p:blipFill>
        <p:spPr>
          <a:xfrm rot="900000">
            <a:off x="6847153" y="-393006"/>
            <a:ext cx="1018695" cy="949418"/>
          </a:xfrm>
          <a:prstGeom prst="rect">
            <a:avLst/>
          </a:prstGeom>
          <a:noFill/>
          <a:ln>
            <a:noFill/>
          </a:ln>
        </p:spPr>
      </p:pic>
      <p:pic>
        <p:nvPicPr>
          <p:cNvPr id="287" name="Google Shape;287;p6"/>
          <p:cNvPicPr preferRelativeResize="0"/>
          <p:nvPr/>
        </p:nvPicPr>
        <p:blipFill>
          <a:blip r:embed="rId2">
            <a:alphaModFix/>
          </a:blip>
          <a:stretch>
            <a:fillRect/>
          </a:stretch>
        </p:blipFill>
        <p:spPr>
          <a:xfrm rot="899999">
            <a:off x="8506309" y="1307147"/>
            <a:ext cx="321896" cy="300100"/>
          </a:xfrm>
          <a:prstGeom prst="rect">
            <a:avLst/>
          </a:prstGeom>
          <a:noFill/>
          <a:ln>
            <a:noFill/>
          </a:ln>
        </p:spPr>
      </p:pic>
      <p:sp>
        <p:nvSpPr>
          <p:cNvPr id="288" name="Google Shape;288;p6"/>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9" name="Shape 289"/>
        <p:cNvGrpSpPr/>
        <p:nvPr/>
      </p:nvGrpSpPr>
      <p:grpSpPr>
        <a:xfrm>
          <a:off x="0" y="0"/>
          <a:ext cx="0" cy="0"/>
          <a:chOff x="0" y="0"/>
          <a:chExt cx="0" cy="0"/>
        </a:xfrm>
      </p:grpSpPr>
      <p:sp>
        <p:nvSpPr>
          <p:cNvPr id="290" name="Google Shape;290;p7"/>
          <p:cNvSpPr txBox="1"/>
          <p:nvPr>
            <p:ph idx="1" type="subTitle"/>
          </p:nvPr>
        </p:nvSpPr>
        <p:spPr>
          <a:xfrm>
            <a:off x="963000" y="1678950"/>
            <a:ext cx="4285800" cy="22803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600"/>
              <a:buFont typeface="Lato"/>
              <a:buChar char="●"/>
              <a:defRPr sz="1600"/>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291" name="Google Shape;291;p7"/>
          <p:cNvSpPr txBox="1"/>
          <p:nvPr>
            <p:ph type="title"/>
          </p:nvPr>
        </p:nvSpPr>
        <p:spPr>
          <a:xfrm>
            <a:off x="713225" y="445025"/>
            <a:ext cx="7717500" cy="572700"/>
          </a:xfrm>
          <a:prstGeom prst="rect">
            <a:avLst/>
          </a:prstGeom>
        </p:spPr>
        <p:txBody>
          <a:bodyPr anchorCtr="0" anchor="b" bIns="0" lIns="0" spcFirstLastPara="1" rIns="0" wrap="square" tIns="0">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92" name="Google Shape;292;p7"/>
          <p:cNvGrpSpPr/>
          <p:nvPr/>
        </p:nvGrpSpPr>
        <p:grpSpPr>
          <a:xfrm>
            <a:off x="261588" y="3959238"/>
            <a:ext cx="451641" cy="1340475"/>
            <a:chOff x="9385150" y="1954263"/>
            <a:chExt cx="451641" cy="1340475"/>
          </a:xfrm>
        </p:grpSpPr>
        <p:grpSp>
          <p:nvGrpSpPr>
            <p:cNvPr id="293" name="Google Shape;293;p7"/>
            <p:cNvGrpSpPr/>
            <p:nvPr/>
          </p:nvGrpSpPr>
          <p:grpSpPr>
            <a:xfrm>
              <a:off x="9589683" y="1954263"/>
              <a:ext cx="42575" cy="1340475"/>
              <a:chOff x="9703875" y="1954263"/>
              <a:chExt cx="42575" cy="1340475"/>
            </a:xfrm>
          </p:grpSpPr>
          <p:sp>
            <p:nvSpPr>
              <p:cNvPr id="294" name="Google Shape;294;p7"/>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9487417" y="1954263"/>
              <a:ext cx="42575" cy="1340475"/>
              <a:chOff x="9544525" y="1954263"/>
              <a:chExt cx="42575" cy="1340475"/>
            </a:xfrm>
          </p:grpSpPr>
          <p:sp>
            <p:nvSpPr>
              <p:cNvPr id="302" name="Google Shape;302;p7"/>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7"/>
            <p:cNvGrpSpPr/>
            <p:nvPr/>
          </p:nvGrpSpPr>
          <p:grpSpPr>
            <a:xfrm>
              <a:off x="9385150" y="1954263"/>
              <a:ext cx="42575" cy="1340475"/>
              <a:chOff x="9385150" y="1954263"/>
              <a:chExt cx="42575" cy="1340475"/>
            </a:xfrm>
          </p:grpSpPr>
          <p:sp>
            <p:nvSpPr>
              <p:cNvPr id="310" name="Google Shape;310;p7"/>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7"/>
            <p:cNvGrpSpPr/>
            <p:nvPr/>
          </p:nvGrpSpPr>
          <p:grpSpPr>
            <a:xfrm>
              <a:off x="9794216" y="1954263"/>
              <a:ext cx="42575" cy="1340475"/>
              <a:chOff x="9544525" y="1954263"/>
              <a:chExt cx="42575" cy="1340475"/>
            </a:xfrm>
          </p:grpSpPr>
          <p:sp>
            <p:nvSpPr>
              <p:cNvPr id="318" name="Google Shape;318;p7"/>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7"/>
            <p:cNvGrpSpPr/>
            <p:nvPr/>
          </p:nvGrpSpPr>
          <p:grpSpPr>
            <a:xfrm>
              <a:off x="9691950" y="1954263"/>
              <a:ext cx="42575" cy="1340475"/>
              <a:chOff x="9385150" y="1954263"/>
              <a:chExt cx="42575" cy="1340475"/>
            </a:xfrm>
          </p:grpSpPr>
          <p:sp>
            <p:nvSpPr>
              <p:cNvPr id="326" name="Google Shape;326;p7"/>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3" name="Google Shape;333;p7"/>
          <p:cNvGrpSpPr/>
          <p:nvPr/>
        </p:nvGrpSpPr>
        <p:grpSpPr>
          <a:xfrm>
            <a:off x="8430763" y="-236037"/>
            <a:ext cx="451641" cy="1340475"/>
            <a:chOff x="9385150" y="1954263"/>
            <a:chExt cx="451641" cy="1340475"/>
          </a:xfrm>
        </p:grpSpPr>
        <p:grpSp>
          <p:nvGrpSpPr>
            <p:cNvPr id="334" name="Google Shape;334;p7"/>
            <p:cNvGrpSpPr/>
            <p:nvPr/>
          </p:nvGrpSpPr>
          <p:grpSpPr>
            <a:xfrm>
              <a:off x="9589683" y="1954263"/>
              <a:ext cx="42575" cy="1340475"/>
              <a:chOff x="9703875" y="1954263"/>
              <a:chExt cx="42575" cy="1340475"/>
            </a:xfrm>
          </p:grpSpPr>
          <p:sp>
            <p:nvSpPr>
              <p:cNvPr id="335" name="Google Shape;335;p7"/>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7"/>
            <p:cNvGrpSpPr/>
            <p:nvPr/>
          </p:nvGrpSpPr>
          <p:grpSpPr>
            <a:xfrm>
              <a:off x="9487417" y="1954263"/>
              <a:ext cx="42575" cy="1340475"/>
              <a:chOff x="9544525" y="1954263"/>
              <a:chExt cx="42575" cy="1340475"/>
            </a:xfrm>
          </p:grpSpPr>
          <p:sp>
            <p:nvSpPr>
              <p:cNvPr id="343" name="Google Shape;343;p7"/>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7"/>
            <p:cNvGrpSpPr/>
            <p:nvPr/>
          </p:nvGrpSpPr>
          <p:grpSpPr>
            <a:xfrm>
              <a:off x="9385150" y="1954263"/>
              <a:ext cx="42575" cy="1340475"/>
              <a:chOff x="9385150" y="1954263"/>
              <a:chExt cx="42575" cy="1340475"/>
            </a:xfrm>
          </p:grpSpPr>
          <p:sp>
            <p:nvSpPr>
              <p:cNvPr id="351" name="Google Shape;351;p7"/>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a:off x="9794216" y="1954263"/>
              <a:ext cx="42575" cy="1340475"/>
              <a:chOff x="9544525" y="1954263"/>
              <a:chExt cx="42575" cy="1340475"/>
            </a:xfrm>
          </p:grpSpPr>
          <p:sp>
            <p:nvSpPr>
              <p:cNvPr id="359" name="Google Shape;359;p7"/>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7"/>
            <p:cNvGrpSpPr/>
            <p:nvPr/>
          </p:nvGrpSpPr>
          <p:grpSpPr>
            <a:xfrm>
              <a:off x="9691950" y="1954263"/>
              <a:ext cx="42575" cy="1340475"/>
              <a:chOff x="9385150" y="1954263"/>
              <a:chExt cx="42575" cy="1340475"/>
            </a:xfrm>
          </p:grpSpPr>
          <p:sp>
            <p:nvSpPr>
              <p:cNvPr id="367" name="Google Shape;367;p7"/>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4" name="Shape 374"/>
        <p:cNvGrpSpPr/>
        <p:nvPr/>
      </p:nvGrpSpPr>
      <p:grpSpPr>
        <a:xfrm>
          <a:off x="0" y="0"/>
          <a:ext cx="0" cy="0"/>
          <a:chOff x="0" y="0"/>
          <a:chExt cx="0" cy="0"/>
        </a:xfrm>
      </p:grpSpPr>
      <p:sp>
        <p:nvSpPr>
          <p:cNvPr id="375" name="Google Shape;375;p8"/>
          <p:cNvSpPr txBox="1"/>
          <p:nvPr>
            <p:ph type="title"/>
          </p:nvPr>
        </p:nvSpPr>
        <p:spPr>
          <a:xfrm>
            <a:off x="1388100" y="698375"/>
            <a:ext cx="6367800" cy="1871100"/>
          </a:xfrm>
          <a:prstGeom prst="rect">
            <a:avLst/>
          </a:prstGeom>
        </p:spPr>
        <p:txBody>
          <a:bodyPr anchorCtr="0" anchor="ctr" bIns="0" lIns="0" spcFirstLastPara="1" rIns="0" wrap="square" tIns="0">
            <a:noAutofit/>
          </a:bodyPr>
          <a:lstStyle>
            <a:lvl1pPr lvl="0" algn="r">
              <a:lnSpc>
                <a:spcPct val="80000"/>
              </a:lnSpc>
              <a:spcBef>
                <a:spcPts val="0"/>
              </a:spcBef>
              <a:spcAft>
                <a:spcPts val="0"/>
              </a:spcAft>
              <a:buSzPts val="4800"/>
              <a:buNone/>
              <a:defRPr sz="6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6" name="Shape 376"/>
        <p:cNvGrpSpPr/>
        <p:nvPr/>
      </p:nvGrpSpPr>
      <p:grpSpPr>
        <a:xfrm>
          <a:off x="0" y="0"/>
          <a:ext cx="0" cy="0"/>
          <a:chOff x="0" y="0"/>
          <a:chExt cx="0" cy="0"/>
        </a:xfrm>
      </p:grpSpPr>
      <p:sp>
        <p:nvSpPr>
          <p:cNvPr id="377" name="Google Shape;377;p9"/>
          <p:cNvSpPr txBox="1"/>
          <p:nvPr>
            <p:ph type="title"/>
          </p:nvPr>
        </p:nvSpPr>
        <p:spPr>
          <a:xfrm>
            <a:off x="1371600" y="2164500"/>
            <a:ext cx="6400800" cy="705600"/>
          </a:xfrm>
          <a:prstGeom prst="rect">
            <a:avLst/>
          </a:prstGeom>
        </p:spPr>
        <p:txBody>
          <a:bodyPr anchorCtr="0" anchor="t" bIns="0" lIns="0" spcFirstLastPara="1" rIns="0" wrap="square" tIns="0">
            <a:noAutofit/>
          </a:bodyPr>
          <a:lstStyle>
            <a:lvl1pPr lvl="0" algn="ctr">
              <a:spcBef>
                <a:spcPts val="0"/>
              </a:spcBef>
              <a:spcAft>
                <a:spcPts val="0"/>
              </a:spcAft>
              <a:buSzPts val="4200"/>
              <a:buNone/>
              <a:defRPr sz="5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8" name="Google Shape;378;p9"/>
          <p:cNvSpPr txBox="1"/>
          <p:nvPr>
            <p:ph idx="1" type="subTitle"/>
          </p:nvPr>
        </p:nvSpPr>
        <p:spPr>
          <a:xfrm>
            <a:off x="1371600" y="3124800"/>
            <a:ext cx="6400800" cy="8148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9" name="Shape 379"/>
        <p:cNvGrpSpPr/>
        <p:nvPr/>
      </p:nvGrpSpPr>
      <p:grpSpPr>
        <a:xfrm>
          <a:off x="0" y="0"/>
          <a:ext cx="0" cy="0"/>
          <a:chOff x="0" y="0"/>
          <a:chExt cx="0" cy="0"/>
        </a:xfrm>
      </p:grpSpPr>
      <p:sp>
        <p:nvSpPr>
          <p:cNvPr id="380" name="Google Shape;380;p10"/>
          <p:cNvSpPr txBox="1"/>
          <p:nvPr>
            <p:ph idx="1" type="body"/>
          </p:nvPr>
        </p:nvSpPr>
        <p:spPr>
          <a:xfrm>
            <a:off x="2834230" y="3912025"/>
            <a:ext cx="4435200" cy="732300"/>
          </a:xfrm>
          <a:prstGeom prst="rect">
            <a:avLst/>
          </a:prstGeom>
        </p:spPr>
        <p:txBody>
          <a:bodyPr anchorCtr="0" anchor="t" bIns="0" lIns="0" spcFirstLastPara="1" rIns="0" wrap="square" tIns="0">
            <a:noAutofit/>
          </a:bodyPr>
          <a:lstStyle>
            <a:lvl1pPr indent="-228600" lvl="0" marL="457200" algn="r">
              <a:lnSpc>
                <a:spcPct val="80000"/>
              </a:lnSpc>
              <a:spcBef>
                <a:spcPts val="0"/>
              </a:spcBef>
              <a:spcAft>
                <a:spcPts val="0"/>
              </a:spcAft>
              <a:buSzPts val="1800"/>
              <a:buNone/>
              <a:defRPr b="1" sz="3000">
                <a:latin typeface="Lexend"/>
                <a:ea typeface="Lexend"/>
                <a:cs typeface="Lexend"/>
                <a:sym typeface="Lexend"/>
              </a:defRPr>
            </a:lvl1pPr>
          </a:lstStyle>
          <a:p/>
        </p:txBody>
      </p:sp>
      <p:grpSp>
        <p:nvGrpSpPr>
          <p:cNvPr id="381" name="Google Shape;381;p10"/>
          <p:cNvGrpSpPr/>
          <p:nvPr/>
        </p:nvGrpSpPr>
        <p:grpSpPr>
          <a:xfrm>
            <a:off x="211250" y="0"/>
            <a:ext cx="451641" cy="1340475"/>
            <a:chOff x="9385150" y="1954263"/>
            <a:chExt cx="451641" cy="1340475"/>
          </a:xfrm>
        </p:grpSpPr>
        <p:grpSp>
          <p:nvGrpSpPr>
            <p:cNvPr id="382" name="Google Shape;382;p10"/>
            <p:cNvGrpSpPr/>
            <p:nvPr/>
          </p:nvGrpSpPr>
          <p:grpSpPr>
            <a:xfrm>
              <a:off x="9589683" y="1954263"/>
              <a:ext cx="42575" cy="1340475"/>
              <a:chOff x="9703875" y="1954263"/>
              <a:chExt cx="42575" cy="1340475"/>
            </a:xfrm>
          </p:grpSpPr>
          <p:sp>
            <p:nvSpPr>
              <p:cNvPr id="383" name="Google Shape;383;p10"/>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0"/>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0"/>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0"/>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0"/>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0"/>
            <p:cNvGrpSpPr/>
            <p:nvPr/>
          </p:nvGrpSpPr>
          <p:grpSpPr>
            <a:xfrm>
              <a:off x="9487417" y="1954263"/>
              <a:ext cx="42575" cy="1340475"/>
              <a:chOff x="9544525" y="1954263"/>
              <a:chExt cx="42575" cy="1340475"/>
            </a:xfrm>
          </p:grpSpPr>
          <p:sp>
            <p:nvSpPr>
              <p:cNvPr id="391" name="Google Shape;391;p10"/>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0"/>
            <p:cNvGrpSpPr/>
            <p:nvPr/>
          </p:nvGrpSpPr>
          <p:grpSpPr>
            <a:xfrm>
              <a:off x="9385150" y="1954263"/>
              <a:ext cx="42575" cy="1340475"/>
              <a:chOff x="9385150" y="1954263"/>
              <a:chExt cx="42575" cy="1340475"/>
            </a:xfrm>
          </p:grpSpPr>
          <p:sp>
            <p:nvSpPr>
              <p:cNvPr id="399" name="Google Shape;399;p10"/>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10"/>
            <p:cNvGrpSpPr/>
            <p:nvPr/>
          </p:nvGrpSpPr>
          <p:grpSpPr>
            <a:xfrm>
              <a:off x="9794216" y="1954263"/>
              <a:ext cx="42575" cy="1340475"/>
              <a:chOff x="9544525" y="1954263"/>
              <a:chExt cx="42575" cy="1340475"/>
            </a:xfrm>
          </p:grpSpPr>
          <p:sp>
            <p:nvSpPr>
              <p:cNvPr id="407" name="Google Shape;407;p10"/>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10"/>
            <p:cNvGrpSpPr/>
            <p:nvPr/>
          </p:nvGrpSpPr>
          <p:grpSpPr>
            <a:xfrm>
              <a:off x="9691950" y="1954263"/>
              <a:ext cx="42575" cy="1340475"/>
              <a:chOff x="9385150" y="1954263"/>
              <a:chExt cx="42575" cy="1340475"/>
            </a:xfrm>
          </p:grpSpPr>
          <p:sp>
            <p:nvSpPr>
              <p:cNvPr id="415" name="Google Shape;415;p10"/>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0"/>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0"/>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2" name="Google Shape;422;p10"/>
          <p:cNvGrpSpPr/>
          <p:nvPr/>
        </p:nvGrpSpPr>
        <p:grpSpPr>
          <a:xfrm>
            <a:off x="8692350" y="1906388"/>
            <a:ext cx="451641" cy="1340475"/>
            <a:chOff x="9385150" y="1954263"/>
            <a:chExt cx="451641" cy="1340475"/>
          </a:xfrm>
        </p:grpSpPr>
        <p:grpSp>
          <p:nvGrpSpPr>
            <p:cNvPr id="423" name="Google Shape;423;p10"/>
            <p:cNvGrpSpPr/>
            <p:nvPr/>
          </p:nvGrpSpPr>
          <p:grpSpPr>
            <a:xfrm>
              <a:off x="9589683" y="1954263"/>
              <a:ext cx="42575" cy="1340475"/>
              <a:chOff x="9703875" y="1954263"/>
              <a:chExt cx="42575" cy="1340475"/>
            </a:xfrm>
          </p:grpSpPr>
          <p:sp>
            <p:nvSpPr>
              <p:cNvPr id="424" name="Google Shape;424;p10"/>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10"/>
            <p:cNvGrpSpPr/>
            <p:nvPr/>
          </p:nvGrpSpPr>
          <p:grpSpPr>
            <a:xfrm>
              <a:off x="9487417" y="1954263"/>
              <a:ext cx="42575" cy="1340475"/>
              <a:chOff x="9544525" y="1954263"/>
              <a:chExt cx="42575" cy="1340475"/>
            </a:xfrm>
          </p:grpSpPr>
          <p:sp>
            <p:nvSpPr>
              <p:cNvPr id="432" name="Google Shape;432;p10"/>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10"/>
            <p:cNvGrpSpPr/>
            <p:nvPr/>
          </p:nvGrpSpPr>
          <p:grpSpPr>
            <a:xfrm>
              <a:off x="9385150" y="1954263"/>
              <a:ext cx="42575" cy="1340475"/>
              <a:chOff x="9385150" y="1954263"/>
              <a:chExt cx="42575" cy="1340475"/>
            </a:xfrm>
          </p:grpSpPr>
          <p:sp>
            <p:nvSpPr>
              <p:cNvPr id="440" name="Google Shape;440;p10"/>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0"/>
            <p:cNvGrpSpPr/>
            <p:nvPr/>
          </p:nvGrpSpPr>
          <p:grpSpPr>
            <a:xfrm>
              <a:off x="9794216" y="1954263"/>
              <a:ext cx="42575" cy="1340475"/>
              <a:chOff x="9544525" y="1954263"/>
              <a:chExt cx="42575" cy="1340475"/>
            </a:xfrm>
          </p:grpSpPr>
          <p:sp>
            <p:nvSpPr>
              <p:cNvPr id="448" name="Google Shape;448;p10"/>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0"/>
            <p:cNvGrpSpPr/>
            <p:nvPr/>
          </p:nvGrpSpPr>
          <p:grpSpPr>
            <a:xfrm>
              <a:off x="9691950" y="1954263"/>
              <a:ext cx="42575" cy="1340475"/>
              <a:chOff x="9385150" y="1954263"/>
              <a:chExt cx="42575" cy="1340475"/>
            </a:xfrm>
          </p:grpSpPr>
          <p:sp>
            <p:nvSpPr>
              <p:cNvPr id="456" name="Google Shape;456;p10"/>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463" name="Google Shape;463;p10"/>
          <p:cNvPicPr preferRelativeResize="0"/>
          <p:nvPr/>
        </p:nvPicPr>
        <p:blipFill>
          <a:blip r:embed="rId2">
            <a:alphaModFix/>
          </a:blip>
          <a:stretch>
            <a:fillRect/>
          </a:stretch>
        </p:blipFill>
        <p:spPr>
          <a:xfrm flipH="1" rot="-900008">
            <a:off x="1505003" y="4492823"/>
            <a:ext cx="410087" cy="382752"/>
          </a:xfrm>
          <a:prstGeom prst="rect">
            <a:avLst/>
          </a:prstGeom>
          <a:noFill/>
          <a:ln>
            <a:noFill/>
          </a:ln>
        </p:spPr>
      </p:pic>
      <p:pic>
        <p:nvPicPr>
          <p:cNvPr id="464" name="Google Shape;464;p10"/>
          <p:cNvPicPr preferRelativeResize="0"/>
          <p:nvPr/>
        </p:nvPicPr>
        <p:blipFill>
          <a:blip r:embed="rId3">
            <a:alphaModFix/>
          </a:blip>
          <a:stretch>
            <a:fillRect/>
          </a:stretch>
        </p:blipFill>
        <p:spPr>
          <a:xfrm flipH="1" rot="1288042">
            <a:off x="310074" y="3425315"/>
            <a:ext cx="726133" cy="677719"/>
          </a:xfrm>
          <a:prstGeom prst="rect">
            <a:avLst/>
          </a:prstGeom>
          <a:noFill/>
          <a:ln>
            <a:noFill/>
          </a:ln>
        </p:spPr>
      </p:pic>
      <p:pic>
        <p:nvPicPr>
          <p:cNvPr id="465" name="Google Shape;465;p10"/>
          <p:cNvPicPr preferRelativeResize="0"/>
          <p:nvPr/>
        </p:nvPicPr>
        <p:blipFill>
          <a:blip r:embed="rId4">
            <a:alphaModFix/>
          </a:blip>
          <a:stretch>
            <a:fillRect/>
          </a:stretch>
        </p:blipFill>
        <p:spPr>
          <a:xfrm rot="899999">
            <a:off x="4392831" y="-99421"/>
            <a:ext cx="321896" cy="3001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rgbClr val="DCF4FA"/>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accent2"/>
              </a:buClr>
              <a:buSzPts val="2800"/>
              <a:buFont typeface="Lexend"/>
              <a:buNone/>
              <a:defRPr b="1" sz="2800">
                <a:solidFill>
                  <a:schemeClr val="accent2"/>
                </a:solidFill>
                <a:latin typeface="Lexend"/>
                <a:ea typeface="Lexend"/>
                <a:cs typeface="Lexend"/>
                <a:sym typeface="Lexend"/>
              </a:defRPr>
            </a:lvl1pPr>
            <a:lvl2pPr lvl="1">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0" lIns="0" spcFirstLastPara="1" rIns="0" wrap="square" tIns="0">
            <a:noAutofit/>
          </a:bodyPr>
          <a:lstStyle>
            <a:lvl1pPr indent="-342900" lvl="0" marL="457200">
              <a:lnSpc>
                <a:spcPct val="100000"/>
              </a:lnSpc>
              <a:spcBef>
                <a:spcPts val="0"/>
              </a:spcBef>
              <a:spcAft>
                <a:spcPts val="0"/>
              </a:spcAft>
              <a:buClr>
                <a:schemeClr val="dk1"/>
              </a:buClr>
              <a:buSzPts val="1800"/>
              <a:buFont typeface="Roboto Slab"/>
              <a:buChar char="●"/>
              <a:defRPr sz="1800">
                <a:solidFill>
                  <a:schemeClr val="dk1"/>
                </a:solidFill>
                <a:latin typeface="Roboto Slab"/>
                <a:ea typeface="Roboto Slab"/>
                <a:cs typeface="Roboto Slab"/>
                <a:sym typeface="Roboto Slab"/>
              </a:defRPr>
            </a:lvl1pPr>
            <a:lvl2pPr indent="-317500" lvl="1" marL="9144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2pPr>
            <a:lvl3pPr indent="-317500" lvl="2" marL="13716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3pPr>
            <a:lvl4pPr indent="-317500" lvl="3" marL="18288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4pPr>
            <a:lvl5pPr indent="-317500" lvl="4" marL="22860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5pPr>
            <a:lvl6pPr indent="-317500" lvl="5" marL="27432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6pPr>
            <a:lvl7pPr indent="-317500" lvl="6" marL="32004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7pPr>
            <a:lvl8pPr indent="-317500" lvl="7" marL="36576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8pPr>
            <a:lvl9pPr indent="-317500" lvl="8" marL="41148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1.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6.jpg"/><Relationship Id="rId4" Type="http://schemas.openxmlformats.org/officeDocument/2006/relationships/image" Target="../media/image20.png"/><Relationship Id="rId5" Type="http://schemas.openxmlformats.org/officeDocument/2006/relationships/image" Target="../media/image4.png"/><Relationship Id="rId6" Type="http://schemas.openxmlformats.org/officeDocument/2006/relationships/hyperlink" Target="mailto:muskaansah2000@gmail.com" TargetMode="External"/><Relationship Id="rId7" Type="http://schemas.openxmlformats.org/officeDocument/2006/relationships/hyperlink" Target="https://www.linkedin.com/in/mushkan-sah-m200017" TargetMode="External"/><Relationship Id="rId8" Type="http://schemas.openxmlformats.org/officeDocument/2006/relationships/hyperlink" Target="https://peerlist.io/mushkan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9.jp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DCF4FA"/>
            </a:gs>
          </a:gsLst>
          <a:path path="circle">
            <a:fillToRect b="50%" l="50%" r="50%" t="50%"/>
          </a:path>
          <a:tileRect/>
        </a:gradFill>
      </p:bgPr>
    </p:bg>
    <p:spTree>
      <p:nvGrpSpPr>
        <p:cNvPr id="1099" name="Shape 1099"/>
        <p:cNvGrpSpPr/>
        <p:nvPr/>
      </p:nvGrpSpPr>
      <p:grpSpPr>
        <a:xfrm>
          <a:off x="0" y="0"/>
          <a:ext cx="0" cy="0"/>
          <a:chOff x="0" y="0"/>
          <a:chExt cx="0" cy="0"/>
        </a:xfrm>
      </p:grpSpPr>
      <p:sp>
        <p:nvSpPr>
          <p:cNvPr id="1100" name="Google Shape;1100;p31"/>
          <p:cNvSpPr txBox="1"/>
          <p:nvPr>
            <p:ph type="ctrTitle"/>
          </p:nvPr>
        </p:nvSpPr>
        <p:spPr>
          <a:xfrm>
            <a:off x="3456150" y="1848720"/>
            <a:ext cx="4499400" cy="269400"/>
          </a:xfrm>
          <a:prstGeom prst="rect">
            <a:avLst/>
          </a:prstGeom>
        </p:spPr>
        <p:txBody>
          <a:bodyPr anchorCtr="0" anchor="t" bIns="0" lIns="0" spcFirstLastPara="1" rIns="0" wrap="square" tIns="0">
            <a:noAutofit/>
          </a:bodyPr>
          <a:lstStyle/>
          <a:p>
            <a:pPr indent="0" lvl="0" marL="0" rtl="0" algn="l">
              <a:lnSpc>
                <a:spcPct val="115000"/>
              </a:lnSpc>
              <a:spcBef>
                <a:spcPts val="1800"/>
              </a:spcBef>
              <a:spcAft>
                <a:spcPts val="600"/>
              </a:spcAft>
              <a:buNone/>
            </a:pPr>
            <a:r>
              <a:rPr lang="en" sz="2900">
                <a:solidFill>
                  <a:schemeClr val="accent4"/>
                </a:solidFill>
                <a:highlight>
                  <a:schemeClr val="lt1"/>
                </a:highlight>
                <a:latin typeface="Krona One"/>
                <a:ea typeface="Krona One"/>
                <a:cs typeface="Krona One"/>
                <a:sym typeface="Krona One"/>
              </a:rPr>
              <a:t>Cardiac Patients Medical Report Analysis</a:t>
            </a:r>
            <a:endParaRPr sz="6100">
              <a:solidFill>
                <a:schemeClr val="accent4"/>
              </a:solidFill>
              <a:highlight>
                <a:schemeClr val="lt1"/>
              </a:highlight>
              <a:latin typeface="Krona One"/>
              <a:ea typeface="Krona One"/>
              <a:cs typeface="Krona One"/>
              <a:sym typeface="Krona One"/>
            </a:endParaRPr>
          </a:p>
        </p:txBody>
      </p:sp>
      <p:pic>
        <p:nvPicPr>
          <p:cNvPr id="1101" name="Google Shape;1101;p31"/>
          <p:cNvPicPr preferRelativeResize="0"/>
          <p:nvPr/>
        </p:nvPicPr>
        <p:blipFill>
          <a:blip r:embed="rId3">
            <a:alphaModFix/>
          </a:blip>
          <a:stretch>
            <a:fillRect/>
          </a:stretch>
        </p:blipFill>
        <p:spPr>
          <a:xfrm rot="900000">
            <a:off x="5443053" y="330544"/>
            <a:ext cx="1018695" cy="949418"/>
          </a:xfrm>
          <a:prstGeom prst="rect">
            <a:avLst/>
          </a:prstGeom>
          <a:noFill/>
          <a:ln>
            <a:noFill/>
          </a:ln>
        </p:spPr>
      </p:pic>
      <p:pic>
        <p:nvPicPr>
          <p:cNvPr id="1102" name="Google Shape;1102;p31"/>
          <p:cNvPicPr preferRelativeResize="0"/>
          <p:nvPr/>
        </p:nvPicPr>
        <p:blipFill>
          <a:blip r:embed="rId4">
            <a:alphaModFix/>
          </a:blip>
          <a:stretch>
            <a:fillRect/>
          </a:stretch>
        </p:blipFill>
        <p:spPr>
          <a:xfrm rot="899998">
            <a:off x="768182" y="290439"/>
            <a:ext cx="665522" cy="621153"/>
          </a:xfrm>
          <a:prstGeom prst="rect">
            <a:avLst/>
          </a:prstGeom>
          <a:noFill/>
          <a:ln>
            <a:noFill/>
          </a:ln>
        </p:spPr>
      </p:pic>
      <p:pic>
        <p:nvPicPr>
          <p:cNvPr id="1103" name="Google Shape;1103;p31"/>
          <p:cNvPicPr preferRelativeResize="0"/>
          <p:nvPr/>
        </p:nvPicPr>
        <p:blipFill>
          <a:blip r:embed="rId5">
            <a:alphaModFix/>
          </a:blip>
          <a:stretch>
            <a:fillRect/>
          </a:stretch>
        </p:blipFill>
        <p:spPr>
          <a:xfrm rot="899987">
            <a:off x="1182344" y="2002692"/>
            <a:ext cx="535946" cy="500209"/>
          </a:xfrm>
          <a:prstGeom prst="rect">
            <a:avLst/>
          </a:prstGeom>
          <a:noFill/>
          <a:ln>
            <a:noFill/>
          </a:ln>
        </p:spPr>
      </p:pic>
      <p:pic>
        <p:nvPicPr>
          <p:cNvPr id="1104" name="Google Shape;1104;p31"/>
          <p:cNvPicPr preferRelativeResize="0"/>
          <p:nvPr/>
        </p:nvPicPr>
        <p:blipFill>
          <a:blip r:embed="rId4">
            <a:alphaModFix/>
          </a:blip>
          <a:stretch>
            <a:fillRect/>
          </a:stretch>
        </p:blipFill>
        <p:spPr>
          <a:xfrm rot="899998">
            <a:off x="6052057" y="4015914"/>
            <a:ext cx="665522" cy="621153"/>
          </a:xfrm>
          <a:prstGeom prst="rect">
            <a:avLst/>
          </a:prstGeom>
          <a:noFill/>
          <a:ln>
            <a:noFill/>
          </a:ln>
        </p:spPr>
      </p:pic>
      <p:pic>
        <p:nvPicPr>
          <p:cNvPr id="1105" name="Google Shape;1105;p31"/>
          <p:cNvPicPr preferRelativeResize="0"/>
          <p:nvPr/>
        </p:nvPicPr>
        <p:blipFill>
          <a:blip r:embed="rId4">
            <a:alphaModFix/>
          </a:blip>
          <a:stretch>
            <a:fillRect/>
          </a:stretch>
        </p:blipFill>
        <p:spPr>
          <a:xfrm flipH="1" rot="-900008">
            <a:off x="3905541" y="1073273"/>
            <a:ext cx="410087" cy="382752"/>
          </a:xfrm>
          <a:prstGeom prst="rect">
            <a:avLst/>
          </a:prstGeom>
          <a:noFill/>
          <a:ln>
            <a:noFill/>
          </a:ln>
        </p:spPr>
      </p:pic>
      <p:pic>
        <p:nvPicPr>
          <p:cNvPr id="1106" name="Google Shape;1106;p31"/>
          <p:cNvPicPr preferRelativeResize="0"/>
          <p:nvPr/>
        </p:nvPicPr>
        <p:blipFill>
          <a:blip r:embed="rId5">
            <a:alphaModFix/>
          </a:blip>
          <a:stretch>
            <a:fillRect/>
          </a:stretch>
        </p:blipFill>
        <p:spPr>
          <a:xfrm flipH="1" rot="1288032">
            <a:off x="3201719" y="4223167"/>
            <a:ext cx="535946" cy="500209"/>
          </a:xfrm>
          <a:prstGeom prst="rect">
            <a:avLst/>
          </a:prstGeom>
          <a:noFill/>
          <a:ln>
            <a:noFill/>
          </a:ln>
        </p:spPr>
      </p:pic>
      <p:pic>
        <p:nvPicPr>
          <p:cNvPr id="1107" name="Google Shape;1107;p31"/>
          <p:cNvPicPr preferRelativeResize="0"/>
          <p:nvPr/>
        </p:nvPicPr>
        <p:blipFill>
          <a:blip r:embed="rId6">
            <a:alphaModFix/>
          </a:blip>
          <a:stretch>
            <a:fillRect/>
          </a:stretch>
        </p:blipFill>
        <p:spPr>
          <a:xfrm rot="899999">
            <a:off x="6995534" y="1336772"/>
            <a:ext cx="321896" cy="300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grpSp>
        <p:nvGrpSpPr>
          <p:cNvPr id="1357" name="Google Shape;1357;p40"/>
          <p:cNvGrpSpPr/>
          <p:nvPr/>
        </p:nvGrpSpPr>
        <p:grpSpPr>
          <a:xfrm>
            <a:off x="8672225" y="1899238"/>
            <a:ext cx="451641" cy="1340475"/>
            <a:chOff x="9385150" y="1954263"/>
            <a:chExt cx="451641" cy="1340475"/>
          </a:xfrm>
        </p:grpSpPr>
        <p:grpSp>
          <p:nvGrpSpPr>
            <p:cNvPr id="1358" name="Google Shape;1358;p40"/>
            <p:cNvGrpSpPr/>
            <p:nvPr/>
          </p:nvGrpSpPr>
          <p:grpSpPr>
            <a:xfrm>
              <a:off x="9589683" y="1954263"/>
              <a:ext cx="42575" cy="1340475"/>
              <a:chOff x="9703875" y="1954263"/>
              <a:chExt cx="42575" cy="1340475"/>
            </a:xfrm>
          </p:grpSpPr>
          <p:sp>
            <p:nvSpPr>
              <p:cNvPr id="1359" name="Google Shape;1359;p40"/>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0"/>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0"/>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0"/>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0"/>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0"/>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0"/>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40"/>
            <p:cNvGrpSpPr/>
            <p:nvPr/>
          </p:nvGrpSpPr>
          <p:grpSpPr>
            <a:xfrm>
              <a:off x="9487417" y="1954263"/>
              <a:ext cx="42575" cy="1340475"/>
              <a:chOff x="9544525" y="1954263"/>
              <a:chExt cx="42575" cy="1340475"/>
            </a:xfrm>
          </p:grpSpPr>
          <p:sp>
            <p:nvSpPr>
              <p:cNvPr id="1367" name="Google Shape;1367;p40"/>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0"/>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0"/>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0"/>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0"/>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0"/>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0"/>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40"/>
            <p:cNvGrpSpPr/>
            <p:nvPr/>
          </p:nvGrpSpPr>
          <p:grpSpPr>
            <a:xfrm>
              <a:off x="9385150" y="1954263"/>
              <a:ext cx="42575" cy="1340475"/>
              <a:chOff x="9385150" y="1954263"/>
              <a:chExt cx="42575" cy="1340475"/>
            </a:xfrm>
          </p:grpSpPr>
          <p:sp>
            <p:nvSpPr>
              <p:cNvPr id="1375" name="Google Shape;1375;p40"/>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0"/>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0"/>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0"/>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0"/>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0"/>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0"/>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40"/>
            <p:cNvGrpSpPr/>
            <p:nvPr/>
          </p:nvGrpSpPr>
          <p:grpSpPr>
            <a:xfrm>
              <a:off x="9794216" y="1954263"/>
              <a:ext cx="42575" cy="1340475"/>
              <a:chOff x="9544525" y="1954263"/>
              <a:chExt cx="42575" cy="1340475"/>
            </a:xfrm>
          </p:grpSpPr>
          <p:sp>
            <p:nvSpPr>
              <p:cNvPr id="1383" name="Google Shape;1383;p40"/>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0"/>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0"/>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0"/>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0"/>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0"/>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0"/>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40"/>
            <p:cNvGrpSpPr/>
            <p:nvPr/>
          </p:nvGrpSpPr>
          <p:grpSpPr>
            <a:xfrm>
              <a:off x="9691950" y="1954263"/>
              <a:ext cx="42575" cy="1340475"/>
              <a:chOff x="9385150" y="1954263"/>
              <a:chExt cx="42575" cy="1340475"/>
            </a:xfrm>
          </p:grpSpPr>
          <p:sp>
            <p:nvSpPr>
              <p:cNvPr id="1391" name="Google Shape;1391;p40"/>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0"/>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0"/>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0"/>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0"/>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0"/>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0"/>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8" name="Google Shape;1398;p40"/>
          <p:cNvSpPr txBox="1"/>
          <p:nvPr/>
        </p:nvSpPr>
        <p:spPr>
          <a:xfrm>
            <a:off x="1629500" y="386850"/>
            <a:ext cx="6564900" cy="46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2"/>
                </a:solidFill>
              </a:rPr>
              <a:t>3.</a:t>
            </a:r>
            <a:r>
              <a:rPr b="1" lang="en" sz="1100">
                <a:solidFill>
                  <a:schemeClr val="accent2"/>
                </a:solidFill>
                <a:latin typeface="Times New Roman"/>
                <a:ea typeface="Times New Roman"/>
                <a:cs typeface="Times New Roman"/>
                <a:sym typeface="Times New Roman"/>
              </a:rPr>
              <a:t>  </a:t>
            </a:r>
            <a:r>
              <a:rPr b="1" lang="en" sz="1500">
                <a:solidFill>
                  <a:schemeClr val="accent2"/>
                </a:solidFill>
              </a:rPr>
              <a:t>What chest pain types pose a severe risk of a heart attack?</a:t>
            </a:r>
            <a:endParaRPr b="1" sz="1500">
              <a:solidFill>
                <a:schemeClr val="accent2"/>
              </a:solidFill>
            </a:endParaRPr>
          </a:p>
          <a:p>
            <a:pPr indent="0" lvl="0" marL="0" rtl="0" algn="l">
              <a:lnSpc>
                <a:spcPct val="115000"/>
              </a:lnSpc>
              <a:spcBef>
                <a:spcPts val="0"/>
              </a:spcBef>
              <a:spcAft>
                <a:spcPts val="0"/>
              </a:spcAft>
              <a:buNone/>
            </a:pPr>
            <a:r>
              <a:t/>
            </a:r>
            <a:endParaRPr b="1" sz="1600">
              <a:solidFill>
                <a:schemeClr val="accent2"/>
              </a:solidFill>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1399" name="Google Shape;1399;p40"/>
          <p:cNvSpPr txBox="1"/>
          <p:nvPr/>
        </p:nvSpPr>
        <p:spPr>
          <a:xfrm>
            <a:off x="5404350" y="1969475"/>
            <a:ext cx="3267900" cy="18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A64D79"/>
                </a:solidFill>
                <a:latin typeface="Roboto Slab"/>
                <a:ea typeface="Roboto Slab"/>
                <a:cs typeface="Roboto Slab"/>
                <a:sym typeface="Roboto Slab"/>
              </a:rPr>
              <a:t>Out of the 4 , typical angina poses a severe risk of heart attack.</a:t>
            </a:r>
            <a:endParaRPr b="1" sz="1700">
              <a:solidFill>
                <a:srgbClr val="A64D79"/>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1400" name="Google Shape;1400;p40"/>
          <p:cNvPicPr preferRelativeResize="0"/>
          <p:nvPr/>
        </p:nvPicPr>
        <p:blipFill>
          <a:blip r:embed="rId3">
            <a:alphaModFix amt="70000"/>
          </a:blip>
          <a:stretch>
            <a:fillRect/>
          </a:stretch>
        </p:blipFill>
        <p:spPr>
          <a:xfrm>
            <a:off x="310950" y="1160575"/>
            <a:ext cx="5093400" cy="314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grpSp>
        <p:nvGrpSpPr>
          <p:cNvPr id="1405" name="Google Shape;1405;p41"/>
          <p:cNvGrpSpPr/>
          <p:nvPr/>
        </p:nvGrpSpPr>
        <p:grpSpPr>
          <a:xfrm>
            <a:off x="8672225" y="1899238"/>
            <a:ext cx="451641" cy="1340475"/>
            <a:chOff x="9385150" y="1954263"/>
            <a:chExt cx="451641" cy="1340475"/>
          </a:xfrm>
        </p:grpSpPr>
        <p:grpSp>
          <p:nvGrpSpPr>
            <p:cNvPr id="1406" name="Google Shape;1406;p41"/>
            <p:cNvGrpSpPr/>
            <p:nvPr/>
          </p:nvGrpSpPr>
          <p:grpSpPr>
            <a:xfrm>
              <a:off x="9589683" y="1954263"/>
              <a:ext cx="42575" cy="1340475"/>
              <a:chOff x="9703875" y="1954263"/>
              <a:chExt cx="42575" cy="1340475"/>
            </a:xfrm>
          </p:grpSpPr>
          <p:sp>
            <p:nvSpPr>
              <p:cNvPr id="1407" name="Google Shape;1407;p41"/>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1"/>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1"/>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1"/>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1"/>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1"/>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1"/>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41"/>
            <p:cNvGrpSpPr/>
            <p:nvPr/>
          </p:nvGrpSpPr>
          <p:grpSpPr>
            <a:xfrm>
              <a:off x="9487417" y="1954263"/>
              <a:ext cx="42575" cy="1340475"/>
              <a:chOff x="9544525" y="1954263"/>
              <a:chExt cx="42575" cy="1340475"/>
            </a:xfrm>
          </p:grpSpPr>
          <p:sp>
            <p:nvSpPr>
              <p:cNvPr id="1415" name="Google Shape;1415;p41"/>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1"/>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1"/>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1"/>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1"/>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1"/>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1"/>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41"/>
            <p:cNvGrpSpPr/>
            <p:nvPr/>
          </p:nvGrpSpPr>
          <p:grpSpPr>
            <a:xfrm>
              <a:off x="9385150" y="1954263"/>
              <a:ext cx="42575" cy="1340475"/>
              <a:chOff x="9385150" y="1954263"/>
              <a:chExt cx="42575" cy="1340475"/>
            </a:xfrm>
          </p:grpSpPr>
          <p:sp>
            <p:nvSpPr>
              <p:cNvPr id="1423" name="Google Shape;1423;p41"/>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1"/>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1"/>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1"/>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1"/>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1"/>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1"/>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41"/>
            <p:cNvGrpSpPr/>
            <p:nvPr/>
          </p:nvGrpSpPr>
          <p:grpSpPr>
            <a:xfrm>
              <a:off x="9794216" y="1954263"/>
              <a:ext cx="42575" cy="1340475"/>
              <a:chOff x="9544525" y="1954263"/>
              <a:chExt cx="42575" cy="1340475"/>
            </a:xfrm>
          </p:grpSpPr>
          <p:sp>
            <p:nvSpPr>
              <p:cNvPr id="1431" name="Google Shape;1431;p41"/>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1"/>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1"/>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1"/>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1"/>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1"/>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1"/>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41"/>
            <p:cNvGrpSpPr/>
            <p:nvPr/>
          </p:nvGrpSpPr>
          <p:grpSpPr>
            <a:xfrm>
              <a:off x="9691950" y="1954263"/>
              <a:ext cx="42575" cy="1340475"/>
              <a:chOff x="9385150" y="1954263"/>
              <a:chExt cx="42575" cy="1340475"/>
            </a:xfrm>
          </p:grpSpPr>
          <p:sp>
            <p:nvSpPr>
              <p:cNvPr id="1439" name="Google Shape;1439;p41"/>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1"/>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1"/>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1"/>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1"/>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1"/>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1"/>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46" name="Google Shape;1446;p41"/>
          <p:cNvSpPr txBox="1"/>
          <p:nvPr/>
        </p:nvSpPr>
        <p:spPr>
          <a:xfrm>
            <a:off x="1629500" y="386850"/>
            <a:ext cx="6564900" cy="46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accent2"/>
                </a:solidFill>
              </a:rPr>
              <a:t>4.</a:t>
            </a:r>
            <a:r>
              <a:rPr b="1" lang="en">
                <a:solidFill>
                  <a:schemeClr val="accent2"/>
                </a:solidFill>
                <a:latin typeface="Times New Roman"/>
                <a:ea typeface="Times New Roman"/>
                <a:cs typeface="Times New Roman"/>
                <a:sym typeface="Times New Roman"/>
              </a:rPr>
              <a:t> </a:t>
            </a:r>
            <a:r>
              <a:rPr b="1" lang="en" sz="1800">
                <a:solidFill>
                  <a:schemeClr val="accent2"/>
                </a:solidFill>
              </a:rPr>
              <a:t>How fasting blood sugar is related to heart attack?</a:t>
            </a:r>
            <a:endParaRPr b="1" sz="1800">
              <a:solidFill>
                <a:schemeClr val="accent2"/>
              </a:solidFill>
            </a:endParaRPr>
          </a:p>
          <a:p>
            <a:pPr indent="0" lvl="0" marL="0" rtl="0" algn="l">
              <a:lnSpc>
                <a:spcPct val="115000"/>
              </a:lnSpc>
              <a:spcBef>
                <a:spcPts val="0"/>
              </a:spcBef>
              <a:spcAft>
                <a:spcPts val="0"/>
              </a:spcAft>
              <a:buNone/>
            </a:pPr>
            <a:r>
              <a:t/>
            </a:r>
            <a:endParaRPr b="1" sz="1500">
              <a:solidFill>
                <a:schemeClr val="accent2"/>
              </a:solidFill>
            </a:endParaRPr>
          </a:p>
          <a:p>
            <a:pPr indent="0" lvl="0" marL="0" rtl="0" algn="l">
              <a:lnSpc>
                <a:spcPct val="115000"/>
              </a:lnSpc>
              <a:spcBef>
                <a:spcPts val="0"/>
              </a:spcBef>
              <a:spcAft>
                <a:spcPts val="0"/>
              </a:spcAft>
              <a:buNone/>
            </a:pPr>
            <a:r>
              <a:t/>
            </a:r>
            <a:endParaRPr b="1" sz="1600">
              <a:solidFill>
                <a:schemeClr val="accent2"/>
              </a:solidFill>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1447" name="Google Shape;1447;p41"/>
          <p:cNvSpPr txBox="1"/>
          <p:nvPr/>
        </p:nvSpPr>
        <p:spPr>
          <a:xfrm>
            <a:off x="5342763" y="1078488"/>
            <a:ext cx="3267900" cy="3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solidFill>
                <a:srgbClr val="A64D79"/>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Here fasting blood sugar is not directly related to heart attack as we can see 85.07% of people don’t have fasting blood sugar yet experienced heart attack and 14.93% of people having fasting blood sugar don’t have the risk of heart attack.	</a:t>
            </a:r>
            <a:r>
              <a:rPr lang="en"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1448" name="Google Shape;1448;p41"/>
          <p:cNvPicPr preferRelativeResize="0"/>
          <p:nvPr/>
        </p:nvPicPr>
        <p:blipFill>
          <a:blip r:embed="rId3">
            <a:alphaModFix/>
          </a:blip>
          <a:stretch>
            <a:fillRect/>
          </a:stretch>
        </p:blipFill>
        <p:spPr>
          <a:xfrm>
            <a:off x="757250" y="1418400"/>
            <a:ext cx="4523950" cy="242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grpSp>
        <p:nvGrpSpPr>
          <p:cNvPr id="1453" name="Google Shape;1453;p42"/>
          <p:cNvGrpSpPr/>
          <p:nvPr/>
        </p:nvGrpSpPr>
        <p:grpSpPr>
          <a:xfrm>
            <a:off x="8672225" y="1899238"/>
            <a:ext cx="451641" cy="1340475"/>
            <a:chOff x="9385150" y="1954263"/>
            <a:chExt cx="451641" cy="1340475"/>
          </a:xfrm>
        </p:grpSpPr>
        <p:grpSp>
          <p:nvGrpSpPr>
            <p:cNvPr id="1454" name="Google Shape;1454;p42"/>
            <p:cNvGrpSpPr/>
            <p:nvPr/>
          </p:nvGrpSpPr>
          <p:grpSpPr>
            <a:xfrm>
              <a:off x="9589683" y="1954263"/>
              <a:ext cx="42575" cy="1340475"/>
              <a:chOff x="9703875" y="1954263"/>
              <a:chExt cx="42575" cy="1340475"/>
            </a:xfrm>
          </p:grpSpPr>
          <p:sp>
            <p:nvSpPr>
              <p:cNvPr id="1455" name="Google Shape;1455;p42"/>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2"/>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2"/>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2"/>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2"/>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2"/>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2"/>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42"/>
            <p:cNvGrpSpPr/>
            <p:nvPr/>
          </p:nvGrpSpPr>
          <p:grpSpPr>
            <a:xfrm>
              <a:off x="9487417" y="1954263"/>
              <a:ext cx="42575" cy="1340475"/>
              <a:chOff x="9544525" y="1954263"/>
              <a:chExt cx="42575" cy="1340475"/>
            </a:xfrm>
          </p:grpSpPr>
          <p:sp>
            <p:nvSpPr>
              <p:cNvPr id="1463" name="Google Shape;1463;p4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0" name="Google Shape;1470;p42"/>
            <p:cNvGrpSpPr/>
            <p:nvPr/>
          </p:nvGrpSpPr>
          <p:grpSpPr>
            <a:xfrm>
              <a:off x="9385150" y="1954263"/>
              <a:ext cx="42575" cy="1340475"/>
              <a:chOff x="9385150" y="1954263"/>
              <a:chExt cx="42575" cy="1340475"/>
            </a:xfrm>
          </p:grpSpPr>
          <p:sp>
            <p:nvSpPr>
              <p:cNvPr id="1471" name="Google Shape;1471;p4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42"/>
            <p:cNvGrpSpPr/>
            <p:nvPr/>
          </p:nvGrpSpPr>
          <p:grpSpPr>
            <a:xfrm>
              <a:off x="9794216" y="1954263"/>
              <a:ext cx="42575" cy="1340475"/>
              <a:chOff x="9544525" y="1954263"/>
              <a:chExt cx="42575" cy="1340475"/>
            </a:xfrm>
          </p:grpSpPr>
          <p:sp>
            <p:nvSpPr>
              <p:cNvPr id="1479" name="Google Shape;1479;p42"/>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2"/>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2"/>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2"/>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2"/>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2"/>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2"/>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42"/>
            <p:cNvGrpSpPr/>
            <p:nvPr/>
          </p:nvGrpSpPr>
          <p:grpSpPr>
            <a:xfrm>
              <a:off x="9691950" y="1954263"/>
              <a:ext cx="42575" cy="1340475"/>
              <a:chOff x="9385150" y="1954263"/>
              <a:chExt cx="42575" cy="1340475"/>
            </a:xfrm>
          </p:grpSpPr>
          <p:sp>
            <p:nvSpPr>
              <p:cNvPr id="1487" name="Google Shape;1487;p42"/>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2"/>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2"/>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2"/>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2"/>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2"/>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2"/>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4" name="Google Shape;1494;p42"/>
          <p:cNvSpPr txBox="1"/>
          <p:nvPr/>
        </p:nvSpPr>
        <p:spPr>
          <a:xfrm>
            <a:off x="1594325" y="410300"/>
            <a:ext cx="6564900" cy="46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accent2"/>
                </a:solidFill>
              </a:rPr>
              <a:t>5.  What type of thalassemia severely leads to heart attack?</a:t>
            </a:r>
            <a:endParaRPr b="1" sz="1700">
              <a:solidFill>
                <a:schemeClr val="accent2"/>
              </a:solidFill>
            </a:endParaRPr>
          </a:p>
          <a:p>
            <a:pPr indent="0" lvl="0" marL="0" rtl="0" algn="l">
              <a:lnSpc>
                <a:spcPct val="115000"/>
              </a:lnSpc>
              <a:spcBef>
                <a:spcPts val="0"/>
              </a:spcBef>
              <a:spcAft>
                <a:spcPts val="0"/>
              </a:spcAft>
              <a:buNone/>
            </a:pPr>
            <a:r>
              <a:t/>
            </a:r>
            <a:endParaRPr b="1" sz="1800">
              <a:solidFill>
                <a:schemeClr val="accent2"/>
              </a:solidFill>
            </a:endParaRPr>
          </a:p>
          <a:p>
            <a:pPr indent="0" lvl="0" marL="0" rtl="0" algn="l">
              <a:lnSpc>
                <a:spcPct val="115000"/>
              </a:lnSpc>
              <a:spcBef>
                <a:spcPts val="0"/>
              </a:spcBef>
              <a:spcAft>
                <a:spcPts val="0"/>
              </a:spcAft>
              <a:buNone/>
            </a:pPr>
            <a:r>
              <a:t/>
            </a:r>
            <a:endParaRPr b="1" sz="1500">
              <a:solidFill>
                <a:schemeClr val="accent2"/>
              </a:solidFill>
            </a:endParaRPr>
          </a:p>
          <a:p>
            <a:pPr indent="0" lvl="0" marL="0" rtl="0" algn="l">
              <a:lnSpc>
                <a:spcPct val="115000"/>
              </a:lnSpc>
              <a:spcBef>
                <a:spcPts val="0"/>
              </a:spcBef>
              <a:spcAft>
                <a:spcPts val="0"/>
              </a:spcAft>
              <a:buNone/>
            </a:pPr>
            <a:r>
              <a:t/>
            </a:r>
            <a:endParaRPr b="1" sz="1600">
              <a:solidFill>
                <a:schemeClr val="accent2"/>
              </a:solidFill>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1495" name="Google Shape;1495;p42"/>
          <p:cNvSpPr txBox="1"/>
          <p:nvPr/>
        </p:nvSpPr>
        <p:spPr>
          <a:xfrm>
            <a:off x="5342775" y="1500547"/>
            <a:ext cx="31566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solidFill>
                <a:srgbClr val="A64D79"/>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Category 2 type of thalassemis severely leads to heart attack</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r>
              <a:rPr lang="en"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1496" name="Google Shape;1496;p42"/>
          <p:cNvPicPr preferRelativeResize="0"/>
          <p:nvPr/>
        </p:nvPicPr>
        <p:blipFill>
          <a:blip r:embed="rId3">
            <a:alphaModFix/>
          </a:blip>
          <a:stretch>
            <a:fillRect/>
          </a:stretch>
        </p:blipFill>
        <p:spPr>
          <a:xfrm>
            <a:off x="234475" y="1430225"/>
            <a:ext cx="4520659" cy="2754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grpSp>
        <p:nvGrpSpPr>
          <p:cNvPr id="1501" name="Google Shape;1501;p43"/>
          <p:cNvGrpSpPr/>
          <p:nvPr/>
        </p:nvGrpSpPr>
        <p:grpSpPr>
          <a:xfrm>
            <a:off x="8672225" y="1899238"/>
            <a:ext cx="451641" cy="1340475"/>
            <a:chOff x="9385150" y="1954263"/>
            <a:chExt cx="451641" cy="1340475"/>
          </a:xfrm>
        </p:grpSpPr>
        <p:grpSp>
          <p:nvGrpSpPr>
            <p:cNvPr id="1502" name="Google Shape;1502;p43"/>
            <p:cNvGrpSpPr/>
            <p:nvPr/>
          </p:nvGrpSpPr>
          <p:grpSpPr>
            <a:xfrm>
              <a:off x="9589683" y="1954263"/>
              <a:ext cx="42575" cy="1340475"/>
              <a:chOff x="9703875" y="1954263"/>
              <a:chExt cx="42575" cy="1340475"/>
            </a:xfrm>
          </p:grpSpPr>
          <p:sp>
            <p:nvSpPr>
              <p:cNvPr id="1503" name="Google Shape;1503;p43"/>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3"/>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3"/>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3"/>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3"/>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3"/>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3"/>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0" name="Google Shape;1510;p43"/>
            <p:cNvGrpSpPr/>
            <p:nvPr/>
          </p:nvGrpSpPr>
          <p:grpSpPr>
            <a:xfrm>
              <a:off x="9487417" y="1954263"/>
              <a:ext cx="42575" cy="1340475"/>
              <a:chOff x="9544525" y="1954263"/>
              <a:chExt cx="42575" cy="1340475"/>
            </a:xfrm>
          </p:grpSpPr>
          <p:sp>
            <p:nvSpPr>
              <p:cNvPr id="1511" name="Google Shape;1511;p43"/>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3"/>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3"/>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3"/>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3"/>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3"/>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3"/>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43"/>
            <p:cNvGrpSpPr/>
            <p:nvPr/>
          </p:nvGrpSpPr>
          <p:grpSpPr>
            <a:xfrm>
              <a:off x="9385150" y="1954263"/>
              <a:ext cx="42575" cy="1340475"/>
              <a:chOff x="9385150" y="1954263"/>
              <a:chExt cx="42575" cy="1340475"/>
            </a:xfrm>
          </p:grpSpPr>
          <p:sp>
            <p:nvSpPr>
              <p:cNvPr id="1519" name="Google Shape;1519;p43"/>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3"/>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3"/>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3"/>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3"/>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3"/>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3"/>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43"/>
            <p:cNvGrpSpPr/>
            <p:nvPr/>
          </p:nvGrpSpPr>
          <p:grpSpPr>
            <a:xfrm>
              <a:off x="9794216" y="1954263"/>
              <a:ext cx="42575" cy="1340475"/>
              <a:chOff x="9544525" y="1954263"/>
              <a:chExt cx="42575" cy="1340475"/>
            </a:xfrm>
          </p:grpSpPr>
          <p:sp>
            <p:nvSpPr>
              <p:cNvPr id="1527" name="Google Shape;1527;p43"/>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3"/>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3"/>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3"/>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3"/>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3"/>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3"/>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43"/>
            <p:cNvGrpSpPr/>
            <p:nvPr/>
          </p:nvGrpSpPr>
          <p:grpSpPr>
            <a:xfrm>
              <a:off x="9691950" y="1954263"/>
              <a:ext cx="42575" cy="1340475"/>
              <a:chOff x="9385150" y="1954263"/>
              <a:chExt cx="42575" cy="1340475"/>
            </a:xfrm>
          </p:grpSpPr>
          <p:sp>
            <p:nvSpPr>
              <p:cNvPr id="1535" name="Google Shape;1535;p43"/>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3"/>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3"/>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3"/>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3"/>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3"/>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3"/>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2" name="Google Shape;1542;p43"/>
          <p:cNvSpPr txBox="1"/>
          <p:nvPr/>
        </p:nvSpPr>
        <p:spPr>
          <a:xfrm>
            <a:off x="1594325" y="410300"/>
            <a:ext cx="6564900" cy="46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accent2"/>
                </a:solidFill>
              </a:rPr>
              <a:t>6.  Due to cholesterol, how many patients are at higher risk?</a:t>
            </a:r>
            <a:endParaRPr b="1" sz="2200">
              <a:solidFill>
                <a:schemeClr val="accent2"/>
              </a:solidFill>
            </a:endParaRPr>
          </a:p>
          <a:p>
            <a:pPr indent="0" lvl="0" marL="0" rtl="0" algn="l">
              <a:lnSpc>
                <a:spcPct val="115000"/>
              </a:lnSpc>
              <a:spcBef>
                <a:spcPts val="0"/>
              </a:spcBef>
              <a:spcAft>
                <a:spcPts val="0"/>
              </a:spcAft>
              <a:buNone/>
            </a:pPr>
            <a:r>
              <a:t/>
            </a:r>
            <a:endParaRPr b="1" sz="1800">
              <a:solidFill>
                <a:schemeClr val="accent2"/>
              </a:solidFill>
            </a:endParaRPr>
          </a:p>
          <a:p>
            <a:pPr indent="0" lvl="0" marL="0" rtl="0" algn="l">
              <a:lnSpc>
                <a:spcPct val="115000"/>
              </a:lnSpc>
              <a:spcBef>
                <a:spcPts val="0"/>
              </a:spcBef>
              <a:spcAft>
                <a:spcPts val="0"/>
              </a:spcAft>
              <a:buNone/>
            </a:pPr>
            <a:r>
              <a:t/>
            </a:r>
            <a:endParaRPr b="1" sz="1500">
              <a:solidFill>
                <a:schemeClr val="accent2"/>
              </a:solidFill>
            </a:endParaRPr>
          </a:p>
          <a:p>
            <a:pPr indent="0" lvl="0" marL="0" rtl="0" algn="l">
              <a:lnSpc>
                <a:spcPct val="115000"/>
              </a:lnSpc>
              <a:spcBef>
                <a:spcPts val="0"/>
              </a:spcBef>
              <a:spcAft>
                <a:spcPts val="0"/>
              </a:spcAft>
              <a:buNone/>
            </a:pPr>
            <a:r>
              <a:t/>
            </a:r>
            <a:endParaRPr b="1" sz="1600">
              <a:solidFill>
                <a:schemeClr val="accent2"/>
              </a:solidFill>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1543" name="Google Shape;1543;p43"/>
          <p:cNvSpPr txBox="1"/>
          <p:nvPr/>
        </p:nvSpPr>
        <p:spPr>
          <a:xfrm>
            <a:off x="5295900" y="703822"/>
            <a:ext cx="31566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solidFill>
                <a:srgbClr val="A64D79"/>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Here cholestrol level is not directly related to heart attack.</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As we can see people having higher cholestrol level they are less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prone to heart attack as compared to people having lower cholestrol</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level.</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t/>
            </a:r>
            <a:endParaRPr b="1" sz="1600">
              <a:solidFill>
                <a:srgbClr val="A64D79"/>
              </a:solidFill>
              <a:latin typeface="Roboto Slab"/>
              <a:ea typeface="Roboto Slab"/>
              <a:cs typeface="Roboto Slab"/>
              <a:sym typeface="Roboto Slab"/>
            </a:endParaRPr>
          </a:p>
          <a:p>
            <a:pPr indent="0" lvl="0" marL="0" rtl="0" algn="l">
              <a:spcBef>
                <a:spcPts val="0"/>
              </a:spcBef>
              <a:spcAft>
                <a:spcPts val="0"/>
              </a:spcAft>
              <a:buNone/>
            </a:pPr>
            <a:r>
              <a:rPr b="1" lang="en" sz="1600">
                <a:solidFill>
                  <a:srgbClr val="A64D79"/>
                </a:solidFill>
                <a:latin typeface="Roboto Slab"/>
                <a:ea typeface="Roboto Slab"/>
                <a:cs typeface="Roboto Slab"/>
                <a:sym typeface="Roboto Slab"/>
              </a:rPr>
              <a:t>	</a:t>
            </a:r>
            <a:r>
              <a:rPr lang="en"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1544" name="Google Shape;1544;p43"/>
          <p:cNvPicPr preferRelativeResize="0"/>
          <p:nvPr/>
        </p:nvPicPr>
        <p:blipFill>
          <a:blip r:embed="rId3">
            <a:alphaModFix/>
          </a:blip>
          <a:stretch>
            <a:fillRect/>
          </a:stretch>
        </p:blipFill>
        <p:spPr>
          <a:xfrm>
            <a:off x="288675" y="1137602"/>
            <a:ext cx="4881249" cy="28637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44"/>
          <p:cNvSpPr txBox="1"/>
          <p:nvPr>
            <p:ph type="title"/>
          </p:nvPr>
        </p:nvSpPr>
        <p:spPr>
          <a:xfrm>
            <a:off x="5097725" y="299675"/>
            <a:ext cx="3114300" cy="1854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2600" u="sng">
                <a:solidFill>
                  <a:srgbClr val="000000"/>
                </a:solidFill>
                <a:latin typeface="Arial"/>
                <a:ea typeface="Arial"/>
                <a:cs typeface="Arial"/>
                <a:sym typeface="Arial"/>
              </a:rPr>
              <a:t>CONCLUSION:-</a:t>
            </a:r>
            <a:endParaRPr sz="2600" u="sng">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a:solidFill>
                  <a:schemeClr val="accent4"/>
                </a:solidFill>
                <a:highlight>
                  <a:srgbClr val="FFFFFF"/>
                </a:highlight>
                <a:latin typeface="Arial"/>
                <a:ea typeface="Arial"/>
                <a:cs typeface="Arial"/>
                <a:sym typeface="Arial"/>
              </a:rPr>
              <a:t>In summary, using Excel to analyze medical reports of heart patients gives us important information about how the disease works, how well treatments work, and how patients are doing. This helps doctors choose the best treatments for each patient, making care better. This project also helps researchers learn new things about heart problems and treatments. By working together and improving our methods over time, we can make heart care better, reduce the impact of heart diseases, and make life better for heart patients everywhere</a:t>
            </a:r>
            <a:r>
              <a:rPr lang="en" sz="1400">
                <a:solidFill>
                  <a:srgbClr val="4472C4"/>
                </a:solidFill>
                <a:highlight>
                  <a:srgbClr val="FFFFFF"/>
                </a:highlight>
                <a:latin typeface="Arial"/>
                <a:ea typeface="Arial"/>
                <a:cs typeface="Arial"/>
                <a:sym typeface="Arial"/>
              </a:rPr>
              <a:t>.</a:t>
            </a:r>
            <a:endParaRPr sz="1400">
              <a:solidFill>
                <a:srgbClr val="4472C4"/>
              </a:solidFill>
              <a:highlight>
                <a:srgbClr val="FFFFFF"/>
              </a:highlight>
              <a:latin typeface="Arial"/>
              <a:ea typeface="Arial"/>
              <a:cs typeface="Arial"/>
              <a:sym typeface="Arial"/>
            </a:endParaRPr>
          </a:p>
          <a:p>
            <a:pPr indent="0" lvl="0" marL="0" rtl="0" algn="r">
              <a:spcBef>
                <a:spcPts val="0"/>
              </a:spcBef>
              <a:spcAft>
                <a:spcPts val="0"/>
              </a:spcAft>
              <a:buNone/>
            </a:pPr>
            <a:r>
              <a:t/>
            </a:r>
            <a:endParaRPr/>
          </a:p>
        </p:txBody>
      </p:sp>
      <p:pic>
        <p:nvPicPr>
          <p:cNvPr id="1550" name="Google Shape;1550;p44"/>
          <p:cNvPicPr preferRelativeResize="0"/>
          <p:nvPr/>
        </p:nvPicPr>
        <p:blipFill rotWithShape="1">
          <a:blip r:embed="rId3">
            <a:alphaModFix/>
          </a:blip>
          <a:srcRect b="0" l="0" r="33501" t="0"/>
          <a:stretch/>
        </p:blipFill>
        <p:spPr>
          <a:xfrm>
            <a:off x="713225" y="-1213075"/>
            <a:ext cx="4161000" cy="4172700"/>
          </a:xfrm>
          <a:prstGeom prst="ellipse">
            <a:avLst/>
          </a:prstGeom>
          <a:noFill/>
          <a:ln cap="flat" cmpd="sng" w="19050">
            <a:solidFill>
              <a:schemeClr val="accent1"/>
            </a:solidFill>
            <a:prstDash val="solid"/>
            <a:round/>
            <a:headEnd len="sm" w="sm" type="none"/>
            <a:tailEnd len="sm" w="sm" type="none"/>
          </a:ln>
        </p:spPr>
      </p:pic>
      <p:pic>
        <p:nvPicPr>
          <p:cNvPr id="1551" name="Google Shape;1551;p44"/>
          <p:cNvPicPr preferRelativeResize="0"/>
          <p:nvPr/>
        </p:nvPicPr>
        <p:blipFill>
          <a:blip r:embed="rId4">
            <a:alphaModFix/>
          </a:blip>
          <a:stretch>
            <a:fillRect/>
          </a:stretch>
        </p:blipFill>
        <p:spPr>
          <a:xfrm rot="899987">
            <a:off x="8130594" y="142529"/>
            <a:ext cx="535946" cy="5002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5" name="Shape 1555"/>
        <p:cNvGrpSpPr/>
        <p:nvPr/>
      </p:nvGrpSpPr>
      <p:grpSpPr>
        <a:xfrm>
          <a:off x="0" y="0"/>
          <a:ext cx="0" cy="0"/>
          <a:chOff x="0" y="0"/>
          <a:chExt cx="0" cy="0"/>
        </a:xfrm>
      </p:grpSpPr>
      <p:pic>
        <p:nvPicPr>
          <p:cNvPr id="1556" name="Google Shape;1556;p45"/>
          <p:cNvPicPr preferRelativeResize="0"/>
          <p:nvPr/>
        </p:nvPicPr>
        <p:blipFill>
          <a:blip r:embed="rId4">
            <a:alphaModFix/>
          </a:blip>
          <a:stretch>
            <a:fillRect/>
          </a:stretch>
        </p:blipFill>
        <p:spPr>
          <a:xfrm>
            <a:off x="896" y="0"/>
            <a:ext cx="9142207" cy="5143499"/>
          </a:xfrm>
          <a:prstGeom prst="rect">
            <a:avLst/>
          </a:prstGeom>
          <a:noFill/>
          <a:ln>
            <a:noFill/>
          </a:ln>
        </p:spPr>
      </p:pic>
      <p:pic>
        <p:nvPicPr>
          <p:cNvPr id="1557" name="Google Shape;1557;p45"/>
          <p:cNvPicPr preferRelativeResize="0"/>
          <p:nvPr/>
        </p:nvPicPr>
        <p:blipFill>
          <a:blip r:embed="rId5">
            <a:alphaModFix/>
          </a:blip>
          <a:stretch>
            <a:fillRect/>
          </a:stretch>
        </p:blipFill>
        <p:spPr>
          <a:xfrm rot="900023">
            <a:off x="7206848" y="3757499"/>
            <a:ext cx="1165955" cy="1086699"/>
          </a:xfrm>
          <a:prstGeom prst="rect">
            <a:avLst/>
          </a:prstGeom>
          <a:noFill/>
          <a:ln>
            <a:noFill/>
          </a:ln>
        </p:spPr>
      </p:pic>
      <p:sp>
        <p:nvSpPr>
          <p:cNvPr id="1558" name="Google Shape;1558;p45"/>
          <p:cNvSpPr txBox="1"/>
          <p:nvPr/>
        </p:nvSpPr>
        <p:spPr>
          <a:xfrm>
            <a:off x="445475" y="2074975"/>
            <a:ext cx="6928500" cy="28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PROJECT OWNER: MUSHKAN SAH</a:t>
            </a:r>
            <a:endParaRPr b="1" sz="1800">
              <a:solidFill>
                <a:schemeClr val="dk1"/>
              </a:solidFill>
              <a:latin typeface="Krona One"/>
              <a:ea typeface="Krona One"/>
              <a:cs typeface="Krona One"/>
              <a:sym typeface="Krona One"/>
            </a:endParaRPr>
          </a:p>
          <a:p>
            <a:pPr indent="0" lvl="0" marL="0" rtl="0" algn="ctr">
              <a:spcBef>
                <a:spcPts val="0"/>
              </a:spcBef>
              <a:spcAft>
                <a:spcPts val="0"/>
              </a:spcAft>
              <a:buNone/>
            </a:pPr>
            <a:r>
              <a:t/>
            </a:r>
            <a:endParaRPr b="1" sz="1800">
              <a:solidFill>
                <a:schemeClr val="dk1"/>
              </a:solidFill>
            </a:endParaRPr>
          </a:p>
          <a:p>
            <a:pPr indent="0" lvl="0" marL="0" rtl="0" algn="l">
              <a:spcBef>
                <a:spcPts val="0"/>
              </a:spcBef>
              <a:spcAft>
                <a:spcPts val="0"/>
              </a:spcAft>
              <a:buNone/>
            </a:pPr>
            <a:r>
              <a:rPr lang="en" sz="1800">
                <a:solidFill>
                  <a:schemeClr val="dk1"/>
                </a:solidFill>
              </a:rPr>
              <a:t>EMAIL ID: </a:t>
            </a:r>
            <a:r>
              <a:rPr lang="en" sz="1800" u="sng">
                <a:solidFill>
                  <a:schemeClr val="hlink"/>
                </a:solidFill>
                <a:hlinkClick r:id="rId6"/>
              </a:rPr>
              <a:t>muskaansah2000@gmail.com</a:t>
            </a:r>
            <a:r>
              <a:rPr lang="en"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LINKEDIN:</a:t>
            </a:r>
            <a:r>
              <a:rPr lang="en" sz="1800" u="sng">
                <a:solidFill>
                  <a:schemeClr val="dk1"/>
                </a:solidFill>
              </a:rPr>
              <a:t> </a:t>
            </a:r>
            <a:r>
              <a:rPr lang="en" sz="1800" u="sng">
                <a:solidFill>
                  <a:schemeClr val="hlink"/>
                </a:solidFill>
                <a:hlinkClick r:id="rId7"/>
              </a:rPr>
              <a:t>https://www.linkedin.com/in/mushkan-sah-m200017</a:t>
            </a:r>
            <a:r>
              <a:rPr lang="en" sz="1800" u="sng">
                <a:solidFill>
                  <a:schemeClr val="dk1"/>
                </a:solidFill>
              </a:rPr>
              <a:t> </a:t>
            </a:r>
            <a:endParaRPr sz="1800" u="sng">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PEERLIST:</a:t>
            </a:r>
            <a:r>
              <a:rPr lang="en" sz="1800" u="sng">
                <a:solidFill>
                  <a:schemeClr val="hlink"/>
                </a:solidFill>
                <a:hlinkClick r:id="rId8"/>
              </a:rPr>
              <a:t>https://peerlist.io/mushkan17</a:t>
            </a:r>
            <a:r>
              <a:rPr lang="en" sz="1800">
                <a:solidFill>
                  <a:schemeClr val="dk1"/>
                </a:solidFill>
              </a:rPr>
              <a:t> </a:t>
            </a:r>
            <a:endParaRPr sz="1800">
              <a:solidFill>
                <a:schemeClr val="dk1"/>
              </a:solidFill>
            </a:endParaRPr>
          </a:p>
        </p:txBody>
      </p:sp>
      <p:sp>
        <p:nvSpPr>
          <p:cNvPr id="1559" name="Google Shape;1559;p45"/>
          <p:cNvSpPr txBox="1"/>
          <p:nvPr/>
        </p:nvSpPr>
        <p:spPr>
          <a:xfrm>
            <a:off x="3552075" y="1055050"/>
            <a:ext cx="2579100" cy="9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dk1"/>
                </a:solidFill>
                <a:latin typeface="Francois One"/>
                <a:ea typeface="Francois One"/>
                <a:cs typeface="Francois One"/>
                <a:sym typeface="Francois One"/>
              </a:rPr>
              <a:t>THANK YOU!</a:t>
            </a:r>
            <a:endParaRPr sz="3800">
              <a:solidFill>
                <a:schemeClr val="dk1"/>
              </a:solidFill>
              <a:latin typeface="Francois One"/>
              <a:ea typeface="Francois One"/>
              <a:cs typeface="Francois One"/>
              <a:sym typeface="Francois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DCF4FA"/>
            </a:gs>
          </a:gsLst>
          <a:path path="circle">
            <a:fillToRect b="50%" l="50%" r="50%" t="50%"/>
          </a:path>
          <a:tileRect/>
        </a:gradFill>
      </p:bgPr>
    </p:bg>
    <p:spTree>
      <p:nvGrpSpPr>
        <p:cNvPr id="1111" name="Shape 1111"/>
        <p:cNvGrpSpPr/>
        <p:nvPr/>
      </p:nvGrpSpPr>
      <p:grpSpPr>
        <a:xfrm>
          <a:off x="0" y="0"/>
          <a:ext cx="0" cy="0"/>
          <a:chOff x="0" y="0"/>
          <a:chExt cx="0" cy="0"/>
        </a:xfrm>
      </p:grpSpPr>
      <p:sp>
        <p:nvSpPr>
          <p:cNvPr id="1112" name="Google Shape;1112;p32"/>
          <p:cNvSpPr/>
          <p:nvPr/>
        </p:nvSpPr>
        <p:spPr>
          <a:xfrm>
            <a:off x="4834592" y="3145171"/>
            <a:ext cx="774000" cy="774000"/>
          </a:xfrm>
          <a:prstGeom prst="ellipse">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3000">
              <a:solidFill>
                <a:schemeClr val="accent2"/>
              </a:solidFill>
              <a:latin typeface="Archivo Black"/>
              <a:ea typeface="Archivo Black"/>
              <a:cs typeface="Archivo Black"/>
              <a:sym typeface="Archivo Black"/>
            </a:endParaRPr>
          </a:p>
        </p:txBody>
      </p:sp>
      <p:sp>
        <p:nvSpPr>
          <p:cNvPr id="1113" name="Google Shape;1113;p32"/>
          <p:cNvSpPr txBox="1"/>
          <p:nvPr>
            <p:ph idx="15" type="title"/>
          </p:nvPr>
        </p:nvSpPr>
        <p:spPr>
          <a:xfrm>
            <a:off x="4965545" y="3276125"/>
            <a:ext cx="512100" cy="512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114" name="Google Shape;1114;p32"/>
          <p:cNvSpPr txBox="1"/>
          <p:nvPr>
            <p:ph idx="13" type="title"/>
          </p:nvPr>
        </p:nvSpPr>
        <p:spPr>
          <a:xfrm>
            <a:off x="5879513" y="3262475"/>
            <a:ext cx="2508900" cy="53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a:t>
            </a:r>
            <a:endParaRPr/>
          </a:p>
        </p:txBody>
      </p:sp>
      <p:sp>
        <p:nvSpPr>
          <p:cNvPr id="1115" name="Google Shape;1115;p32"/>
          <p:cNvSpPr/>
          <p:nvPr/>
        </p:nvSpPr>
        <p:spPr>
          <a:xfrm>
            <a:off x="782558" y="3145171"/>
            <a:ext cx="774000" cy="774000"/>
          </a:xfrm>
          <a:prstGeom prst="ellipse">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a:off x="4834592" y="1617646"/>
            <a:ext cx="774000" cy="774000"/>
          </a:xfrm>
          <a:prstGeom prst="ellipse">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782558" y="1601146"/>
            <a:ext cx="774000" cy="774000"/>
          </a:xfrm>
          <a:prstGeom prst="ellipse">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txBox="1"/>
          <p:nvPr>
            <p:ph idx="2" type="title"/>
          </p:nvPr>
        </p:nvSpPr>
        <p:spPr>
          <a:xfrm>
            <a:off x="905200" y="1732993"/>
            <a:ext cx="511500" cy="508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119" name="Google Shape;1119;p32"/>
          <p:cNvSpPr txBox="1"/>
          <p:nvPr>
            <p:ph idx="5" type="title"/>
          </p:nvPr>
        </p:nvSpPr>
        <p:spPr>
          <a:xfrm>
            <a:off x="913508" y="3276125"/>
            <a:ext cx="512100" cy="512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120" name="Google Shape;1120;p32"/>
          <p:cNvSpPr txBox="1"/>
          <p:nvPr>
            <p:ph idx="8" type="title"/>
          </p:nvPr>
        </p:nvSpPr>
        <p:spPr>
          <a:xfrm>
            <a:off x="4965542" y="1731043"/>
            <a:ext cx="512100" cy="512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121" name="Google Shape;1121;p32"/>
          <p:cNvSpPr txBox="1"/>
          <p:nvPr>
            <p:ph idx="3" type="title"/>
          </p:nvPr>
        </p:nvSpPr>
        <p:spPr>
          <a:xfrm>
            <a:off x="1875650" y="3262475"/>
            <a:ext cx="2508900" cy="53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Recommended</a:t>
            </a:r>
            <a:endParaRPr/>
          </a:p>
          <a:p>
            <a:pPr indent="0" lvl="0" marL="0" rtl="0" algn="l">
              <a:spcBef>
                <a:spcPts val="0"/>
              </a:spcBef>
              <a:spcAft>
                <a:spcPts val="0"/>
              </a:spcAft>
              <a:buNone/>
            </a:pPr>
            <a:r>
              <a:rPr lang="en"/>
              <a:t>Analysis</a:t>
            </a:r>
            <a:endParaRPr/>
          </a:p>
        </p:txBody>
      </p:sp>
      <p:sp>
        <p:nvSpPr>
          <p:cNvPr id="1122" name="Google Shape;1122;p32"/>
          <p:cNvSpPr txBox="1"/>
          <p:nvPr>
            <p:ph type="title"/>
          </p:nvPr>
        </p:nvSpPr>
        <p:spPr>
          <a:xfrm>
            <a:off x="1828225" y="1531550"/>
            <a:ext cx="2508900" cy="53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1123" name="Google Shape;1123;p32"/>
          <p:cNvSpPr txBox="1"/>
          <p:nvPr>
            <p:ph idx="1" type="subTitle"/>
          </p:nvPr>
        </p:nvSpPr>
        <p:spPr>
          <a:xfrm>
            <a:off x="1828225" y="2090388"/>
            <a:ext cx="2507400" cy="5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rPr lang="en"/>
              <a:t>BACKGROUND</a:t>
            </a:r>
            <a:endParaRPr/>
          </a:p>
        </p:txBody>
      </p:sp>
      <p:sp>
        <p:nvSpPr>
          <p:cNvPr id="1124" name="Google Shape;1124;p32"/>
          <p:cNvSpPr txBox="1"/>
          <p:nvPr>
            <p:ph idx="6" type="title"/>
          </p:nvPr>
        </p:nvSpPr>
        <p:spPr>
          <a:xfrm>
            <a:off x="5881175" y="1777136"/>
            <a:ext cx="2505600" cy="53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Goals &amp; KPIs</a:t>
            </a:r>
            <a:endParaRPr/>
          </a:p>
        </p:txBody>
      </p:sp>
      <p:sp>
        <p:nvSpPr>
          <p:cNvPr id="1125" name="Google Shape;1125;p32"/>
          <p:cNvSpPr txBox="1"/>
          <p:nvPr>
            <p:ph idx="9" type="title"/>
          </p:nvPr>
        </p:nvSpPr>
        <p:spPr>
          <a:xfrm>
            <a:off x="713225" y="445025"/>
            <a:ext cx="7717500" cy="57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Table of</a:t>
            </a:r>
            <a:r>
              <a:rPr lang="en">
                <a:solidFill>
                  <a:schemeClr val="accent1"/>
                </a:solidFill>
              </a:rPr>
              <a:t> contents</a:t>
            </a:r>
            <a:endParaRPr>
              <a:solidFill>
                <a:schemeClr val="accent1"/>
              </a:solidFill>
            </a:endParaRPr>
          </a:p>
        </p:txBody>
      </p:sp>
      <p:pic>
        <p:nvPicPr>
          <p:cNvPr id="1126" name="Google Shape;1126;p32"/>
          <p:cNvPicPr preferRelativeResize="0"/>
          <p:nvPr/>
        </p:nvPicPr>
        <p:blipFill>
          <a:blip r:embed="rId3">
            <a:alphaModFix/>
          </a:blip>
          <a:stretch>
            <a:fillRect/>
          </a:stretch>
        </p:blipFill>
        <p:spPr>
          <a:xfrm flipH="1" rot="-900008">
            <a:off x="7915978" y="727048"/>
            <a:ext cx="410087" cy="382752"/>
          </a:xfrm>
          <a:prstGeom prst="rect">
            <a:avLst/>
          </a:prstGeom>
          <a:noFill/>
          <a:ln>
            <a:noFill/>
          </a:ln>
        </p:spPr>
      </p:pic>
      <p:pic>
        <p:nvPicPr>
          <p:cNvPr id="1127" name="Google Shape;1127;p32"/>
          <p:cNvPicPr preferRelativeResize="0"/>
          <p:nvPr/>
        </p:nvPicPr>
        <p:blipFill>
          <a:blip r:embed="rId4">
            <a:alphaModFix/>
          </a:blip>
          <a:stretch>
            <a:fillRect/>
          </a:stretch>
        </p:blipFill>
        <p:spPr>
          <a:xfrm rot="899999">
            <a:off x="814256" y="4318479"/>
            <a:ext cx="321896" cy="300100"/>
          </a:xfrm>
          <a:prstGeom prst="rect">
            <a:avLst/>
          </a:prstGeom>
          <a:noFill/>
          <a:ln>
            <a:noFill/>
          </a:ln>
        </p:spPr>
      </p:pic>
      <p:pic>
        <p:nvPicPr>
          <p:cNvPr id="1128" name="Google Shape;1128;p32"/>
          <p:cNvPicPr preferRelativeResize="0"/>
          <p:nvPr/>
        </p:nvPicPr>
        <p:blipFill>
          <a:blip r:embed="rId4">
            <a:alphaModFix/>
          </a:blip>
          <a:stretch>
            <a:fillRect/>
          </a:stretch>
        </p:blipFill>
        <p:spPr>
          <a:xfrm rot="899999">
            <a:off x="4411071" y="2795847"/>
            <a:ext cx="321896" cy="30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33"/>
          <p:cNvSpPr txBox="1"/>
          <p:nvPr>
            <p:ph type="title"/>
          </p:nvPr>
        </p:nvSpPr>
        <p:spPr>
          <a:xfrm>
            <a:off x="1371600" y="57475"/>
            <a:ext cx="6400800" cy="705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Introduction</a:t>
            </a:r>
            <a:endParaRPr/>
          </a:p>
        </p:txBody>
      </p:sp>
      <p:sp>
        <p:nvSpPr>
          <p:cNvPr id="1134" name="Google Shape;1134;p33"/>
          <p:cNvSpPr/>
          <p:nvPr/>
        </p:nvSpPr>
        <p:spPr>
          <a:xfrm>
            <a:off x="1371608" y="121713"/>
            <a:ext cx="774000" cy="774000"/>
          </a:xfrm>
          <a:prstGeom prst="ellipse">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5" name="Google Shape;1135;p33"/>
          <p:cNvPicPr preferRelativeResize="0"/>
          <p:nvPr/>
        </p:nvPicPr>
        <p:blipFill>
          <a:blip r:embed="rId3">
            <a:alphaModFix/>
          </a:blip>
          <a:stretch>
            <a:fillRect/>
          </a:stretch>
        </p:blipFill>
        <p:spPr>
          <a:xfrm rot="899999">
            <a:off x="3574581" y="4286904"/>
            <a:ext cx="321896" cy="300100"/>
          </a:xfrm>
          <a:prstGeom prst="rect">
            <a:avLst/>
          </a:prstGeom>
          <a:noFill/>
          <a:ln>
            <a:noFill/>
          </a:ln>
        </p:spPr>
      </p:pic>
      <p:pic>
        <p:nvPicPr>
          <p:cNvPr id="1136" name="Google Shape;1136;p33"/>
          <p:cNvPicPr preferRelativeResize="0"/>
          <p:nvPr/>
        </p:nvPicPr>
        <p:blipFill>
          <a:blip r:embed="rId3">
            <a:alphaModFix/>
          </a:blip>
          <a:stretch>
            <a:fillRect/>
          </a:stretch>
        </p:blipFill>
        <p:spPr>
          <a:xfrm rot="899999">
            <a:off x="7805759" y="260229"/>
            <a:ext cx="321896" cy="300100"/>
          </a:xfrm>
          <a:prstGeom prst="rect">
            <a:avLst/>
          </a:prstGeom>
          <a:noFill/>
          <a:ln>
            <a:noFill/>
          </a:ln>
        </p:spPr>
      </p:pic>
      <p:pic>
        <p:nvPicPr>
          <p:cNvPr id="1137" name="Google Shape;1137;p33"/>
          <p:cNvPicPr preferRelativeResize="0"/>
          <p:nvPr/>
        </p:nvPicPr>
        <p:blipFill>
          <a:blip r:embed="rId4">
            <a:alphaModFix/>
          </a:blip>
          <a:stretch>
            <a:fillRect/>
          </a:stretch>
        </p:blipFill>
        <p:spPr>
          <a:xfrm rot="899998">
            <a:off x="7131557" y="3749214"/>
            <a:ext cx="665522" cy="621153"/>
          </a:xfrm>
          <a:prstGeom prst="rect">
            <a:avLst/>
          </a:prstGeom>
          <a:noFill/>
          <a:ln>
            <a:noFill/>
          </a:ln>
        </p:spPr>
      </p:pic>
      <p:pic>
        <p:nvPicPr>
          <p:cNvPr id="1138" name="Google Shape;1138;p33"/>
          <p:cNvPicPr preferRelativeResize="0"/>
          <p:nvPr/>
        </p:nvPicPr>
        <p:blipFill>
          <a:blip r:embed="rId4">
            <a:alphaModFix/>
          </a:blip>
          <a:stretch>
            <a:fillRect/>
          </a:stretch>
        </p:blipFill>
        <p:spPr>
          <a:xfrm flipH="1" rot="-900008">
            <a:off x="7482716" y="1348423"/>
            <a:ext cx="410087" cy="382752"/>
          </a:xfrm>
          <a:prstGeom prst="rect">
            <a:avLst/>
          </a:prstGeom>
          <a:noFill/>
          <a:ln>
            <a:noFill/>
          </a:ln>
        </p:spPr>
      </p:pic>
      <p:pic>
        <p:nvPicPr>
          <p:cNvPr id="1139" name="Google Shape;1139;p33"/>
          <p:cNvPicPr preferRelativeResize="0"/>
          <p:nvPr/>
        </p:nvPicPr>
        <p:blipFill>
          <a:blip r:embed="rId5">
            <a:alphaModFix/>
          </a:blip>
          <a:stretch>
            <a:fillRect/>
          </a:stretch>
        </p:blipFill>
        <p:spPr>
          <a:xfrm flipH="1" rot="1288032">
            <a:off x="1732769" y="1067842"/>
            <a:ext cx="535946" cy="500209"/>
          </a:xfrm>
          <a:prstGeom prst="rect">
            <a:avLst/>
          </a:prstGeom>
          <a:noFill/>
          <a:ln>
            <a:noFill/>
          </a:ln>
        </p:spPr>
      </p:pic>
      <p:pic>
        <p:nvPicPr>
          <p:cNvPr id="1140" name="Google Shape;1140;p33"/>
          <p:cNvPicPr preferRelativeResize="0"/>
          <p:nvPr/>
        </p:nvPicPr>
        <p:blipFill>
          <a:blip r:embed="rId5">
            <a:alphaModFix/>
          </a:blip>
          <a:stretch>
            <a:fillRect/>
          </a:stretch>
        </p:blipFill>
        <p:spPr>
          <a:xfrm rot="899987">
            <a:off x="1038419" y="3809692"/>
            <a:ext cx="535946" cy="500209"/>
          </a:xfrm>
          <a:prstGeom prst="rect">
            <a:avLst/>
          </a:prstGeom>
          <a:noFill/>
          <a:ln>
            <a:noFill/>
          </a:ln>
        </p:spPr>
      </p:pic>
      <p:grpSp>
        <p:nvGrpSpPr>
          <p:cNvPr id="1141" name="Google Shape;1141;p33"/>
          <p:cNvGrpSpPr/>
          <p:nvPr/>
        </p:nvGrpSpPr>
        <p:grpSpPr>
          <a:xfrm>
            <a:off x="1539200" y="322963"/>
            <a:ext cx="438775" cy="371500"/>
            <a:chOff x="5310175" y="2025375"/>
            <a:chExt cx="438775" cy="371500"/>
          </a:xfrm>
        </p:grpSpPr>
        <p:sp>
          <p:nvSpPr>
            <p:cNvPr id="1142" name="Google Shape;1142;p33"/>
            <p:cNvSpPr/>
            <p:nvPr/>
          </p:nvSpPr>
          <p:spPr>
            <a:xfrm>
              <a:off x="5310175" y="2025375"/>
              <a:ext cx="438775" cy="371500"/>
            </a:xfrm>
            <a:custGeom>
              <a:rect b="b" l="l" r="r" t="t"/>
              <a:pathLst>
                <a:path extrusionOk="0" h="14860" w="17551">
                  <a:moveTo>
                    <a:pt x="9299" y="11800"/>
                  </a:moveTo>
                  <a:cubicBezTo>
                    <a:pt x="9383" y="12419"/>
                    <a:pt x="9692" y="12978"/>
                    <a:pt x="10157" y="13348"/>
                  </a:cubicBezTo>
                  <a:lnTo>
                    <a:pt x="7382" y="13348"/>
                  </a:lnTo>
                  <a:cubicBezTo>
                    <a:pt x="7847" y="12978"/>
                    <a:pt x="8168" y="12431"/>
                    <a:pt x="8228" y="11800"/>
                  </a:cubicBezTo>
                  <a:close/>
                  <a:moveTo>
                    <a:pt x="774" y="1"/>
                  </a:moveTo>
                  <a:cubicBezTo>
                    <a:pt x="346" y="1"/>
                    <a:pt x="1" y="346"/>
                    <a:pt x="1" y="775"/>
                  </a:cubicBezTo>
                  <a:lnTo>
                    <a:pt x="1" y="1787"/>
                  </a:lnTo>
                  <a:lnTo>
                    <a:pt x="512" y="1787"/>
                  </a:lnTo>
                  <a:lnTo>
                    <a:pt x="512" y="763"/>
                  </a:lnTo>
                  <a:cubicBezTo>
                    <a:pt x="512" y="608"/>
                    <a:pt x="632" y="513"/>
                    <a:pt x="763" y="513"/>
                  </a:cubicBezTo>
                  <a:lnTo>
                    <a:pt x="16788" y="513"/>
                  </a:lnTo>
                  <a:cubicBezTo>
                    <a:pt x="16943" y="513"/>
                    <a:pt x="17038" y="632"/>
                    <a:pt x="17038" y="763"/>
                  </a:cubicBezTo>
                  <a:lnTo>
                    <a:pt x="17038" y="11026"/>
                  </a:lnTo>
                  <a:cubicBezTo>
                    <a:pt x="17038" y="11181"/>
                    <a:pt x="16919" y="11288"/>
                    <a:pt x="16788" y="11288"/>
                  </a:cubicBezTo>
                  <a:lnTo>
                    <a:pt x="763" y="11288"/>
                  </a:lnTo>
                  <a:cubicBezTo>
                    <a:pt x="608" y="11288"/>
                    <a:pt x="512" y="11169"/>
                    <a:pt x="512" y="11026"/>
                  </a:cubicBezTo>
                  <a:lnTo>
                    <a:pt x="512" y="2275"/>
                  </a:lnTo>
                  <a:lnTo>
                    <a:pt x="1" y="2275"/>
                  </a:lnTo>
                  <a:lnTo>
                    <a:pt x="1" y="11014"/>
                  </a:lnTo>
                  <a:cubicBezTo>
                    <a:pt x="1" y="11443"/>
                    <a:pt x="346" y="11788"/>
                    <a:pt x="774" y="11788"/>
                  </a:cubicBezTo>
                  <a:lnTo>
                    <a:pt x="7728" y="11788"/>
                  </a:lnTo>
                  <a:cubicBezTo>
                    <a:pt x="7609" y="12669"/>
                    <a:pt x="6847" y="13336"/>
                    <a:pt x="5954" y="13336"/>
                  </a:cubicBezTo>
                  <a:lnTo>
                    <a:pt x="4680" y="13336"/>
                  </a:lnTo>
                  <a:cubicBezTo>
                    <a:pt x="4239" y="13336"/>
                    <a:pt x="3906" y="13681"/>
                    <a:pt x="3906" y="14110"/>
                  </a:cubicBezTo>
                  <a:lnTo>
                    <a:pt x="3906" y="14860"/>
                  </a:lnTo>
                  <a:lnTo>
                    <a:pt x="10561" y="14860"/>
                  </a:lnTo>
                  <a:lnTo>
                    <a:pt x="10561" y="14348"/>
                  </a:lnTo>
                  <a:lnTo>
                    <a:pt x="4406" y="14348"/>
                  </a:lnTo>
                  <a:lnTo>
                    <a:pt x="4406" y="14098"/>
                  </a:lnTo>
                  <a:cubicBezTo>
                    <a:pt x="4406" y="13943"/>
                    <a:pt x="4525" y="13848"/>
                    <a:pt x="4656" y="13848"/>
                  </a:cubicBezTo>
                  <a:lnTo>
                    <a:pt x="12871" y="13848"/>
                  </a:lnTo>
                  <a:cubicBezTo>
                    <a:pt x="13026" y="13848"/>
                    <a:pt x="13133" y="13967"/>
                    <a:pt x="13133" y="14098"/>
                  </a:cubicBezTo>
                  <a:lnTo>
                    <a:pt x="13133" y="14348"/>
                  </a:lnTo>
                  <a:lnTo>
                    <a:pt x="12121" y="14348"/>
                  </a:lnTo>
                  <a:lnTo>
                    <a:pt x="12121" y="14860"/>
                  </a:lnTo>
                  <a:lnTo>
                    <a:pt x="13669" y="14860"/>
                  </a:lnTo>
                  <a:lnTo>
                    <a:pt x="13669" y="14110"/>
                  </a:lnTo>
                  <a:cubicBezTo>
                    <a:pt x="13669" y="13681"/>
                    <a:pt x="13324" y="13336"/>
                    <a:pt x="12895" y="13336"/>
                  </a:cubicBezTo>
                  <a:lnTo>
                    <a:pt x="11597" y="13336"/>
                  </a:lnTo>
                  <a:cubicBezTo>
                    <a:pt x="10692" y="13336"/>
                    <a:pt x="9930" y="12669"/>
                    <a:pt x="9799" y="11788"/>
                  </a:cubicBezTo>
                  <a:lnTo>
                    <a:pt x="16776" y="11788"/>
                  </a:lnTo>
                  <a:cubicBezTo>
                    <a:pt x="17205" y="11788"/>
                    <a:pt x="17550" y="11443"/>
                    <a:pt x="17550" y="11014"/>
                  </a:cubicBezTo>
                  <a:lnTo>
                    <a:pt x="17550" y="775"/>
                  </a:lnTo>
                  <a:cubicBezTo>
                    <a:pt x="17550" y="358"/>
                    <a:pt x="17205" y="1"/>
                    <a:pt x="167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3"/>
            <p:cNvSpPr/>
            <p:nvPr/>
          </p:nvSpPr>
          <p:spPr>
            <a:xfrm>
              <a:off x="5335475" y="2050675"/>
              <a:ext cx="386975" cy="244400"/>
            </a:xfrm>
            <a:custGeom>
              <a:rect b="b" l="l" r="r" t="t"/>
              <a:pathLst>
                <a:path extrusionOk="0" h="9776" w="15479">
                  <a:moveTo>
                    <a:pt x="14979" y="513"/>
                  </a:moveTo>
                  <a:lnTo>
                    <a:pt x="14979" y="9228"/>
                  </a:lnTo>
                  <a:lnTo>
                    <a:pt x="489" y="9228"/>
                  </a:lnTo>
                  <a:lnTo>
                    <a:pt x="489" y="513"/>
                  </a:lnTo>
                  <a:close/>
                  <a:moveTo>
                    <a:pt x="1" y="1"/>
                  </a:moveTo>
                  <a:lnTo>
                    <a:pt x="1" y="9776"/>
                  </a:lnTo>
                  <a:lnTo>
                    <a:pt x="15479" y="9776"/>
                  </a:lnTo>
                  <a:lnTo>
                    <a:pt x="154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a:off x="5587900" y="2384050"/>
              <a:ext cx="12525" cy="12825"/>
            </a:xfrm>
            <a:custGeom>
              <a:rect b="b" l="l" r="r" t="t"/>
              <a:pathLst>
                <a:path extrusionOk="0" h="513" w="501">
                  <a:moveTo>
                    <a:pt x="0" y="1"/>
                  </a:moveTo>
                  <a:lnTo>
                    <a:pt x="0" y="513"/>
                  </a:lnTo>
                  <a:lnTo>
                    <a:pt x="500" y="513"/>
                  </a:lnTo>
                  <a:lnTo>
                    <a:pt x="5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a:off x="5387275" y="2092775"/>
              <a:ext cx="114625" cy="100500"/>
            </a:xfrm>
            <a:custGeom>
              <a:rect b="b" l="l" r="r" t="t"/>
              <a:pathLst>
                <a:path extrusionOk="0" h="4020" w="4585">
                  <a:moveTo>
                    <a:pt x="3320" y="515"/>
                  </a:moveTo>
                  <a:cubicBezTo>
                    <a:pt x="3410" y="515"/>
                    <a:pt x="3499" y="532"/>
                    <a:pt x="3584" y="567"/>
                  </a:cubicBezTo>
                  <a:cubicBezTo>
                    <a:pt x="3894" y="686"/>
                    <a:pt x="4096" y="1007"/>
                    <a:pt x="4096" y="1412"/>
                  </a:cubicBezTo>
                  <a:cubicBezTo>
                    <a:pt x="4096" y="1519"/>
                    <a:pt x="4072" y="1639"/>
                    <a:pt x="4048" y="1746"/>
                  </a:cubicBezTo>
                  <a:lnTo>
                    <a:pt x="2441" y="1746"/>
                  </a:lnTo>
                  <a:lnTo>
                    <a:pt x="2155" y="1912"/>
                  </a:lnTo>
                  <a:lnTo>
                    <a:pt x="1631" y="1424"/>
                  </a:lnTo>
                  <a:lnTo>
                    <a:pt x="1131" y="1746"/>
                  </a:lnTo>
                  <a:lnTo>
                    <a:pt x="548" y="1746"/>
                  </a:lnTo>
                  <a:cubicBezTo>
                    <a:pt x="512" y="1639"/>
                    <a:pt x="500" y="1519"/>
                    <a:pt x="500" y="1412"/>
                  </a:cubicBezTo>
                  <a:cubicBezTo>
                    <a:pt x="524" y="1007"/>
                    <a:pt x="715" y="686"/>
                    <a:pt x="1024" y="567"/>
                  </a:cubicBezTo>
                  <a:cubicBezTo>
                    <a:pt x="1096" y="531"/>
                    <a:pt x="1191" y="519"/>
                    <a:pt x="1274" y="519"/>
                  </a:cubicBezTo>
                  <a:cubicBezTo>
                    <a:pt x="1548" y="519"/>
                    <a:pt x="1846" y="674"/>
                    <a:pt x="2108" y="972"/>
                  </a:cubicBezTo>
                  <a:lnTo>
                    <a:pt x="2310" y="1174"/>
                  </a:lnTo>
                  <a:lnTo>
                    <a:pt x="2501" y="972"/>
                  </a:lnTo>
                  <a:cubicBezTo>
                    <a:pt x="2752" y="676"/>
                    <a:pt x="3044" y="515"/>
                    <a:pt x="3320" y="515"/>
                  </a:cubicBezTo>
                  <a:close/>
                  <a:moveTo>
                    <a:pt x="1572" y="2067"/>
                  </a:moveTo>
                  <a:lnTo>
                    <a:pt x="2096" y="2555"/>
                  </a:lnTo>
                  <a:lnTo>
                    <a:pt x="2608" y="2246"/>
                  </a:lnTo>
                  <a:lnTo>
                    <a:pt x="3858" y="2246"/>
                  </a:lnTo>
                  <a:cubicBezTo>
                    <a:pt x="3513" y="2793"/>
                    <a:pt x="2905" y="3246"/>
                    <a:pt x="2310" y="3472"/>
                  </a:cubicBezTo>
                  <a:cubicBezTo>
                    <a:pt x="1715" y="3258"/>
                    <a:pt x="1096" y="2817"/>
                    <a:pt x="774" y="2246"/>
                  </a:cubicBezTo>
                  <a:lnTo>
                    <a:pt x="1298" y="2246"/>
                  </a:lnTo>
                  <a:lnTo>
                    <a:pt x="1572" y="2067"/>
                  </a:lnTo>
                  <a:close/>
                  <a:moveTo>
                    <a:pt x="1262" y="1"/>
                  </a:moveTo>
                  <a:cubicBezTo>
                    <a:pt x="1117" y="1"/>
                    <a:pt x="973" y="26"/>
                    <a:pt x="834" y="79"/>
                  </a:cubicBezTo>
                  <a:cubicBezTo>
                    <a:pt x="322" y="269"/>
                    <a:pt x="0" y="793"/>
                    <a:pt x="0" y="1412"/>
                  </a:cubicBezTo>
                  <a:cubicBezTo>
                    <a:pt x="0" y="1984"/>
                    <a:pt x="238" y="2543"/>
                    <a:pt x="703" y="3032"/>
                  </a:cubicBezTo>
                  <a:cubicBezTo>
                    <a:pt x="1119" y="3472"/>
                    <a:pt x="1655" y="3805"/>
                    <a:pt x="2227" y="3984"/>
                  </a:cubicBezTo>
                  <a:lnTo>
                    <a:pt x="2310" y="4020"/>
                  </a:lnTo>
                  <a:lnTo>
                    <a:pt x="2381" y="3984"/>
                  </a:lnTo>
                  <a:cubicBezTo>
                    <a:pt x="2941" y="3805"/>
                    <a:pt x="3477" y="3472"/>
                    <a:pt x="3882" y="3032"/>
                  </a:cubicBezTo>
                  <a:cubicBezTo>
                    <a:pt x="4346" y="2543"/>
                    <a:pt x="4584" y="1984"/>
                    <a:pt x="4584" y="1412"/>
                  </a:cubicBezTo>
                  <a:cubicBezTo>
                    <a:pt x="4584" y="805"/>
                    <a:pt x="4251" y="269"/>
                    <a:pt x="3751" y="79"/>
                  </a:cubicBezTo>
                  <a:cubicBezTo>
                    <a:pt x="3611" y="26"/>
                    <a:pt x="3467" y="1"/>
                    <a:pt x="3322" y="1"/>
                  </a:cubicBezTo>
                  <a:cubicBezTo>
                    <a:pt x="2972" y="1"/>
                    <a:pt x="2614" y="150"/>
                    <a:pt x="2286" y="436"/>
                  </a:cubicBezTo>
                  <a:cubicBezTo>
                    <a:pt x="1967" y="150"/>
                    <a:pt x="1611" y="1"/>
                    <a:pt x="12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3"/>
            <p:cNvSpPr/>
            <p:nvPr/>
          </p:nvSpPr>
          <p:spPr>
            <a:xfrm>
              <a:off x="5530450" y="2168250"/>
              <a:ext cx="134850" cy="12825"/>
            </a:xfrm>
            <a:custGeom>
              <a:rect b="b" l="l" r="r" t="t"/>
              <a:pathLst>
                <a:path extrusionOk="0" h="513" w="5394">
                  <a:moveTo>
                    <a:pt x="0" y="1"/>
                  </a:moveTo>
                  <a:lnTo>
                    <a:pt x="0" y="513"/>
                  </a:lnTo>
                  <a:lnTo>
                    <a:pt x="5394" y="513"/>
                  </a:lnTo>
                  <a:lnTo>
                    <a:pt x="53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3"/>
            <p:cNvSpPr/>
            <p:nvPr/>
          </p:nvSpPr>
          <p:spPr>
            <a:xfrm>
              <a:off x="5530450" y="2104250"/>
              <a:ext cx="134850" cy="12825"/>
            </a:xfrm>
            <a:custGeom>
              <a:rect b="b" l="l" r="r" t="t"/>
              <a:pathLst>
                <a:path extrusionOk="0" h="513" w="5394">
                  <a:moveTo>
                    <a:pt x="0" y="1"/>
                  </a:moveTo>
                  <a:lnTo>
                    <a:pt x="0" y="513"/>
                  </a:lnTo>
                  <a:lnTo>
                    <a:pt x="5394" y="513"/>
                  </a:lnTo>
                  <a:lnTo>
                    <a:pt x="53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3"/>
            <p:cNvSpPr/>
            <p:nvPr/>
          </p:nvSpPr>
          <p:spPr>
            <a:xfrm>
              <a:off x="5530450" y="2136400"/>
              <a:ext cx="134850" cy="12525"/>
            </a:xfrm>
            <a:custGeom>
              <a:rect b="b" l="l" r="r" t="t"/>
              <a:pathLst>
                <a:path extrusionOk="0" h="501" w="5394">
                  <a:moveTo>
                    <a:pt x="0" y="1"/>
                  </a:moveTo>
                  <a:lnTo>
                    <a:pt x="0" y="501"/>
                  </a:lnTo>
                  <a:lnTo>
                    <a:pt x="5394" y="501"/>
                  </a:lnTo>
                  <a:lnTo>
                    <a:pt x="53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a:off x="5393525" y="2239100"/>
              <a:ext cx="102700" cy="12525"/>
            </a:xfrm>
            <a:custGeom>
              <a:rect b="b" l="l" r="r" t="t"/>
              <a:pathLst>
                <a:path extrusionOk="0" h="501" w="4108">
                  <a:moveTo>
                    <a:pt x="0" y="0"/>
                  </a:moveTo>
                  <a:lnTo>
                    <a:pt x="0" y="500"/>
                  </a:lnTo>
                  <a:lnTo>
                    <a:pt x="4108" y="500"/>
                  </a:lnTo>
                  <a:lnTo>
                    <a:pt x="41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a:off x="5393525" y="2206950"/>
              <a:ext cx="102700" cy="12825"/>
            </a:xfrm>
            <a:custGeom>
              <a:rect b="b" l="l" r="r" t="t"/>
              <a:pathLst>
                <a:path extrusionOk="0" h="513" w="4108">
                  <a:moveTo>
                    <a:pt x="0" y="0"/>
                  </a:moveTo>
                  <a:lnTo>
                    <a:pt x="0" y="512"/>
                  </a:lnTo>
                  <a:lnTo>
                    <a:pt x="4108" y="512"/>
                  </a:lnTo>
                  <a:lnTo>
                    <a:pt x="41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a:off x="5530450" y="2206950"/>
              <a:ext cx="134550" cy="45875"/>
            </a:xfrm>
            <a:custGeom>
              <a:rect b="b" l="l" r="r" t="t"/>
              <a:pathLst>
                <a:path extrusionOk="0" h="1835" w="5382">
                  <a:moveTo>
                    <a:pt x="0" y="0"/>
                  </a:moveTo>
                  <a:lnTo>
                    <a:pt x="0" y="1834"/>
                  </a:lnTo>
                  <a:lnTo>
                    <a:pt x="5382" y="1834"/>
                  </a:lnTo>
                  <a:lnTo>
                    <a:pt x="5382" y="786"/>
                  </a:lnTo>
                  <a:lnTo>
                    <a:pt x="4894" y="786"/>
                  </a:lnTo>
                  <a:lnTo>
                    <a:pt x="4894" y="1298"/>
                  </a:lnTo>
                  <a:lnTo>
                    <a:pt x="4167" y="1298"/>
                  </a:lnTo>
                  <a:lnTo>
                    <a:pt x="4167" y="12"/>
                  </a:lnTo>
                  <a:lnTo>
                    <a:pt x="3655" y="12"/>
                  </a:lnTo>
                  <a:lnTo>
                    <a:pt x="3655" y="1298"/>
                  </a:lnTo>
                  <a:lnTo>
                    <a:pt x="2977" y="1298"/>
                  </a:lnTo>
                  <a:lnTo>
                    <a:pt x="2977" y="512"/>
                  </a:lnTo>
                  <a:lnTo>
                    <a:pt x="2465" y="512"/>
                  </a:lnTo>
                  <a:lnTo>
                    <a:pt x="2465" y="1286"/>
                  </a:lnTo>
                  <a:lnTo>
                    <a:pt x="1738" y="1286"/>
                  </a:lnTo>
                  <a:lnTo>
                    <a:pt x="1738" y="774"/>
                  </a:lnTo>
                  <a:lnTo>
                    <a:pt x="1238" y="774"/>
                  </a:lnTo>
                  <a:lnTo>
                    <a:pt x="1238" y="1286"/>
                  </a:lnTo>
                  <a:lnTo>
                    <a:pt x="500" y="1286"/>
                  </a:lnTo>
                  <a:lnTo>
                    <a:pt x="5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a:off x="5684925" y="2101875"/>
              <a:ext cx="12525" cy="12825"/>
            </a:xfrm>
            <a:custGeom>
              <a:rect b="b" l="l" r="r" t="t"/>
              <a:pathLst>
                <a:path extrusionOk="0" h="513" w="501">
                  <a:moveTo>
                    <a:pt x="0" y="1"/>
                  </a:moveTo>
                  <a:lnTo>
                    <a:pt x="0" y="513"/>
                  </a:lnTo>
                  <a:lnTo>
                    <a:pt x="501" y="513"/>
                  </a:lnTo>
                  <a:lnTo>
                    <a:pt x="5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a:off x="5684925" y="2075675"/>
              <a:ext cx="12525" cy="12525"/>
            </a:xfrm>
            <a:custGeom>
              <a:rect b="b" l="l" r="r" t="t"/>
              <a:pathLst>
                <a:path extrusionOk="0" h="501" w="501">
                  <a:moveTo>
                    <a:pt x="0" y="1"/>
                  </a:moveTo>
                  <a:lnTo>
                    <a:pt x="0" y="501"/>
                  </a:lnTo>
                  <a:lnTo>
                    <a:pt x="501" y="501"/>
                  </a:lnTo>
                  <a:lnTo>
                    <a:pt x="5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33"/>
          <p:cNvSpPr txBox="1"/>
          <p:nvPr/>
        </p:nvSpPr>
        <p:spPr>
          <a:xfrm>
            <a:off x="420825" y="1098850"/>
            <a:ext cx="8299800" cy="237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600" u="sng">
                <a:latin typeface="Impact"/>
                <a:ea typeface="Impact"/>
                <a:cs typeface="Impact"/>
                <a:sym typeface="Impact"/>
              </a:rPr>
              <a:t>BACKGROUND &amp; PROBLEM STATEMENT:-</a:t>
            </a:r>
            <a:endParaRPr sz="2600" u="sng">
              <a:latin typeface="Impact"/>
              <a:ea typeface="Impact"/>
              <a:cs typeface="Impact"/>
              <a:sym typeface="Impact"/>
            </a:endParaRPr>
          </a:p>
          <a:p>
            <a:pPr indent="0" lvl="0" marL="0" rtl="0" algn="l">
              <a:lnSpc>
                <a:spcPct val="115000"/>
              </a:lnSpc>
              <a:spcBef>
                <a:spcPts val="1200"/>
              </a:spcBef>
              <a:spcAft>
                <a:spcPts val="0"/>
              </a:spcAft>
              <a:buNone/>
            </a:pPr>
            <a:r>
              <a:rPr b="1" lang="en" sz="1600">
                <a:solidFill>
                  <a:schemeClr val="accent4"/>
                </a:solidFill>
                <a:latin typeface="Merriweather"/>
                <a:ea typeface="Merriweather"/>
                <a:cs typeface="Merriweather"/>
                <a:sym typeface="Merriweather"/>
              </a:rPr>
              <a:t>Heart attacks are a leading cause of premature mortality globally, with India witnessing over 3 million deaths annually due to heart attacks and strokes. Numerous factors can impact heart health and efficiency. By gaining valuable insights and taking necessary precautions, we can effectively manage the challenges and complications associated with cardiac health.</a:t>
            </a:r>
            <a:endParaRPr b="1" sz="1600">
              <a:solidFill>
                <a:schemeClr val="accent4"/>
              </a:solidFill>
              <a:latin typeface="Merriweather"/>
              <a:ea typeface="Merriweather"/>
              <a:cs typeface="Merriweather"/>
              <a:sym typeface="Merriweather"/>
            </a:endParaRPr>
          </a:p>
          <a:p>
            <a:pPr indent="0" lvl="0" marL="0" rtl="0" algn="l">
              <a:spcBef>
                <a:spcPts val="120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DCF4FA"/>
            </a:gs>
          </a:gsLst>
          <a:path path="circle">
            <a:fillToRect b="50%" l="50%" r="50%" t="50%"/>
          </a:path>
          <a:tileRect/>
        </a:gradFill>
      </p:bgPr>
    </p:bg>
    <p:spTree>
      <p:nvGrpSpPr>
        <p:cNvPr id="1158" name="Shape 1158"/>
        <p:cNvGrpSpPr/>
        <p:nvPr/>
      </p:nvGrpSpPr>
      <p:grpSpPr>
        <a:xfrm>
          <a:off x="0" y="0"/>
          <a:ext cx="0" cy="0"/>
          <a:chOff x="0" y="0"/>
          <a:chExt cx="0" cy="0"/>
        </a:xfrm>
      </p:grpSpPr>
      <p:pic>
        <p:nvPicPr>
          <p:cNvPr id="1159" name="Google Shape;1159;p34"/>
          <p:cNvPicPr preferRelativeResize="0"/>
          <p:nvPr/>
        </p:nvPicPr>
        <p:blipFill>
          <a:blip r:embed="rId3">
            <a:alphaModFix/>
          </a:blip>
          <a:stretch>
            <a:fillRect/>
          </a:stretch>
        </p:blipFill>
        <p:spPr>
          <a:xfrm>
            <a:off x="555576" y="-1788262"/>
            <a:ext cx="2952598" cy="5143499"/>
          </a:xfrm>
          <a:prstGeom prst="rect">
            <a:avLst/>
          </a:prstGeom>
          <a:noFill/>
          <a:ln>
            <a:noFill/>
          </a:ln>
        </p:spPr>
      </p:pic>
      <p:pic>
        <p:nvPicPr>
          <p:cNvPr id="1160" name="Google Shape;1160;p34"/>
          <p:cNvPicPr preferRelativeResize="0"/>
          <p:nvPr/>
        </p:nvPicPr>
        <p:blipFill>
          <a:blip r:embed="rId4">
            <a:alphaModFix/>
          </a:blip>
          <a:stretch>
            <a:fillRect/>
          </a:stretch>
        </p:blipFill>
        <p:spPr>
          <a:xfrm rot="899989">
            <a:off x="4651770" y="151848"/>
            <a:ext cx="852860" cy="794851"/>
          </a:xfrm>
          <a:prstGeom prst="rect">
            <a:avLst/>
          </a:prstGeom>
          <a:noFill/>
          <a:ln>
            <a:noFill/>
          </a:ln>
        </p:spPr>
      </p:pic>
      <p:pic>
        <p:nvPicPr>
          <p:cNvPr id="1161" name="Google Shape;1161;p34"/>
          <p:cNvPicPr preferRelativeResize="0"/>
          <p:nvPr/>
        </p:nvPicPr>
        <p:blipFill>
          <a:blip r:embed="rId5">
            <a:alphaModFix/>
          </a:blip>
          <a:stretch>
            <a:fillRect/>
          </a:stretch>
        </p:blipFill>
        <p:spPr>
          <a:xfrm flipH="1" rot="-899999">
            <a:off x="3874847" y="874179"/>
            <a:ext cx="321896" cy="300100"/>
          </a:xfrm>
          <a:prstGeom prst="rect">
            <a:avLst/>
          </a:prstGeom>
          <a:noFill/>
          <a:ln>
            <a:noFill/>
          </a:ln>
        </p:spPr>
      </p:pic>
      <p:pic>
        <p:nvPicPr>
          <p:cNvPr id="1162" name="Google Shape;1162;p34"/>
          <p:cNvPicPr preferRelativeResize="0"/>
          <p:nvPr/>
        </p:nvPicPr>
        <p:blipFill>
          <a:blip r:embed="rId6">
            <a:alphaModFix/>
          </a:blip>
          <a:stretch>
            <a:fillRect/>
          </a:stretch>
        </p:blipFill>
        <p:spPr>
          <a:xfrm flipH="1" rot="-900008">
            <a:off x="1560103" y="4208098"/>
            <a:ext cx="410087" cy="382752"/>
          </a:xfrm>
          <a:prstGeom prst="rect">
            <a:avLst/>
          </a:prstGeom>
          <a:noFill/>
          <a:ln>
            <a:noFill/>
          </a:ln>
        </p:spPr>
      </p:pic>
      <p:pic>
        <p:nvPicPr>
          <p:cNvPr id="1163" name="Google Shape;1163;p34"/>
          <p:cNvPicPr preferRelativeResize="0"/>
          <p:nvPr/>
        </p:nvPicPr>
        <p:blipFill>
          <a:blip r:embed="rId7">
            <a:alphaModFix/>
          </a:blip>
          <a:stretch>
            <a:fillRect/>
          </a:stretch>
        </p:blipFill>
        <p:spPr>
          <a:xfrm flipH="1" rot="1288042">
            <a:off x="1298924" y="2185365"/>
            <a:ext cx="726133" cy="677719"/>
          </a:xfrm>
          <a:prstGeom prst="rect">
            <a:avLst/>
          </a:prstGeom>
          <a:noFill/>
          <a:ln>
            <a:noFill/>
          </a:ln>
        </p:spPr>
      </p:pic>
      <p:pic>
        <p:nvPicPr>
          <p:cNvPr id="1164" name="Google Shape;1164;p34"/>
          <p:cNvPicPr preferRelativeResize="0"/>
          <p:nvPr/>
        </p:nvPicPr>
        <p:blipFill>
          <a:blip r:embed="rId6">
            <a:alphaModFix/>
          </a:blip>
          <a:stretch>
            <a:fillRect/>
          </a:stretch>
        </p:blipFill>
        <p:spPr>
          <a:xfrm rot="900003">
            <a:off x="6463333" y="498274"/>
            <a:ext cx="520854" cy="486132"/>
          </a:xfrm>
          <a:prstGeom prst="rect">
            <a:avLst/>
          </a:prstGeom>
          <a:noFill/>
          <a:ln>
            <a:noFill/>
          </a:ln>
        </p:spPr>
      </p:pic>
      <p:grpSp>
        <p:nvGrpSpPr>
          <p:cNvPr id="1165" name="Google Shape;1165;p34"/>
          <p:cNvGrpSpPr/>
          <p:nvPr/>
        </p:nvGrpSpPr>
        <p:grpSpPr>
          <a:xfrm>
            <a:off x="1078783" y="577500"/>
            <a:ext cx="438775" cy="411975"/>
            <a:chOff x="2470525" y="2028650"/>
            <a:chExt cx="438775" cy="411975"/>
          </a:xfrm>
        </p:grpSpPr>
        <p:sp>
          <p:nvSpPr>
            <p:cNvPr id="1166" name="Google Shape;1166;p34"/>
            <p:cNvSpPr/>
            <p:nvPr/>
          </p:nvSpPr>
          <p:spPr>
            <a:xfrm>
              <a:off x="2470525" y="2170625"/>
              <a:ext cx="180425" cy="192925"/>
            </a:xfrm>
            <a:custGeom>
              <a:rect b="b" l="l" r="r" t="t"/>
              <a:pathLst>
                <a:path extrusionOk="0" h="7717" w="7217">
                  <a:moveTo>
                    <a:pt x="1" y="1"/>
                  </a:moveTo>
                  <a:lnTo>
                    <a:pt x="1" y="7716"/>
                  </a:lnTo>
                  <a:lnTo>
                    <a:pt x="7216" y="7716"/>
                  </a:lnTo>
                  <a:lnTo>
                    <a:pt x="7216" y="7216"/>
                  </a:lnTo>
                  <a:lnTo>
                    <a:pt x="513" y="7216"/>
                  </a:lnTo>
                  <a:lnTo>
                    <a:pt x="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4"/>
            <p:cNvSpPr/>
            <p:nvPr/>
          </p:nvSpPr>
          <p:spPr>
            <a:xfrm>
              <a:off x="2664900" y="2351025"/>
              <a:ext cx="12525" cy="12525"/>
            </a:xfrm>
            <a:custGeom>
              <a:rect b="b" l="l" r="r" t="t"/>
              <a:pathLst>
                <a:path extrusionOk="0" h="501" w="501">
                  <a:moveTo>
                    <a:pt x="1" y="0"/>
                  </a:moveTo>
                  <a:lnTo>
                    <a:pt x="1" y="500"/>
                  </a:lnTo>
                  <a:lnTo>
                    <a:pt x="501" y="500"/>
                  </a:lnTo>
                  <a:lnTo>
                    <a:pt x="5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4"/>
            <p:cNvSpPr/>
            <p:nvPr/>
          </p:nvSpPr>
          <p:spPr>
            <a:xfrm>
              <a:off x="2786950" y="2317975"/>
              <a:ext cx="77400" cy="77125"/>
            </a:xfrm>
            <a:custGeom>
              <a:rect b="b" l="l" r="r" t="t"/>
              <a:pathLst>
                <a:path extrusionOk="0" h="3085" w="3096">
                  <a:moveTo>
                    <a:pt x="1786" y="548"/>
                  </a:moveTo>
                  <a:lnTo>
                    <a:pt x="1786" y="1322"/>
                  </a:lnTo>
                  <a:lnTo>
                    <a:pt x="2560" y="1322"/>
                  </a:lnTo>
                  <a:lnTo>
                    <a:pt x="2560" y="1822"/>
                  </a:lnTo>
                  <a:lnTo>
                    <a:pt x="1786" y="1822"/>
                  </a:lnTo>
                  <a:lnTo>
                    <a:pt x="1786" y="2596"/>
                  </a:lnTo>
                  <a:lnTo>
                    <a:pt x="1274" y="2596"/>
                  </a:lnTo>
                  <a:lnTo>
                    <a:pt x="1274" y="1822"/>
                  </a:lnTo>
                  <a:lnTo>
                    <a:pt x="500" y="1822"/>
                  </a:lnTo>
                  <a:lnTo>
                    <a:pt x="500" y="1322"/>
                  </a:lnTo>
                  <a:lnTo>
                    <a:pt x="1274" y="1322"/>
                  </a:lnTo>
                  <a:lnTo>
                    <a:pt x="1274" y="548"/>
                  </a:lnTo>
                  <a:close/>
                  <a:moveTo>
                    <a:pt x="786" y="0"/>
                  </a:moveTo>
                  <a:lnTo>
                    <a:pt x="786" y="774"/>
                  </a:lnTo>
                  <a:lnTo>
                    <a:pt x="0" y="774"/>
                  </a:lnTo>
                  <a:lnTo>
                    <a:pt x="0" y="2310"/>
                  </a:lnTo>
                  <a:lnTo>
                    <a:pt x="774" y="2310"/>
                  </a:lnTo>
                  <a:lnTo>
                    <a:pt x="774" y="3084"/>
                  </a:lnTo>
                  <a:lnTo>
                    <a:pt x="2322" y="3084"/>
                  </a:lnTo>
                  <a:lnTo>
                    <a:pt x="2322" y="2310"/>
                  </a:lnTo>
                  <a:lnTo>
                    <a:pt x="3096" y="2310"/>
                  </a:lnTo>
                  <a:lnTo>
                    <a:pt x="3096" y="774"/>
                  </a:lnTo>
                  <a:lnTo>
                    <a:pt x="2322" y="774"/>
                  </a:lnTo>
                  <a:lnTo>
                    <a:pt x="23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4"/>
            <p:cNvSpPr/>
            <p:nvPr/>
          </p:nvSpPr>
          <p:spPr>
            <a:xfrm>
              <a:off x="2470525" y="2028650"/>
              <a:ext cx="438775" cy="411975"/>
            </a:xfrm>
            <a:custGeom>
              <a:rect b="b" l="l" r="r" t="t"/>
              <a:pathLst>
                <a:path extrusionOk="0" h="16479" w="17551">
                  <a:moveTo>
                    <a:pt x="2561" y="513"/>
                  </a:moveTo>
                  <a:lnTo>
                    <a:pt x="2561" y="2060"/>
                  </a:lnTo>
                  <a:lnTo>
                    <a:pt x="2049" y="2060"/>
                  </a:lnTo>
                  <a:lnTo>
                    <a:pt x="2049" y="513"/>
                  </a:lnTo>
                  <a:close/>
                  <a:moveTo>
                    <a:pt x="5121" y="513"/>
                  </a:moveTo>
                  <a:lnTo>
                    <a:pt x="5121" y="2060"/>
                  </a:lnTo>
                  <a:lnTo>
                    <a:pt x="4621" y="2060"/>
                  </a:lnTo>
                  <a:lnTo>
                    <a:pt x="4621" y="513"/>
                  </a:lnTo>
                  <a:close/>
                  <a:moveTo>
                    <a:pt x="11383" y="513"/>
                  </a:moveTo>
                  <a:lnTo>
                    <a:pt x="11383" y="2060"/>
                  </a:lnTo>
                  <a:lnTo>
                    <a:pt x="10883" y="2060"/>
                  </a:lnTo>
                  <a:lnTo>
                    <a:pt x="10883" y="513"/>
                  </a:lnTo>
                  <a:close/>
                  <a:moveTo>
                    <a:pt x="13943" y="513"/>
                  </a:moveTo>
                  <a:lnTo>
                    <a:pt x="13943" y="2060"/>
                  </a:lnTo>
                  <a:lnTo>
                    <a:pt x="13443" y="2060"/>
                  </a:lnTo>
                  <a:lnTo>
                    <a:pt x="13443" y="513"/>
                  </a:lnTo>
                  <a:close/>
                  <a:moveTo>
                    <a:pt x="15205" y="1572"/>
                  </a:moveTo>
                  <a:cubicBezTo>
                    <a:pt x="15360" y="1572"/>
                    <a:pt x="15467" y="1691"/>
                    <a:pt x="15467" y="1822"/>
                  </a:cubicBezTo>
                  <a:lnTo>
                    <a:pt x="15467" y="3620"/>
                  </a:lnTo>
                  <a:lnTo>
                    <a:pt x="513" y="3620"/>
                  </a:lnTo>
                  <a:lnTo>
                    <a:pt x="513" y="1822"/>
                  </a:lnTo>
                  <a:cubicBezTo>
                    <a:pt x="513" y="1667"/>
                    <a:pt x="620" y="1572"/>
                    <a:pt x="763" y="1572"/>
                  </a:cubicBezTo>
                  <a:lnTo>
                    <a:pt x="1549" y="1572"/>
                  </a:lnTo>
                  <a:lnTo>
                    <a:pt x="1549" y="2620"/>
                  </a:lnTo>
                  <a:lnTo>
                    <a:pt x="3097" y="2620"/>
                  </a:lnTo>
                  <a:lnTo>
                    <a:pt x="3097" y="1572"/>
                  </a:lnTo>
                  <a:lnTo>
                    <a:pt x="4109" y="1572"/>
                  </a:lnTo>
                  <a:lnTo>
                    <a:pt x="4109" y="2620"/>
                  </a:lnTo>
                  <a:lnTo>
                    <a:pt x="5656" y="2620"/>
                  </a:lnTo>
                  <a:lnTo>
                    <a:pt x="5656" y="1572"/>
                  </a:lnTo>
                  <a:lnTo>
                    <a:pt x="10312" y="1572"/>
                  </a:lnTo>
                  <a:lnTo>
                    <a:pt x="10312" y="2620"/>
                  </a:lnTo>
                  <a:lnTo>
                    <a:pt x="11860" y="2620"/>
                  </a:lnTo>
                  <a:lnTo>
                    <a:pt x="11860" y="1572"/>
                  </a:lnTo>
                  <a:lnTo>
                    <a:pt x="12919" y="1572"/>
                  </a:lnTo>
                  <a:lnTo>
                    <a:pt x="12919" y="2620"/>
                  </a:lnTo>
                  <a:lnTo>
                    <a:pt x="14467" y="2620"/>
                  </a:lnTo>
                  <a:lnTo>
                    <a:pt x="14467" y="1572"/>
                  </a:lnTo>
                  <a:close/>
                  <a:moveTo>
                    <a:pt x="14205" y="10300"/>
                  </a:moveTo>
                  <a:cubicBezTo>
                    <a:pt x="15765" y="10300"/>
                    <a:pt x="17027" y="11573"/>
                    <a:pt x="17027" y="13133"/>
                  </a:cubicBezTo>
                  <a:cubicBezTo>
                    <a:pt x="17027" y="14693"/>
                    <a:pt x="15765" y="15955"/>
                    <a:pt x="14205" y="15955"/>
                  </a:cubicBezTo>
                  <a:cubicBezTo>
                    <a:pt x="12633" y="15955"/>
                    <a:pt x="11371" y="14693"/>
                    <a:pt x="11371" y="13133"/>
                  </a:cubicBezTo>
                  <a:cubicBezTo>
                    <a:pt x="11371" y="11573"/>
                    <a:pt x="12633" y="10300"/>
                    <a:pt x="14205" y="10300"/>
                  </a:cubicBezTo>
                  <a:close/>
                  <a:moveTo>
                    <a:pt x="1561" y="1"/>
                  </a:moveTo>
                  <a:lnTo>
                    <a:pt x="1561" y="1060"/>
                  </a:lnTo>
                  <a:lnTo>
                    <a:pt x="775" y="1060"/>
                  </a:lnTo>
                  <a:cubicBezTo>
                    <a:pt x="346" y="1060"/>
                    <a:pt x="1" y="1406"/>
                    <a:pt x="1" y="1834"/>
                  </a:cubicBezTo>
                  <a:lnTo>
                    <a:pt x="1" y="5168"/>
                  </a:lnTo>
                  <a:lnTo>
                    <a:pt x="513" y="5168"/>
                  </a:lnTo>
                  <a:lnTo>
                    <a:pt x="513" y="4108"/>
                  </a:lnTo>
                  <a:lnTo>
                    <a:pt x="15491" y="4108"/>
                  </a:lnTo>
                  <a:lnTo>
                    <a:pt x="15491" y="10014"/>
                  </a:lnTo>
                  <a:cubicBezTo>
                    <a:pt x="15098" y="9859"/>
                    <a:pt x="14657" y="9764"/>
                    <a:pt x="14217" y="9764"/>
                  </a:cubicBezTo>
                  <a:cubicBezTo>
                    <a:pt x="12455" y="9764"/>
                    <a:pt x="11014" y="11121"/>
                    <a:pt x="10883" y="12847"/>
                  </a:cubicBezTo>
                  <a:lnTo>
                    <a:pt x="8788" y="12847"/>
                  </a:lnTo>
                  <a:lnTo>
                    <a:pt x="8788" y="13395"/>
                  </a:lnTo>
                  <a:lnTo>
                    <a:pt x="10871" y="13395"/>
                  </a:lnTo>
                  <a:cubicBezTo>
                    <a:pt x="11002" y="15110"/>
                    <a:pt x="12443" y="16479"/>
                    <a:pt x="14205" y="16479"/>
                  </a:cubicBezTo>
                  <a:cubicBezTo>
                    <a:pt x="16051" y="16479"/>
                    <a:pt x="17539" y="14979"/>
                    <a:pt x="17539" y="13145"/>
                  </a:cubicBezTo>
                  <a:cubicBezTo>
                    <a:pt x="17551" y="11954"/>
                    <a:pt x="16920" y="10919"/>
                    <a:pt x="16003" y="10323"/>
                  </a:cubicBezTo>
                  <a:lnTo>
                    <a:pt x="16003" y="1834"/>
                  </a:lnTo>
                  <a:cubicBezTo>
                    <a:pt x="16003" y="1406"/>
                    <a:pt x="15658" y="1060"/>
                    <a:pt x="15229" y="1060"/>
                  </a:cubicBezTo>
                  <a:lnTo>
                    <a:pt x="14479" y="1060"/>
                  </a:lnTo>
                  <a:lnTo>
                    <a:pt x="14479" y="1"/>
                  </a:lnTo>
                  <a:lnTo>
                    <a:pt x="12931" y="1"/>
                  </a:lnTo>
                  <a:lnTo>
                    <a:pt x="12931" y="1060"/>
                  </a:lnTo>
                  <a:lnTo>
                    <a:pt x="11883" y="1060"/>
                  </a:lnTo>
                  <a:lnTo>
                    <a:pt x="11883" y="1"/>
                  </a:lnTo>
                  <a:lnTo>
                    <a:pt x="10336" y="1"/>
                  </a:lnTo>
                  <a:lnTo>
                    <a:pt x="10336" y="1060"/>
                  </a:lnTo>
                  <a:lnTo>
                    <a:pt x="5668" y="1060"/>
                  </a:lnTo>
                  <a:lnTo>
                    <a:pt x="5668" y="1"/>
                  </a:lnTo>
                  <a:lnTo>
                    <a:pt x="4120" y="1"/>
                  </a:lnTo>
                  <a:lnTo>
                    <a:pt x="4120" y="1060"/>
                  </a:lnTo>
                  <a:lnTo>
                    <a:pt x="3108" y="1060"/>
                  </a:lnTo>
                  <a:lnTo>
                    <a:pt x="31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4"/>
            <p:cNvSpPr/>
            <p:nvPr/>
          </p:nvSpPr>
          <p:spPr>
            <a:xfrm>
              <a:off x="2580375" y="2215275"/>
              <a:ext cx="51225" cy="51225"/>
            </a:xfrm>
            <a:custGeom>
              <a:rect b="b" l="l" r="r" t="t"/>
              <a:pathLst>
                <a:path extrusionOk="0" h="2049" w="2049">
                  <a:moveTo>
                    <a:pt x="1560" y="549"/>
                  </a:moveTo>
                  <a:lnTo>
                    <a:pt x="1560" y="1561"/>
                  </a:lnTo>
                  <a:lnTo>
                    <a:pt x="500" y="1561"/>
                  </a:lnTo>
                  <a:lnTo>
                    <a:pt x="500" y="549"/>
                  </a:lnTo>
                  <a:close/>
                  <a:moveTo>
                    <a:pt x="0" y="1"/>
                  </a:moveTo>
                  <a:lnTo>
                    <a:pt x="0" y="2049"/>
                  </a:lnTo>
                  <a:lnTo>
                    <a:pt x="2048" y="2049"/>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4"/>
            <p:cNvSpPr/>
            <p:nvPr/>
          </p:nvSpPr>
          <p:spPr>
            <a:xfrm>
              <a:off x="2516375" y="2151275"/>
              <a:ext cx="51225" cy="51225"/>
            </a:xfrm>
            <a:custGeom>
              <a:rect b="b" l="l" r="r" t="t"/>
              <a:pathLst>
                <a:path extrusionOk="0" h="2049" w="2049">
                  <a:moveTo>
                    <a:pt x="1548" y="501"/>
                  </a:moveTo>
                  <a:lnTo>
                    <a:pt x="1548" y="1549"/>
                  </a:lnTo>
                  <a:lnTo>
                    <a:pt x="489" y="1549"/>
                  </a:lnTo>
                  <a:lnTo>
                    <a:pt x="489" y="501"/>
                  </a:lnTo>
                  <a:close/>
                  <a:moveTo>
                    <a:pt x="0" y="1"/>
                  </a:moveTo>
                  <a:lnTo>
                    <a:pt x="0" y="2049"/>
                  </a:lnTo>
                  <a:lnTo>
                    <a:pt x="2048" y="2049"/>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4"/>
            <p:cNvSpPr/>
            <p:nvPr/>
          </p:nvSpPr>
          <p:spPr>
            <a:xfrm>
              <a:off x="2516375" y="2280175"/>
              <a:ext cx="51225" cy="51525"/>
            </a:xfrm>
            <a:custGeom>
              <a:rect b="b" l="l" r="r" t="t"/>
              <a:pathLst>
                <a:path extrusionOk="0" h="2061" w="2049">
                  <a:moveTo>
                    <a:pt x="1560" y="512"/>
                  </a:moveTo>
                  <a:lnTo>
                    <a:pt x="1560" y="1572"/>
                  </a:lnTo>
                  <a:lnTo>
                    <a:pt x="501" y="1572"/>
                  </a:lnTo>
                  <a:lnTo>
                    <a:pt x="501" y="512"/>
                  </a:lnTo>
                  <a:close/>
                  <a:moveTo>
                    <a:pt x="0" y="0"/>
                  </a:moveTo>
                  <a:lnTo>
                    <a:pt x="0" y="2060"/>
                  </a:lnTo>
                  <a:lnTo>
                    <a:pt x="2048" y="2060"/>
                  </a:lnTo>
                  <a:lnTo>
                    <a:pt x="20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a:off x="2516375" y="2215275"/>
              <a:ext cx="51225" cy="51225"/>
            </a:xfrm>
            <a:custGeom>
              <a:rect b="b" l="l" r="r" t="t"/>
              <a:pathLst>
                <a:path extrusionOk="0" h="2049" w="2049">
                  <a:moveTo>
                    <a:pt x="1560" y="549"/>
                  </a:moveTo>
                  <a:lnTo>
                    <a:pt x="1560" y="1561"/>
                  </a:lnTo>
                  <a:lnTo>
                    <a:pt x="501" y="1561"/>
                  </a:lnTo>
                  <a:lnTo>
                    <a:pt x="501" y="549"/>
                  </a:lnTo>
                  <a:close/>
                  <a:moveTo>
                    <a:pt x="0" y="1"/>
                  </a:moveTo>
                  <a:lnTo>
                    <a:pt x="0" y="2049"/>
                  </a:lnTo>
                  <a:lnTo>
                    <a:pt x="2048" y="2049"/>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4"/>
            <p:cNvSpPr/>
            <p:nvPr/>
          </p:nvSpPr>
          <p:spPr>
            <a:xfrm>
              <a:off x="2580375" y="2280175"/>
              <a:ext cx="51225" cy="51525"/>
            </a:xfrm>
            <a:custGeom>
              <a:rect b="b" l="l" r="r" t="t"/>
              <a:pathLst>
                <a:path extrusionOk="0" h="2061" w="2049">
                  <a:moveTo>
                    <a:pt x="1560" y="512"/>
                  </a:moveTo>
                  <a:lnTo>
                    <a:pt x="1560" y="1572"/>
                  </a:lnTo>
                  <a:lnTo>
                    <a:pt x="500" y="1572"/>
                  </a:lnTo>
                  <a:lnTo>
                    <a:pt x="500" y="512"/>
                  </a:lnTo>
                  <a:close/>
                  <a:moveTo>
                    <a:pt x="0" y="0"/>
                  </a:moveTo>
                  <a:lnTo>
                    <a:pt x="0" y="2060"/>
                  </a:lnTo>
                  <a:lnTo>
                    <a:pt x="2048" y="2060"/>
                  </a:lnTo>
                  <a:lnTo>
                    <a:pt x="20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4"/>
            <p:cNvSpPr/>
            <p:nvPr/>
          </p:nvSpPr>
          <p:spPr>
            <a:xfrm>
              <a:off x="2709550" y="2151275"/>
              <a:ext cx="51225" cy="51225"/>
            </a:xfrm>
            <a:custGeom>
              <a:rect b="b" l="l" r="r" t="t"/>
              <a:pathLst>
                <a:path extrusionOk="0" h="2049" w="2049">
                  <a:moveTo>
                    <a:pt x="1548" y="501"/>
                  </a:moveTo>
                  <a:lnTo>
                    <a:pt x="1548" y="1549"/>
                  </a:lnTo>
                  <a:lnTo>
                    <a:pt x="489" y="1549"/>
                  </a:lnTo>
                  <a:lnTo>
                    <a:pt x="489" y="501"/>
                  </a:lnTo>
                  <a:close/>
                  <a:moveTo>
                    <a:pt x="1" y="1"/>
                  </a:moveTo>
                  <a:lnTo>
                    <a:pt x="1" y="2049"/>
                  </a:lnTo>
                  <a:lnTo>
                    <a:pt x="2048" y="2049"/>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a:off x="2773550" y="2151275"/>
              <a:ext cx="51225" cy="51225"/>
            </a:xfrm>
            <a:custGeom>
              <a:rect b="b" l="l" r="r" t="t"/>
              <a:pathLst>
                <a:path extrusionOk="0" h="2049" w="2049">
                  <a:moveTo>
                    <a:pt x="1548" y="501"/>
                  </a:moveTo>
                  <a:lnTo>
                    <a:pt x="1548" y="1549"/>
                  </a:lnTo>
                  <a:lnTo>
                    <a:pt x="489" y="1549"/>
                  </a:lnTo>
                  <a:lnTo>
                    <a:pt x="489" y="501"/>
                  </a:lnTo>
                  <a:close/>
                  <a:moveTo>
                    <a:pt x="0" y="1"/>
                  </a:moveTo>
                  <a:lnTo>
                    <a:pt x="0" y="2049"/>
                  </a:lnTo>
                  <a:lnTo>
                    <a:pt x="2048" y="2049"/>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a:off x="2709550" y="2215275"/>
              <a:ext cx="51225" cy="51225"/>
            </a:xfrm>
            <a:custGeom>
              <a:rect b="b" l="l" r="r" t="t"/>
              <a:pathLst>
                <a:path extrusionOk="0" h="2049" w="2049">
                  <a:moveTo>
                    <a:pt x="1560" y="549"/>
                  </a:moveTo>
                  <a:lnTo>
                    <a:pt x="1560" y="1561"/>
                  </a:lnTo>
                  <a:lnTo>
                    <a:pt x="501" y="1561"/>
                  </a:lnTo>
                  <a:lnTo>
                    <a:pt x="501" y="549"/>
                  </a:lnTo>
                  <a:close/>
                  <a:moveTo>
                    <a:pt x="1" y="1"/>
                  </a:moveTo>
                  <a:lnTo>
                    <a:pt x="1" y="2049"/>
                  </a:lnTo>
                  <a:lnTo>
                    <a:pt x="2048" y="2049"/>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4"/>
            <p:cNvSpPr/>
            <p:nvPr/>
          </p:nvSpPr>
          <p:spPr>
            <a:xfrm>
              <a:off x="2580375" y="2151275"/>
              <a:ext cx="51225" cy="51225"/>
            </a:xfrm>
            <a:custGeom>
              <a:rect b="b" l="l" r="r" t="t"/>
              <a:pathLst>
                <a:path extrusionOk="0" h="2049" w="2049">
                  <a:moveTo>
                    <a:pt x="1548" y="501"/>
                  </a:moveTo>
                  <a:lnTo>
                    <a:pt x="1548" y="1549"/>
                  </a:lnTo>
                  <a:lnTo>
                    <a:pt x="488" y="1549"/>
                  </a:lnTo>
                  <a:lnTo>
                    <a:pt x="488" y="501"/>
                  </a:lnTo>
                  <a:close/>
                  <a:moveTo>
                    <a:pt x="0" y="1"/>
                  </a:moveTo>
                  <a:lnTo>
                    <a:pt x="0" y="2049"/>
                  </a:lnTo>
                  <a:lnTo>
                    <a:pt x="2048" y="2049"/>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4"/>
            <p:cNvSpPr/>
            <p:nvPr/>
          </p:nvSpPr>
          <p:spPr>
            <a:xfrm>
              <a:off x="2645550" y="2280175"/>
              <a:ext cx="51225" cy="51525"/>
            </a:xfrm>
            <a:custGeom>
              <a:rect b="b" l="l" r="r" t="t"/>
              <a:pathLst>
                <a:path extrusionOk="0" h="2061" w="2049">
                  <a:moveTo>
                    <a:pt x="1560" y="512"/>
                  </a:moveTo>
                  <a:lnTo>
                    <a:pt x="1560" y="1572"/>
                  </a:lnTo>
                  <a:lnTo>
                    <a:pt x="501" y="1572"/>
                  </a:lnTo>
                  <a:lnTo>
                    <a:pt x="501" y="512"/>
                  </a:lnTo>
                  <a:close/>
                  <a:moveTo>
                    <a:pt x="1" y="0"/>
                  </a:moveTo>
                  <a:lnTo>
                    <a:pt x="1" y="2060"/>
                  </a:lnTo>
                  <a:lnTo>
                    <a:pt x="2049" y="2060"/>
                  </a:lnTo>
                  <a:lnTo>
                    <a:pt x="20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a:off x="2645550" y="2215275"/>
              <a:ext cx="51225" cy="51225"/>
            </a:xfrm>
            <a:custGeom>
              <a:rect b="b" l="l" r="r" t="t"/>
              <a:pathLst>
                <a:path extrusionOk="0" h="2049" w="2049">
                  <a:moveTo>
                    <a:pt x="1560" y="549"/>
                  </a:moveTo>
                  <a:lnTo>
                    <a:pt x="1560" y="1561"/>
                  </a:lnTo>
                  <a:lnTo>
                    <a:pt x="501" y="1561"/>
                  </a:lnTo>
                  <a:lnTo>
                    <a:pt x="501" y="549"/>
                  </a:lnTo>
                  <a:close/>
                  <a:moveTo>
                    <a:pt x="1" y="1"/>
                  </a:moveTo>
                  <a:lnTo>
                    <a:pt x="1" y="2049"/>
                  </a:lnTo>
                  <a:lnTo>
                    <a:pt x="2049" y="2049"/>
                  </a:lnTo>
                  <a:lnTo>
                    <a:pt x="20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a:off x="2645550" y="2151275"/>
              <a:ext cx="51225" cy="51225"/>
            </a:xfrm>
            <a:custGeom>
              <a:rect b="b" l="l" r="r" t="t"/>
              <a:pathLst>
                <a:path extrusionOk="0" h="2049" w="2049">
                  <a:moveTo>
                    <a:pt x="1549" y="501"/>
                  </a:moveTo>
                  <a:lnTo>
                    <a:pt x="1549" y="1549"/>
                  </a:lnTo>
                  <a:lnTo>
                    <a:pt x="489" y="1549"/>
                  </a:lnTo>
                  <a:lnTo>
                    <a:pt x="489" y="501"/>
                  </a:lnTo>
                  <a:close/>
                  <a:moveTo>
                    <a:pt x="1" y="1"/>
                  </a:moveTo>
                  <a:lnTo>
                    <a:pt x="1" y="2049"/>
                  </a:lnTo>
                  <a:lnTo>
                    <a:pt x="2049" y="2049"/>
                  </a:lnTo>
                  <a:lnTo>
                    <a:pt x="20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a:off x="2650925" y="2080450"/>
              <a:ext cx="12825" cy="12825"/>
            </a:xfrm>
            <a:custGeom>
              <a:rect b="b" l="l" r="r" t="t"/>
              <a:pathLst>
                <a:path extrusionOk="0" h="513" w="513">
                  <a:moveTo>
                    <a:pt x="0" y="0"/>
                  </a:moveTo>
                  <a:lnTo>
                    <a:pt x="0" y="512"/>
                  </a:lnTo>
                  <a:lnTo>
                    <a:pt x="512" y="512"/>
                  </a:lnTo>
                  <a:lnTo>
                    <a:pt x="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4"/>
            <p:cNvSpPr/>
            <p:nvPr/>
          </p:nvSpPr>
          <p:spPr>
            <a:xfrm>
              <a:off x="2677400" y="2080450"/>
              <a:ext cx="12525" cy="12825"/>
            </a:xfrm>
            <a:custGeom>
              <a:rect b="b" l="l" r="r" t="t"/>
              <a:pathLst>
                <a:path extrusionOk="0" h="513" w="501">
                  <a:moveTo>
                    <a:pt x="1" y="0"/>
                  </a:moveTo>
                  <a:lnTo>
                    <a:pt x="1" y="512"/>
                  </a:lnTo>
                  <a:lnTo>
                    <a:pt x="501" y="512"/>
                  </a:lnTo>
                  <a:lnTo>
                    <a:pt x="5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34"/>
          <p:cNvSpPr txBox="1"/>
          <p:nvPr/>
        </p:nvSpPr>
        <p:spPr>
          <a:xfrm>
            <a:off x="3623825" y="1309250"/>
            <a:ext cx="5108400" cy="35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400" u="sng">
                <a:latin typeface="Impact"/>
                <a:ea typeface="Impact"/>
                <a:cs typeface="Impact"/>
                <a:sym typeface="Impact"/>
              </a:rPr>
              <a:t>SOLUTION:-</a:t>
            </a:r>
            <a:endParaRPr sz="2400" u="sng">
              <a:latin typeface="Impact"/>
              <a:ea typeface="Impact"/>
              <a:cs typeface="Impact"/>
              <a:sym typeface="Impact"/>
            </a:endParaRPr>
          </a:p>
          <a:p>
            <a:pPr indent="0" lvl="0" marL="0" rtl="0" algn="l">
              <a:lnSpc>
                <a:spcPct val="115000"/>
              </a:lnSpc>
              <a:spcBef>
                <a:spcPts val="1800"/>
              </a:spcBef>
              <a:spcAft>
                <a:spcPts val="0"/>
              </a:spcAft>
              <a:buNone/>
            </a:pPr>
            <a:r>
              <a:rPr b="1" lang="en" sz="1300">
                <a:solidFill>
                  <a:schemeClr val="accent4"/>
                </a:solidFill>
                <a:latin typeface="Merriweather"/>
                <a:ea typeface="Merriweather"/>
                <a:cs typeface="Merriweather"/>
                <a:sym typeface="Merriweather"/>
              </a:rPr>
              <a:t>In this study, we conducted a detailed analysis of medical reports from numerous heart patients. The goal was to perform exploratory analysis, uncover significant findings, and process the dataset for potential use in machine learning models. Ultimately, these models could aid in predicting the likelihood of heart attacks in new patients.</a:t>
            </a:r>
            <a:endParaRPr b="1" sz="1300">
              <a:solidFill>
                <a:schemeClr val="accent4"/>
              </a:solidFill>
              <a:latin typeface="Merriweather"/>
              <a:ea typeface="Merriweather"/>
              <a:cs typeface="Merriweather"/>
              <a:sym typeface="Merriweather"/>
            </a:endParaRPr>
          </a:p>
          <a:p>
            <a:pPr indent="0" lvl="0" marL="0" rtl="0" algn="l">
              <a:lnSpc>
                <a:spcPct val="115000"/>
              </a:lnSpc>
              <a:spcBef>
                <a:spcPts val="1800"/>
              </a:spcBef>
              <a:spcAft>
                <a:spcPts val="0"/>
              </a:spcAft>
              <a:buNone/>
            </a:pPr>
            <a:r>
              <a:rPr b="1" lang="en" sz="1300">
                <a:solidFill>
                  <a:schemeClr val="accent4"/>
                </a:solidFill>
                <a:latin typeface="Merriweather"/>
                <a:ea typeface="Merriweather"/>
                <a:cs typeface="Merriweather"/>
                <a:sym typeface="Merriweather"/>
              </a:rPr>
              <a:t>By conducting this in-depth analysis, we hope to contribute to the advancement of medical knowledge, enhance patient care, and improve outcomes for individuals at risk of cardiac issues.</a:t>
            </a:r>
            <a:endParaRPr b="1" sz="1300">
              <a:solidFill>
                <a:schemeClr val="accent4"/>
              </a:solidFill>
              <a:latin typeface="Merriweather"/>
              <a:ea typeface="Merriweather"/>
              <a:cs typeface="Merriweather"/>
              <a:sym typeface="Merriweather"/>
            </a:endParaRPr>
          </a:p>
          <a:p>
            <a:pPr indent="0" lvl="0" marL="0" rtl="0" algn="l">
              <a:spcBef>
                <a:spcPts val="60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35"/>
          <p:cNvSpPr txBox="1"/>
          <p:nvPr>
            <p:ph idx="1" type="subTitle"/>
          </p:nvPr>
        </p:nvSpPr>
        <p:spPr>
          <a:xfrm>
            <a:off x="1157000" y="252775"/>
            <a:ext cx="4285800" cy="2280300"/>
          </a:xfrm>
          <a:prstGeom prst="rect">
            <a:avLst/>
          </a:prstGeom>
        </p:spPr>
        <p:txBody>
          <a:bodyPr anchorCtr="0" anchor="t" bIns="0" lIns="0" spcFirstLastPara="1" rIns="0" wrap="square" tIns="0">
            <a:noAutofit/>
          </a:bodyPr>
          <a:lstStyle/>
          <a:p>
            <a:pPr indent="0" lvl="0" marL="0" rtl="0" algn="l">
              <a:lnSpc>
                <a:spcPct val="115000"/>
              </a:lnSpc>
              <a:spcBef>
                <a:spcPts val="1800"/>
              </a:spcBef>
              <a:spcAft>
                <a:spcPts val="0"/>
              </a:spcAft>
              <a:buNone/>
            </a:pPr>
            <a:r>
              <a:rPr lang="en" sz="2200" u="sng">
                <a:solidFill>
                  <a:srgbClr val="000000"/>
                </a:solidFill>
                <a:latin typeface="Impact"/>
                <a:ea typeface="Impact"/>
                <a:cs typeface="Impact"/>
                <a:sym typeface="Impact"/>
              </a:rPr>
              <a:t>PROJECT SCOPE &amp; METHODOLOGY:-</a:t>
            </a:r>
            <a:endParaRPr sz="2200" u="sng">
              <a:solidFill>
                <a:srgbClr val="000000"/>
              </a:solidFill>
              <a:latin typeface="Impact"/>
              <a:ea typeface="Impact"/>
              <a:cs typeface="Impact"/>
              <a:sym typeface="Impact"/>
            </a:endParaRPr>
          </a:p>
          <a:p>
            <a:pPr indent="-311150" lvl="0" marL="457200" rtl="0" algn="l">
              <a:lnSpc>
                <a:spcPct val="115000"/>
              </a:lnSpc>
              <a:spcBef>
                <a:spcPts val="600"/>
              </a:spcBef>
              <a:spcAft>
                <a:spcPts val="0"/>
              </a:spcAft>
              <a:buClr>
                <a:schemeClr val="accent4"/>
              </a:buClr>
              <a:buSzPts val="1300"/>
              <a:buFont typeface="Merriweather"/>
              <a:buAutoNum type="arabicPeriod"/>
            </a:pPr>
            <a:r>
              <a:rPr b="1" lang="en" sz="1300">
                <a:solidFill>
                  <a:schemeClr val="accent4"/>
                </a:solidFill>
                <a:highlight>
                  <a:srgbClr val="FFFFFF"/>
                </a:highlight>
                <a:latin typeface="Merriweather"/>
                <a:ea typeface="Merriweather"/>
                <a:cs typeface="Merriweather"/>
                <a:sym typeface="Merriweather"/>
              </a:rPr>
              <a:t>The primary objective of this project is to analyze cardiac patient medical reports using Excel tools to derive insights, trends, and patterns that can aid in medical decision-making, patient management, and research.</a:t>
            </a:r>
            <a:endParaRPr b="1" sz="1300">
              <a:solidFill>
                <a:schemeClr val="accent4"/>
              </a:solidFill>
              <a:highlight>
                <a:srgbClr val="FFFFFF"/>
              </a:highlight>
              <a:latin typeface="Merriweather"/>
              <a:ea typeface="Merriweather"/>
              <a:cs typeface="Merriweather"/>
              <a:sym typeface="Merriweather"/>
            </a:endParaRPr>
          </a:p>
          <a:p>
            <a:pPr indent="-311150" lvl="0" marL="457200" rtl="0" algn="l">
              <a:lnSpc>
                <a:spcPct val="115000"/>
              </a:lnSpc>
              <a:spcBef>
                <a:spcPts val="0"/>
              </a:spcBef>
              <a:spcAft>
                <a:spcPts val="0"/>
              </a:spcAft>
              <a:buClr>
                <a:schemeClr val="accent4"/>
              </a:buClr>
              <a:buSzPts val="1300"/>
              <a:buFont typeface="Merriweather"/>
              <a:buAutoNum type="arabicPeriod"/>
            </a:pPr>
            <a:r>
              <a:rPr b="1" lang="en" sz="1300">
                <a:solidFill>
                  <a:schemeClr val="accent4"/>
                </a:solidFill>
                <a:highlight>
                  <a:srgbClr val="FFFFFF"/>
                </a:highlight>
                <a:latin typeface="Merriweather"/>
                <a:ea typeface="Merriweather"/>
                <a:cs typeface="Merriweather"/>
                <a:sym typeface="Merriweather"/>
              </a:rPr>
              <a:t>Gather a comprehensive dataset of cardiac patient medical report.</a:t>
            </a:r>
            <a:endParaRPr b="1" sz="1300">
              <a:solidFill>
                <a:schemeClr val="accent4"/>
              </a:solidFill>
              <a:highlight>
                <a:srgbClr val="FFFFFF"/>
              </a:highlight>
              <a:latin typeface="Merriweather"/>
              <a:ea typeface="Merriweather"/>
              <a:cs typeface="Merriweather"/>
              <a:sym typeface="Merriweather"/>
            </a:endParaRPr>
          </a:p>
          <a:p>
            <a:pPr indent="-311150" lvl="0" marL="457200" rtl="0" algn="l">
              <a:lnSpc>
                <a:spcPct val="115000"/>
              </a:lnSpc>
              <a:spcBef>
                <a:spcPts val="0"/>
              </a:spcBef>
              <a:spcAft>
                <a:spcPts val="0"/>
              </a:spcAft>
              <a:buClr>
                <a:schemeClr val="accent4"/>
              </a:buClr>
              <a:buSzPts val="1300"/>
              <a:buFont typeface="Merriweather"/>
              <a:buAutoNum type="arabicPeriod"/>
            </a:pPr>
            <a:r>
              <a:rPr b="1" lang="en" sz="1300">
                <a:solidFill>
                  <a:schemeClr val="accent4"/>
                </a:solidFill>
                <a:highlight>
                  <a:srgbClr val="FFFFFF"/>
                </a:highlight>
                <a:latin typeface="Merriweather"/>
                <a:ea typeface="Merriweather"/>
                <a:cs typeface="Merriweather"/>
                <a:sym typeface="Merriweather"/>
              </a:rPr>
              <a:t>Preprocess the data to handle missing values, outliers, and inconsistencies.</a:t>
            </a:r>
            <a:endParaRPr b="1" sz="1300">
              <a:solidFill>
                <a:schemeClr val="accent4"/>
              </a:solidFill>
              <a:highlight>
                <a:srgbClr val="FFFFFF"/>
              </a:highlight>
              <a:latin typeface="Merriweather"/>
              <a:ea typeface="Merriweather"/>
              <a:cs typeface="Merriweather"/>
              <a:sym typeface="Merriweather"/>
            </a:endParaRPr>
          </a:p>
          <a:p>
            <a:pPr indent="-311150" lvl="0" marL="457200" rtl="0" algn="l">
              <a:lnSpc>
                <a:spcPct val="115000"/>
              </a:lnSpc>
              <a:spcBef>
                <a:spcPts val="0"/>
              </a:spcBef>
              <a:spcAft>
                <a:spcPts val="0"/>
              </a:spcAft>
              <a:buClr>
                <a:schemeClr val="accent4"/>
              </a:buClr>
              <a:buSzPts val="1300"/>
              <a:buFont typeface="Merriweather"/>
              <a:buAutoNum type="arabicPeriod"/>
            </a:pPr>
            <a:r>
              <a:rPr b="1" lang="en" sz="1300">
                <a:solidFill>
                  <a:schemeClr val="accent4"/>
                </a:solidFill>
                <a:highlight>
                  <a:srgbClr val="FFFFFF"/>
                </a:highlight>
                <a:latin typeface="Merriweather"/>
                <a:ea typeface="Merriweather"/>
                <a:cs typeface="Merriweather"/>
                <a:sym typeface="Merriweather"/>
              </a:rPr>
              <a:t>Utilize Excel tools such as PivotTables, PivotCharts, and advanced functions for data manipulation and analysis.</a:t>
            </a:r>
            <a:endParaRPr b="1" sz="1300">
              <a:solidFill>
                <a:schemeClr val="accent4"/>
              </a:solidFill>
              <a:highlight>
                <a:srgbClr val="FFFFFF"/>
              </a:highlight>
              <a:latin typeface="Merriweather"/>
              <a:ea typeface="Merriweather"/>
              <a:cs typeface="Merriweather"/>
              <a:sym typeface="Merriweather"/>
            </a:endParaRPr>
          </a:p>
          <a:p>
            <a:pPr indent="-311150" lvl="0" marL="457200" rtl="0" algn="l">
              <a:lnSpc>
                <a:spcPct val="115000"/>
              </a:lnSpc>
              <a:spcBef>
                <a:spcPts val="0"/>
              </a:spcBef>
              <a:spcAft>
                <a:spcPts val="0"/>
              </a:spcAft>
              <a:buClr>
                <a:schemeClr val="accent4"/>
              </a:buClr>
              <a:buSzPts val="1300"/>
              <a:buFont typeface="Merriweather"/>
              <a:buAutoNum type="arabicPeriod"/>
            </a:pPr>
            <a:r>
              <a:rPr b="1" lang="en" sz="1300">
                <a:solidFill>
                  <a:schemeClr val="accent4"/>
                </a:solidFill>
                <a:highlight>
                  <a:srgbClr val="FFFFFF"/>
                </a:highlight>
                <a:latin typeface="Merriweather"/>
                <a:ea typeface="Merriweather"/>
                <a:cs typeface="Merriweather"/>
                <a:sym typeface="Merriweather"/>
              </a:rPr>
              <a:t>Explore correlations between different variables such as age, gender, risk factors, and medical outcomes.</a:t>
            </a:r>
            <a:endParaRPr b="1" sz="1300">
              <a:solidFill>
                <a:schemeClr val="accent4"/>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t/>
            </a:r>
            <a:endParaRPr/>
          </a:p>
        </p:txBody>
      </p:sp>
      <p:pic>
        <p:nvPicPr>
          <p:cNvPr id="1190" name="Google Shape;1190;p35"/>
          <p:cNvPicPr preferRelativeResize="0"/>
          <p:nvPr/>
        </p:nvPicPr>
        <p:blipFill rotWithShape="1">
          <a:blip r:embed="rId3">
            <a:alphaModFix/>
          </a:blip>
          <a:srcRect b="0" l="16768" r="16768" t="0"/>
          <a:stretch/>
        </p:blipFill>
        <p:spPr>
          <a:xfrm>
            <a:off x="6294901" y="51324"/>
            <a:ext cx="2675700" cy="2683200"/>
          </a:xfrm>
          <a:prstGeom prst="ellipse">
            <a:avLst/>
          </a:prstGeom>
          <a:noFill/>
          <a:ln cap="flat" cmpd="sng" w="19050">
            <a:solidFill>
              <a:schemeClr val="accent1"/>
            </a:solidFill>
            <a:prstDash val="solid"/>
            <a:round/>
            <a:headEnd len="sm" w="sm" type="none"/>
            <a:tailEnd len="sm" w="sm" type="none"/>
          </a:ln>
        </p:spPr>
      </p:pic>
      <p:pic>
        <p:nvPicPr>
          <p:cNvPr id="1191" name="Google Shape;1191;p35"/>
          <p:cNvPicPr preferRelativeResize="0"/>
          <p:nvPr/>
        </p:nvPicPr>
        <p:blipFill>
          <a:blip r:embed="rId4">
            <a:alphaModFix/>
          </a:blip>
          <a:stretch>
            <a:fillRect/>
          </a:stretch>
        </p:blipFill>
        <p:spPr>
          <a:xfrm rot="900003">
            <a:off x="174192" y="204056"/>
            <a:ext cx="890571" cy="830010"/>
          </a:xfrm>
          <a:prstGeom prst="rect">
            <a:avLst/>
          </a:prstGeom>
          <a:noFill/>
          <a:ln>
            <a:noFill/>
          </a:ln>
        </p:spPr>
      </p:pic>
      <p:pic>
        <p:nvPicPr>
          <p:cNvPr id="1192" name="Google Shape;1192;p35"/>
          <p:cNvPicPr preferRelativeResize="0"/>
          <p:nvPr/>
        </p:nvPicPr>
        <p:blipFill>
          <a:blip r:embed="rId5">
            <a:alphaModFix/>
          </a:blip>
          <a:stretch>
            <a:fillRect/>
          </a:stretch>
        </p:blipFill>
        <p:spPr>
          <a:xfrm flipH="1" rot="-900008">
            <a:off x="124503" y="2380373"/>
            <a:ext cx="410087" cy="382752"/>
          </a:xfrm>
          <a:prstGeom prst="rect">
            <a:avLst/>
          </a:prstGeom>
          <a:noFill/>
          <a:ln>
            <a:noFill/>
          </a:ln>
        </p:spPr>
      </p:pic>
      <p:pic>
        <p:nvPicPr>
          <p:cNvPr id="1193" name="Google Shape;1193;p35"/>
          <p:cNvPicPr preferRelativeResize="0"/>
          <p:nvPr/>
        </p:nvPicPr>
        <p:blipFill>
          <a:blip r:embed="rId6">
            <a:alphaModFix/>
          </a:blip>
          <a:stretch>
            <a:fillRect/>
          </a:stretch>
        </p:blipFill>
        <p:spPr>
          <a:xfrm rot="899999">
            <a:off x="5404771" y="1342297"/>
            <a:ext cx="321896" cy="300100"/>
          </a:xfrm>
          <a:prstGeom prst="rect">
            <a:avLst/>
          </a:prstGeom>
          <a:noFill/>
          <a:ln>
            <a:noFill/>
          </a:ln>
        </p:spPr>
      </p:pic>
      <p:pic>
        <p:nvPicPr>
          <p:cNvPr id="1194" name="Google Shape;1194;p35"/>
          <p:cNvPicPr preferRelativeResize="0"/>
          <p:nvPr/>
        </p:nvPicPr>
        <p:blipFill>
          <a:blip r:embed="rId7">
            <a:alphaModFix/>
          </a:blip>
          <a:stretch>
            <a:fillRect/>
          </a:stretch>
        </p:blipFill>
        <p:spPr>
          <a:xfrm flipH="1" rot="-899987">
            <a:off x="5003069" y="3871929"/>
            <a:ext cx="535946" cy="5002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36"/>
          <p:cNvSpPr txBox="1"/>
          <p:nvPr>
            <p:ph idx="1" type="subTitle"/>
          </p:nvPr>
        </p:nvSpPr>
        <p:spPr>
          <a:xfrm>
            <a:off x="771675" y="118600"/>
            <a:ext cx="3858900" cy="1049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200">
                <a:solidFill>
                  <a:schemeClr val="accent4"/>
                </a:solidFill>
                <a:highlight>
                  <a:srgbClr val="FFFFFF"/>
                </a:highlight>
                <a:latin typeface="Merriweather"/>
                <a:ea typeface="Merriweather"/>
                <a:cs typeface="Merriweather"/>
                <a:sym typeface="Merriweather"/>
              </a:rPr>
              <a:t>6. Develop risk stratification models to categorize patients based on their likelihood of developing cardiac events (e.g., heart attacks, strokes).</a:t>
            </a:r>
            <a:endParaRPr b="1" sz="1200">
              <a:solidFill>
                <a:schemeClr val="accent4"/>
              </a:solidFill>
              <a:highlight>
                <a:srgbClr val="FFFFFF"/>
              </a:highlight>
              <a:latin typeface="Merriweather"/>
              <a:ea typeface="Merriweather"/>
              <a:cs typeface="Merriweather"/>
              <a:sym typeface="Merriweather"/>
            </a:endParaRPr>
          </a:p>
          <a:p>
            <a:pPr indent="0" lvl="0" marL="0" rtl="0" algn="l">
              <a:lnSpc>
                <a:spcPct val="115000"/>
              </a:lnSpc>
              <a:spcBef>
                <a:spcPts val="1200"/>
              </a:spcBef>
              <a:spcAft>
                <a:spcPts val="0"/>
              </a:spcAft>
              <a:buNone/>
            </a:pPr>
            <a:r>
              <a:rPr b="1" lang="en" sz="1200">
                <a:solidFill>
                  <a:schemeClr val="accent4"/>
                </a:solidFill>
                <a:highlight>
                  <a:srgbClr val="FFFFFF"/>
                </a:highlight>
                <a:latin typeface="Merriweather"/>
                <a:ea typeface="Merriweather"/>
                <a:cs typeface="Merriweather"/>
                <a:sym typeface="Merriweather"/>
              </a:rPr>
              <a:t>      7. Visualize risk stratification results using Excel charts to facilitate interpretation and decision-making.</a:t>
            </a:r>
            <a:endParaRPr b="1" sz="1200">
              <a:solidFill>
                <a:schemeClr val="accent4"/>
              </a:solidFill>
              <a:highlight>
                <a:srgbClr val="FFFFFF"/>
              </a:highlight>
              <a:latin typeface="Merriweather"/>
              <a:ea typeface="Merriweather"/>
              <a:cs typeface="Merriweather"/>
              <a:sym typeface="Merriweather"/>
            </a:endParaRPr>
          </a:p>
          <a:p>
            <a:pPr indent="0" lvl="0" marL="0" rtl="0" algn="l">
              <a:lnSpc>
                <a:spcPct val="115000"/>
              </a:lnSpc>
              <a:spcBef>
                <a:spcPts val="1200"/>
              </a:spcBef>
              <a:spcAft>
                <a:spcPts val="0"/>
              </a:spcAft>
              <a:buNone/>
            </a:pPr>
            <a:r>
              <a:rPr b="1" lang="en" sz="1200">
                <a:solidFill>
                  <a:schemeClr val="accent4"/>
                </a:solidFill>
                <a:highlight>
                  <a:srgbClr val="FFFFFF"/>
                </a:highlight>
                <a:latin typeface="Merriweather"/>
                <a:ea typeface="Merriweather"/>
                <a:cs typeface="Merriweather"/>
                <a:sym typeface="Merriweather"/>
              </a:rPr>
              <a:t>8.  Employ Excel's comparative analysis tools to identify optimal treatment strategies for specific patient subpopulations.</a:t>
            </a:r>
            <a:endParaRPr b="1" sz="1200">
              <a:solidFill>
                <a:schemeClr val="accent4"/>
              </a:solidFill>
              <a:highlight>
                <a:srgbClr val="FFFFFF"/>
              </a:highlight>
              <a:latin typeface="Merriweather"/>
              <a:ea typeface="Merriweather"/>
              <a:cs typeface="Merriweather"/>
              <a:sym typeface="Merriweather"/>
            </a:endParaRPr>
          </a:p>
          <a:p>
            <a:pPr indent="0" lvl="0" marL="0" rtl="0" algn="l">
              <a:lnSpc>
                <a:spcPct val="115000"/>
              </a:lnSpc>
              <a:spcBef>
                <a:spcPts val="1200"/>
              </a:spcBef>
              <a:spcAft>
                <a:spcPts val="0"/>
              </a:spcAft>
              <a:buNone/>
            </a:pPr>
            <a:r>
              <a:rPr b="1" lang="en" sz="1200">
                <a:solidFill>
                  <a:schemeClr val="accent4"/>
                </a:solidFill>
                <a:highlight>
                  <a:srgbClr val="FFFFFF"/>
                </a:highlight>
                <a:latin typeface="Merriweather"/>
                <a:ea typeface="Merriweather"/>
                <a:cs typeface="Merriweather"/>
                <a:sym typeface="Merriweather"/>
              </a:rPr>
              <a:t>9.  Create visually appealing dashboards and reports using Excel's charting and formatting capabilities.</a:t>
            </a:r>
            <a:endParaRPr b="1" sz="1200">
              <a:solidFill>
                <a:schemeClr val="accent4"/>
              </a:solidFill>
              <a:highlight>
                <a:srgbClr val="FFFFFF"/>
              </a:highlight>
              <a:latin typeface="Merriweather"/>
              <a:ea typeface="Merriweather"/>
              <a:cs typeface="Merriweather"/>
              <a:sym typeface="Merriweather"/>
            </a:endParaRPr>
          </a:p>
          <a:p>
            <a:pPr indent="0" lvl="0" marL="0" rtl="0" algn="l">
              <a:lnSpc>
                <a:spcPct val="115000"/>
              </a:lnSpc>
              <a:spcBef>
                <a:spcPts val="1200"/>
              </a:spcBef>
              <a:spcAft>
                <a:spcPts val="0"/>
              </a:spcAft>
              <a:buNone/>
            </a:pPr>
            <a:r>
              <a:rPr b="1" lang="en" sz="1200">
                <a:solidFill>
                  <a:schemeClr val="accent4"/>
                </a:solidFill>
                <a:highlight>
                  <a:srgbClr val="FFFFFF"/>
                </a:highlight>
                <a:latin typeface="Merriweather"/>
                <a:ea typeface="Merriweather"/>
                <a:cs typeface="Merriweather"/>
                <a:sym typeface="Merriweather"/>
              </a:rPr>
              <a:t>10.  Present key findings, insights, and recommendations in a clear and concise manner.</a:t>
            </a:r>
            <a:endParaRPr b="1" sz="1200">
              <a:solidFill>
                <a:schemeClr val="accent4"/>
              </a:solidFill>
              <a:highlight>
                <a:srgbClr val="FFFFFF"/>
              </a:highlight>
              <a:latin typeface="Merriweather"/>
              <a:ea typeface="Merriweather"/>
              <a:cs typeface="Merriweather"/>
              <a:sym typeface="Merriweather"/>
            </a:endParaRPr>
          </a:p>
          <a:p>
            <a:pPr indent="0" lvl="0" marL="0" rtl="0" algn="l">
              <a:lnSpc>
                <a:spcPct val="115000"/>
              </a:lnSpc>
              <a:spcBef>
                <a:spcPts val="1200"/>
              </a:spcBef>
              <a:spcAft>
                <a:spcPts val="0"/>
              </a:spcAft>
              <a:buNone/>
            </a:pPr>
            <a:r>
              <a:rPr b="1" lang="en" sz="1200">
                <a:solidFill>
                  <a:schemeClr val="accent4"/>
                </a:solidFill>
                <a:highlight>
                  <a:srgbClr val="FFFFFF"/>
                </a:highlight>
                <a:latin typeface="Merriweather"/>
                <a:ea typeface="Merriweather"/>
                <a:cs typeface="Merriweather"/>
                <a:sym typeface="Merriweather"/>
              </a:rPr>
              <a:t>11.  Incorporate interactive elements (e.g., slicers, filters) into Excel dashboards to enable users to explore data dynamically.</a:t>
            </a:r>
            <a:endParaRPr b="1" sz="1200">
              <a:solidFill>
                <a:schemeClr val="accent4"/>
              </a:solidFill>
              <a:highlight>
                <a:srgbClr val="FFFFFF"/>
              </a:highlight>
              <a:latin typeface="Merriweather"/>
              <a:ea typeface="Merriweather"/>
              <a:cs typeface="Merriweather"/>
              <a:sym typeface="Merriweather"/>
            </a:endParaRPr>
          </a:p>
          <a:p>
            <a:pPr indent="-304800" lvl="0" marL="914400" rtl="0" algn="l">
              <a:lnSpc>
                <a:spcPct val="115000"/>
              </a:lnSpc>
              <a:spcBef>
                <a:spcPts val="1200"/>
              </a:spcBef>
              <a:spcAft>
                <a:spcPts val="0"/>
              </a:spcAft>
              <a:buClr>
                <a:srgbClr val="4472C4"/>
              </a:buClr>
              <a:buSzPts val="1200"/>
              <a:buFont typeface="Arial"/>
              <a:buChar char="●"/>
            </a:pPr>
            <a:r>
              <a:t/>
            </a:r>
            <a:endParaRPr b="1" sz="1200">
              <a:solidFill>
                <a:srgbClr val="4472C4"/>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pic>
        <p:nvPicPr>
          <p:cNvPr id="1200" name="Google Shape;1200;p36"/>
          <p:cNvPicPr preferRelativeResize="0"/>
          <p:nvPr/>
        </p:nvPicPr>
        <p:blipFill rotWithShape="1">
          <a:blip r:embed="rId3">
            <a:alphaModFix/>
          </a:blip>
          <a:srcRect b="0" l="22604" r="26780" t="0"/>
          <a:stretch/>
        </p:blipFill>
        <p:spPr>
          <a:xfrm>
            <a:off x="5240875" y="0"/>
            <a:ext cx="3903124" cy="5143499"/>
          </a:xfrm>
          <a:prstGeom prst="rect">
            <a:avLst/>
          </a:prstGeom>
          <a:noFill/>
          <a:ln>
            <a:noFill/>
          </a:ln>
        </p:spPr>
      </p:pic>
      <p:cxnSp>
        <p:nvCxnSpPr>
          <p:cNvPr id="1201" name="Google Shape;1201;p36"/>
          <p:cNvCxnSpPr/>
          <p:nvPr/>
        </p:nvCxnSpPr>
        <p:spPr>
          <a:xfrm>
            <a:off x="5240875" y="-8050"/>
            <a:ext cx="0" cy="5164800"/>
          </a:xfrm>
          <a:prstGeom prst="straightConnector1">
            <a:avLst/>
          </a:prstGeom>
          <a:noFill/>
          <a:ln cap="flat" cmpd="sng" w="19050">
            <a:solidFill>
              <a:schemeClr val="accent1"/>
            </a:solidFill>
            <a:prstDash val="solid"/>
            <a:round/>
            <a:headEnd len="med" w="med" type="none"/>
            <a:tailEnd len="med" w="med" type="none"/>
          </a:ln>
        </p:spPr>
      </p:cxnSp>
      <p:grpSp>
        <p:nvGrpSpPr>
          <p:cNvPr id="1202" name="Google Shape;1202;p36"/>
          <p:cNvGrpSpPr/>
          <p:nvPr/>
        </p:nvGrpSpPr>
        <p:grpSpPr>
          <a:xfrm>
            <a:off x="4275113" y="3980813"/>
            <a:ext cx="451641" cy="1340475"/>
            <a:chOff x="9385150" y="1954263"/>
            <a:chExt cx="451641" cy="1340475"/>
          </a:xfrm>
        </p:grpSpPr>
        <p:grpSp>
          <p:nvGrpSpPr>
            <p:cNvPr id="1203" name="Google Shape;1203;p36"/>
            <p:cNvGrpSpPr/>
            <p:nvPr/>
          </p:nvGrpSpPr>
          <p:grpSpPr>
            <a:xfrm>
              <a:off x="9589683" y="1954263"/>
              <a:ext cx="42575" cy="1340475"/>
              <a:chOff x="9703875" y="1954263"/>
              <a:chExt cx="42575" cy="1340475"/>
            </a:xfrm>
          </p:grpSpPr>
          <p:sp>
            <p:nvSpPr>
              <p:cNvPr id="1204" name="Google Shape;1204;p36"/>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6"/>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6"/>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6"/>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6"/>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6"/>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6"/>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36"/>
            <p:cNvGrpSpPr/>
            <p:nvPr/>
          </p:nvGrpSpPr>
          <p:grpSpPr>
            <a:xfrm>
              <a:off x="9487417" y="1954263"/>
              <a:ext cx="42575" cy="1340475"/>
              <a:chOff x="9544525" y="1954263"/>
              <a:chExt cx="42575" cy="1340475"/>
            </a:xfrm>
          </p:grpSpPr>
          <p:sp>
            <p:nvSpPr>
              <p:cNvPr id="1212" name="Google Shape;1212;p36"/>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6"/>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6"/>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6"/>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6"/>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6"/>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36"/>
            <p:cNvGrpSpPr/>
            <p:nvPr/>
          </p:nvGrpSpPr>
          <p:grpSpPr>
            <a:xfrm>
              <a:off x="9385150" y="1954263"/>
              <a:ext cx="42575" cy="1340475"/>
              <a:chOff x="9385150" y="1954263"/>
              <a:chExt cx="42575" cy="1340475"/>
            </a:xfrm>
          </p:grpSpPr>
          <p:sp>
            <p:nvSpPr>
              <p:cNvPr id="1220" name="Google Shape;1220;p36"/>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6"/>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6"/>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6"/>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6"/>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6"/>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36"/>
            <p:cNvGrpSpPr/>
            <p:nvPr/>
          </p:nvGrpSpPr>
          <p:grpSpPr>
            <a:xfrm>
              <a:off x="9794216" y="1954263"/>
              <a:ext cx="42575" cy="1340475"/>
              <a:chOff x="9544525" y="1954263"/>
              <a:chExt cx="42575" cy="1340475"/>
            </a:xfrm>
          </p:grpSpPr>
          <p:sp>
            <p:nvSpPr>
              <p:cNvPr id="1228" name="Google Shape;1228;p36"/>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6"/>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6"/>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6"/>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6"/>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6"/>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6"/>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36"/>
            <p:cNvGrpSpPr/>
            <p:nvPr/>
          </p:nvGrpSpPr>
          <p:grpSpPr>
            <a:xfrm>
              <a:off x="9691950" y="1954263"/>
              <a:ext cx="42575" cy="1340475"/>
              <a:chOff x="9385150" y="1954263"/>
              <a:chExt cx="42575" cy="1340475"/>
            </a:xfrm>
          </p:grpSpPr>
          <p:sp>
            <p:nvSpPr>
              <p:cNvPr id="1236" name="Google Shape;1236;p36"/>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6"/>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6"/>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6"/>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6"/>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6"/>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6"/>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43" name="Google Shape;1243;p36"/>
          <p:cNvPicPr preferRelativeResize="0"/>
          <p:nvPr/>
        </p:nvPicPr>
        <p:blipFill>
          <a:blip r:embed="rId4">
            <a:alphaModFix/>
          </a:blip>
          <a:stretch>
            <a:fillRect/>
          </a:stretch>
        </p:blipFill>
        <p:spPr>
          <a:xfrm flipH="1" rot="-899999">
            <a:off x="4097547" y="4382029"/>
            <a:ext cx="321896" cy="300100"/>
          </a:xfrm>
          <a:prstGeom prst="rect">
            <a:avLst/>
          </a:prstGeom>
          <a:noFill/>
          <a:ln>
            <a:noFill/>
          </a:ln>
        </p:spPr>
      </p:pic>
      <p:pic>
        <p:nvPicPr>
          <p:cNvPr id="1244" name="Google Shape;1244;p36"/>
          <p:cNvPicPr preferRelativeResize="0"/>
          <p:nvPr/>
        </p:nvPicPr>
        <p:blipFill>
          <a:blip r:embed="rId5">
            <a:alphaModFix/>
          </a:blip>
          <a:stretch>
            <a:fillRect/>
          </a:stretch>
        </p:blipFill>
        <p:spPr>
          <a:xfrm flipH="1" rot="-900008">
            <a:off x="1241003" y="4459685"/>
            <a:ext cx="410087" cy="382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37"/>
          <p:cNvSpPr txBox="1"/>
          <p:nvPr>
            <p:ph idx="1" type="subTitle"/>
          </p:nvPr>
        </p:nvSpPr>
        <p:spPr>
          <a:xfrm>
            <a:off x="4182149" y="223068"/>
            <a:ext cx="3825300" cy="4862100"/>
          </a:xfrm>
          <a:prstGeom prst="rect">
            <a:avLst/>
          </a:prstGeom>
        </p:spPr>
        <p:txBody>
          <a:bodyPr anchorCtr="0" anchor="t" bIns="0" lIns="0" spcFirstLastPara="1" rIns="0" wrap="square" tIns="0">
            <a:noAutofit/>
          </a:bodyPr>
          <a:lstStyle/>
          <a:p>
            <a:pPr indent="0" lvl="0" marL="457200" rtl="0" algn="l">
              <a:lnSpc>
                <a:spcPct val="115000"/>
              </a:lnSpc>
              <a:spcBef>
                <a:spcPts val="1800"/>
              </a:spcBef>
              <a:spcAft>
                <a:spcPts val="0"/>
              </a:spcAft>
              <a:buNone/>
            </a:pPr>
            <a:r>
              <a:rPr lang="en" sz="1800" u="sng">
                <a:solidFill>
                  <a:srgbClr val="000000"/>
                </a:solidFill>
                <a:latin typeface="Impact"/>
                <a:ea typeface="Impact"/>
                <a:cs typeface="Impact"/>
                <a:sym typeface="Impact"/>
              </a:rPr>
              <a:t>GOALS &amp; KPIs:-</a:t>
            </a:r>
            <a:endParaRPr sz="1800" u="sng">
              <a:solidFill>
                <a:srgbClr val="000000"/>
              </a:solidFill>
              <a:latin typeface="Impact"/>
              <a:ea typeface="Impact"/>
              <a:cs typeface="Impact"/>
              <a:sym typeface="Impact"/>
            </a:endParaRPr>
          </a:p>
          <a:p>
            <a:pPr indent="0" lvl="0" marL="457200" rtl="0" algn="l">
              <a:lnSpc>
                <a:spcPct val="115000"/>
              </a:lnSpc>
              <a:spcBef>
                <a:spcPts val="1800"/>
              </a:spcBef>
              <a:spcAft>
                <a:spcPts val="0"/>
              </a:spcAft>
              <a:buNone/>
            </a:pPr>
            <a:r>
              <a:rPr b="1" lang="en" sz="1300">
                <a:solidFill>
                  <a:schemeClr val="accent4"/>
                </a:solidFill>
                <a:highlight>
                  <a:srgbClr val="FFFFFF"/>
                </a:highlight>
                <a:latin typeface="Merriweather"/>
                <a:ea typeface="Merriweather"/>
                <a:cs typeface="Merriweather"/>
                <a:sym typeface="Merriweather"/>
              </a:rPr>
              <a:t>The overarching goal of this project is to leverage Excel tools to analyze cardiac patient medical reports comprehensively.</a:t>
            </a:r>
            <a:endParaRPr b="1" sz="1300">
              <a:solidFill>
                <a:schemeClr val="accent4"/>
              </a:solidFill>
              <a:highlight>
                <a:srgbClr val="FFFFFF"/>
              </a:highlight>
              <a:latin typeface="Merriweather"/>
              <a:ea typeface="Merriweather"/>
              <a:cs typeface="Merriweather"/>
              <a:sym typeface="Merriweather"/>
            </a:endParaRPr>
          </a:p>
          <a:p>
            <a:pPr indent="0" lvl="0" marL="457200" rtl="0" algn="l">
              <a:lnSpc>
                <a:spcPct val="115000"/>
              </a:lnSpc>
              <a:spcBef>
                <a:spcPts val="1800"/>
              </a:spcBef>
              <a:spcAft>
                <a:spcPts val="0"/>
              </a:spcAft>
              <a:buNone/>
            </a:pPr>
            <a:r>
              <a:rPr b="1" lang="en" sz="1100">
                <a:solidFill>
                  <a:srgbClr val="4472C4"/>
                </a:solidFill>
                <a:highlight>
                  <a:srgbClr val="FFFFFF"/>
                </a:highlight>
                <a:latin typeface="Arial"/>
                <a:ea typeface="Arial"/>
                <a:cs typeface="Arial"/>
                <a:sym typeface="Arial"/>
              </a:rPr>
              <a:t> </a:t>
            </a:r>
            <a:endParaRPr b="1" sz="1100">
              <a:solidFill>
                <a:srgbClr val="4472C4"/>
              </a:solidFill>
              <a:highlight>
                <a:srgbClr val="FFFFFF"/>
              </a:highlight>
              <a:latin typeface="Arial"/>
              <a:ea typeface="Arial"/>
              <a:cs typeface="Arial"/>
              <a:sym typeface="Arial"/>
            </a:endParaRPr>
          </a:p>
          <a:p>
            <a:pPr indent="0" lvl="0" marL="457200" rtl="0" algn="l">
              <a:lnSpc>
                <a:spcPct val="115000"/>
              </a:lnSpc>
              <a:spcBef>
                <a:spcPts val="1800"/>
              </a:spcBef>
              <a:spcAft>
                <a:spcPts val="0"/>
              </a:spcAft>
              <a:buNone/>
            </a:pPr>
            <a:r>
              <a:rPr b="1" lang="en" sz="1500">
                <a:solidFill>
                  <a:srgbClr val="4472C4"/>
                </a:solidFill>
                <a:highlight>
                  <a:srgbClr val="FFFFFF"/>
                </a:highlight>
                <a:latin typeface="Arial"/>
                <a:ea typeface="Arial"/>
                <a:cs typeface="Arial"/>
                <a:sym typeface="Arial"/>
              </a:rPr>
              <a:t>KPIs:</a:t>
            </a:r>
            <a:r>
              <a:rPr b="1" lang="en" sz="1100">
                <a:solidFill>
                  <a:srgbClr val="4472C4"/>
                </a:solidFill>
                <a:highlight>
                  <a:srgbClr val="FFFFFF"/>
                </a:highlight>
                <a:latin typeface="Arial"/>
                <a:ea typeface="Arial"/>
                <a:cs typeface="Arial"/>
                <a:sym typeface="Arial"/>
              </a:rPr>
              <a:t>-</a:t>
            </a:r>
            <a:endParaRPr b="1" sz="1100">
              <a:solidFill>
                <a:srgbClr val="4472C4"/>
              </a:solidFill>
              <a:highlight>
                <a:srgbClr val="FFFFFF"/>
              </a:highlight>
              <a:latin typeface="Arial"/>
              <a:ea typeface="Arial"/>
              <a:cs typeface="Arial"/>
              <a:sym typeface="Arial"/>
            </a:endParaRPr>
          </a:p>
          <a:p>
            <a:pPr indent="-330200" lvl="0" marL="457200" rtl="0" algn="l">
              <a:lnSpc>
                <a:spcPct val="115000"/>
              </a:lnSpc>
              <a:spcBef>
                <a:spcPts val="1800"/>
              </a:spcBef>
              <a:spcAft>
                <a:spcPts val="0"/>
              </a:spcAft>
              <a:buClr>
                <a:schemeClr val="accent4"/>
              </a:buClr>
              <a:buSzPts val="1600"/>
              <a:buFont typeface="Merriweather"/>
              <a:buAutoNum type="arabicPeriod"/>
            </a:pPr>
            <a:r>
              <a:rPr b="1" lang="en" sz="1200">
                <a:solidFill>
                  <a:schemeClr val="accent4"/>
                </a:solidFill>
                <a:latin typeface="Merriweather"/>
                <a:ea typeface="Merriweather"/>
                <a:cs typeface="Merriweather"/>
                <a:sym typeface="Merriweather"/>
              </a:rPr>
              <a:t>Measure of heart attack</a:t>
            </a:r>
            <a:endParaRPr b="1" sz="1200">
              <a:solidFill>
                <a:schemeClr val="accent4"/>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accent4"/>
              </a:buClr>
              <a:buSzPts val="1600"/>
              <a:buFont typeface="Merriweather"/>
              <a:buAutoNum type="arabicPeriod"/>
            </a:pPr>
            <a:r>
              <a:rPr b="1" lang="en" sz="1200">
                <a:solidFill>
                  <a:schemeClr val="accent4"/>
                </a:solidFill>
                <a:latin typeface="Merriweather"/>
                <a:ea typeface="Merriweather"/>
                <a:cs typeface="Merriweather"/>
                <a:sym typeface="Merriweather"/>
              </a:rPr>
              <a:t>Cholestrol Level</a:t>
            </a:r>
            <a:endParaRPr b="1" sz="1200">
              <a:solidFill>
                <a:schemeClr val="accent4"/>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accent4"/>
              </a:buClr>
              <a:buSzPts val="1600"/>
              <a:buFont typeface="Merriweather"/>
              <a:buAutoNum type="arabicPeriod"/>
            </a:pPr>
            <a:r>
              <a:rPr b="1" lang="en" sz="1200">
                <a:solidFill>
                  <a:schemeClr val="accent4"/>
                </a:solidFill>
                <a:latin typeface="Merriweather"/>
                <a:ea typeface="Merriweather"/>
                <a:cs typeface="Merriweather"/>
                <a:sym typeface="Merriweather"/>
              </a:rPr>
              <a:t>Resting blood pressure</a:t>
            </a:r>
            <a:endParaRPr b="1" sz="1200">
              <a:solidFill>
                <a:schemeClr val="accent4"/>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accent4"/>
              </a:buClr>
              <a:buSzPts val="1600"/>
              <a:buFont typeface="Merriweather"/>
              <a:buAutoNum type="arabicPeriod"/>
            </a:pPr>
            <a:r>
              <a:rPr b="1" lang="en" sz="700">
                <a:solidFill>
                  <a:schemeClr val="accent4"/>
                </a:solidFill>
                <a:latin typeface="Merriweather"/>
                <a:ea typeface="Merriweather"/>
                <a:cs typeface="Merriweather"/>
                <a:sym typeface="Merriweather"/>
              </a:rPr>
              <a:t> </a:t>
            </a:r>
            <a:r>
              <a:rPr b="1" lang="en" sz="1200">
                <a:solidFill>
                  <a:schemeClr val="accent4"/>
                </a:solidFill>
                <a:latin typeface="Merriweather"/>
                <a:ea typeface="Merriweather"/>
                <a:cs typeface="Merriweather"/>
                <a:sym typeface="Merriweather"/>
              </a:rPr>
              <a:t>Fasting blood sugar level</a:t>
            </a:r>
            <a:endParaRPr b="1" sz="1200">
              <a:solidFill>
                <a:schemeClr val="accent4"/>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accent4"/>
              </a:buClr>
              <a:buSzPts val="1600"/>
              <a:buFont typeface="Merriweather"/>
              <a:buAutoNum type="arabicPeriod"/>
            </a:pPr>
            <a:r>
              <a:rPr b="1" lang="en" sz="1200">
                <a:solidFill>
                  <a:schemeClr val="accent4"/>
                </a:solidFill>
                <a:latin typeface="Merriweather"/>
                <a:ea typeface="Merriweather"/>
                <a:cs typeface="Merriweather"/>
                <a:sym typeface="Merriweather"/>
              </a:rPr>
              <a:t>Maximum heart rate </a:t>
            </a:r>
            <a:r>
              <a:rPr b="1" lang="en" sz="1200">
                <a:solidFill>
                  <a:schemeClr val="accent4"/>
                </a:solidFill>
                <a:latin typeface="Merriweather"/>
                <a:ea typeface="Merriweather"/>
                <a:cs typeface="Merriweather"/>
                <a:sym typeface="Merriweather"/>
              </a:rPr>
              <a:t>achieved</a:t>
            </a:r>
            <a:endParaRPr b="1" sz="1200">
              <a:solidFill>
                <a:schemeClr val="accent4"/>
              </a:solidFill>
              <a:latin typeface="Merriweather"/>
              <a:ea typeface="Merriweather"/>
              <a:cs typeface="Merriweather"/>
              <a:sym typeface="Merriweather"/>
            </a:endParaRPr>
          </a:p>
          <a:p>
            <a:pPr indent="0" lvl="0" marL="0" rtl="0" algn="l">
              <a:spcBef>
                <a:spcPts val="600"/>
              </a:spcBef>
              <a:spcAft>
                <a:spcPts val="0"/>
              </a:spcAft>
              <a:buNone/>
            </a:pPr>
            <a:r>
              <a:t/>
            </a:r>
            <a:endParaRPr/>
          </a:p>
        </p:txBody>
      </p:sp>
      <p:pic>
        <p:nvPicPr>
          <p:cNvPr id="1250" name="Google Shape;1250;p37"/>
          <p:cNvPicPr preferRelativeResize="0"/>
          <p:nvPr/>
        </p:nvPicPr>
        <p:blipFill rotWithShape="1">
          <a:blip r:embed="rId3">
            <a:alphaModFix/>
          </a:blip>
          <a:srcRect b="0" l="18470" r="29790" t="0"/>
          <a:stretch/>
        </p:blipFill>
        <p:spPr>
          <a:xfrm>
            <a:off x="0" y="0"/>
            <a:ext cx="3986749" cy="5143502"/>
          </a:xfrm>
          <a:prstGeom prst="rect">
            <a:avLst/>
          </a:prstGeom>
          <a:noFill/>
          <a:ln>
            <a:noFill/>
          </a:ln>
        </p:spPr>
      </p:pic>
      <p:cxnSp>
        <p:nvCxnSpPr>
          <p:cNvPr id="1251" name="Google Shape;1251;p37"/>
          <p:cNvCxnSpPr/>
          <p:nvPr/>
        </p:nvCxnSpPr>
        <p:spPr>
          <a:xfrm>
            <a:off x="3989350" y="-8050"/>
            <a:ext cx="0" cy="5164800"/>
          </a:xfrm>
          <a:prstGeom prst="straightConnector1">
            <a:avLst/>
          </a:prstGeom>
          <a:noFill/>
          <a:ln cap="flat" cmpd="sng" w="19050">
            <a:solidFill>
              <a:schemeClr val="accent1"/>
            </a:solidFill>
            <a:prstDash val="solid"/>
            <a:round/>
            <a:headEnd len="med" w="med" type="none"/>
            <a:tailEnd len="med" w="med" type="none"/>
          </a:ln>
        </p:spPr>
      </p:cxnSp>
      <p:pic>
        <p:nvPicPr>
          <p:cNvPr id="1252" name="Google Shape;1252;p37"/>
          <p:cNvPicPr preferRelativeResize="0"/>
          <p:nvPr/>
        </p:nvPicPr>
        <p:blipFill>
          <a:blip r:embed="rId4">
            <a:alphaModFix/>
          </a:blip>
          <a:stretch>
            <a:fillRect/>
          </a:stretch>
        </p:blipFill>
        <p:spPr>
          <a:xfrm flipH="1" rot="-900008">
            <a:off x="7948641" y="2828323"/>
            <a:ext cx="410087" cy="3827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38"/>
          <p:cNvSpPr txBox="1"/>
          <p:nvPr>
            <p:ph idx="1" type="subTitle"/>
          </p:nvPr>
        </p:nvSpPr>
        <p:spPr>
          <a:xfrm>
            <a:off x="713225" y="176725"/>
            <a:ext cx="4979700" cy="1340400"/>
          </a:xfrm>
          <a:prstGeom prst="rect">
            <a:avLst/>
          </a:prstGeom>
        </p:spPr>
        <p:txBody>
          <a:bodyPr anchorCtr="0" anchor="t" bIns="0" lIns="0" spcFirstLastPara="1" rIns="0" wrap="square" tIns="0">
            <a:noAutofit/>
          </a:bodyPr>
          <a:lstStyle/>
          <a:p>
            <a:pPr indent="0" lvl="0" marL="685800" rtl="0" algn="l">
              <a:lnSpc>
                <a:spcPct val="115000"/>
              </a:lnSpc>
              <a:spcBef>
                <a:spcPts val="1800"/>
              </a:spcBef>
              <a:spcAft>
                <a:spcPts val="0"/>
              </a:spcAft>
              <a:buNone/>
            </a:pPr>
            <a:r>
              <a:rPr lang="en" sz="3000" u="sng">
                <a:solidFill>
                  <a:srgbClr val="000000"/>
                </a:solidFill>
                <a:latin typeface="Impact"/>
                <a:ea typeface="Impact"/>
                <a:cs typeface="Impact"/>
                <a:sym typeface="Impact"/>
              </a:rPr>
              <a:t>RECOMMENDED ANALYSIS:-</a:t>
            </a:r>
            <a:endParaRPr sz="3000" u="sng">
              <a:solidFill>
                <a:srgbClr val="000000"/>
              </a:solidFill>
              <a:latin typeface="Impact"/>
              <a:ea typeface="Impact"/>
              <a:cs typeface="Impact"/>
              <a:sym typeface="Impact"/>
            </a:endParaRPr>
          </a:p>
          <a:p>
            <a:pPr indent="-228600" lvl="0" marL="457200" rtl="0" algn="l">
              <a:lnSpc>
                <a:spcPct val="115000"/>
              </a:lnSpc>
              <a:spcBef>
                <a:spcPts val="600"/>
              </a:spcBef>
              <a:spcAft>
                <a:spcPts val="0"/>
              </a:spcAft>
              <a:buNone/>
            </a:pPr>
            <a:r>
              <a:rPr b="1" lang="en" sz="1400">
                <a:solidFill>
                  <a:schemeClr val="accent4"/>
                </a:solidFill>
                <a:latin typeface="Merriweather"/>
                <a:ea typeface="Merriweather"/>
                <a:cs typeface="Merriweather"/>
                <a:sym typeface="Merriweather"/>
              </a:rPr>
              <a:t>1.</a:t>
            </a:r>
            <a:r>
              <a:rPr b="1" lang="en" sz="1000">
                <a:solidFill>
                  <a:schemeClr val="accent4"/>
                </a:solidFill>
                <a:latin typeface="Merriweather"/>
                <a:ea typeface="Merriweather"/>
                <a:cs typeface="Merriweather"/>
                <a:sym typeface="Merriweather"/>
              </a:rPr>
              <a:t>  </a:t>
            </a:r>
            <a:r>
              <a:rPr b="1" lang="en" sz="1000">
                <a:solidFill>
                  <a:schemeClr val="accent2"/>
                </a:solidFill>
                <a:latin typeface="Merriweather"/>
                <a:ea typeface="Merriweather"/>
                <a:cs typeface="Merriweather"/>
                <a:sym typeface="Merriweather"/>
              </a:rPr>
              <a:t>  </a:t>
            </a:r>
            <a:r>
              <a:rPr b="1" lang="en" sz="1400">
                <a:solidFill>
                  <a:schemeClr val="accent2"/>
                </a:solidFill>
                <a:latin typeface="Merriweather"/>
                <a:ea typeface="Merriweather"/>
                <a:cs typeface="Merriweather"/>
                <a:sym typeface="Merriweather"/>
              </a:rPr>
              <a:t>What age group is most vulnerable or has a large number of patients with a higher risk of heart attack?</a:t>
            </a:r>
            <a:endParaRPr b="1" sz="1400">
              <a:solidFill>
                <a:schemeClr val="accent2"/>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b="1" sz="1400">
              <a:solidFill>
                <a:schemeClr val="accent4"/>
              </a:solidFill>
              <a:latin typeface="Merriweather"/>
              <a:ea typeface="Merriweather"/>
              <a:cs typeface="Merriweather"/>
              <a:sym typeface="Merriweather"/>
            </a:endParaRPr>
          </a:p>
          <a:p>
            <a:pPr indent="0" lvl="0" marL="0" rtl="0" algn="l">
              <a:spcBef>
                <a:spcPts val="0"/>
              </a:spcBef>
              <a:spcAft>
                <a:spcPts val="0"/>
              </a:spcAft>
              <a:buNone/>
            </a:pPr>
            <a:r>
              <a:t/>
            </a:r>
            <a:endParaRPr/>
          </a:p>
        </p:txBody>
      </p:sp>
      <p:pic>
        <p:nvPicPr>
          <p:cNvPr id="1258" name="Google Shape;1258;p38"/>
          <p:cNvPicPr preferRelativeResize="0"/>
          <p:nvPr/>
        </p:nvPicPr>
        <p:blipFill>
          <a:blip r:embed="rId3">
            <a:alphaModFix/>
          </a:blip>
          <a:stretch>
            <a:fillRect/>
          </a:stretch>
        </p:blipFill>
        <p:spPr>
          <a:xfrm>
            <a:off x="5889576" y="-2032250"/>
            <a:ext cx="2952598" cy="5143499"/>
          </a:xfrm>
          <a:prstGeom prst="rect">
            <a:avLst/>
          </a:prstGeom>
          <a:noFill/>
          <a:ln>
            <a:noFill/>
          </a:ln>
        </p:spPr>
      </p:pic>
      <p:pic>
        <p:nvPicPr>
          <p:cNvPr id="1259" name="Google Shape;1259;p38"/>
          <p:cNvPicPr preferRelativeResize="0"/>
          <p:nvPr/>
        </p:nvPicPr>
        <p:blipFill>
          <a:blip r:embed="rId4">
            <a:alphaModFix/>
          </a:blip>
          <a:stretch>
            <a:fillRect/>
          </a:stretch>
        </p:blipFill>
        <p:spPr>
          <a:xfrm rot="899999">
            <a:off x="3574581" y="4286904"/>
            <a:ext cx="321896" cy="300100"/>
          </a:xfrm>
          <a:prstGeom prst="rect">
            <a:avLst/>
          </a:prstGeom>
          <a:noFill/>
          <a:ln>
            <a:noFill/>
          </a:ln>
        </p:spPr>
      </p:pic>
      <p:pic>
        <p:nvPicPr>
          <p:cNvPr id="1260" name="Google Shape;1260;p38"/>
          <p:cNvPicPr preferRelativeResize="0"/>
          <p:nvPr/>
        </p:nvPicPr>
        <p:blipFill>
          <a:blip r:embed="rId5">
            <a:alphaModFix/>
          </a:blip>
          <a:stretch>
            <a:fillRect/>
          </a:stretch>
        </p:blipFill>
        <p:spPr>
          <a:xfrm rot="899998">
            <a:off x="7131557" y="3749214"/>
            <a:ext cx="665522" cy="621153"/>
          </a:xfrm>
          <a:prstGeom prst="rect">
            <a:avLst/>
          </a:prstGeom>
          <a:noFill/>
          <a:ln>
            <a:noFill/>
          </a:ln>
        </p:spPr>
      </p:pic>
      <p:pic>
        <p:nvPicPr>
          <p:cNvPr id="1261" name="Google Shape;1261;p38"/>
          <p:cNvPicPr preferRelativeResize="0"/>
          <p:nvPr/>
        </p:nvPicPr>
        <p:blipFill>
          <a:blip r:embed="rId6">
            <a:alphaModFix/>
          </a:blip>
          <a:stretch>
            <a:fillRect/>
          </a:stretch>
        </p:blipFill>
        <p:spPr>
          <a:xfrm rot="899987">
            <a:off x="1038419" y="3809692"/>
            <a:ext cx="535946" cy="500209"/>
          </a:xfrm>
          <a:prstGeom prst="rect">
            <a:avLst/>
          </a:prstGeom>
          <a:noFill/>
          <a:ln>
            <a:noFill/>
          </a:ln>
        </p:spPr>
      </p:pic>
      <p:grpSp>
        <p:nvGrpSpPr>
          <p:cNvPr id="1262" name="Google Shape;1262;p38"/>
          <p:cNvGrpSpPr/>
          <p:nvPr/>
        </p:nvGrpSpPr>
        <p:grpSpPr>
          <a:xfrm>
            <a:off x="713225" y="-346400"/>
            <a:ext cx="451641" cy="1340475"/>
            <a:chOff x="9385150" y="1954263"/>
            <a:chExt cx="451641" cy="1340475"/>
          </a:xfrm>
        </p:grpSpPr>
        <p:grpSp>
          <p:nvGrpSpPr>
            <p:cNvPr id="1263" name="Google Shape;1263;p38"/>
            <p:cNvGrpSpPr/>
            <p:nvPr/>
          </p:nvGrpSpPr>
          <p:grpSpPr>
            <a:xfrm>
              <a:off x="9589683" y="1954263"/>
              <a:ext cx="42575" cy="1340475"/>
              <a:chOff x="9703875" y="1954263"/>
              <a:chExt cx="42575" cy="1340475"/>
            </a:xfrm>
          </p:grpSpPr>
          <p:sp>
            <p:nvSpPr>
              <p:cNvPr id="1264" name="Google Shape;1264;p38"/>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8"/>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8"/>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8"/>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8"/>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8"/>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8"/>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38"/>
            <p:cNvGrpSpPr/>
            <p:nvPr/>
          </p:nvGrpSpPr>
          <p:grpSpPr>
            <a:xfrm>
              <a:off x="9487417" y="1954263"/>
              <a:ext cx="42575" cy="1340475"/>
              <a:chOff x="9544525" y="1954263"/>
              <a:chExt cx="42575" cy="1340475"/>
            </a:xfrm>
          </p:grpSpPr>
          <p:sp>
            <p:nvSpPr>
              <p:cNvPr id="1272" name="Google Shape;1272;p38"/>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8"/>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8"/>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8"/>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8"/>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8"/>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8"/>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38"/>
            <p:cNvGrpSpPr/>
            <p:nvPr/>
          </p:nvGrpSpPr>
          <p:grpSpPr>
            <a:xfrm>
              <a:off x="9385150" y="1954263"/>
              <a:ext cx="42575" cy="1340475"/>
              <a:chOff x="9385150" y="1954263"/>
              <a:chExt cx="42575" cy="1340475"/>
            </a:xfrm>
          </p:grpSpPr>
          <p:sp>
            <p:nvSpPr>
              <p:cNvPr id="1280" name="Google Shape;1280;p38"/>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8"/>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8"/>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8"/>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8"/>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8"/>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8"/>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38"/>
            <p:cNvGrpSpPr/>
            <p:nvPr/>
          </p:nvGrpSpPr>
          <p:grpSpPr>
            <a:xfrm>
              <a:off x="9794216" y="1954263"/>
              <a:ext cx="42575" cy="1340475"/>
              <a:chOff x="9544525" y="1954263"/>
              <a:chExt cx="42575" cy="1340475"/>
            </a:xfrm>
          </p:grpSpPr>
          <p:sp>
            <p:nvSpPr>
              <p:cNvPr id="1288" name="Google Shape;1288;p38"/>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8"/>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8"/>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8"/>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8"/>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8"/>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8"/>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5" name="Google Shape;1295;p38"/>
            <p:cNvGrpSpPr/>
            <p:nvPr/>
          </p:nvGrpSpPr>
          <p:grpSpPr>
            <a:xfrm>
              <a:off x="9691950" y="1954263"/>
              <a:ext cx="42575" cy="1340475"/>
              <a:chOff x="9385150" y="1954263"/>
              <a:chExt cx="42575" cy="1340475"/>
            </a:xfrm>
          </p:grpSpPr>
          <p:sp>
            <p:nvSpPr>
              <p:cNvPr id="1296" name="Google Shape;1296;p38"/>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8"/>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8"/>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8"/>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8"/>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8"/>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8"/>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303" name="Google Shape;1303;p38"/>
          <p:cNvPicPr preferRelativeResize="0"/>
          <p:nvPr/>
        </p:nvPicPr>
        <p:blipFill>
          <a:blip r:embed="rId7">
            <a:alphaModFix amt="70000"/>
          </a:blip>
          <a:stretch>
            <a:fillRect/>
          </a:stretch>
        </p:blipFill>
        <p:spPr>
          <a:xfrm>
            <a:off x="369750" y="1608150"/>
            <a:ext cx="5089375" cy="3224825"/>
          </a:xfrm>
          <a:prstGeom prst="rect">
            <a:avLst/>
          </a:prstGeom>
          <a:noFill/>
          <a:ln>
            <a:noFill/>
          </a:ln>
        </p:spPr>
      </p:pic>
      <p:sp>
        <p:nvSpPr>
          <p:cNvPr id="1304" name="Google Shape;1304;p38"/>
          <p:cNvSpPr txBox="1"/>
          <p:nvPr/>
        </p:nvSpPr>
        <p:spPr>
          <a:xfrm>
            <a:off x="5763050" y="3238075"/>
            <a:ext cx="3191400" cy="15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A64D79"/>
                </a:solidFill>
                <a:latin typeface="Roboto Slab"/>
                <a:ea typeface="Roboto Slab"/>
                <a:cs typeface="Roboto Slab"/>
                <a:sym typeface="Roboto Slab"/>
              </a:rPr>
              <a:t>From this barchart we can see the age group 	between 49-58 has a large number of patients with a higher riskk of heart attack.</a:t>
            </a:r>
            <a:r>
              <a:rPr lang="en"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grpSp>
        <p:nvGrpSpPr>
          <p:cNvPr id="1309" name="Google Shape;1309;p39"/>
          <p:cNvGrpSpPr/>
          <p:nvPr/>
        </p:nvGrpSpPr>
        <p:grpSpPr>
          <a:xfrm>
            <a:off x="8672225" y="1899238"/>
            <a:ext cx="451641" cy="1340475"/>
            <a:chOff x="9385150" y="1954263"/>
            <a:chExt cx="451641" cy="1340475"/>
          </a:xfrm>
        </p:grpSpPr>
        <p:grpSp>
          <p:nvGrpSpPr>
            <p:cNvPr id="1310" name="Google Shape;1310;p39"/>
            <p:cNvGrpSpPr/>
            <p:nvPr/>
          </p:nvGrpSpPr>
          <p:grpSpPr>
            <a:xfrm>
              <a:off x="9589683" y="1954263"/>
              <a:ext cx="42575" cy="1340475"/>
              <a:chOff x="9703875" y="1954263"/>
              <a:chExt cx="42575" cy="1340475"/>
            </a:xfrm>
          </p:grpSpPr>
          <p:sp>
            <p:nvSpPr>
              <p:cNvPr id="1311" name="Google Shape;1311;p39"/>
              <p:cNvSpPr/>
              <p:nvPr/>
            </p:nvSpPr>
            <p:spPr>
              <a:xfrm rot="10800000">
                <a:off x="9703875" y="3252913"/>
                <a:ext cx="42575" cy="41825"/>
              </a:xfrm>
              <a:custGeom>
                <a:rect b="b" l="l" r="r" t="t"/>
                <a:pathLst>
                  <a:path extrusionOk="0" h="1673" w="1703">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9"/>
              <p:cNvSpPr/>
              <p:nvPr/>
            </p:nvSpPr>
            <p:spPr>
              <a:xfrm rot="10800000">
                <a:off x="9703875" y="3036338"/>
                <a:ext cx="42575" cy="41825"/>
              </a:xfrm>
              <a:custGeom>
                <a:rect b="b" l="l" r="r" t="t"/>
                <a:pathLst>
                  <a:path extrusionOk="0" h="1673" w="1703">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9"/>
              <p:cNvSpPr/>
              <p:nvPr/>
            </p:nvSpPr>
            <p:spPr>
              <a:xfrm rot="10800000">
                <a:off x="9703875" y="2819788"/>
                <a:ext cx="42575" cy="41800"/>
              </a:xfrm>
              <a:custGeom>
                <a:rect b="b" l="l" r="r" t="t"/>
                <a:pathLst>
                  <a:path extrusionOk="0" h="1672" w="1703">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9"/>
              <p:cNvSpPr/>
              <p:nvPr/>
            </p:nvSpPr>
            <p:spPr>
              <a:xfrm rot="10800000">
                <a:off x="9703875" y="2603963"/>
                <a:ext cx="42575" cy="41825"/>
              </a:xfrm>
              <a:custGeom>
                <a:rect b="b" l="l" r="r" t="t"/>
                <a:pathLst>
                  <a:path extrusionOk="0" h="1673" w="1703">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9"/>
              <p:cNvSpPr/>
              <p:nvPr/>
            </p:nvSpPr>
            <p:spPr>
              <a:xfrm rot="10800000">
                <a:off x="9703875" y="2387388"/>
                <a:ext cx="42575" cy="41825"/>
              </a:xfrm>
              <a:custGeom>
                <a:rect b="b" l="l" r="r" t="t"/>
                <a:pathLst>
                  <a:path extrusionOk="0" h="1673"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9"/>
              <p:cNvSpPr/>
              <p:nvPr/>
            </p:nvSpPr>
            <p:spPr>
              <a:xfrm rot="10800000">
                <a:off x="9703875" y="2170838"/>
                <a:ext cx="42575" cy="41800"/>
              </a:xfrm>
              <a:custGeom>
                <a:rect b="b" l="l" r="r" t="t"/>
                <a:pathLst>
                  <a:path extrusionOk="0" h="1672" w="1703">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9"/>
              <p:cNvSpPr/>
              <p:nvPr/>
            </p:nvSpPr>
            <p:spPr>
              <a:xfrm rot="10800000">
                <a:off x="9703875" y="1954263"/>
                <a:ext cx="42575" cy="41850"/>
              </a:xfrm>
              <a:custGeom>
                <a:rect b="b" l="l" r="r" t="t"/>
                <a:pathLst>
                  <a:path extrusionOk="0" h="1674" w="1703">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39"/>
            <p:cNvGrpSpPr/>
            <p:nvPr/>
          </p:nvGrpSpPr>
          <p:grpSpPr>
            <a:xfrm>
              <a:off x="9487417" y="1954263"/>
              <a:ext cx="42575" cy="1340475"/>
              <a:chOff x="9544525" y="1954263"/>
              <a:chExt cx="42575" cy="1340475"/>
            </a:xfrm>
          </p:grpSpPr>
          <p:sp>
            <p:nvSpPr>
              <p:cNvPr id="1319" name="Google Shape;1319;p39"/>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9"/>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9"/>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9"/>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9"/>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9"/>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9"/>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6" name="Google Shape;1326;p39"/>
            <p:cNvGrpSpPr/>
            <p:nvPr/>
          </p:nvGrpSpPr>
          <p:grpSpPr>
            <a:xfrm>
              <a:off x="9385150" y="1954263"/>
              <a:ext cx="42575" cy="1340475"/>
              <a:chOff x="9385150" y="1954263"/>
              <a:chExt cx="42575" cy="1340475"/>
            </a:xfrm>
          </p:grpSpPr>
          <p:sp>
            <p:nvSpPr>
              <p:cNvPr id="1327" name="Google Shape;1327;p39"/>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9"/>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9"/>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9"/>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9"/>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9"/>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9"/>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39"/>
            <p:cNvGrpSpPr/>
            <p:nvPr/>
          </p:nvGrpSpPr>
          <p:grpSpPr>
            <a:xfrm>
              <a:off x="9794216" y="1954263"/>
              <a:ext cx="42575" cy="1340475"/>
              <a:chOff x="9544525" y="1954263"/>
              <a:chExt cx="42575" cy="1340475"/>
            </a:xfrm>
          </p:grpSpPr>
          <p:sp>
            <p:nvSpPr>
              <p:cNvPr id="1335" name="Google Shape;1335;p39"/>
              <p:cNvSpPr/>
              <p:nvPr/>
            </p:nvSpPr>
            <p:spPr>
              <a:xfrm rot="10800000">
                <a:off x="9544525" y="3252913"/>
                <a:ext cx="42575" cy="41825"/>
              </a:xfrm>
              <a:custGeom>
                <a:rect b="b" l="l" r="r" t="t"/>
                <a:pathLst>
                  <a:path extrusionOk="0" h="1673" w="1703">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9"/>
              <p:cNvSpPr/>
              <p:nvPr/>
            </p:nvSpPr>
            <p:spPr>
              <a:xfrm rot="10800000">
                <a:off x="9544525" y="3036338"/>
                <a:ext cx="42575" cy="41825"/>
              </a:xfrm>
              <a:custGeom>
                <a:rect b="b" l="l" r="r" t="t"/>
                <a:pathLst>
                  <a:path extrusionOk="0" h="1673" w="1703">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9"/>
              <p:cNvSpPr/>
              <p:nvPr/>
            </p:nvSpPr>
            <p:spPr>
              <a:xfrm rot="10800000">
                <a:off x="9544525" y="2819788"/>
                <a:ext cx="42575" cy="41800"/>
              </a:xfrm>
              <a:custGeom>
                <a:rect b="b" l="l" r="r" t="t"/>
                <a:pathLst>
                  <a:path extrusionOk="0" h="1672" w="1703">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9"/>
              <p:cNvSpPr/>
              <p:nvPr/>
            </p:nvSpPr>
            <p:spPr>
              <a:xfrm rot="10800000">
                <a:off x="9544525" y="2603963"/>
                <a:ext cx="41800" cy="41825"/>
              </a:xfrm>
              <a:custGeom>
                <a:rect b="b" l="l" r="r" t="t"/>
                <a:pathLst>
                  <a:path extrusionOk="0" h="1673" w="1672">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9"/>
              <p:cNvSpPr/>
              <p:nvPr/>
            </p:nvSpPr>
            <p:spPr>
              <a:xfrm rot="10800000">
                <a:off x="9544525" y="2387388"/>
                <a:ext cx="42575" cy="41825"/>
              </a:xfrm>
              <a:custGeom>
                <a:rect b="b" l="l" r="r" t="t"/>
                <a:pathLst>
                  <a:path extrusionOk="0" h="1673"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9"/>
              <p:cNvSpPr/>
              <p:nvPr/>
            </p:nvSpPr>
            <p:spPr>
              <a:xfrm rot="10800000">
                <a:off x="9544525" y="2170838"/>
                <a:ext cx="42575" cy="41800"/>
              </a:xfrm>
              <a:custGeom>
                <a:rect b="b" l="l" r="r" t="t"/>
                <a:pathLst>
                  <a:path extrusionOk="0" h="1672" w="1703">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9"/>
              <p:cNvSpPr/>
              <p:nvPr/>
            </p:nvSpPr>
            <p:spPr>
              <a:xfrm rot="10800000">
                <a:off x="9544525" y="1954263"/>
                <a:ext cx="42575" cy="41825"/>
              </a:xfrm>
              <a:custGeom>
                <a:rect b="b" l="l" r="r" t="t"/>
                <a:pathLst>
                  <a:path extrusionOk="0" h="1673" w="1703">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39"/>
            <p:cNvGrpSpPr/>
            <p:nvPr/>
          </p:nvGrpSpPr>
          <p:grpSpPr>
            <a:xfrm>
              <a:off x="9691950" y="1954263"/>
              <a:ext cx="42575" cy="1340475"/>
              <a:chOff x="9385150" y="1954263"/>
              <a:chExt cx="42575" cy="1340475"/>
            </a:xfrm>
          </p:grpSpPr>
          <p:sp>
            <p:nvSpPr>
              <p:cNvPr id="1343" name="Google Shape;1343;p39"/>
              <p:cNvSpPr/>
              <p:nvPr/>
            </p:nvSpPr>
            <p:spPr>
              <a:xfrm rot="10800000">
                <a:off x="9385900" y="3252913"/>
                <a:ext cx="41825" cy="41825"/>
              </a:xfrm>
              <a:custGeom>
                <a:rect b="b" l="l" r="r" t="t"/>
                <a:pathLst>
                  <a:path extrusionOk="0" h="1673" w="1673">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9"/>
              <p:cNvSpPr/>
              <p:nvPr/>
            </p:nvSpPr>
            <p:spPr>
              <a:xfrm rot="10800000">
                <a:off x="9385900" y="3036338"/>
                <a:ext cx="41825" cy="41825"/>
              </a:xfrm>
              <a:custGeom>
                <a:rect b="b" l="l" r="r" t="t"/>
                <a:pathLst>
                  <a:path extrusionOk="0" h="1673" w="1673">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9"/>
              <p:cNvSpPr/>
              <p:nvPr/>
            </p:nvSpPr>
            <p:spPr>
              <a:xfrm rot="10800000">
                <a:off x="9385900" y="2819788"/>
                <a:ext cx="41825" cy="41800"/>
              </a:xfrm>
              <a:custGeom>
                <a:rect b="b" l="l" r="r" t="t"/>
                <a:pathLst>
                  <a:path extrusionOk="0" h="1672" w="1673">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9"/>
              <p:cNvSpPr/>
              <p:nvPr/>
            </p:nvSpPr>
            <p:spPr>
              <a:xfrm rot="10800000">
                <a:off x="9385150" y="2603963"/>
                <a:ext cx="42575" cy="41825"/>
              </a:xfrm>
              <a:custGeom>
                <a:rect b="b" l="l" r="r" t="t"/>
                <a:pathLst>
                  <a:path extrusionOk="0" h="1673" w="1703">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9"/>
              <p:cNvSpPr/>
              <p:nvPr/>
            </p:nvSpPr>
            <p:spPr>
              <a:xfrm rot="10800000">
                <a:off x="9385900" y="2387388"/>
                <a:ext cx="41825" cy="41825"/>
              </a:xfrm>
              <a:custGeom>
                <a:rect b="b" l="l" r="r" t="t"/>
                <a:pathLst>
                  <a:path extrusionOk="0" h="1673"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9"/>
              <p:cNvSpPr/>
              <p:nvPr/>
            </p:nvSpPr>
            <p:spPr>
              <a:xfrm rot="10800000">
                <a:off x="9385900" y="2170838"/>
                <a:ext cx="41825" cy="41800"/>
              </a:xfrm>
              <a:custGeom>
                <a:rect b="b" l="l" r="r" t="t"/>
                <a:pathLst>
                  <a:path extrusionOk="0" h="1672" w="1673">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9"/>
              <p:cNvSpPr/>
              <p:nvPr/>
            </p:nvSpPr>
            <p:spPr>
              <a:xfrm rot="10800000">
                <a:off x="9385900" y="1954263"/>
                <a:ext cx="41825" cy="41825"/>
              </a:xfrm>
              <a:custGeom>
                <a:rect b="b" l="l" r="r" t="t"/>
                <a:pathLst>
                  <a:path extrusionOk="0" h="1673" w="1673">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350" name="Google Shape;1350;p39"/>
          <p:cNvPicPr preferRelativeResize="0"/>
          <p:nvPr/>
        </p:nvPicPr>
        <p:blipFill>
          <a:blip r:embed="rId3">
            <a:alphaModFix amt="70000"/>
          </a:blip>
          <a:stretch>
            <a:fillRect/>
          </a:stretch>
        </p:blipFill>
        <p:spPr>
          <a:xfrm>
            <a:off x="987675" y="1602875"/>
            <a:ext cx="4193950" cy="2475952"/>
          </a:xfrm>
          <a:prstGeom prst="rect">
            <a:avLst/>
          </a:prstGeom>
          <a:noFill/>
          <a:ln>
            <a:noFill/>
          </a:ln>
        </p:spPr>
      </p:pic>
      <p:sp>
        <p:nvSpPr>
          <p:cNvPr id="1351" name="Google Shape;1351;p39"/>
          <p:cNvSpPr txBox="1"/>
          <p:nvPr/>
        </p:nvSpPr>
        <p:spPr>
          <a:xfrm>
            <a:off x="1629500" y="386850"/>
            <a:ext cx="6564900" cy="46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accent2"/>
                </a:solidFill>
              </a:rPr>
              <a:t>2.</a:t>
            </a:r>
            <a:r>
              <a:rPr lang="en" sz="1200">
                <a:solidFill>
                  <a:schemeClr val="accent2"/>
                </a:solidFill>
                <a:latin typeface="Times New Roman"/>
                <a:ea typeface="Times New Roman"/>
                <a:cs typeface="Times New Roman"/>
                <a:sym typeface="Times New Roman"/>
              </a:rPr>
              <a:t> </a:t>
            </a:r>
            <a:r>
              <a:rPr b="1" lang="en" sz="1600">
                <a:solidFill>
                  <a:schemeClr val="accent2"/>
                </a:solidFill>
              </a:rPr>
              <a:t>Are men mostly prone to heart attacks or women?</a:t>
            </a:r>
            <a:endParaRPr b="1" sz="1600">
              <a:solidFill>
                <a:schemeClr val="accent2"/>
              </a:solidFill>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1352" name="Google Shape;1352;p39"/>
          <p:cNvSpPr txBox="1"/>
          <p:nvPr/>
        </p:nvSpPr>
        <p:spPr>
          <a:xfrm>
            <a:off x="5404350" y="1969475"/>
            <a:ext cx="3267900" cy="18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A64D79"/>
                </a:solidFill>
                <a:latin typeface="Roboto Slab"/>
                <a:ea typeface="Roboto Slab"/>
                <a:cs typeface="Roboto Slab"/>
                <a:sym typeface="Roboto Slab"/>
              </a:rPr>
              <a:t>As compared to women,men are mostly prone to heart attacks which comprises 69.56%</a:t>
            </a:r>
            <a:r>
              <a:rPr lang="en"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Heart &amp; Lungs Diagnostic Center by Slidesgo">
  <a:themeElements>
    <a:clrScheme name="Simple Light">
      <a:dk1>
        <a:srgbClr val="333333"/>
      </a:dk1>
      <a:lt1>
        <a:srgbClr val="FFFFFF"/>
      </a:lt1>
      <a:dk2>
        <a:srgbClr val="595959"/>
      </a:dk2>
      <a:lt2>
        <a:srgbClr val="EEEEEE"/>
      </a:lt2>
      <a:accent1>
        <a:srgbClr val="F45D3E"/>
      </a:accent1>
      <a:accent2>
        <a:srgbClr val="0D828E"/>
      </a:accent2>
      <a:accent3>
        <a:srgbClr val="D2F9F8"/>
      </a:accent3>
      <a:accent4>
        <a:srgbClr val="FFAB40"/>
      </a:accent4>
      <a:accent5>
        <a:srgbClr val="A2EAE6"/>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