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9" r:id="rId4"/>
    <p:sldId id="277" r:id="rId5"/>
    <p:sldId id="278" r:id="rId6"/>
    <p:sldId id="279" r:id="rId7"/>
    <p:sldId id="280" r:id="rId8"/>
    <p:sldId id="281" r:id="rId9"/>
    <p:sldId id="261" r:id="rId10"/>
    <p:sldId id="262" r:id="rId11"/>
    <p:sldId id="263" r:id="rId12"/>
    <p:sldId id="265" r:id="rId13"/>
    <p:sldId id="267" r:id="rId14"/>
    <p:sldId id="268" r:id="rId15"/>
    <p:sldId id="272" r:id="rId16"/>
    <p:sldId id="273" r:id="rId17"/>
    <p:sldId id="274" r:id="rId18"/>
    <p:sldId id="275" r:id="rId19"/>
    <p:sldId id="276"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07"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B0B49AA-C772-4F30-890D-75494DF73403}" type="datetimeFigureOut">
              <a:rPr lang="en-US" smtClean="0"/>
              <a:pPr/>
              <a:t>4/16/2018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43411B8-1796-4A06-A3DE-5512B96F59D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0B49AA-C772-4F30-890D-75494DF73403}"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11B8-1796-4A06-A3DE-5512B96F59D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0B49AA-C772-4F30-890D-75494DF73403}"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11B8-1796-4A06-A3DE-5512B96F59D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0B49AA-C772-4F30-890D-75494DF73403}"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11B8-1796-4A06-A3DE-5512B96F59DC}"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0B49AA-C772-4F30-890D-75494DF73403}"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11B8-1796-4A06-A3DE-5512B96F59D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0B49AA-C772-4F30-890D-75494DF73403}"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11B8-1796-4A06-A3DE-5512B96F59DC}"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0B49AA-C772-4F30-890D-75494DF73403}" type="datetimeFigureOut">
              <a:rPr lang="en-US" smtClean="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411B8-1796-4A06-A3DE-5512B96F59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0B49AA-C772-4F30-890D-75494DF73403}" type="datetimeFigureOut">
              <a:rPr lang="en-US" smtClean="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411B8-1796-4A06-A3DE-5512B96F59DC}"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B49AA-C772-4F30-890D-75494DF73403}" type="datetimeFigureOut">
              <a:rPr lang="en-US" smtClean="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411B8-1796-4A06-A3DE-5512B96F59D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B0B49AA-C772-4F30-890D-75494DF73403}"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11B8-1796-4A06-A3DE-5512B96F59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B0B49AA-C772-4F30-890D-75494DF73403}" type="datetimeFigureOut">
              <a:rPr lang="en-US" smtClean="0"/>
              <a:pPr/>
              <a:t>4/16/2018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43411B8-1796-4A06-A3DE-5512B96F59D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B0B49AA-C772-4F30-890D-75494DF73403}" type="datetimeFigureOut">
              <a:rPr lang="en-US" smtClean="0"/>
              <a:pPr/>
              <a:t>4/16/2018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43411B8-1796-4A06-A3DE-5512B96F59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743200"/>
          </a:xfrm>
        </p:spPr>
        <p:txBody>
          <a:bodyPr>
            <a:noAutofit/>
          </a:bodyPr>
          <a:lstStyle/>
          <a:p>
            <a:pPr algn="ctr"/>
            <a:r>
              <a:rPr lang="en-US" sz="5400" dirty="0" smtClean="0">
                <a:solidFill>
                  <a:schemeClr val="tx1"/>
                </a:solidFill>
                <a:latin typeface="Hobo Std" pitchFamily="34" charset="0"/>
              </a:rPr>
              <a:t>PRESENTATION</a:t>
            </a:r>
            <a:br>
              <a:rPr lang="en-US" sz="5400" dirty="0" smtClean="0">
                <a:solidFill>
                  <a:schemeClr val="tx1"/>
                </a:solidFill>
                <a:latin typeface="Hobo Std" pitchFamily="34" charset="0"/>
              </a:rPr>
            </a:br>
            <a:r>
              <a:rPr lang="en-US" sz="5400" dirty="0" smtClean="0">
                <a:solidFill>
                  <a:schemeClr val="tx1"/>
                </a:solidFill>
                <a:latin typeface="Hobo Std" pitchFamily="34" charset="0"/>
              </a:rPr>
              <a:t>ON</a:t>
            </a:r>
            <a:br>
              <a:rPr lang="en-US" sz="5400" dirty="0" smtClean="0">
                <a:solidFill>
                  <a:schemeClr val="tx1"/>
                </a:solidFill>
                <a:latin typeface="Hobo Std" pitchFamily="34" charset="0"/>
              </a:rPr>
            </a:br>
            <a:r>
              <a:rPr lang="en-US" dirty="0" smtClean="0">
                <a:solidFill>
                  <a:schemeClr val="tx1"/>
                </a:solidFill>
                <a:latin typeface="Hobo Std" pitchFamily="34" charset="0"/>
              </a:rPr>
              <a:t>Academic Scheduling</a:t>
            </a:r>
            <a:endParaRPr lang="en-US" dirty="0">
              <a:solidFill>
                <a:schemeClr val="tx1"/>
              </a:solidFill>
              <a:latin typeface="Hobo Std" pitchFamily="34" charset="0"/>
            </a:endParaRPr>
          </a:p>
        </p:txBody>
      </p:sp>
      <p:sp>
        <p:nvSpPr>
          <p:cNvPr id="3" name="Subtitle 2"/>
          <p:cNvSpPr>
            <a:spLocks noGrp="1"/>
          </p:cNvSpPr>
          <p:nvPr>
            <p:ph type="subTitle" idx="1"/>
          </p:nvPr>
        </p:nvSpPr>
        <p:spPr>
          <a:xfrm>
            <a:off x="1371600" y="5257800"/>
            <a:ext cx="6400800" cy="1371600"/>
          </a:xfrm>
        </p:spPr>
        <p:txBody>
          <a:bodyPr>
            <a:normAutofit fontScale="40000" lnSpcReduction="20000"/>
          </a:bodyPr>
          <a:lstStyle/>
          <a:p>
            <a:endParaRPr lang="en-US" dirty="0" smtClean="0"/>
          </a:p>
          <a:p>
            <a:endParaRPr lang="en-US" dirty="0" smtClean="0">
              <a:latin typeface="+mj-lt"/>
            </a:endParaRPr>
          </a:p>
          <a:p>
            <a:r>
              <a:rPr lang="en-US" sz="4200" dirty="0" smtClean="0">
                <a:solidFill>
                  <a:schemeClr val="tx1"/>
                </a:solidFill>
                <a:latin typeface="+mj-lt"/>
              </a:rPr>
              <a:t>MADE BY:- Charlie </a:t>
            </a:r>
            <a:r>
              <a:rPr lang="en-US" sz="4200" dirty="0" err="1" smtClean="0">
                <a:solidFill>
                  <a:schemeClr val="tx1"/>
                </a:solidFill>
                <a:latin typeface="+mj-lt"/>
              </a:rPr>
              <a:t>Gandhi,Harshit</a:t>
            </a:r>
            <a:r>
              <a:rPr lang="en-US" sz="4200" dirty="0" smtClean="0">
                <a:solidFill>
                  <a:schemeClr val="tx1"/>
                </a:solidFill>
                <a:latin typeface="+mj-lt"/>
              </a:rPr>
              <a:t> Sharma, </a:t>
            </a:r>
            <a:r>
              <a:rPr lang="en-US" sz="4200" dirty="0" err="1" smtClean="0">
                <a:solidFill>
                  <a:schemeClr val="tx1"/>
                </a:solidFill>
                <a:latin typeface="+mj-lt"/>
              </a:rPr>
              <a:t>Tarun</a:t>
            </a:r>
            <a:r>
              <a:rPr lang="en-US" sz="4200" dirty="0" smtClean="0">
                <a:solidFill>
                  <a:schemeClr val="tx1"/>
                </a:solidFill>
                <a:latin typeface="+mj-lt"/>
              </a:rPr>
              <a:t> </a:t>
            </a:r>
            <a:r>
              <a:rPr lang="en-US" sz="4200" dirty="0" err="1" smtClean="0">
                <a:solidFill>
                  <a:schemeClr val="tx1"/>
                </a:solidFill>
                <a:latin typeface="+mj-lt"/>
              </a:rPr>
              <a:t>Handuja</a:t>
            </a:r>
            <a:endParaRPr lang="en-US" sz="4200" dirty="0" smtClean="0">
              <a:solidFill>
                <a:schemeClr val="tx1"/>
              </a:solidFill>
              <a:latin typeface="+mj-lt"/>
            </a:endParaRPr>
          </a:p>
          <a:p>
            <a:r>
              <a:rPr lang="en-US" sz="4200" dirty="0" smtClean="0">
                <a:solidFill>
                  <a:schemeClr val="tx1"/>
                </a:solidFill>
                <a:latin typeface="+mj-lt"/>
              </a:rPr>
              <a:t>              </a:t>
            </a:r>
            <a:r>
              <a:rPr lang="en-US" sz="4200" smtClean="0">
                <a:solidFill>
                  <a:schemeClr val="tx1"/>
                </a:solidFill>
                <a:latin typeface="+mj-lt"/>
              </a:rPr>
              <a:t>(2814047, 2814025, 2814029)</a:t>
            </a:r>
            <a:endParaRPr lang="en-US" sz="4200" dirty="0" smtClean="0">
              <a:solidFill>
                <a:schemeClr val="tx1"/>
              </a:solidFill>
              <a:latin typeface="+mj-lt"/>
            </a:endParaRPr>
          </a:p>
          <a:p>
            <a:r>
              <a:rPr lang="en-US" sz="4200" dirty="0" smtClean="0">
                <a:solidFill>
                  <a:schemeClr val="tx1"/>
                </a:solidFill>
                <a:latin typeface="+mj-lt"/>
              </a:rPr>
              <a:t>               BTECH CSE 4</a:t>
            </a:r>
            <a:r>
              <a:rPr lang="en-US" sz="4200" baseline="30000" dirty="0" smtClean="0">
                <a:solidFill>
                  <a:schemeClr val="tx1"/>
                </a:solidFill>
                <a:latin typeface="+mj-lt"/>
              </a:rPr>
              <a:t>th</a:t>
            </a:r>
            <a:r>
              <a:rPr lang="en-US" sz="4200" dirty="0" smtClean="0">
                <a:solidFill>
                  <a:schemeClr val="tx1"/>
                </a:solidFill>
                <a:latin typeface="+mj-lt"/>
              </a:rPr>
              <a:t> year(A2)  </a:t>
            </a:r>
            <a:r>
              <a:rPr lang="en-US" sz="3800" dirty="0" smtClean="0">
                <a:latin typeface="+mj-lt"/>
              </a:rPr>
              <a:t>             </a:t>
            </a:r>
          </a:p>
          <a:p>
            <a:endParaRPr lang="en-US" dirty="0"/>
          </a:p>
          <a:p>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Hobo Std" pitchFamily="34" charset="0"/>
              </a:rPr>
              <a:t>              HOME PAGE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485" y="1481138"/>
            <a:ext cx="7985030" cy="4525962"/>
          </a:xfr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Hobo Std" pitchFamily="34" charset="0"/>
              </a:rPr>
              <a:t>            </a:t>
            </a:r>
            <a:r>
              <a:rPr lang="en-US" sz="4400" dirty="0" smtClean="0">
                <a:solidFill>
                  <a:schemeClr val="tx1"/>
                </a:solidFill>
                <a:latin typeface="Hobo Std" pitchFamily="34" charset="0"/>
              </a:rPr>
              <a:t>SIGN UP PAGE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9281"/>
            <a:ext cx="8229600" cy="4069676"/>
          </a:xfr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Jokerman" pitchFamily="82" charset="0"/>
              </a:rPr>
              <a:t>              </a:t>
            </a:r>
            <a:r>
              <a:rPr lang="en-US" sz="4400" dirty="0" smtClean="0">
                <a:solidFill>
                  <a:schemeClr val="tx1"/>
                </a:solidFill>
                <a:latin typeface="Hobo Std" pitchFamily="34" charset="0"/>
              </a:rPr>
              <a:t>LOGIN PAGE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6368"/>
            <a:ext cx="8229600" cy="4095501"/>
          </a:xfr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Jokerman" pitchFamily="82" charset="0"/>
              </a:rPr>
              <a:t>       </a:t>
            </a:r>
            <a:r>
              <a:rPr lang="en-US" sz="4400" dirty="0" smtClean="0">
                <a:solidFill>
                  <a:schemeClr val="tx1"/>
                </a:solidFill>
                <a:latin typeface="Hobo Std" pitchFamily="34" charset="0"/>
              </a:rPr>
              <a:t>STUDENT HOME PAGE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7147"/>
            <a:ext cx="8229600" cy="3893943"/>
          </a:xfrm>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Jokerman" pitchFamily="82" charset="0"/>
              </a:rPr>
              <a:t>        </a:t>
            </a:r>
            <a:r>
              <a:rPr lang="en-US" sz="4400" dirty="0" smtClean="0">
                <a:solidFill>
                  <a:schemeClr val="tx1"/>
                </a:solidFill>
                <a:latin typeface="Hobo Std" pitchFamily="34" charset="0"/>
              </a:rPr>
              <a:t>TEACHER HOME PAGE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6047"/>
            <a:ext cx="8229600" cy="4076143"/>
          </a:xfr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chemeClr val="tx1"/>
                </a:solidFill>
                <a:latin typeface="Hobo Std" pitchFamily="34" charset="0"/>
              </a:rPr>
              <a:t>      PREPARE SCHEDULE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5696"/>
            <a:ext cx="8229600" cy="4056845"/>
          </a:xfr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chemeClr val="tx1"/>
                </a:solidFill>
                <a:latin typeface="Hobo Std" pitchFamily="34" charset="0"/>
              </a:rPr>
              <a:t>         SHOW SCHEDULE</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1116"/>
            <a:ext cx="8229600" cy="4046005"/>
          </a:xfrm>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chemeClr val="tx1"/>
                </a:solidFill>
                <a:latin typeface="Hobo Std" pitchFamily="34" charset="0"/>
              </a:rPr>
              <a:t>          UPLOAD LIBRARY</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0293"/>
            <a:ext cx="8229600" cy="4067651"/>
          </a:xfrm>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chemeClr val="tx1"/>
                </a:solidFill>
                <a:latin typeface="Hobo Std" pitchFamily="34" charset="0"/>
              </a:rPr>
              <a:t>         ARTICLE LIBRARY</a:t>
            </a:r>
            <a:endParaRPr lang="en-US" sz="4400" dirty="0">
              <a:solidFill>
                <a:schemeClr val="tx1"/>
              </a:solidFill>
              <a:latin typeface="Hobo St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3918"/>
            <a:ext cx="8229600" cy="4080402"/>
          </a:xfr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bg2">
                    <a:lumMod val="50000"/>
                  </a:schemeClr>
                </a:solidFill>
              </a:rPr>
              <a:t>IN THIS PROJECT OF Dashboard For “E-Training” STUDENTS CAN MARK THEIR QUERIES BY SIGNING UP TO THE SITE.</a:t>
            </a:r>
          </a:p>
          <a:p>
            <a:r>
              <a:rPr lang="en-US" dirty="0" smtClean="0">
                <a:solidFill>
                  <a:schemeClr val="bg2">
                    <a:lumMod val="50000"/>
                  </a:schemeClr>
                </a:solidFill>
              </a:rPr>
              <a:t>THE IDENTITY OF THE STUDENTS WILL BE HIDDEN FROM OTHERS, SO THAT HE IS ABLE TO ASK HIS QUERIES WITHOUT ANY FEAR.</a:t>
            </a:r>
          </a:p>
          <a:p>
            <a:r>
              <a:rPr lang="en-US" dirty="0" smtClean="0">
                <a:solidFill>
                  <a:schemeClr val="bg2">
                    <a:lumMod val="50000"/>
                  </a:schemeClr>
                </a:solidFill>
              </a:rPr>
              <a:t>THE TEACHER PRELISTS THE TOPICS THAT WILL BE TAUGHT IN THE CLASS NEXT DAY.</a:t>
            </a:r>
          </a:p>
          <a:p>
            <a:r>
              <a:rPr lang="en-US" dirty="0" smtClean="0">
                <a:solidFill>
                  <a:schemeClr val="bg2">
                    <a:lumMod val="50000"/>
                  </a:schemeClr>
                </a:solidFill>
              </a:rPr>
              <a:t>THE TEACHER CAN ALSO VIEW THE QUERIES OF THE STUDENTS SO THAT HE CAN EXPLAIN THEM AGAIN.</a:t>
            </a:r>
            <a:endParaRPr lang="en-US" dirty="0">
              <a:solidFill>
                <a:schemeClr val="bg2">
                  <a:lumMod val="50000"/>
                </a:schemeClr>
              </a:solidFill>
            </a:endParaRPr>
          </a:p>
        </p:txBody>
      </p:sp>
      <p:sp>
        <p:nvSpPr>
          <p:cNvPr id="3" name="Title 2"/>
          <p:cNvSpPr>
            <a:spLocks noGrp="1"/>
          </p:cNvSpPr>
          <p:nvPr>
            <p:ph type="title"/>
          </p:nvPr>
        </p:nvSpPr>
        <p:spPr/>
        <p:txBody>
          <a:bodyPr>
            <a:normAutofit/>
          </a:bodyPr>
          <a:lstStyle/>
          <a:p>
            <a:r>
              <a:rPr lang="en-US" sz="4400" dirty="0" smtClean="0">
                <a:solidFill>
                  <a:schemeClr val="tx1"/>
                </a:solidFill>
                <a:latin typeface="Hobo Std" pitchFamily="34" charset="0"/>
              </a:rPr>
              <a:t>             CONCLUSION</a:t>
            </a:r>
            <a:endParaRPr lang="en-US" sz="4400" dirty="0">
              <a:solidFill>
                <a:schemeClr val="tx1"/>
              </a:solidFill>
              <a:latin typeface="Hobo Std" pitchFamily="34" charset="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solidFill>
                  <a:schemeClr val="accent1"/>
                </a:solidFill>
                <a:latin typeface="Adobe Arabic" pitchFamily="18" charset="-78"/>
                <a:cs typeface="Adobe Arabic" pitchFamily="18" charset="-78"/>
              </a:rPr>
              <a:t>THE TITLE OF THE PROJECT IS “Dashboard For E-Training.”</a:t>
            </a:r>
          </a:p>
          <a:p>
            <a:r>
              <a:rPr lang="en-US" dirty="0" smtClean="0">
                <a:solidFill>
                  <a:schemeClr val="accent1"/>
                </a:solidFill>
                <a:latin typeface="Adobe Arabic" pitchFamily="18" charset="-78"/>
                <a:cs typeface="Adobe Arabic" pitchFamily="18" charset="-78"/>
              </a:rPr>
              <a:t>THE  TECHNOLOGIES USED ARE MONGO DB, EXPRESS JS, ANGULAR JS, NODE JS.</a:t>
            </a:r>
          </a:p>
          <a:p>
            <a:r>
              <a:rPr lang="en-US" dirty="0" smtClean="0">
                <a:solidFill>
                  <a:schemeClr val="accent1"/>
                </a:solidFill>
                <a:latin typeface="Adobe Arabic" pitchFamily="18" charset="-78"/>
                <a:cs typeface="Adobe Arabic" pitchFamily="18" charset="-78"/>
              </a:rPr>
              <a:t>MONGO, EXPRESS, NODE ARE USED AT BACKEND WHEREAS ANGULAR IS USED FOR FRONTEND.</a:t>
            </a:r>
          </a:p>
          <a:p>
            <a:r>
              <a:rPr lang="en-US" dirty="0" smtClean="0">
                <a:solidFill>
                  <a:schemeClr val="accent1"/>
                </a:solidFill>
                <a:latin typeface="Adobe Arabic" pitchFamily="18" charset="-78"/>
                <a:cs typeface="Adobe Arabic" pitchFamily="18" charset="-78"/>
              </a:rPr>
              <a:t>IN THE PROJECT VIRTUAL CLASSROOM A WEBAPPLICATION IS MADE WHERE STUDENTS WHO ARE SHY TO ASK THEIR QUERIES IN CLASS CAN SIMPLY LOGIN TO THE SITE AND MARK THE REVIEWS WITHOUT SHOWING THEIR IDENTITY SO THAT THE TEACHER CAN GET TO KNOW ABOUT HOW MANY STUDENTS ARE ABLE TO UNDERSTANT WHAT IS BEING TAUGHT.</a:t>
            </a:r>
          </a:p>
        </p:txBody>
      </p:sp>
      <p:sp>
        <p:nvSpPr>
          <p:cNvPr id="2" name="Title 1"/>
          <p:cNvSpPr>
            <a:spLocks noGrp="1"/>
          </p:cNvSpPr>
          <p:nvPr>
            <p:ph type="title"/>
          </p:nvPr>
        </p:nvSpPr>
        <p:spPr/>
        <p:txBody>
          <a:bodyPr>
            <a:normAutofit/>
          </a:bodyPr>
          <a:lstStyle/>
          <a:p>
            <a:r>
              <a:rPr lang="en-US" dirty="0" smtClean="0"/>
              <a:t>                </a:t>
            </a:r>
            <a:r>
              <a:rPr lang="en-US" sz="4800" dirty="0" smtClean="0">
                <a:solidFill>
                  <a:schemeClr val="tx1"/>
                </a:solidFill>
                <a:latin typeface="Hobo Std" pitchFamily="34" charset="0"/>
              </a:rPr>
              <a:t>ABSTRACT</a:t>
            </a:r>
            <a:endParaRPr lang="en-US" sz="4800" dirty="0">
              <a:solidFill>
                <a:schemeClr val="tx1"/>
              </a:solidFill>
              <a:latin typeface="Hobo Std" pitchFamily="34" charset="0"/>
            </a:endParaRP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0"/>
            <a:ext cx="7772400" cy="3733800"/>
          </a:xfrm>
        </p:spPr>
        <p:txBody>
          <a:bodyPr/>
          <a:lstStyle/>
          <a:p>
            <a:r>
              <a:rPr lang="en-US" sz="9600" dirty="0" smtClean="0">
                <a:latin typeface="Hobo Std" pitchFamily="34" charset="0"/>
              </a:rPr>
              <a:t>THANK YOU</a:t>
            </a:r>
            <a:endParaRPr lang="en-US" sz="9600" dirty="0">
              <a:latin typeface="Hobo Std" pitchFamily="34"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solidFill>
                  <a:schemeClr val="accent1"/>
                </a:solidFill>
                <a:latin typeface="Adobe Arabic" pitchFamily="18" charset="-78"/>
                <a:cs typeface="Adobe Arabic" pitchFamily="18" charset="-78"/>
              </a:rPr>
              <a:t>IN THE PROJECT WE MADE A WEBAPPLICATION WHERE STUDENTS WHO ARE SHY TO ASK THE QUERIES CAN LOGIN THE SITE AND MAKE THE REVIEWS  SO THAT THE TEACHER CAN EXPLAIN THEM AGAIN. </a:t>
            </a:r>
          </a:p>
          <a:p>
            <a:r>
              <a:rPr lang="en-US" dirty="0" smtClean="0">
                <a:solidFill>
                  <a:schemeClr val="accent1"/>
                </a:solidFill>
                <a:latin typeface="Adobe Arabic" pitchFamily="18" charset="-78"/>
                <a:cs typeface="Adobe Arabic" pitchFamily="18" charset="-78"/>
              </a:rPr>
              <a:t>IN THIS PROJECT WE HAVE MADE VARIOUS MODULES BY USING DIFFERENT HTML 5 TAGS , WE HAVE USED CSS FOR THE STYLING PART , ANGULAR IS USED FOR DESIGNING AND CONNECTION, THERE ARE SIGN IN AND LOGIN PAGES BY WHICH USER CAN GET ACCESS TO THE SITE.</a:t>
            </a:r>
          </a:p>
          <a:p>
            <a:r>
              <a:rPr lang="en-US" dirty="0" smtClean="0">
                <a:solidFill>
                  <a:schemeClr val="accent1"/>
                </a:solidFill>
                <a:latin typeface="Adobe Arabic" pitchFamily="18" charset="-78"/>
                <a:cs typeface="Adobe Arabic" pitchFamily="18" charset="-78"/>
              </a:rPr>
              <a:t>MONGO DB ,EXPRESS JS ,NODE JS ARE USED FOR CREATING THE DATABASE AND STORING DATA IN THE DATABASE..</a:t>
            </a:r>
          </a:p>
          <a:p>
            <a:r>
              <a:rPr lang="en-US" dirty="0" smtClean="0">
                <a:solidFill>
                  <a:schemeClr val="accent1"/>
                </a:solidFill>
                <a:latin typeface="Adobe Arabic" pitchFamily="18" charset="-78"/>
                <a:cs typeface="Adobe Arabic" pitchFamily="18" charset="-78"/>
              </a:rPr>
              <a:t>IN THIS SITE THE IDENTITY OF THE STUDENT IS HIDDEN FROM OTHERS , SO THAT HE CAN ASK ABOUT THE DOBTS WITHOUT ANY FEAR.</a:t>
            </a:r>
            <a:r>
              <a:rPr lang="en-US" dirty="0" smtClean="0"/>
              <a:t> </a:t>
            </a:r>
          </a:p>
          <a:p>
            <a:endParaRPr lang="en-US" dirty="0"/>
          </a:p>
        </p:txBody>
      </p:sp>
      <p:sp>
        <p:nvSpPr>
          <p:cNvPr id="2" name="Title 1"/>
          <p:cNvSpPr>
            <a:spLocks noGrp="1"/>
          </p:cNvSpPr>
          <p:nvPr>
            <p:ph type="title"/>
          </p:nvPr>
        </p:nvSpPr>
        <p:spPr/>
        <p:txBody>
          <a:bodyPr/>
          <a:lstStyle/>
          <a:p>
            <a:r>
              <a:rPr lang="en-US" dirty="0" smtClean="0"/>
              <a:t>           </a:t>
            </a:r>
            <a:r>
              <a:rPr lang="en-US" dirty="0" smtClean="0">
                <a:latin typeface="Hobo Std" pitchFamily="34" charset="0"/>
              </a:rPr>
              <a:t> </a:t>
            </a:r>
            <a:r>
              <a:rPr lang="en-US" dirty="0" smtClean="0">
                <a:solidFill>
                  <a:schemeClr val="tx1"/>
                </a:solidFill>
                <a:latin typeface="Hobo Std" pitchFamily="34" charset="0"/>
              </a:rPr>
              <a:t>INTRODUCTION</a:t>
            </a:r>
            <a:endParaRPr lang="en-US" dirty="0">
              <a:solidFill>
                <a:schemeClr val="tx1"/>
              </a:solidFill>
              <a:latin typeface="Hobo Std" pitchFamily="34"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IN" dirty="0" smtClean="0"/>
              <a:t>MEAN </a:t>
            </a:r>
            <a:r>
              <a:rPr lang="en-IN" dirty="0"/>
              <a:t>is a technology which emerged in the present technical era. It is the collective stack of the frameworks of JavaScript with a non SQL database. </a:t>
            </a:r>
          </a:p>
          <a:p>
            <a:pPr marL="109728" indent="0">
              <a:buNone/>
            </a:pPr>
            <a:r>
              <a:rPr lang="en-IN" dirty="0"/>
              <a:t> </a:t>
            </a:r>
          </a:p>
          <a:p>
            <a:pPr marL="109728" indent="0">
              <a:buNone/>
            </a:pPr>
            <a:r>
              <a:rPr lang="en-IN" dirty="0"/>
              <a:t>Thus MEAN comprises of 3 JavaScript frameworks such as: </a:t>
            </a:r>
          </a:p>
          <a:p>
            <a:pPr marL="109728" indent="0">
              <a:buNone/>
            </a:pPr>
            <a:r>
              <a:rPr lang="en-IN" dirty="0"/>
              <a:t> </a:t>
            </a:r>
          </a:p>
          <a:p>
            <a:pPr marL="109728" indent="0">
              <a:buNone/>
            </a:pPr>
            <a:r>
              <a:rPr lang="en-IN" dirty="0"/>
              <a:t>• </a:t>
            </a:r>
            <a:r>
              <a:rPr lang="en-IN" dirty="0" err="1"/>
              <a:t>ExpressJs</a:t>
            </a:r>
            <a:r>
              <a:rPr lang="en-IN" dirty="0"/>
              <a:t> • </a:t>
            </a:r>
            <a:r>
              <a:rPr lang="en-IN" dirty="0" err="1"/>
              <a:t>AngularJs</a:t>
            </a:r>
            <a:r>
              <a:rPr lang="en-IN" dirty="0"/>
              <a:t> • </a:t>
            </a:r>
            <a:r>
              <a:rPr lang="en-IN" dirty="0" err="1"/>
              <a:t>NodeJx</a:t>
            </a:r>
            <a:r>
              <a:rPr lang="en-IN" dirty="0"/>
              <a:t> </a:t>
            </a:r>
          </a:p>
          <a:p>
            <a:pPr marL="109728" indent="0">
              <a:buNone/>
            </a:pPr>
            <a:r>
              <a:rPr lang="en-IN" dirty="0"/>
              <a:t> </a:t>
            </a:r>
          </a:p>
          <a:p>
            <a:pPr marL="109728" indent="0">
              <a:buNone/>
            </a:pPr>
            <a:r>
              <a:rPr lang="en-IN" dirty="0"/>
              <a:t>The non SQL database which supports this technical stack is: </a:t>
            </a:r>
          </a:p>
          <a:p>
            <a:pPr marL="109728" indent="0">
              <a:buNone/>
            </a:pPr>
            <a:r>
              <a:rPr lang="en-IN" dirty="0"/>
              <a:t> </a:t>
            </a:r>
          </a:p>
          <a:p>
            <a:pPr marL="109728" indent="0">
              <a:buNone/>
            </a:pPr>
            <a:r>
              <a:rPr lang="en-IN" dirty="0"/>
              <a:t>• MongoDB</a:t>
            </a:r>
          </a:p>
        </p:txBody>
      </p:sp>
      <p:sp>
        <p:nvSpPr>
          <p:cNvPr id="3" name="Title 2"/>
          <p:cNvSpPr>
            <a:spLocks noGrp="1"/>
          </p:cNvSpPr>
          <p:nvPr>
            <p:ph type="title"/>
          </p:nvPr>
        </p:nvSpPr>
        <p:spPr/>
        <p:txBody>
          <a:bodyPr/>
          <a:lstStyle/>
          <a:p>
            <a:pPr algn="ctr"/>
            <a:r>
              <a:rPr lang="en-IN" dirty="0" smtClean="0"/>
              <a:t>MEAN Stack</a:t>
            </a:r>
            <a:endParaRPr lang="en-IN" dirty="0"/>
          </a:p>
        </p:txBody>
      </p:sp>
    </p:spTree>
    <p:extLst>
      <p:ext uri="{BB962C8B-B14F-4D97-AF65-F5344CB8AC3E}">
        <p14:creationId xmlns:p14="http://schemas.microsoft.com/office/powerpoint/2010/main" val="1341978233"/>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MongoDB  </a:t>
            </a:r>
            <a:r>
              <a:rPr lang="en-IN" dirty="0" err="1"/>
              <a:t>MongoDB</a:t>
            </a:r>
            <a:r>
              <a:rPr lang="en-IN" dirty="0"/>
              <a:t> is an open-source document database and leading NoSQL database. MongoDB is written in C</a:t>
            </a:r>
            <a:r>
              <a:rPr lang="en-IN" dirty="0" smtClean="0"/>
              <a:t>++.</a:t>
            </a:r>
          </a:p>
          <a:p>
            <a:pPr marL="109728" indent="0">
              <a:buNone/>
            </a:pPr>
            <a:endParaRPr lang="en-IN" dirty="0"/>
          </a:p>
          <a:p>
            <a:pPr marL="109728" indent="0">
              <a:buNone/>
            </a:pPr>
            <a:r>
              <a:rPr lang="en-IN" dirty="0"/>
              <a:t>Remarkable performance and efficiency of child acts on single platform is due to the support of the technology of </a:t>
            </a:r>
            <a:r>
              <a:rPr lang="en-IN" dirty="0" smtClean="0"/>
              <a:t>MEAN.</a:t>
            </a:r>
            <a:endParaRPr lang="en-IN" dirty="0"/>
          </a:p>
        </p:txBody>
      </p:sp>
      <p:sp>
        <p:nvSpPr>
          <p:cNvPr id="3" name="Title 2"/>
          <p:cNvSpPr>
            <a:spLocks noGrp="1"/>
          </p:cNvSpPr>
          <p:nvPr>
            <p:ph type="title"/>
          </p:nvPr>
        </p:nvSpPr>
        <p:spPr/>
        <p:txBody>
          <a:bodyPr/>
          <a:lstStyle/>
          <a:p>
            <a:pPr algn="ctr"/>
            <a:r>
              <a:rPr lang="en-IN" dirty="0" smtClean="0"/>
              <a:t>Mongo DB</a:t>
            </a:r>
            <a:endParaRPr lang="en-IN" dirty="0"/>
          </a:p>
        </p:txBody>
      </p:sp>
    </p:spTree>
    <p:extLst>
      <p:ext uri="{BB962C8B-B14F-4D97-AF65-F5344CB8AC3E}">
        <p14:creationId xmlns:p14="http://schemas.microsoft.com/office/powerpoint/2010/main" val="1264681934"/>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Express provides a minimal interface to build our applications. It provides us the tools that are required to build our app. It is flexible as there are numerous modules available on </a:t>
            </a:r>
            <a:r>
              <a:rPr lang="en-IN" dirty="0" err="1"/>
              <a:t>npm</a:t>
            </a:r>
            <a:r>
              <a:rPr lang="en-IN" dirty="0"/>
              <a:t>, which can be directly plugged into Express. Express was developed by TJ </a:t>
            </a:r>
            <a:r>
              <a:rPr lang="en-IN" dirty="0" err="1"/>
              <a:t>Holowaychuk</a:t>
            </a:r>
            <a:r>
              <a:rPr lang="en-IN" dirty="0"/>
              <a:t> and is maintained by the Node.js foundation and numerous open source contributors. </a:t>
            </a:r>
          </a:p>
        </p:txBody>
      </p:sp>
      <p:sp>
        <p:nvSpPr>
          <p:cNvPr id="3" name="Title 2"/>
          <p:cNvSpPr>
            <a:spLocks noGrp="1"/>
          </p:cNvSpPr>
          <p:nvPr>
            <p:ph type="title"/>
          </p:nvPr>
        </p:nvSpPr>
        <p:spPr/>
        <p:txBody>
          <a:bodyPr/>
          <a:lstStyle/>
          <a:p>
            <a:pPr algn="ctr"/>
            <a:r>
              <a:rPr lang="en-IN" dirty="0" smtClean="0"/>
              <a:t>Express JS</a:t>
            </a:r>
            <a:endParaRPr lang="en-IN" dirty="0"/>
          </a:p>
        </p:txBody>
      </p:sp>
    </p:spTree>
    <p:extLst>
      <p:ext uri="{BB962C8B-B14F-4D97-AF65-F5344CB8AC3E}">
        <p14:creationId xmlns:p14="http://schemas.microsoft.com/office/powerpoint/2010/main" val="3756915795"/>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AngularJS is an open source web application framework. It was originally developed in 2009 by </a:t>
            </a:r>
            <a:r>
              <a:rPr lang="en-IN" dirty="0" err="1"/>
              <a:t>Misko</a:t>
            </a:r>
            <a:r>
              <a:rPr lang="en-IN" dirty="0"/>
              <a:t> </a:t>
            </a:r>
            <a:r>
              <a:rPr lang="en-IN" dirty="0" err="1"/>
              <a:t>Hevery</a:t>
            </a:r>
            <a:r>
              <a:rPr lang="en-IN" dirty="0"/>
              <a:t> and Adam </a:t>
            </a:r>
            <a:r>
              <a:rPr lang="en-IN" dirty="0" err="1"/>
              <a:t>Abrons</a:t>
            </a:r>
            <a:r>
              <a:rPr lang="en-IN" dirty="0"/>
              <a:t>. It is now maintained by Google. Its latest version is 1.4.3. </a:t>
            </a:r>
          </a:p>
          <a:p>
            <a:pPr marL="109728" indent="0">
              <a:buNone/>
            </a:pPr>
            <a:r>
              <a:rPr lang="en-IN" dirty="0"/>
              <a:t> </a:t>
            </a:r>
          </a:p>
          <a:p>
            <a:pPr marL="109728" indent="0">
              <a:buNone/>
            </a:pPr>
            <a:r>
              <a:rPr lang="en-IN" dirty="0" smtClean="0"/>
              <a:t>AngularJS </a:t>
            </a:r>
            <a:r>
              <a:rPr lang="en-IN" dirty="0"/>
              <a:t>is a powerful JavaScript based development framework to create RICH Internet Application(RIA).</a:t>
            </a:r>
          </a:p>
        </p:txBody>
      </p:sp>
      <p:sp>
        <p:nvSpPr>
          <p:cNvPr id="3" name="Title 2"/>
          <p:cNvSpPr>
            <a:spLocks noGrp="1"/>
          </p:cNvSpPr>
          <p:nvPr>
            <p:ph type="title"/>
          </p:nvPr>
        </p:nvSpPr>
        <p:spPr/>
        <p:txBody>
          <a:bodyPr/>
          <a:lstStyle/>
          <a:p>
            <a:pPr algn="ctr"/>
            <a:r>
              <a:rPr lang="en-IN" dirty="0" smtClean="0"/>
              <a:t>Angular JS</a:t>
            </a:r>
            <a:endParaRPr lang="en-IN" dirty="0"/>
          </a:p>
        </p:txBody>
      </p:sp>
    </p:spTree>
    <p:extLst>
      <p:ext uri="{BB962C8B-B14F-4D97-AF65-F5344CB8AC3E}">
        <p14:creationId xmlns:p14="http://schemas.microsoft.com/office/powerpoint/2010/main" val="2860845830"/>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smtClean="0"/>
              <a:t>Node.js </a:t>
            </a:r>
            <a:r>
              <a:rPr lang="en-IN" dirty="0"/>
              <a:t>is a server-side platform built on Google Chrome's JavaScript Engine (V8 Engine). Node.js was developed by Ryan Dahl in 2009 and its latest version is v0.10.36.  • Asynchronous and Event Driven − All APIs of Node.js library are asynchronous, that is, </a:t>
            </a:r>
            <a:r>
              <a:rPr lang="en-IN" dirty="0" smtClean="0"/>
              <a:t>non-blocking.</a:t>
            </a:r>
            <a:endParaRPr lang="en-IN" dirty="0"/>
          </a:p>
        </p:txBody>
      </p:sp>
      <p:sp>
        <p:nvSpPr>
          <p:cNvPr id="3" name="Title 2"/>
          <p:cNvSpPr>
            <a:spLocks noGrp="1"/>
          </p:cNvSpPr>
          <p:nvPr>
            <p:ph type="title"/>
          </p:nvPr>
        </p:nvSpPr>
        <p:spPr/>
        <p:txBody>
          <a:bodyPr/>
          <a:lstStyle/>
          <a:p>
            <a:pPr algn="ctr"/>
            <a:r>
              <a:rPr lang="en-IN" dirty="0" smtClean="0"/>
              <a:t>Node JS</a:t>
            </a:r>
            <a:endParaRPr lang="en-IN" dirty="0"/>
          </a:p>
        </p:txBody>
      </p:sp>
    </p:spTree>
    <p:extLst>
      <p:ext uri="{BB962C8B-B14F-4D97-AF65-F5344CB8AC3E}">
        <p14:creationId xmlns:p14="http://schemas.microsoft.com/office/powerpoint/2010/main" val="2146544067"/>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rmAutofit fontScale="77500" lnSpcReduction="20000"/>
          </a:bodyPr>
          <a:lstStyle/>
          <a:p>
            <a:pPr>
              <a:buNone/>
            </a:pPr>
            <a:r>
              <a:rPr lang="en-US" sz="4200" b="1" i="1" dirty="0" smtClean="0">
                <a:solidFill>
                  <a:schemeClr val="accent6">
                    <a:lumMod val="75000"/>
                  </a:schemeClr>
                </a:solidFill>
                <a:latin typeface="Curlz MT" pitchFamily="82" charset="0"/>
              </a:rPr>
              <a:t>      </a:t>
            </a:r>
            <a:r>
              <a:rPr lang="en-US" sz="4200" b="1" i="1" dirty="0" smtClean="0">
                <a:latin typeface="Constantia" pitchFamily="18" charset="0"/>
              </a:rPr>
              <a:t>THE LAYOUT OF PROJECT IS AS FOLLOWS:-</a:t>
            </a:r>
          </a:p>
          <a:p>
            <a:pPr>
              <a:buNone/>
            </a:pPr>
            <a:r>
              <a:rPr lang="en-US" dirty="0" smtClean="0"/>
              <a:t>    </a:t>
            </a:r>
          </a:p>
          <a:p>
            <a:pPr>
              <a:buNone/>
            </a:pPr>
            <a:endParaRPr lang="en-US" dirty="0" smtClean="0"/>
          </a:p>
          <a:p>
            <a:pPr>
              <a:buNone/>
            </a:pPr>
            <a:r>
              <a:rPr lang="en-US" dirty="0" smtClean="0">
                <a:solidFill>
                  <a:schemeClr val="bg2">
                    <a:lumMod val="50000"/>
                  </a:schemeClr>
                </a:solidFill>
              </a:rPr>
              <a:t>1.  Home Page</a:t>
            </a:r>
          </a:p>
          <a:p>
            <a:pPr>
              <a:buNone/>
            </a:pPr>
            <a:r>
              <a:rPr lang="en-US" dirty="0" smtClean="0">
                <a:solidFill>
                  <a:schemeClr val="bg2">
                    <a:lumMod val="50000"/>
                  </a:schemeClr>
                </a:solidFill>
              </a:rPr>
              <a:t>2.  Sign Up Page</a:t>
            </a:r>
          </a:p>
          <a:p>
            <a:pPr>
              <a:buNone/>
            </a:pPr>
            <a:r>
              <a:rPr lang="en-US" dirty="0" smtClean="0">
                <a:solidFill>
                  <a:schemeClr val="bg2">
                    <a:lumMod val="50000"/>
                  </a:schemeClr>
                </a:solidFill>
              </a:rPr>
              <a:t>3.  Login Page</a:t>
            </a:r>
          </a:p>
          <a:p>
            <a:pPr>
              <a:buNone/>
            </a:pPr>
            <a:r>
              <a:rPr lang="en-US" dirty="0" smtClean="0">
                <a:solidFill>
                  <a:schemeClr val="bg2">
                    <a:lumMod val="50000"/>
                  </a:schemeClr>
                </a:solidFill>
              </a:rPr>
              <a:t>4.  Student Home Page</a:t>
            </a:r>
          </a:p>
          <a:p>
            <a:pPr>
              <a:buNone/>
            </a:pPr>
            <a:r>
              <a:rPr lang="en-US" dirty="0" smtClean="0">
                <a:solidFill>
                  <a:schemeClr val="bg2">
                    <a:lumMod val="50000"/>
                  </a:schemeClr>
                </a:solidFill>
              </a:rPr>
              <a:t>5.  Teacher Home Page</a:t>
            </a:r>
          </a:p>
          <a:p>
            <a:pPr>
              <a:buNone/>
            </a:pPr>
            <a:r>
              <a:rPr lang="en-US" dirty="0">
                <a:solidFill>
                  <a:schemeClr val="bg2">
                    <a:lumMod val="50000"/>
                  </a:schemeClr>
                </a:solidFill>
              </a:rPr>
              <a:t>6</a:t>
            </a:r>
            <a:r>
              <a:rPr lang="en-US" dirty="0" smtClean="0">
                <a:solidFill>
                  <a:schemeClr val="bg2">
                    <a:lumMod val="50000"/>
                  </a:schemeClr>
                </a:solidFill>
              </a:rPr>
              <a:t>.  Prepare Schedule</a:t>
            </a:r>
          </a:p>
          <a:p>
            <a:pPr>
              <a:buNone/>
            </a:pPr>
            <a:r>
              <a:rPr lang="en-US" dirty="0">
                <a:solidFill>
                  <a:schemeClr val="bg2">
                    <a:lumMod val="50000"/>
                  </a:schemeClr>
                </a:solidFill>
              </a:rPr>
              <a:t>7</a:t>
            </a:r>
            <a:r>
              <a:rPr lang="en-US" dirty="0" smtClean="0">
                <a:solidFill>
                  <a:schemeClr val="bg2">
                    <a:lumMod val="50000"/>
                  </a:schemeClr>
                </a:solidFill>
              </a:rPr>
              <a:t>.  Show Schedule</a:t>
            </a:r>
          </a:p>
          <a:p>
            <a:pPr>
              <a:buNone/>
            </a:pPr>
            <a:r>
              <a:rPr lang="en-US" dirty="0">
                <a:solidFill>
                  <a:schemeClr val="bg2">
                    <a:lumMod val="50000"/>
                  </a:schemeClr>
                </a:solidFill>
              </a:rPr>
              <a:t>8</a:t>
            </a:r>
            <a:r>
              <a:rPr lang="en-US" dirty="0" smtClean="0">
                <a:solidFill>
                  <a:schemeClr val="bg2">
                    <a:lumMod val="50000"/>
                  </a:schemeClr>
                </a:solidFill>
              </a:rPr>
              <a:t>.  Upload Library</a:t>
            </a:r>
          </a:p>
          <a:p>
            <a:pPr>
              <a:buNone/>
            </a:pPr>
            <a:r>
              <a:rPr lang="en-US">
                <a:solidFill>
                  <a:schemeClr val="bg2">
                    <a:lumMod val="50000"/>
                  </a:schemeClr>
                </a:solidFill>
              </a:rPr>
              <a:t>9</a:t>
            </a:r>
            <a:r>
              <a:rPr lang="en-US" smtClean="0">
                <a:solidFill>
                  <a:schemeClr val="bg2">
                    <a:lumMod val="50000"/>
                  </a:schemeClr>
                </a:solidFill>
              </a:rPr>
              <a:t>.Article </a:t>
            </a:r>
            <a:r>
              <a:rPr lang="en-US" dirty="0" smtClean="0">
                <a:solidFill>
                  <a:schemeClr val="bg2">
                    <a:lumMod val="50000"/>
                  </a:schemeClr>
                </a:solidFill>
              </a:rPr>
              <a:t>Library</a:t>
            </a:r>
            <a:endParaRPr lang="en-US" dirty="0">
              <a:solidFill>
                <a:schemeClr val="bg2">
                  <a:lumMod val="50000"/>
                </a:schemeClr>
              </a:solidFill>
            </a:endParaRPr>
          </a:p>
        </p:txBody>
      </p:sp>
      <p:sp>
        <p:nvSpPr>
          <p:cNvPr id="2" name="Title 1"/>
          <p:cNvSpPr>
            <a:spLocks noGrp="1"/>
          </p:cNvSpPr>
          <p:nvPr>
            <p:ph type="title"/>
          </p:nvPr>
        </p:nvSpPr>
        <p:spPr/>
        <p:txBody>
          <a:bodyPr>
            <a:normAutofit/>
          </a:bodyPr>
          <a:lstStyle/>
          <a:p>
            <a:r>
              <a:rPr lang="en-US" sz="4400" dirty="0" smtClean="0">
                <a:latin typeface="Jokerman" pitchFamily="82" charset="0"/>
              </a:rPr>
              <a:t>                   </a:t>
            </a:r>
            <a:r>
              <a:rPr lang="en-US" sz="4400" dirty="0" smtClean="0">
                <a:solidFill>
                  <a:schemeClr val="tx1"/>
                </a:solidFill>
                <a:latin typeface="Hobo Std" pitchFamily="34" charset="0"/>
              </a:rPr>
              <a:t>LAYOUT</a:t>
            </a:r>
            <a:endParaRPr lang="en-US" sz="4400" dirty="0">
              <a:solidFill>
                <a:schemeClr val="tx1"/>
              </a:solidFill>
              <a:latin typeface="Hobo Std" pitchFamily="34" charset="0"/>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TotalTime>
  <Words>686</Words>
  <Application>Microsoft Office PowerPoint</Application>
  <PresentationFormat>On-screen Show (4:3)</PresentationFormat>
  <Paragraphs>66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Adobe Arabic</vt:lpstr>
      <vt:lpstr>Constantia</vt:lpstr>
      <vt:lpstr>Curlz MT</vt:lpstr>
      <vt:lpstr>Hobo Std</vt:lpstr>
      <vt:lpstr>Jokerman</vt:lpstr>
      <vt:lpstr>Lucida Sans Unicode</vt:lpstr>
      <vt:lpstr>Verdana</vt:lpstr>
      <vt:lpstr>Wingdings 2</vt:lpstr>
      <vt:lpstr>Wingdings 3</vt:lpstr>
      <vt:lpstr>Concourse</vt:lpstr>
      <vt:lpstr>PRESENTATION ON Academic Scheduling</vt:lpstr>
      <vt:lpstr>                ABSTRACT</vt:lpstr>
      <vt:lpstr>            INTRODUCTION</vt:lpstr>
      <vt:lpstr>MEAN Stack</vt:lpstr>
      <vt:lpstr>Mongo DB</vt:lpstr>
      <vt:lpstr>Express JS</vt:lpstr>
      <vt:lpstr>Angular JS</vt:lpstr>
      <vt:lpstr>Node JS</vt:lpstr>
      <vt:lpstr>                   LAYOUT</vt:lpstr>
      <vt:lpstr>              HOME PAGE</vt:lpstr>
      <vt:lpstr>            SIGN UP PAGE</vt:lpstr>
      <vt:lpstr>              LOGIN PAGE</vt:lpstr>
      <vt:lpstr>       STUDENT HOME PAGE</vt:lpstr>
      <vt:lpstr>        TEACHER HOME PAGE</vt:lpstr>
      <vt:lpstr>      PREPARE SCHEDULE</vt:lpstr>
      <vt:lpstr>         SHOW SCHEDULE</vt:lpstr>
      <vt:lpstr>          UPLOAD LIBRARY</vt:lpstr>
      <vt:lpstr>         ARTICLE LIBRARY</vt:lpstr>
      <vt:lpstr>             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ART GALLERY</dc:title>
  <dc:creator>Microsoft</dc:creator>
  <cp:lastModifiedBy>charlly gandhi</cp:lastModifiedBy>
  <cp:revision>64</cp:revision>
  <dcterms:created xsi:type="dcterms:W3CDTF">2016-09-10T03:15:03Z</dcterms:created>
  <dcterms:modified xsi:type="dcterms:W3CDTF">2018-04-16T07:06:05Z</dcterms:modified>
</cp:coreProperties>
</file>