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3ADB-8BEB-4222-9B56-FC37CCDAD6B9}" type="datetimeFigureOut">
              <a:rPr lang="th-TH" smtClean="0"/>
              <a:t>07/06/61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E81C-D0FA-433C-955E-9FD5CC8EA66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79170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3ADB-8BEB-4222-9B56-FC37CCDAD6B9}" type="datetimeFigureOut">
              <a:rPr lang="th-TH" smtClean="0"/>
              <a:t>07/06/61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E81C-D0FA-433C-955E-9FD5CC8EA66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15371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3ADB-8BEB-4222-9B56-FC37CCDAD6B9}" type="datetimeFigureOut">
              <a:rPr lang="th-TH" smtClean="0"/>
              <a:t>07/06/61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E81C-D0FA-433C-955E-9FD5CC8EA66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72510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3ADB-8BEB-4222-9B56-FC37CCDAD6B9}" type="datetimeFigureOut">
              <a:rPr lang="th-TH" smtClean="0"/>
              <a:t>07/06/61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E81C-D0FA-433C-955E-9FD5CC8EA66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9713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3ADB-8BEB-4222-9B56-FC37CCDAD6B9}" type="datetimeFigureOut">
              <a:rPr lang="th-TH" smtClean="0"/>
              <a:t>07/06/61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E81C-D0FA-433C-955E-9FD5CC8EA66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3635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3ADB-8BEB-4222-9B56-FC37CCDAD6B9}" type="datetimeFigureOut">
              <a:rPr lang="th-TH" smtClean="0"/>
              <a:t>07/06/61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E81C-D0FA-433C-955E-9FD5CC8EA66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38697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3ADB-8BEB-4222-9B56-FC37CCDAD6B9}" type="datetimeFigureOut">
              <a:rPr lang="th-TH" smtClean="0"/>
              <a:t>07/06/61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E81C-D0FA-433C-955E-9FD5CC8EA66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9025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3ADB-8BEB-4222-9B56-FC37CCDAD6B9}" type="datetimeFigureOut">
              <a:rPr lang="th-TH" smtClean="0"/>
              <a:t>07/06/61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E81C-D0FA-433C-955E-9FD5CC8EA66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17174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3ADB-8BEB-4222-9B56-FC37CCDAD6B9}" type="datetimeFigureOut">
              <a:rPr lang="th-TH" smtClean="0"/>
              <a:t>07/06/61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E81C-D0FA-433C-955E-9FD5CC8EA66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74933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3ADB-8BEB-4222-9B56-FC37CCDAD6B9}" type="datetimeFigureOut">
              <a:rPr lang="th-TH" smtClean="0"/>
              <a:t>07/06/61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E81C-D0FA-433C-955E-9FD5CC8EA66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04201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3ADB-8BEB-4222-9B56-FC37CCDAD6B9}" type="datetimeFigureOut">
              <a:rPr lang="th-TH" smtClean="0"/>
              <a:t>07/06/61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E81C-D0FA-433C-955E-9FD5CC8EA66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00126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13ADB-8BEB-4222-9B56-FC37CCDAD6B9}" type="datetimeFigureOut">
              <a:rPr lang="th-TH" smtClean="0"/>
              <a:t>07/06/61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CE81C-D0FA-433C-955E-9FD5CC8EA66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97127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Ameen</a:t>
            </a:r>
            <a:r>
              <a:rPr lang="en-US" smtClean="0"/>
              <a:t> sahoh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14127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Angsana New</vt:lpstr>
      <vt:lpstr>Arial</vt:lpstr>
      <vt:lpstr>Calibri</vt:lpstr>
      <vt:lpstr>Calibri Light</vt:lpstr>
      <vt:lpstr>Cordia New</vt:lpstr>
      <vt:lpstr>Office Theme</vt:lpstr>
      <vt:lpstr>Ameen sahoh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ameen</dc:title>
  <dc:creator>it1201-08</dc:creator>
  <cp:lastModifiedBy>it1201-08</cp:lastModifiedBy>
  <cp:revision>3</cp:revision>
  <dcterms:created xsi:type="dcterms:W3CDTF">2018-06-07T07:58:52Z</dcterms:created>
  <dcterms:modified xsi:type="dcterms:W3CDTF">2018-06-07T08:00:59Z</dcterms:modified>
</cp:coreProperties>
</file>