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71" r:id="rId5"/>
    <p:sldId id="273" r:id="rId6"/>
    <p:sldId id="260" r:id="rId7"/>
    <p:sldId id="292" r:id="rId8"/>
    <p:sldId id="275" r:id="rId9"/>
    <p:sldId id="267" r:id="rId10"/>
    <p:sldId id="294" r:id="rId11"/>
    <p:sldId id="295" r:id="rId12"/>
    <p:sldId id="297" r:id="rId13"/>
    <p:sldId id="296" r:id="rId14"/>
    <p:sldId id="300" r:id="rId15"/>
    <p:sldId id="309" r:id="rId16"/>
    <p:sldId id="310" r:id="rId17"/>
    <p:sldId id="261" r:id="rId18"/>
    <p:sldId id="308" r:id="rId19"/>
    <p:sldId id="301" r:id="rId20"/>
    <p:sldId id="304" r:id="rId21"/>
    <p:sldId id="303" r:id="rId22"/>
    <p:sldId id="305" r:id="rId23"/>
    <p:sldId id="299" r:id="rId24"/>
    <p:sldId id="298" r:id="rId25"/>
    <p:sldId id="306" r:id="rId26"/>
    <p:sldId id="307" r:id="rId27"/>
    <p:sldId id="262" r:id="rId28"/>
    <p:sldId id="286" r:id="rId29"/>
    <p:sldId id="287" r:id="rId30"/>
    <p:sldId id="283" r:id="rId31"/>
    <p:sldId id="282" r:id="rId32"/>
    <p:sldId id="291" r:id="rId33"/>
    <p:sldId id="290" r:id="rId34"/>
    <p:sldId id="284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26" autoAdjust="0"/>
  </p:normalViewPr>
  <p:slideViewPr>
    <p:cSldViewPr snapToGrid="0">
      <p:cViewPr varScale="1">
        <p:scale>
          <a:sx n="94" d="100"/>
          <a:sy n="94" d="100"/>
        </p:scale>
        <p:origin x="11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27BFC-6936-47BA-9894-77B8AFB1AA2D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D7775B04-9501-42CB-841F-D5A0CF47D8C7}">
      <dgm:prSet phldrT="[テキスト]"/>
      <dgm:spPr/>
      <dgm:t>
        <a:bodyPr/>
        <a:lstStyle/>
        <a:p>
          <a:pPr algn="l"/>
          <a:r>
            <a:rPr kumimoji="1" lang="ja-JP" altLang="en-US" b="1" dirty="0"/>
            <a:t>検証目的</a:t>
          </a:r>
        </a:p>
      </dgm:t>
    </dgm:pt>
    <dgm:pt modelId="{DB908CBF-B364-4317-9626-3D14FB5D487D}" type="parTrans" cxnId="{9C50DB25-0A29-4599-B694-6BF4B7B45E8B}">
      <dgm:prSet/>
      <dgm:spPr/>
      <dgm:t>
        <a:bodyPr/>
        <a:lstStyle/>
        <a:p>
          <a:endParaRPr kumimoji="1" lang="ja-JP" altLang="en-US"/>
        </a:p>
      </dgm:t>
    </dgm:pt>
    <dgm:pt modelId="{25984E50-6041-4E95-BD87-080AFDF14B2A}" type="sibTrans" cxnId="{9C50DB25-0A29-4599-B694-6BF4B7B45E8B}">
      <dgm:prSet/>
      <dgm:spPr/>
      <dgm:t>
        <a:bodyPr/>
        <a:lstStyle/>
        <a:p>
          <a:endParaRPr kumimoji="1" lang="ja-JP" altLang="en-US"/>
        </a:p>
      </dgm:t>
    </dgm:pt>
    <dgm:pt modelId="{196C150B-354C-4E3C-BCFF-8093FA174D06}">
      <dgm:prSet phldrT="[テキスト]"/>
      <dgm:spPr/>
      <dgm:t>
        <a:bodyPr/>
        <a:lstStyle/>
        <a:p>
          <a:pPr algn="l"/>
          <a:r>
            <a:rPr kumimoji="1" lang="ja-JP" altLang="en-US" b="1" dirty="0"/>
            <a:t>検証経緯</a:t>
          </a:r>
        </a:p>
      </dgm:t>
    </dgm:pt>
    <dgm:pt modelId="{8C9CE796-0452-4F46-9187-C17D72B5DA4B}" type="parTrans" cxnId="{004E59A4-9BB0-4557-859E-574295E19D3C}">
      <dgm:prSet/>
      <dgm:spPr/>
      <dgm:t>
        <a:bodyPr/>
        <a:lstStyle/>
        <a:p>
          <a:endParaRPr kumimoji="1" lang="ja-JP" altLang="en-US"/>
        </a:p>
      </dgm:t>
    </dgm:pt>
    <dgm:pt modelId="{899105A2-946E-4A8A-B16C-E5A630447136}" type="sibTrans" cxnId="{004E59A4-9BB0-4557-859E-574295E19D3C}">
      <dgm:prSet/>
      <dgm:spPr/>
      <dgm:t>
        <a:bodyPr/>
        <a:lstStyle/>
        <a:p>
          <a:endParaRPr kumimoji="1" lang="ja-JP" altLang="en-US"/>
        </a:p>
      </dgm:t>
    </dgm:pt>
    <dgm:pt modelId="{83641669-AF48-4D48-A733-FB48B491E2C3}">
      <dgm:prSet phldrT="[テキスト]"/>
      <dgm:spPr/>
      <dgm:t>
        <a:bodyPr/>
        <a:lstStyle/>
        <a:p>
          <a:r>
            <a:rPr kumimoji="1" lang="en-US" altLang="ja-JP" dirty="0"/>
            <a:t>Java</a:t>
          </a:r>
          <a:r>
            <a:rPr kumimoji="1" lang="ja-JP" altLang="en-US" dirty="0"/>
            <a:t>で</a:t>
          </a:r>
          <a:r>
            <a:rPr kumimoji="1" lang="en-US" altLang="ja-JP" dirty="0"/>
            <a:t>GUI</a:t>
          </a:r>
          <a:r>
            <a:rPr kumimoji="1" lang="ja-JP" altLang="en-US" dirty="0"/>
            <a:t>アプリケーションを作る</a:t>
          </a:r>
        </a:p>
      </dgm:t>
    </dgm:pt>
    <dgm:pt modelId="{4707D549-1A73-4C2B-9083-48FFAFC9734B}" type="parTrans" cxnId="{EB45AF72-FAD6-4CC1-AD9A-8C542EEB04CC}">
      <dgm:prSet/>
      <dgm:spPr/>
      <dgm:t>
        <a:bodyPr/>
        <a:lstStyle/>
        <a:p>
          <a:endParaRPr kumimoji="1" lang="ja-JP" altLang="en-US"/>
        </a:p>
      </dgm:t>
    </dgm:pt>
    <dgm:pt modelId="{0D209094-DDC3-4C02-BB22-A1055DBD5A0F}" type="sibTrans" cxnId="{EB45AF72-FAD6-4CC1-AD9A-8C542EEB04CC}">
      <dgm:prSet/>
      <dgm:spPr/>
      <dgm:t>
        <a:bodyPr/>
        <a:lstStyle/>
        <a:p>
          <a:endParaRPr kumimoji="1" lang="ja-JP" altLang="en-US"/>
        </a:p>
      </dgm:t>
    </dgm:pt>
    <dgm:pt modelId="{1279D34D-2652-4CEC-B39D-4553BC793BE5}">
      <dgm:prSet phldrT="[テキスト]"/>
      <dgm:spPr/>
      <dgm:t>
        <a:bodyPr/>
        <a:lstStyle/>
        <a:p>
          <a:r>
            <a:rPr kumimoji="1" lang="en-US" altLang="ja-JP" dirty="0"/>
            <a:t>Java</a:t>
          </a:r>
          <a:r>
            <a:rPr kumimoji="1" lang="ja-JP" altLang="en-US" dirty="0"/>
            <a:t>のお作法に早く慣れたい</a:t>
          </a:r>
        </a:p>
      </dgm:t>
    </dgm:pt>
    <dgm:pt modelId="{ADF986E3-20C4-4484-ACDD-910FA43623F9}" type="parTrans" cxnId="{91411DC5-37BD-462E-8A0C-5F85B93AE1A2}">
      <dgm:prSet/>
      <dgm:spPr/>
      <dgm:t>
        <a:bodyPr/>
        <a:lstStyle/>
        <a:p>
          <a:endParaRPr kumimoji="1" lang="ja-JP" altLang="en-US"/>
        </a:p>
      </dgm:t>
    </dgm:pt>
    <dgm:pt modelId="{49E947A6-722A-45DD-9EED-936F312AEA9E}" type="sibTrans" cxnId="{91411DC5-37BD-462E-8A0C-5F85B93AE1A2}">
      <dgm:prSet/>
      <dgm:spPr/>
      <dgm:t>
        <a:bodyPr/>
        <a:lstStyle/>
        <a:p>
          <a:endParaRPr kumimoji="1" lang="ja-JP" altLang="en-US"/>
        </a:p>
      </dgm:t>
    </dgm:pt>
    <dgm:pt modelId="{F1BC2704-AD6E-4D0E-9A02-5D21CC48B818}">
      <dgm:prSet phldrT="[テキスト]"/>
      <dgm:spPr/>
      <dgm:t>
        <a:bodyPr/>
        <a:lstStyle/>
        <a:p>
          <a:r>
            <a:rPr kumimoji="1" lang="ja-JP" altLang="en-US" dirty="0"/>
            <a:t>オブジェクト指向に親しむ</a:t>
          </a:r>
        </a:p>
      </dgm:t>
    </dgm:pt>
    <dgm:pt modelId="{A3FB08D3-9936-4300-8305-1F41E8E19B18}" type="sibTrans" cxnId="{41012C47-803D-4BA2-9654-F0456C477BE5}">
      <dgm:prSet/>
      <dgm:spPr/>
      <dgm:t>
        <a:bodyPr/>
        <a:lstStyle/>
        <a:p>
          <a:endParaRPr kumimoji="1" lang="ja-JP" altLang="en-US"/>
        </a:p>
      </dgm:t>
    </dgm:pt>
    <dgm:pt modelId="{7D757490-8C52-4BBC-931A-8E2983DF4CC0}" type="parTrans" cxnId="{41012C47-803D-4BA2-9654-F0456C477BE5}">
      <dgm:prSet/>
      <dgm:spPr/>
      <dgm:t>
        <a:bodyPr/>
        <a:lstStyle/>
        <a:p>
          <a:endParaRPr kumimoji="1" lang="ja-JP" altLang="en-US"/>
        </a:p>
      </dgm:t>
    </dgm:pt>
    <dgm:pt modelId="{2B5B6B1F-133C-4C94-8D93-C61DEEAA37CD}">
      <dgm:prSet phldrT="[テキスト]"/>
      <dgm:spPr/>
      <dgm:t>
        <a:bodyPr/>
        <a:lstStyle/>
        <a:p>
          <a:r>
            <a:rPr kumimoji="1" lang="ja-JP" altLang="en-US" dirty="0"/>
            <a:t>前回の技術検証を活かしたい</a:t>
          </a:r>
        </a:p>
      </dgm:t>
    </dgm:pt>
    <dgm:pt modelId="{1918947B-9F20-4008-8DE2-1BEDCE431381}" type="parTrans" cxnId="{E4E60DEB-2242-4766-940B-7732FE26827F}">
      <dgm:prSet/>
      <dgm:spPr/>
      <dgm:t>
        <a:bodyPr/>
        <a:lstStyle/>
        <a:p>
          <a:endParaRPr kumimoji="1" lang="ja-JP" altLang="en-US"/>
        </a:p>
      </dgm:t>
    </dgm:pt>
    <dgm:pt modelId="{663DB280-F983-4BEF-B090-B605055C763A}" type="sibTrans" cxnId="{E4E60DEB-2242-4766-940B-7732FE26827F}">
      <dgm:prSet/>
      <dgm:spPr/>
      <dgm:t>
        <a:bodyPr/>
        <a:lstStyle/>
        <a:p>
          <a:endParaRPr kumimoji="1" lang="ja-JP" altLang="en-US"/>
        </a:p>
      </dgm:t>
    </dgm:pt>
    <dgm:pt modelId="{218E030A-6D6B-4A4E-B13F-FD276908AEFB}" type="pres">
      <dgm:prSet presAssocID="{2DE27BFC-6936-47BA-9894-77B8AFB1AA2D}" presName="linear" presStyleCnt="0">
        <dgm:presLayoutVars>
          <dgm:dir/>
          <dgm:animLvl val="lvl"/>
          <dgm:resizeHandles val="exact"/>
        </dgm:presLayoutVars>
      </dgm:prSet>
      <dgm:spPr/>
    </dgm:pt>
    <dgm:pt modelId="{AE14267B-7DA2-422E-B281-ED3424C63025}" type="pres">
      <dgm:prSet presAssocID="{196C150B-354C-4E3C-BCFF-8093FA174D06}" presName="parentLin" presStyleCnt="0"/>
      <dgm:spPr/>
    </dgm:pt>
    <dgm:pt modelId="{0C13460E-C210-4173-A3DB-D4F502162523}" type="pres">
      <dgm:prSet presAssocID="{196C150B-354C-4E3C-BCFF-8093FA174D06}" presName="parentLeftMargin" presStyleLbl="node1" presStyleIdx="0" presStyleCnt="2"/>
      <dgm:spPr/>
    </dgm:pt>
    <dgm:pt modelId="{C78154AC-702F-4758-A602-C43AAC3341D1}" type="pres">
      <dgm:prSet presAssocID="{196C150B-354C-4E3C-BCFF-8093FA174D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3B8335-025C-43F5-8159-B75C6D9AA46D}" type="pres">
      <dgm:prSet presAssocID="{196C150B-354C-4E3C-BCFF-8093FA174D06}" presName="negativeSpace" presStyleCnt="0"/>
      <dgm:spPr/>
    </dgm:pt>
    <dgm:pt modelId="{0F6F194E-BE6A-4D05-AEAE-D449713CDD31}" type="pres">
      <dgm:prSet presAssocID="{196C150B-354C-4E3C-BCFF-8093FA174D06}" presName="childText" presStyleLbl="conFgAcc1" presStyleIdx="0" presStyleCnt="2">
        <dgm:presLayoutVars>
          <dgm:bulletEnabled val="1"/>
        </dgm:presLayoutVars>
      </dgm:prSet>
      <dgm:spPr/>
    </dgm:pt>
    <dgm:pt modelId="{C6B06AAA-6D14-4E81-898C-65C537D23D46}" type="pres">
      <dgm:prSet presAssocID="{899105A2-946E-4A8A-B16C-E5A630447136}" presName="spaceBetweenRectangles" presStyleCnt="0"/>
      <dgm:spPr/>
    </dgm:pt>
    <dgm:pt modelId="{886846E4-F98A-4205-8173-33CC982A47AF}" type="pres">
      <dgm:prSet presAssocID="{D7775B04-9501-42CB-841F-D5A0CF47D8C7}" presName="parentLin" presStyleCnt="0"/>
      <dgm:spPr/>
    </dgm:pt>
    <dgm:pt modelId="{496FE355-85A9-439E-A1CF-95D68E54E039}" type="pres">
      <dgm:prSet presAssocID="{D7775B04-9501-42CB-841F-D5A0CF47D8C7}" presName="parentLeftMargin" presStyleLbl="node1" presStyleIdx="0" presStyleCnt="2"/>
      <dgm:spPr/>
    </dgm:pt>
    <dgm:pt modelId="{DAD11D09-0B6D-4F9C-9AFF-5B0D4FB3173C}" type="pres">
      <dgm:prSet presAssocID="{D7775B04-9501-42CB-841F-D5A0CF47D8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C83319-E44A-44A8-9A87-9F9EC3C11F88}" type="pres">
      <dgm:prSet presAssocID="{D7775B04-9501-42CB-841F-D5A0CF47D8C7}" presName="negativeSpace" presStyleCnt="0"/>
      <dgm:spPr/>
    </dgm:pt>
    <dgm:pt modelId="{9DE6AEDE-7FD8-45AF-A973-E819ED756276}" type="pres">
      <dgm:prSet presAssocID="{D7775B04-9501-42CB-841F-D5A0CF47D8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775100-F964-4C85-B864-80EB47EC04A8}" type="presOf" srcId="{D7775B04-9501-42CB-841F-D5A0CF47D8C7}" destId="{496FE355-85A9-439E-A1CF-95D68E54E039}" srcOrd="0" destOrd="0" presId="urn:microsoft.com/office/officeart/2005/8/layout/list1"/>
    <dgm:cxn modelId="{67B1B303-C3C9-4DA4-A897-7E0BE8A92B58}" type="presOf" srcId="{196C150B-354C-4E3C-BCFF-8093FA174D06}" destId="{0C13460E-C210-4173-A3DB-D4F502162523}" srcOrd="0" destOrd="0" presId="urn:microsoft.com/office/officeart/2005/8/layout/list1"/>
    <dgm:cxn modelId="{0C49B70D-DC4F-485C-BDDB-AB53E2EACFF7}" type="presOf" srcId="{2DE27BFC-6936-47BA-9894-77B8AFB1AA2D}" destId="{218E030A-6D6B-4A4E-B13F-FD276908AEFB}" srcOrd="0" destOrd="0" presId="urn:microsoft.com/office/officeart/2005/8/layout/list1"/>
    <dgm:cxn modelId="{9C50DB25-0A29-4599-B694-6BF4B7B45E8B}" srcId="{2DE27BFC-6936-47BA-9894-77B8AFB1AA2D}" destId="{D7775B04-9501-42CB-841F-D5A0CF47D8C7}" srcOrd="1" destOrd="0" parTransId="{DB908CBF-B364-4317-9626-3D14FB5D487D}" sibTransId="{25984E50-6041-4E95-BD87-080AFDF14B2A}"/>
    <dgm:cxn modelId="{3B76B55D-3B5B-4155-B376-81B4861849CA}" type="presOf" srcId="{83641669-AF48-4D48-A733-FB48B491E2C3}" destId="{9DE6AEDE-7FD8-45AF-A973-E819ED756276}" srcOrd="0" destOrd="0" presId="urn:microsoft.com/office/officeart/2005/8/layout/list1"/>
    <dgm:cxn modelId="{D3B4A843-2ED7-493D-9FAE-70E481574D61}" type="presOf" srcId="{1279D34D-2652-4CEC-B39D-4553BC793BE5}" destId="{0F6F194E-BE6A-4D05-AEAE-D449713CDD31}" srcOrd="0" destOrd="0" presId="urn:microsoft.com/office/officeart/2005/8/layout/list1"/>
    <dgm:cxn modelId="{41012C47-803D-4BA2-9654-F0456C477BE5}" srcId="{D7775B04-9501-42CB-841F-D5A0CF47D8C7}" destId="{F1BC2704-AD6E-4D0E-9A02-5D21CC48B818}" srcOrd="1" destOrd="0" parTransId="{7D757490-8C52-4BBC-931A-8E2983DF4CC0}" sibTransId="{A3FB08D3-9936-4300-8305-1F41E8E19B18}"/>
    <dgm:cxn modelId="{EB45AF72-FAD6-4CC1-AD9A-8C542EEB04CC}" srcId="{D7775B04-9501-42CB-841F-D5A0CF47D8C7}" destId="{83641669-AF48-4D48-A733-FB48B491E2C3}" srcOrd="0" destOrd="0" parTransId="{4707D549-1A73-4C2B-9083-48FFAFC9734B}" sibTransId="{0D209094-DDC3-4C02-BB22-A1055DBD5A0F}"/>
    <dgm:cxn modelId="{C6F82278-E8A4-418E-B985-5DBDF3D5CB68}" type="presOf" srcId="{D7775B04-9501-42CB-841F-D5A0CF47D8C7}" destId="{DAD11D09-0B6D-4F9C-9AFF-5B0D4FB3173C}" srcOrd="1" destOrd="0" presId="urn:microsoft.com/office/officeart/2005/8/layout/list1"/>
    <dgm:cxn modelId="{98DD3283-6431-4914-B3BF-E823AE8D0A01}" type="presOf" srcId="{2B5B6B1F-133C-4C94-8D93-C61DEEAA37CD}" destId="{0F6F194E-BE6A-4D05-AEAE-D449713CDD31}" srcOrd="0" destOrd="1" presId="urn:microsoft.com/office/officeart/2005/8/layout/list1"/>
    <dgm:cxn modelId="{004E59A4-9BB0-4557-859E-574295E19D3C}" srcId="{2DE27BFC-6936-47BA-9894-77B8AFB1AA2D}" destId="{196C150B-354C-4E3C-BCFF-8093FA174D06}" srcOrd="0" destOrd="0" parTransId="{8C9CE796-0452-4F46-9187-C17D72B5DA4B}" sibTransId="{899105A2-946E-4A8A-B16C-E5A630447136}"/>
    <dgm:cxn modelId="{EEDD93C3-39CB-440A-BCEA-6351425DDC32}" type="presOf" srcId="{196C150B-354C-4E3C-BCFF-8093FA174D06}" destId="{C78154AC-702F-4758-A602-C43AAC3341D1}" srcOrd="1" destOrd="0" presId="urn:microsoft.com/office/officeart/2005/8/layout/list1"/>
    <dgm:cxn modelId="{91411DC5-37BD-462E-8A0C-5F85B93AE1A2}" srcId="{196C150B-354C-4E3C-BCFF-8093FA174D06}" destId="{1279D34D-2652-4CEC-B39D-4553BC793BE5}" srcOrd="0" destOrd="0" parTransId="{ADF986E3-20C4-4484-ACDD-910FA43623F9}" sibTransId="{49E947A6-722A-45DD-9EED-936F312AEA9E}"/>
    <dgm:cxn modelId="{823AA3CF-6009-4711-8AB9-BFCA152679F8}" type="presOf" srcId="{F1BC2704-AD6E-4D0E-9A02-5D21CC48B818}" destId="{9DE6AEDE-7FD8-45AF-A973-E819ED756276}" srcOrd="0" destOrd="1" presId="urn:microsoft.com/office/officeart/2005/8/layout/list1"/>
    <dgm:cxn modelId="{E4E60DEB-2242-4766-940B-7732FE26827F}" srcId="{196C150B-354C-4E3C-BCFF-8093FA174D06}" destId="{2B5B6B1F-133C-4C94-8D93-C61DEEAA37CD}" srcOrd="1" destOrd="0" parTransId="{1918947B-9F20-4008-8DE2-1BEDCE431381}" sibTransId="{663DB280-F983-4BEF-B090-B605055C763A}"/>
    <dgm:cxn modelId="{1C566898-CD82-4566-B1FE-689A160379A6}" type="presParOf" srcId="{218E030A-6D6B-4A4E-B13F-FD276908AEFB}" destId="{AE14267B-7DA2-422E-B281-ED3424C63025}" srcOrd="0" destOrd="0" presId="urn:microsoft.com/office/officeart/2005/8/layout/list1"/>
    <dgm:cxn modelId="{F92F5BF3-A145-4357-A39B-803DD5CF6DEB}" type="presParOf" srcId="{AE14267B-7DA2-422E-B281-ED3424C63025}" destId="{0C13460E-C210-4173-A3DB-D4F502162523}" srcOrd="0" destOrd="0" presId="urn:microsoft.com/office/officeart/2005/8/layout/list1"/>
    <dgm:cxn modelId="{05945827-8305-412C-8ED1-05321EBDD21C}" type="presParOf" srcId="{AE14267B-7DA2-422E-B281-ED3424C63025}" destId="{C78154AC-702F-4758-A602-C43AAC3341D1}" srcOrd="1" destOrd="0" presId="urn:microsoft.com/office/officeart/2005/8/layout/list1"/>
    <dgm:cxn modelId="{073067FC-6F3A-4554-B9A1-2977F90D0951}" type="presParOf" srcId="{218E030A-6D6B-4A4E-B13F-FD276908AEFB}" destId="{933B8335-025C-43F5-8159-B75C6D9AA46D}" srcOrd="1" destOrd="0" presId="urn:microsoft.com/office/officeart/2005/8/layout/list1"/>
    <dgm:cxn modelId="{1A40847E-75A5-413C-9AFB-7C36DE0EF634}" type="presParOf" srcId="{218E030A-6D6B-4A4E-B13F-FD276908AEFB}" destId="{0F6F194E-BE6A-4D05-AEAE-D449713CDD31}" srcOrd="2" destOrd="0" presId="urn:microsoft.com/office/officeart/2005/8/layout/list1"/>
    <dgm:cxn modelId="{5B128D21-CC80-48E9-BA30-14F5A5633794}" type="presParOf" srcId="{218E030A-6D6B-4A4E-B13F-FD276908AEFB}" destId="{C6B06AAA-6D14-4E81-898C-65C537D23D46}" srcOrd="3" destOrd="0" presId="urn:microsoft.com/office/officeart/2005/8/layout/list1"/>
    <dgm:cxn modelId="{E930308E-AFCC-4905-9F9B-9B73467E5097}" type="presParOf" srcId="{218E030A-6D6B-4A4E-B13F-FD276908AEFB}" destId="{886846E4-F98A-4205-8173-33CC982A47AF}" srcOrd="4" destOrd="0" presId="urn:microsoft.com/office/officeart/2005/8/layout/list1"/>
    <dgm:cxn modelId="{394F376C-FB31-4B3F-B765-906B42A4F828}" type="presParOf" srcId="{886846E4-F98A-4205-8173-33CC982A47AF}" destId="{496FE355-85A9-439E-A1CF-95D68E54E039}" srcOrd="0" destOrd="0" presId="urn:microsoft.com/office/officeart/2005/8/layout/list1"/>
    <dgm:cxn modelId="{1B76D8E6-3E31-4971-8CB4-91495BDF558D}" type="presParOf" srcId="{886846E4-F98A-4205-8173-33CC982A47AF}" destId="{DAD11D09-0B6D-4F9C-9AFF-5B0D4FB3173C}" srcOrd="1" destOrd="0" presId="urn:microsoft.com/office/officeart/2005/8/layout/list1"/>
    <dgm:cxn modelId="{FD5131D6-0798-40F1-8398-A38512F90368}" type="presParOf" srcId="{218E030A-6D6B-4A4E-B13F-FD276908AEFB}" destId="{ABC83319-E44A-44A8-9A87-9F9EC3C11F88}" srcOrd="5" destOrd="0" presId="urn:microsoft.com/office/officeart/2005/8/layout/list1"/>
    <dgm:cxn modelId="{74E05274-C30B-4BF9-9ED1-A2915AA05288}" type="presParOf" srcId="{218E030A-6D6B-4A4E-B13F-FD276908AEFB}" destId="{9DE6AEDE-7FD8-45AF-A973-E819ED7562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27BFC-6936-47BA-9894-77B8AFB1AA2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CECD8842-77A5-466C-BF3A-741CC4FC1E82}">
      <dgm:prSet phldrT="[テキスト]" custT="1"/>
      <dgm:spPr/>
      <dgm:t>
        <a:bodyPr/>
        <a:lstStyle/>
        <a:p>
          <a:pPr algn="ctr"/>
          <a:r>
            <a:rPr kumimoji="1" lang="ja-JP" altLang="en-US" sz="2800" b="1" dirty="0">
              <a:latin typeface="+mn-lt"/>
            </a:rPr>
            <a:t>オブジェクト指向を意識したモデリング</a:t>
          </a:r>
        </a:p>
      </dgm:t>
    </dgm:pt>
    <dgm:pt modelId="{221D70D5-F72E-440C-8609-BAFB8940E8B1}" type="parTrans" cxnId="{6567695F-90F5-44D2-98E6-12619804B56D}">
      <dgm:prSet/>
      <dgm:spPr/>
      <dgm:t>
        <a:bodyPr/>
        <a:lstStyle/>
        <a:p>
          <a:pPr algn="ctr"/>
          <a:endParaRPr kumimoji="1" lang="ja-JP" altLang="en-US" sz="2800">
            <a:latin typeface="+mn-lt"/>
          </a:endParaRPr>
        </a:p>
      </dgm:t>
    </dgm:pt>
    <dgm:pt modelId="{4510A5B6-2266-43B0-BE21-D2101DFC7F9A}" type="sibTrans" cxnId="{6567695F-90F5-44D2-98E6-12619804B56D}">
      <dgm:prSet/>
      <dgm:spPr/>
      <dgm:t>
        <a:bodyPr/>
        <a:lstStyle/>
        <a:p>
          <a:pPr algn="ctr"/>
          <a:endParaRPr kumimoji="1" lang="ja-JP" altLang="en-US" sz="2800">
            <a:latin typeface="+mn-lt"/>
          </a:endParaRPr>
        </a:p>
      </dgm:t>
    </dgm:pt>
    <dgm:pt modelId="{BBE0CDC1-9FC6-4BAA-A400-584371099240}">
      <dgm:prSet custT="1"/>
      <dgm:spPr/>
      <dgm:t>
        <a:bodyPr/>
        <a:lstStyle/>
        <a:p>
          <a:pPr algn="ctr"/>
          <a:r>
            <a:rPr kumimoji="1" lang="ja-JP" altLang="en-US" sz="2800" b="1" dirty="0">
              <a:latin typeface="+mn-lt"/>
            </a:rPr>
            <a:t>技術検証①で開発した打刻自動化アプリを</a:t>
          </a:r>
          <a:r>
            <a:rPr kumimoji="1" lang="en-US" altLang="ja-JP" sz="2800" b="1" dirty="0">
              <a:latin typeface="+mn-lt"/>
            </a:rPr>
            <a:t>Java</a:t>
          </a:r>
          <a:r>
            <a:rPr kumimoji="1" lang="ja-JP" altLang="en-US" sz="2800" b="1" dirty="0">
              <a:latin typeface="+mn-lt"/>
            </a:rPr>
            <a:t>でフルリプレイス</a:t>
          </a:r>
          <a:endParaRPr kumimoji="1" lang="ja-JP" altLang="en-US" sz="2800" dirty="0">
            <a:latin typeface="+mn-lt"/>
          </a:endParaRPr>
        </a:p>
      </dgm:t>
    </dgm:pt>
    <dgm:pt modelId="{AF9EA51F-A566-414B-928D-ABD301F40434}" type="parTrans" cxnId="{398D305C-F1B0-4BB0-BBB0-B94902694B47}">
      <dgm:prSet/>
      <dgm:spPr/>
      <dgm:t>
        <a:bodyPr/>
        <a:lstStyle/>
        <a:p>
          <a:pPr algn="ctr"/>
          <a:endParaRPr kumimoji="1" lang="ja-JP" altLang="en-US" sz="2800">
            <a:latin typeface="+mn-lt"/>
          </a:endParaRPr>
        </a:p>
      </dgm:t>
    </dgm:pt>
    <dgm:pt modelId="{DF489DB7-560F-4F0D-A6D5-F5618AC49093}" type="sibTrans" cxnId="{398D305C-F1B0-4BB0-BBB0-B94902694B47}">
      <dgm:prSet/>
      <dgm:spPr/>
      <dgm:t>
        <a:bodyPr/>
        <a:lstStyle/>
        <a:p>
          <a:pPr algn="ctr"/>
          <a:endParaRPr kumimoji="1" lang="ja-JP" altLang="en-US" sz="2800">
            <a:latin typeface="+mn-lt"/>
          </a:endParaRPr>
        </a:p>
      </dgm:t>
    </dgm:pt>
    <dgm:pt modelId="{7E42856E-C700-4394-B8BA-F7AB5980ED5F}" type="pres">
      <dgm:prSet presAssocID="{2DE27BFC-6936-47BA-9894-77B8AFB1AA2D}" presName="linear" presStyleCnt="0">
        <dgm:presLayoutVars>
          <dgm:animLvl val="lvl"/>
          <dgm:resizeHandles val="exact"/>
        </dgm:presLayoutVars>
      </dgm:prSet>
      <dgm:spPr/>
    </dgm:pt>
    <dgm:pt modelId="{5AE44EA0-7160-40AD-B270-ECE7EBAA78E4}" type="pres">
      <dgm:prSet presAssocID="{BBE0CDC1-9FC6-4BAA-A400-5843710992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C1DE86-2BD2-4237-AAE6-A12CCE370D2B}" type="pres">
      <dgm:prSet presAssocID="{DF489DB7-560F-4F0D-A6D5-F5618AC49093}" presName="spacer" presStyleCnt="0"/>
      <dgm:spPr/>
    </dgm:pt>
    <dgm:pt modelId="{28437103-026C-44C7-82D3-2CB286C67812}" type="pres">
      <dgm:prSet presAssocID="{CECD8842-77A5-466C-BF3A-741CC4FC1E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98D305C-F1B0-4BB0-BBB0-B94902694B47}" srcId="{2DE27BFC-6936-47BA-9894-77B8AFB1AA2D}" destId="{BBE0CDC1-9FC6-4BAA-A400-584371099240}" srcOrd="0" destOrd="0" parTransId="{AF9EA51F-A566-414B-928D-ABD301F40434}" sibTransId="{DF489DB7-560F-4F0D-A6D5-F5618AC49093}"/>
    <dgm:cxn modelId="{6567695F-90F5-44D2-98E6-12619804B56D}" srcId="{2DE27BFC-6936-47BA-9894-77B8AFB1AA2D}" destId="{CECD8842-77A5-466C-BF3A-741CC4FC1E82}" srcOrd="1" destOrd="0" parTransId="{221D70D5-F72E-440C-8609-BAFB8940E8B1}" sibTransId="{4510A5B6-2266-43B0-BE21-D2101DFC7F9A}"/>
    <dgm:cxn modelId="{4B30388D-5635-4A2B-8997-50106FB76137}" type="presOf" srcId="{CECD8842-77A5-466C-BF3A-741CC4FC1E82}" destId="{28437103-026C-44C7-82D3-2CB286C67812}" srcOrd="0" destOrd="0" presId="urn:microsoft.com/office/officeart/2005/8/layout/vList2"/>
    <dgm:cxn modelId="{2E39E4A9-6BA1-4826-9836-61D82F587FAB}" type="presOf" srcId="{2DE27BFC-6936-47BA-9894-77B8AFB1AA2D}" destId="{7E42856E-C700-4394-B8BA-F7AB5980ED5F}" srcOrd="0" destOrd="0" presId="urn:microsoft.com/office/officeart/2005/8/layout/vList2"/>
    <dgm:cxn modelId="{CDDCCCF2-B941-4E85-9227-74DADACD439D}" type="presOf" srcId="{BBE0CDC1-9FC6-4BAA-A400-584371099240}" destId="{5AE44EA0-7160-40AD-B270-ECE7EBAA78E4}" srcOrd="0" destOrd="0" presId="urn:microsoft.com/office/officeart/2005/8/layout/vList2"/>
    <dgm:cxn modelId="{A5A63E94-71FC-4987-9F85-04CB2741E44B}" type="presParOf" srcId="{7E42856E-C700-4394-B8BA-F7AB5980ED5F}" destId="{5AE44EA0-7160-40AD-B270-ECE7EBAA78E4}" srcOrd="0" destOrd="0" presId="urn:microsoft.com/office/officeart/2005/8/layout/vList2"/>
    <dgm:cxn modelId="{2A055E0C-369B-4C06-B2EE-A9EA17D1EB7D}" type="presParOf" srcId="{7E42856E-C700-4394-B8BA-F7AB5980ED5F}" destId="{EBC1DE86-2BD2-4237-AAE6-A12CCE370D2B}" srcOrd="1" destOrd="0" presId="urn:microsoft.com/office/officeart/2005/8/layout/vList2"/>
    <dgm:cxn modelId="{C3E5387F-D17B-4791-AA32-A4503DA67268}" type="presParOf" srcId="{7E42856E-C700-4394-B8BA-F7AB5980ED5F}" destId="{28437103-026C-44C7-82D3-2CB286C678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8C006-8013-47B9-B5C4-61AAF3A5A14F}" type="doc">
      <dgm:prSet loTypeId="urn:microsoft.com/office/officeart/2005/8/layout/process5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905F22A9-906E-4729-85F9-1731730294B5}">
      <dgm:prSet/>
      <dgm:spPr/>
      <dgm:t>
        <a:bodyPr/>
        <a:lstStyle/>
        <a:p>
          <a:r>
            <a:rPr kumimoji="1" lang="ja-JP" dirty="0"/>
            <a:t>設計</a:t>
          </a:r>
          <a:endParaRPr lang="ja-JP" dirty="0"/>
        </a:p>
      </dgm:t>
    </dgm:pt>
    <dgm:pt modelId="{1EF3EED2-483B-4DC7-AC9D-0BA7C4132EAA}" type="parTrans" cxnId="{F5EF2DEA-57BC-454F-B42A-89BADFAFD03B}">
      <dgm:prSet/>
      <dgm:spPr/>
      <dgm:t>
        <a:bodyPr/>
        <a:lstStyle/>
        <a:p>
          <a:endParaRPr kumimoji="1" lang="ja-JP" altLang="en-US"/>
        </a:p>
      </dgm:t>
    </dgm:pt>
    <dgm:pt modelId="{86F13A79-0CB5-40F7-AD95-3C2C74B78718}" type="sibTrans" cxnId="{F5EF2DEA-57BC-454F-B42A-89BADFAFD03B}">
      <dgm:prSet/>
      <dgm:spPr/>
      <dgm:t>
        <a:bodyPr/>
        <a:lstStyle/>
        <a:p>
          <a:endParaRPr kumimoji="1" lang="ja-JP" altLang="en-US"/>
        </a:p>
      </dgm:t>
    </dgm:pt>
    <dgm:pt modelId="{019EBAF0-1F44-4267-B14C-8E9DB59EEC7C}">
      <dgm:prSet/>
      <dgm:spPr/>
      <dgm:t>
        <a:bodyPr/>
        <a:lstStyle/>
        <a:p>
          <a:r>
            <a:rPr kumimoji="1" lang="ja-JP" dirty="0"/>
            <a:t>実装</a:t>
          </a:r>
          <a:endParaRPr lang="ja-JP" dirty="0"/>
        </a:p>
      </dgm:t>
    </dgm:pt>
    <dgm:pt modelId="{0BBE1F50-CAA3-4364-A1E6-097E3BD87F7B}" type="parTrans" cxnId="{FF1ECC0C-7D81-44EA-993E-04675AB998BA}">
      <dgm:prSet/>
      <dgm:spPr/>
      <dgm:t>
        <a:bodyPr/>
        <a:lstStyle/>
        <a:p>
          <a:endParaRPr kumimoji="1" lang="ja-JP" altLang="en-US"/>
        </a:p>
      </dgm:t>
    </dgm:pt>
    <dgm:pt modelId="{750F8B9C-D061-42E8-B330-02419CA2B97D}" type="sibTrans" cxnId="{FF1ECC0C-7D81-44EA-993E-04675AB998BA}">
      <dgm:prSet/>
      <dgm:spPr/>
      <dgm:t>
        <a:bodyPr/>
        <a:lstStyle/>
        <a:p>
          <a:endParaRPr kumimoji="1" lang="ja-JP" altLang="en-US"/>
        </a:p>
      </dgm:t>
    </dgm:pt>
    <dgm:pt modelId="{060D77A8-331E-4022-B22D-AB0FC1C7DEA0}">
      <dgm:prSet/>
      <dgm:spPr/>
      <dgm:t>
        <a:bodyPr/>
        <a:lstStyle/>
        <a:p>
          <a:r>
            <a:rPr kumimoji="1" lang="ja-JP" altLang="en-US" dirty="0"/>
            <a:t>レビュー</a:t>
          </a:r>
          <a:endParaRPr lang="ja-JP" dirty="0"/>
        </a:p>
      </dgm:t>
    </dgm:pt>
    <dgm:pt modelId="{EABC7C85-520D-401E-BA3F-8B37137CCAF2}" type="parTrans" cxnId="{854E5BD8-9429-4A91-BCFB-438BA3195886}">
      <dgm:prSet/>
      <dgm:spPr/>
      <dgm:t>
        <a:bodyPr/>
        <a:lstStyle/>
        <a:p>
          <a:endParaRPr kumimoji="1" lang="ja-JP" altLang="en-US"/>
        </a:p>
      </dgm:t>
    </dgm:pt>
    <dgm:pt modelId="{871524EA-5492-40C2-9B94-1CBF881672D2}" type="sibTrans" cxnId="{854E5BD8-9429-4A91-BCFB-438BA3195886}">
      <dgm:prSet/>
      <dgm:spPr/>
      <dgm:t>
        <a:bodyPr/>
        <a:lstStyle/>
        <a:p>
          <a:endParaRPr kumimoji="1" lang="ja-JP" altLang="en-US"/>
        </a:p>
      </dgm:t>
    </dgm:pt>
    <dgm:pt modelId="{81D7FD9A-52C7-4FCD-924C-86350179E213}" type="pres">
      <dgm:prSet presAssocID="{A358C006-8013-47B9-B5C4-61AAF3A5A14F}" presName="diagram" presStyleCnt="0">
        <dgm:presLayoutVars>
          <dgm:dir/>
          <dgm:resizeHandles val="exact"/>
        </dgm:presLayoutVars>
      </dgm:prSet>
      <dgm:spPr/>
    </dgm:pt>
    <dgm:pt modelId="{FB366687-0DF3-4B73-9F80-638DB4B4DFAA}" type="pres">
      <dgm:prSet presAssocID="{905F22A9-906E-4729-85F9-1731730294B5}" presName="node" presStyleLbl="node1" presStyleIdx="0" presStyleCnt="3">
        <dgm:presLayoutVars>
          <dgm:bulletEnabled val="1"/>
        </dgm:presLayoutVars>
      </dgm:prSet>
      <dgm:spPr/>
    </dgm:pt>
    <dgm:pt modelId="{4892BC84-3C17-4E9C-882C-8E3E0BB8E91A}" type="pres">
      <dgm:prSet presAssocID="{86F13A79-0CB5-40F7-AD95-3C2C74B78718}" presName="sibTrans" presStyleLbl="sibTrans2D1" presStyleIdx="0" presStyleCnt="2"/>
      <dgm:spPr/>
    </dgm:pt>
    <dgm:pt modelId="{500C0F12-A81C-4D24-8D60-567CBB36532B}" type="pres">
      <dgm:prSet presAssocID="{86F13A79-0CB5-40F7-AD95-3C2C74B78718}" presName="connectorText" presStyleLbl="sibTrans2D1" presStyleIdx="0" presStyleCnt="2"/>
      <dgm:spPr/>
    </dgm:pt>
    <dgm:pt modelId="{1927919B-D67E-47AC-90BF-16D0E6155078}" type="pres">
      <dgm:prSet presAssocID="{019EBAF0-1F44-4267-B14C-8E9DB59EEC7C}" presName="node" presStyleLbl="node1" presStyleIdx="1" presStyleCnt="3">
        <dgm:presLayoutVars>
          <dgm:bulletEnabled val="1"/>
        </dgm:presLayoutVars>
      </dgm:prSet>
      <dgm:spPr/>
    </dgm:pt>
    <dgm:pt modelId="{6BFCF6B2-B79B-4DDC-A784-D5C7F9279A1A}" type="pres">
      <dgm:prSet presAssocID="{750F8B9C-D061-42E8-B330-02419CA2B97D}" presName="sibTrans" presStyleLbl="sibTrans2D1" presStyleIdx="1" presStyleCnt="2"/>
      <dgm:spPr/>
    </dgm:pt>
    <dgm:pt modelId="{C8DC8215-BAF5-4E72-B7F8-E69F08229305}" type="pres">
      <dgm:prSet presAssocID="{750F8B9C-D061-42E8-B330-02419CA2B97D}" presName="connectorText" presStyleLbl="sibTrans2D1" presStyleIdx="1" presStyleCnt="2"/>
      <dgm:spPr/>
    </dgm:pt>
    <dgm:pt modelId="{913DEE0F-88B4-4A66-8417-871B6C953115}" type="pres">
      <dgm:prSet presAssocID="{060D77A8-331E-4022-B22D-AB0FC1C7DEA0}" presName="node" presStyleLbl="node1" presStyleIdx="2" presStyleCnt="3">
        <dgm:presLayoutVars>
          <dgm:bulletEnabled val="1"/>
        </dgm:presLayoutVars>
      </dgm:prSet>
      <dgm:spPr/>
    </dgm:pt>
  </dgm:ptLst>
  <dgm:cxnLst>
    <dgm:cxn modelId="{FF1ECC0C-7D81-44EA-993E-04675AB998BA}" srcId="{A358C006-8013-47B9-B5C4-61AAF3A5A14F}" destId="{019EBAF0-1F44-4267-B14C-8E9DB59EEC7C}" srcOrd="1" destOrd="0" parTransId="{0BBE1F50-CAA3-4364-A1E6-097E3BD87F7B}" sibTransId="{750F8B9C-D061-42E8-B330-02419CA2B97D}"/>
    <dgm:cxn modelId="{2E8A2D4B-9DF7-40C0-B14D-84670E74677B}" type="presOf" srcId="{86F13A79-0CB5-40F7-AD95-3C2C74B78718}" destId="{500C0F12-A81C-4D24-8D60-567CBB36532B}" srcOrd="1" destOrd="0" presId="urn:microsoft.com/office/officeart/2005/8/layout/process5"/>
    <dgm:cxn modelId="{08CEDE72-0A4C-4A55-8776-B8492DB060D1}" type="presOf" srcId="{86F13A79-0CB5-40F7-AD95-3C2C74B78718}" destId="{4892BC84-3C17-4E9C-882C-8E3E0BB8E91A}" srcOrd="0" destOrd="0" presId="urn:microsoft.com/office/officeart/2005/8/layout/process5"/>
    <dgm:cxn modelId="{1199BD86-C9DA-41E2-B4F1-55EC8E5D5279}" type="presOf" srcId="{060D77A8-331E-4022-B22D-AB0FC1C7DEA0}" destId="{913DEE0F-88B4-4A66-8417-871B6C953115}" srcOrd="0" destOrd="0" presId="urn:microsoft.com/office/officeart/2005/8/layout/process5"/>
    <dgm:cxn modelId="{B411B98D-70C6-4650-9484-5F11FEC87E0C}" type="presOf" srcId="{905F22A9-906E-4729-85F9-1731730294B5}" destId="{FB366687-0DF3-4B73-9F80-638DB4B4DFAA}" srcOrd="0" destOrd="0" presId="urn:microsoft.com/office/officeart/2005/8/layout/process5"/>
    <dgm:cxn modelId="{DB63FB91-D342-4EEF-9395-F0D792956A81}" type="presOf" srcId="{750F8B9C-D061-42E8-B330-02419CA2B97D}" destId="{6BFCF6B2-B79B-4DDC-A784-D5C7F9279A1A}" srcOrd="0" destOrd="0" presId="urn:microsoft.com/office/officeart/2005/8/layout/process5"/>
    <dgm:cxn modelId="{1A30AD97-FF1E-4D92-A580-8CE67D49768C}" type="presOf" srcId="{019EBAF0-1F44-4267-B14C-8E9DB59EEC7C}" destId="{1927919B-D67E-47AC-90BF-16D0E6155078}" srcOrd="0" destOrd="0" presId="urn:microsoft.com/office/officeart/2005/8/layout/process5"/>
    <dgm:cxn modelId="{4EB8CDB8-ADE7-48F9-936E-754E45C68252}" type="presOf" srcId="{750F8B9C-D061-42E8-B330-02419CA2B97D}" destId="{C8DC8215-BAF5-4E72-B7F8-E69F08229305}" srcOrd="1" destOrd="0" presId="urn:microsoft.com/office/officeart/2005/8/layout/process5"/>
    <dgm:cxn modelId="{8D2726D1-3621-43E9-A38A-FC89325A8462}" type="presOf" srcId="{A358C006-8013-47B9-B5C4-61AAF3A5A14F}" destId="{81D7FD9A-52C7-4FCD-924C-86350179E213}" srcOrd="0" destOrd="0" presId="urn:microsoft.com/office/officeart/2005/8/layout/process5"/>
    <dgm:cxn modelId="{854E5BD8-9429-4A91-BCFB-438BA3195886}" srcId="{A358C006-8013-47B9-B5C4-61AAF3A5A14F}" destId="{060D77A8-331E-4022-B22D-AB0FC1C7DEA0}" srcOrd="2" destOrd="0" parTransId="{EABC7C85-520D-401E-BA3F-8B37137CCAF2}" sibTransId="{871524EA-5492-40C2-9B94-1CBF881672D2}"/>
    <dgm:cxn modelId="{F5EF2DEA-57BC-454F-B42A-89BADFAFD03B}" srcId="{A358C006-8013-47B9-B5C4-61AAF3A5A14F}" destId="{905F22A9-906E-4729-85F9-1731730294B5}" srcOrd="0" destOrd="0" parTransId="{1EF3EED2-483B-4DC7-AC9D-0BA7C4132EAA}" sibTransId="{86F13A79-0CB5-40F7-AD95-3C2C74B78718}"/>
    <dgm:cxn modelId="{9E0BAA08-3F09-40F6-B115-9CD400F35ACA}" type="presParOf" srcId="{81D7FD9A-52C7-4FCD-924C-86350179E213}" destId="{FB366687-0DF3-4B73-9F80-638DB4B4DFAA}" srcOrd="0" destOrd="0" presId="urn:microsoft.com/office/officeart/2005/8/layout/process5"/>
    <dgm:cxn modelId="{C6802D78-FE1B-40CA-A3FB-B5A378E9EA40}" type="presParOf" srcId="{81D7FD9A-52C7-4FCD-924C-86350179E213}" destId="{4892BC84-3C17-4E9C-882C-8E3E0BB8E91A}" srcOrd="1" destOrd="0" presId="urn:microsoft.com/office/officeart/2005/8/layout/process5"/>
    <dgm:cxn modelId="{D294C94C-6A91-4942-A5D9-1AEFBEC9A90B}" type="presParOf" srcId="{4892BC84-3C17-4E9C-882C-8E3E0BB8E91A}" destId="{500C0F12-A81C-4D24-8D60-567CBB36532B}" srcOrd="0" destOrd="0" presId="urn:microsoft.com/office/officeart/2005/8/layout/process5"/>
    <dgm:cxn modelId="{BA650C2F-9B87-48E3-B107-0EA47B7A9A26}" type="presParOf" srcId="{81D7FD9A-52C7-4FCD-924C-86350179E213}" destId="{1927919B-D67E-47AC-90BF-16D0E6155078}" srcOrd="2" destOrd="0" presId="urn:microsoft.com/office/officeart/2005/8/layout/process5"/>
    <dgm:cxn modelId="{8DC078B9-8393-4664-9D35-360C53F2BCDD}" type="presParOf" srcId="{81D7FD9A-52C7-4FCD-924C-86350179E213}" destId="{6BFCF6B2-B79B-4DDC-A784-D5C7F9279A1A}" srcOrd="3" destOrd="0" presId="urn:microsoft.com/office/officeart/2005/8/layout/process5"/>
    <dgm:cxn modelId="{B92D187C-FAA0-4458-9A4F-488D723897A1}" type="presParOf" srcId="{6BFCF6B2-B79B-4DDC-A784-D5C7F9279A1A}" destId="{C8DC8215-BAF5-4E72-B7F8-E69F08229305}" srcOrd="0" destOrd="0" presId="urn:microsoft.com/office/officeart/2005/8/layout/process5"/>
    <dgm:cxn modelId="{22C4E7EC-F8F3-4B5B-8F12-AFDD41567508}" type="presParOf" srcId="{81D7FD9A-52C7-4FCD-924C-86350179E213}" destId="{913DEE0F-88B4-4A66-8417-871B6C95311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3D170F-9F85-43EB-8646-98D76C1F8B0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71D64A9-D2B4-4E9C-AAEB-5169F5A9DCAE}">
      <dgm:prSet/>
      <dgm:spPr/>
      <dgm:t>
        <a:bodyPr/>
        <a:lstStyle/>
        <a:p>
          <a:r>
            <a:rPr kumimoji="1" lang="ja-JP" b="1"/>
            <a:t>ログイン機能</a:t>
          </a:r>
          <a:endParaRPr lang="ja-JP"/>
        </a:p>
      </dgm:t>
    </dgm:pt>
    <dgm:pt modelId="{DD7EF6FF-26F6-4328-9EE4-C949A510C794}" type="parTrans" cxnId="{56F34D82-6D8D-4D21-86CA-CB54F8C8D755}">
      <dgm:prSet/>
      <dgm:spPr/>
      <dgm:t>
        <a:bodyPr/>
        <a:lstStyle/>
        <a:p>
          <a:endParaRPr kumimoji="1" lang="ja-JP" altLang="en-US"/>
        </a:p>
      </dgm:t>
    </dgm:pt>
    <dgm:pt modelId="{5742F5E4-8F9D-49BD-AF0A-55C53477F6C8}" type="sibTrans" cxnId="{56F34D82-6D8D-4D21-86CA-CB54F8C8D755}">
      <dgm:prSet/>
      <dgm:spPr/>
      <dgm:t>
        <a:bodyPr/>
        <a:lstStyle/>
        <a:p>
          <a:endParaRPr kumimoji="1" lang="ja-JP" altLang="en-US"/>
        </a:p>
      </dgm:t>
    </dgm:pt>
    <dgm:pt modelId="{9C173094-ECDB-4F52-8486-BCF1759BC1A7}">
      <dgm:prSet/>
      <dgm:spPr/>
      <dgm:t>
        <a:bodyPr/>
        <a:lstStyle/>
        <a:p>
          <a:pPr algn="ctr"/>
          <a:r>
            <a:rPr kumimoji="1" lang="ja-JP" dirty="0"/>
            <a:t>パスワード</a:t>
          </a:r>
          <a:r>
            <a:rPr kumimoji="1" lang="ja-JP" altLang="en-US" dirty="0"/>
            <a:t>の　</a:t>
          </a:r>
          <a:r>
            <a:rPr kumimoji="1" lang="ja-JP" dirty="0"/>
            <a:t>情報取得</a:t>
          </a:r>
          <a:endParaRPr lang="ja-JP" dirty="0"/>
        </a:p>
      </dgm:t>
    </dgm:pt>
    <dgm:pt modelId="{8A7315F0-2D47-46F9-BEC6-B4B1C07B2416}" type="parTrans" cxnId="{812AAF1A-8618-4754-8F6A-B7855F6D1F38}">
      <dgm:prSet/>
      <dgm:spPr/>
      <dgm:t>
        <a:bodyPr/>
        <a:lstStyle/>
        <a:p>
          <a:endParaRPr kumimoji="1" lang="ja-JP" altLang="en-US"/>
        </a:p>
      </dgm:t>
    </dgm:pt>
    <dgm:pt modelId="{2F130515-F74D-4623-9B1C-ED42408AB4F0}" type="sibTrans" cxnId="{812AAF1A-8618-4754-8F6A-B7855F6D1F38}">
      <dgm:prSet/>
      <dgm:spPr/>
      <dgm:t>
        <a:bodyPr/>
        <a:lstStyle/>
        <a:p>
          <a:endParaRPr kumimoji="1" lang="ja-JP" altLang="en-US"/>
        </a:p>
      </dgm:t>
    </dgm:pt>
    <dgm:pt modelId="{822553ED-D212-4031-9F1E-F24D09A3F646}">
      <dgm:prSet/>
      <dgm:spPr/>
      <dgm:t>
        <a:bodyPr/>
        <a:lstStyle/>
        <a:p>
          <a:pPr algn="ctr"/>
          <a:r>
            <a:rPr kumimoji="1" lang="ja-JP" dirty="0"/>
            <a:t>各サイトに</a:t>
          </a:r>
          <a:r>
            <a:rPr kumimoji="1" lang="ja-JP" altLang="en-US" dirty="0"/>
            <a:t>　　</a:t>
          </a:r>
          <a:r>
            <a:rPr kumimoji="1" lang="ja-JP" dirty="0"/>
            <a:t>ログイン</a:t>
          </a:r>
          <a:endParaRPr lang="ja-JP" dirty="0"/>
        </a:p>
      </dgm:t>
    </dgm:pt>
    <dgm:pt modelId="{60084A85-654D-4DAB-AB05-7E4B38E7137D}" type="parTrans" cxnId="{4A89237C-707E-4930-A97A-93B95C4416BB}">
      <dgm:prSet/>
      <dgm:spPr/>
      <dgm:t>
        <a:bodyPr/>
        <a:lstStyle/>
        <a:p>
          <a:endParaRPr kumimoji="1" lang="ja-JP" altLang="en-US"/>
        </a:p>
      </dgm:t>
    </dgm:pt>
    <dgm:pt modelId="{622F8D25-BF52-4002-8B42-D7B8F5582B04}" type="sibTrans" cxnId="{4A89237C-707E-4930-A97A-93B95C4416BB}">
      <dgm:prSet/>
      <dgm:spPr/>
      <dgm:t>
        <a:bodyPr/>
        <a:lstStyle/>
        <a:p>
          <a:endParaRPr kumimoji="1" lang="ja-JP" altLang="en-US"/>
        </a:p>
      </dgm:t>
    </dgm:pt>
    <dgm:pt modelId="{D2411674-2337-47A9-9D69-EFD11E7E68B9}">
      <dgm:prSet/>
      <dgm:spPr/>
      <dgm:t>
        <a:bodyPr/>
        <a:lstStyle/>
        <a:p>
          <a:r>
            <a:rPr kumimoji="1" lang="ja-JP" b="1"/>
            <a:t>打刻機能</a:t>
          </a:r>
          <a:endParaRPr lang="ja-JP"/>
        </a:p>
      </dgm:t>
    </dgm:pt>
    <dgm:pt modelId="{FA05FF95-E42E-49B9-B898-1096A047F9CC}" type="parTrans" cxnId="{3546F460-6082-4732-86E5-8898A86739CD}">
      <dgm:prSet/>
      <dgm:spPr/>
      <dgm:t>
        <a:bodyPr/>
        <a:lstStyle/>
        <a:p>
          <a:endParaRPr kumimoji="1" lang="ja-JP" altLang="en-US"/>
        </a:p>
      </dgm:t>
    </dgm:pt>
    <dgm:pt modelId="{1FCF9D35-D731-4306-8A50-823911C9B582}" type="sibTrans" cxnId="{3546F460-6082-4732-86E5-8898A86739CD}">
      <dgm:prSet/>
      <dgm:spPr/>
      <dgm:t>
        <a:bodyPr/>
        <a:lstStyle/>
        <a:p>
          <a:endParaRPr kumimoji="1" lang="ja-JP" altLang="en-US"/>
        </a:p>
      </dgm:t>
    </dgm:pt>
    <dgm:pt modelId="{5CA39924-C8D9-4910-B8D5-B2C8D3B62B83}">
      <dgm:prSet/>
      <dgm:spPr/>
      <dgm:t>
        <a:bodyPr/>
        <a:lstStyle/>
        <a:p>
          <a:pPr algn="ctr"/>
          <a:r>
            <a:rPr kumimoji="1" lang="ja-JP" dirty="0"/>
            <a:t>各サイトで打刻（出勤、退勤）</a:t>
          </a:r>
          <a:endParaRPr lang="ja-JP" dirty="0"/>
        </a:p>
      </dgm:t>
    </dgm:pt>
    <dgm:pt modelId="{6D7BE415-3FF2-47D8-8908-9E627DF22BE5}" type="parTrans" cxnId="{65B72AC5-45E4-424C-A968-C263C004E06C}">
      <dgm:prSet/>
      <dgm:spPr/>
      <dgm:t>
        <a:bodyPr/>
        <a:lstStyle/>
        <a:p>
          <a:endParaRPr kumimoji="1" lang="ja-JP" altLang="en-US"/>
        </a:p>
      </dgm:t>
    </dgm:pt>
    <dgm:pt modelId="{9DE94E49-D58F-4ED0-ABFB-F46F45308C79}" type="sibTrans" cxnId="{65B72AC5-45E4-424C-A968-C263C004E06C}">
      <dgm:prSet/>
      <dgm:spPr/>
      <dgm:t>
        <a:bodyPr/>
        <a:lstStyle/>
        <a:p>
          <a:endParaRPr kumimoji="1" lang="ja-JP" altLang="en-US"/>
        </a:p>
      </dgm:t>
    </dgm:pt>
    <dgm:pt modelId="{122A0C7E-ED6C-4DD8-A205-FCC41CBAF6C7}">
      <dgm:prSet/>
      <dgm:spPr/>
      <dgm:t>
        <a:bodyPr/>
        <a:lstStyle/>
        <a:p>
          <a:pPr algn="ctr"/>
          <a:r>
            <a:rPr kumimoji="1" lang="ja-JP" b="1" dirty="0"/>
            <a:t>パスワード</a:t>
          </a:r>
          <a:r>
            <a:rPr kumimoji="1" lang="ja-JP" altLang="en-US" b="1" dirty="0"/>
            <a:t>　　　管理</a:t>
          </a:r>
          <a:r>
            <a:rPr kumimoji="1" lang="ja-JP" b="1" dirty="0"/>
            <a:t>機能</a:t>
          </a:r>
          <a:endParaRPr lang="ja-JP" dirty="0"/>
        </a:p>
      </dgm:t>
    </dgm:pt>
    <dgm:pt modelId="{550175A8-599B-4CFD-80EC-DFA315879807}" type="parTrans" cxnId="{41CD9A41-6462-49A0-93EB-37D2AC249EFF}">
      <dgm:prSet/>
      <dgm:spPr/>
      <dgm:t>
        <a:bodyPr/>
        <a:lstStyle/>
        <a:p>
          <a:endParaRPr kumimoji="1" lang="ja-JP" altLang="en-US"/>
        </a:p>
      </dgm:t>
    </dgm:pt>
    <dgm:pt modelId="{F1C9185F-3987-4388-92DC-1DEB618ACC42}" type="sibTrans" cxnId="{41CD9A41-6462-49A0-93EB-37D2AC249EFF}">
      <dgm:prSet/>
      <dgm:spPr/>
      <dgm:t>
        <a:bodyPr/>
        <a:lstStyle/>
        <a:p>
          <a:endParaRPr kumimoji="1" lang="ja-JP" altLang="en-US"/>
        </a:p>
      </dgm:t>
    </dgm:pt>
    <dgm:pt modelId="{B9965263-ADF8-48F6-99A1-F903DB8BE85B}">
      <dgm:prSet/>
      <dgm:spPr/>
      <dgm:t>
        <a:bodyPr/>
        <a:lstStyle/>
        <a:p>
          <a:pPr algn="ctr"/>
          <a:r>
            <a:rPr kumimoji="1" lang="ja-JP" dirty="0"/>
            <a:t>パスワード</a:t>
          </a:r>
          <a:r>
            <a:rPr kumimoji="1" lang="ja-JP" altLang="en-US" dirty="0"/>
            <a:t>の　</a:t>
          </a:r>
          <a:r>
            <a:rPr kumimoji="1" lang="ja-JP" dirty="0"/>
            <a:t>登録、変更</a:t>
          </a:r>
          <a:endParaRPr lang="ja-JP" dirty="0"/>
        </a:p>
      </dgm:t>
    </dgm:pt>
    <dgm:pt modelId="{B2F80085-3645-44C3-B76B-E6B096CE4EFB}" type="parTrans" cxnId="{F3668063-1332-4227-A2C5-9FD6D0C2AFCC}">
      <dgm:prSet/>
      <dgm:spPr/>
      <dgm:t>
        <a:bodyPr/>
        <a:lstStyle/>
        <a:p>
          <a:endParaRPr kumimoji="1" lang="ja-JP" altLang="en-US"/>
        </a:p>
      </dgm:t>
    </dgm:pt>
    <dgm:pt modelId="{1AEE4329-7251-4555-8C7A-59F9DD8521FB}" type="sibTrans" cxnId="{F3668063-1332-4227-A2C5-9FD6D0C2AFCC}">
      <dgm:prSet/>
      <dgm:spPr/>
      <dgm:t>
        <a:bodyPr/>
        <a:lstStyle/>
        <a:p>
          <a:endParaRPr kumimoji="1" lang="ja-JP" altLang="en-US"/>
        </a:p>
      </dgm:t>
    </dgm:pt>
    <dgm:pt modelId="{52236AD4-743B-401C-89D0-B7C689BE8EBD}">
      <dgm:prSet/>
      <dgm:spPr/>
      <dgm:t>
        <a:bodyPr/>
        <a:lstStyle/>
        <a:p>
          <a:pPr algn="ctr"/>
          <a:r>
            <a:rPr kumimoji="1" lang="ja-JP" dirty="0"/>
            <a:t>パスワードの</a:t>
          </a:r>
          <a:r>
            <a:rPr kumimoji="1" lang="ja-JP" altLang="en-US" dirty="0"/>
            <a:t>　</a:t>
          </a:r>
          <a:r>
            <a:rPr kumimoji="1" lang="ja-JP" dirty="0"/>
            <a:t>ログインテスト</a:t>
          </a:r>
          <a:endParaRPr lang="ja-JP" dirty="0"/>
        </a:p>
      </dgm:t>
    </dgm:pt>
    <dgm:pt modelId="{28630B5F-9F0E-4D82-AE53-C62758054560}" type="parTrans" cxnId="{C20E5ECB-B5D0-46E4-A550-8DB2182AF2EE}">
      <dgm:prSet/>
      <dgm:spPr/>
      <dgm:t>
        <a:bodyPr/>
        <a:lstStyle/>
        <a:p>
          <a:endParaRPr kumimoji="1" lang="ja-JP" altLang="en-US"/>
        </a:p>
      </dgm:t>
    </dgm:pt>
    <dgm:pt modelId="{F373C655-4393-459A-B654-C8B9B520514A}" type="sibTrans" cxnId="{C20E5ECB-B5D0-46E4-A550-8DB2182AF2EE}">
      <dgm:prSet/>
      <dgm:spPr/>
      <dgm:t>
        <a:bodyPr/>
        <a:lstStyle/>
        <a:p>
          <a:endParaRPr kumimoji="1" lang="ja-JP" altLang="en-US"/>
        </a:p>
      </dgm:t>
    </dgm:pt>
    <dgm:pt modelId="{18F07FF6-E4B9-4D2C-83FE-D489F4E249F8}" type="pres">
      <dgm:prSet presAssocID="{023D170F-9F85-43EB-8646-98D76C1F8B00}" presName="Name0" presStyleCnt="0">
        <dgm:presLayoutVars>
          <dgm:dir/>
          <dgm:animLvl val="lvl"/>
          <dgm:resizeHandles val="exact"/>
        </dgm:presLayoutVars>
      </dgm:prSet>
      <dgm:spPr/>
    </dgm:pt>
    <dgm:pt modelId="{D326FAF2-FE77-47E2-9BC4-8E26F3F580B8}" type="pres">
      <dgm:prSet presAssocID="{271D64A9-D2B4-4E9C-AAEB-5169F5A9DCAE}" presName="composite" presStyleCnt="0"/>
      <dgm:spPr/>
    </dgm:pt>
    <dgm:pt modelId="{B3B9556F-0BC5-4717-9375-9F3824AC9314}" type="pres">
      <dgm:prSet presAssocID="{271D64A9-D2B4-4E9C-AAEB-5169F5A9DC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336B4F-5442-4703-8A97-31E814E9E426}" type="pres">
      <dgm:prSet presAssocID="{271D64A9-D2B4-4E9C-AAEB-5169F5A9DCAE}" presName="desTx" presStyleLbl="alignAccFollowNode1" presStyleIdx="0" presStyleCnt="3">
        <dgm:presLayoutVars>
          <dgm:bulletEnabled val="1"/>
        </dgm:presLayoutVars>
      </dgm:prSet>
      <dgm:spPr/>
    </dgm:pt>
    <dgm:pt modelId="{6B9B4F58-6828-481F-B143-55C370C2E914}" type="pres">
      <dgm:prSet presAssocID="{5742F5E4-8F9D-49BD-AF0A-55C53477F6C8}" presName="space" presStyleCnt="0"/>
      <dgm:spPr/>
    </dgm:pt>
    <dgm:pt modelId="{9B3E7AC2-4B6D-479E-ABFE-99901785FCBE}" type="pres">
      <dgm:prSet presAssocID="{D2411674-2337-47A9-9D69-EFD11E7E68B9}" presName="composite" presStyleCnt="0"/>
      <dgm:spPr/>
    </dgm:pt>
    <dgm:pt modelId="{4BEBC45E-B56A-4378-8F21-0744146CA754}" type="pres">
      <dgm:prSet presAssocID="{D2411674-2337-47A9-9D69-EFD11E7E68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CF4A24-A370-4B8F-9900-22C190403CDC}" type="pres">
      <dgm:prSet presAssocID="{D2411674-2337-47A9-9D69-EFD11E7E68B9}" presName="desTx" presStyleLbl="alignAccFollowNode1" presStyleIdx="1" presStyleCnt="3">
        <dgm:presLayoutVars>
          <dgm:bulletEnabled val="1"/>
        </dgm:presLayoutVars>
      </dgm:prSet>
      <dgm:spPr/>
    </dgm:pt>
    <dgm:pt modelId="{C54F6152-0422-4720-9F56-7EBBDED49E12}" type="pres">
      <dgm:prSet presAssocID="{1FCF9D35-D731-4306-8A50-823911C9B582}" presName="space" presStyleCnt="0"/>
      <dgm:spPr/>
    </dgm:pt>
    <dgm:pt modelId="{257A332A-F5B7-4059-BD88-E65C2CD03F27}" type="pres">
      <dgm:prSet presAssocID="{122A0C7E-ED6C-4DD8-A205-FCC41CBAF6C7}" presName="composite" presStyleCnt="0"/>
      <dgm:spPr/>
    </dgm:pt>
    <dgm:pt modelId="{42564E27-B6F2-4FF1-8321-5F20F683E87E}" type="pres">
      <dgm:prSet presAssocID="{122A0C7E-ED6C-4DD8-A205-FCC41CBAF6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2875F6-F8D0-413E-9E3D-760D7BE0F480}" type="pres">
      <dgm:prSet presAssocID="{122A0C7E-ED6C-4DD8-A205-FCC41CBAF6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075413-2EAB-47F3-943B-17FDDC32A048}" type="presOf" srcId="{023D170F-9F85-43EB-8646-98D76C1F8B00}" destId="{18F07FF6-E4B9-4D2C-83FE-D489F4E249F8}" srcOrd="0" destOrd="0" presId="urn:microsoft.com/office/officeart/2005/8/layout/hList1"/>
    <dgm:cxn modelId="{812AAF1A-8618-4754-8F6A-B7855F6D1F38}" srcId="{271D64A9-D2B4-4E9C-AAEB-5169F5A9DCAE}" destId="{9C173094-ECDB-4F52-8486-BCF1759BC1A7}" srcOrd="0" destOrd="0" parTransId="{8A7315F0-2D47-46F9-BEC6-B4B1C07B2416}" sibTransId="{2F130515-F74D-4623-9B1C-ED42408AB4F0}"/>
    <dgm:cxn modelId="{3546F460-6082-4732-86E5-8898A86739CD}" srcId="{023D170F-9F85-43EB-8646-98D76C1F8B00}" destId="{D2411674-2337-47A9-9D69-EFD11E7E68B9}" srcOrd="1" destOrd="0" parTransId="{FA05FF95-E42E-49B9-B898-1096A047F9CC}" sibTransId="{1FCF9D35-D731-4306-8A50-823911C9B582}"/>
    <dgm:cxn modelId="{41CD9A41-6462-49A0-93EB-37D2AC249EFF}" srcId="{023D170F-9F85-43EB-8646-98D76C1F8B00}" destId="{122A0C7E-ED6C-4DD8-A205-FCC41CBAF6C7}" srcOrd="2" destOrd="0" parTransId="{550175A8-599B-4CFD-80EC-DFA315879807}" sibTransId="{F1C9185F-3987-4388-92DC-1DEB618ACC42}"/>
    <dgm:cxn modelId="{F3668063-1332-4227-A2C5-9FD6D0C2AFCC}" srcId="{122A0C7E-ED6C-4DD8-A205-FCC41CBAF6C7}" destId="{B9965263-ADF8-48F6-99A1-F903DB8BE85B}" srcOrd="0" destOrd="0" parTransId="{B2F80085-3645-44C3-B76B-E6B096CE4EFB}" sibTransId="{1AEE4329-7251-4555-8C7A-59F9DD8521FB}"/>
    <dgm:cxn modelId="{49BEA151-F5BC-41B5-81C6-A5FCD9412EE4}" type="presOf" srcId="{271D64A9-D2B4-4E9C-AAEB-5169F5A9DCAE}" destId="{B3B9556F-0BC5-4717-9375-9F3824AC9314}" srcOrd="0" destOrd="0" presId="urn:microsoft.com/office/officeart/2005/8/layout/hList1"/>
    <dgm:cxn modelId="{3A35F152-10EA-4769-A996-D1BF7A9CA771}" type="presOf" srcId="{5CA39924-C8D9-4910-B8D5-B2C8D3B62B83}" destId="{6DCF4A24-A370-4B8F-9900-22C190403CDC}" srcOrd="0" destOrd="0" presId="urn:microsoft.com/office/officeart/2005/8/layout/hList1"/>
    <dgm:cxn modelId="{4A89237C-707E-4930-A97A-93B95C4416BB}" srcId="{271D64A9-D2B4-4E9C-AAEB-5169F5A9DCAE}" destId="{822553ED-D212-4031-9F1E-F24D09A3F646}" srcOrd="1" destOrd="0" parTransId="{60084A85-654D-4DAB-AB05-7E4B38E7137D}" sibTransId="{622F8D25-BF52-4002-8B42-D7B8F5582B04}"/>
    <dgm:cxn modelId="{56F34D82-6D8D-4D21-86CA-CB54F8C8D755}" srcId="{023D170F-9F85-43EB-8646-98D76C1F8B00}" destId="{271D64A9-D2B4-4E9C-AAEB-5169F5A9DCAE}" srcOrd="0" destOrd="0" parTransId="{DD7EF6FF-26F6-4328-9EE4-C949A510C794}" sibTransId="{5742F5E4-8F9D-49BD-AF0A-55C53477F6C8}"/>
    <dgm:cxn modelId="{C60C8198-FD2D-4276-9512-A47324B5B548}" type="presOf" srcId="{52236AD4-743B-401C-89D0-B7C689BE8EBD}" destId="{A22875F6-F8D0-413E-9E3D-760D7BE0F480}" srcOrd="0" destOrd="1" presId="urn:microsoft.com/office/officeart/2005/8/layout/hList1"/>
    <dgm:cxn modelId="{7C6C13A0-F6F3-46D8-9A4A-1AD1DA75154A}" type="presOf" srcId="{122A0C7E-ED6C-4DD8-A205-FCC41CBAF6C7}" destId="{42564E27-B6F2-4FF1-8321-5F20F683E87E}" srcOrd="0" destOrd="0" presId="urn:microsoft.com/office/officeart/2005/8/layout/hList1"/>
    <dgm:cxn modelId="{8BBDA2A8-109E-491F-BEA6-5F98769C09FA}" type="presOf" srcId="{B9965263-ADF8-48F6-99A1-F903DB8BE85B}" destId="{A22875F6-F8D0-413E-9E3D-760D7BE0F480}" srcOrd="0" destOrd="0" presId="urn:microsoft.com/office/officeart/2005/8/layout/hList1"/>
    <dgm:cxn modelId="{6C577EBE-E5B8-4574-9BC1-0EB8DB8A9E86}" type="presOf" srcId="{9C173094-ECDB-4F52-8486-BCF1759BC1A7}" destId="{1F336B4F-5442-4703-8A97-31E814E9E426}" srcOrd="0" destOrd="0" presId="urn:microsoft.com/office/officeart/2005/8/layout/hList1"/>
    <dgm:cxn modelId="{65B72AC5-45E4-424C-A968-C263C004E06C}" srcId="{D2411674-2337-47A9-9D69-EFD11E7E68B9}" destId="{5CA39924-C8D9-4910-B8D5-B2C8D3B62B83}" srcOrd="0" destOrd="0" parTransId="{6D7BE415-3FF2-47D8-8908-9E627DF22BE5}" sibTransId="{9DE94E49-D58F-4ED0-ABFB-F46F45308C79}"/>
    <dgm:cxn modelId="{C20E5ECB-B5D0-46E4-A550-8DB2182AF2EE}" srcId="{122A0C7E-ED6C-4DD8-A205-FCC41CBAF6C7}" destId="{52236AD4-743B-401C-89D0-B7C689BE8EBD}" srcOrd="1" destOrd="0" parTransId="{28630B5F-9F0E-4D82-AE53-C62758054560}" sibTransId="{F373C655-4393-459A-B654-C8B9B520514A}"/>
    <dgm:cxn modelId="{B73986DE-02DF-4DB2-9E79-D7891D3E43DB}" type="presOf" srcId="{D2411674-2337-47A9-9D69-EFD11E7E68B9}" destId="{4BEBC45E-B56A-4378-8F21-0744146CA754}" srcOrd="0" destOrd="0" presId="urn:microsoft.com/office/officeart/2005/8/layout/hList1"/>
    <dgm:cxn modelId="{4D79A9EC-2E33-4AF3-965F-EDCA8CE75916}" type="presOf" srcId="{822553ED-D212-4031-9F1E-F24D09A3F646}" destId="{1F336B4F-5442-4703-8A97-31E814E9E426}" srcOrd="0" destOrd="1" presId="urn:microsoft.com/office/officeart/2005/8/layout/hList1"/>
    <dgm:cxn modelId="{80263D71-F678-4477-973A-E2EA106D1392}" type="presParOf" srcId="{18F07FF6-E4B9-4D2C-83FE-D489F4E249F8}" destId="{D326FAF2-FE77-47E2-9BC4-8E26F3F580B8}" srcOrd="0" destOrd="0" presId="urn:microsoft.com/office/officeart/2005/8/layout/hList1"/>
    <dgm:cxn modelId="{35E8D428-DB24-4B18-BBDC-5CC13DAD54CC}" type="presParOf" srcId="{D326FAF2-FE77-47E2-9BC4-8E26F3F580B8}" destId="{B3B9556F-0BC5-4717-9375-9F3824AC9314}" srcOrd="0" destOrd="0" presId="urn:microsoft.com/office/officeart/2005/8/layout/hList1"/>
    <dgm:cxn modelId="{5E861D95-435C-4374-86F1-CA10F38DC3DF}" type="presParOf" srcId="{D326FAF2-FE77-47E2-9BC4-8E26F3F580B8}" destId="{1F336B4F-5442-4703-8A97-31E814E9E426}" srcOrd="1" destOrd="0" presId="urn:microsoft.com/office/officeart/2005/8/layout/hList1"/>
    <dgm:cxn modelId="{D691EF8A-5995-40EF-9DCC-E7E8631D4306}" type="presParOf" srcId="{18F07FF6-E4B9-4D2C-83FE-D489F4E249F8}" destId="{6B9B4F58-6828-481F-B143-55C370C2E914}" srcOrd="1" destOrd="0" presId="urn:microsoft.com/office/officeart/2005/8/layout/hList1"/>
    <dgm:cxn modelId="{15210538-E758-4AB3-A604-2759746A133E}" type="presParOf" srcId="{18F07FF6-E4B9-4D2C-83FE-D489F4E249F8}" destId="{9B3E7AC2-4B6D-479E-ABFE-99901785FCBE}" srcOrd="2" destOrd="0" presId="urn:microsoft.com/office/officeart/2005/8/layout/hList1"/>
    <dgm:cxn modelId="{C26F3A90-4D75-4F76-8B39-89D067E526E8}" type="presParOf" srcId="{9B3E7AC2-4B6D-479E-ABFE-99901785FCBE}" destId="{4BEBC45E-B56A-4378-8F21-0744146CA754}" srcOrd="0" destOrd="0" presId="urn:microsoft.com/office/officeart/2005/8/layout/hList1"/>
    <dgm:cxn modelId="{EAA5572C-93E7-4BD8-BC0F-1FDE986EC19F}" type="presParOf" srcId="{9B3E7AC2-4B6D-479E-ABFE-99901785FCBE}" destId="{6DCF4A24-A370-4B8F-9900-22C190403CDC}" srcOrd="1" destOrd="0" presId="urn:microsoft.com/office/officeart/2005/8/layout/hList1"/>
    <dgm:cxn modelId="{B603E76F-E2CD-46E9-9776-437A808647D0}" type="presParOf" srcId="{18F07FF6-E4B9-4D2C-83FE-D489F4E249F8}" destId="{C54F6152-0422-4720-9F56-7EBBDED49E12}" srcOrd="3" destOrd="0" presId="urn:microsoft.com/office/officeart/2005/8/layout/hList1"/>
    <dgm:cxn modelId="{1A5AF732-198D-4FC6-BE68-9D0F0216475F}" type="presParOf" srcId="{18F07FF6-E4B9-4D2C-83FE-D489F4E249F8}" destId="{257A332A-F5B7-4059-BD88-E65C2CD03F27}" srcOrd="4" destOrd="0" presId="urn:microsoft.com/office/officeart/2005/8/layout/hList1"/>
    <dgm:cxn modelId="{E1F541FC-0439-4340-A02D-CCEED0F2B92C}" type="presParOf" srcId="{257A332A-F5B7-4059-BD88-E65C2CD03F27}" destId="{42564E27-B6F2-4FF1-8321-5F20F683E87E}" srcOrd="0" destOrd="0" presId="urn:microsoft.com/office/officeart/2005/8/layout/hList1"/>
    <dgm:cxn modelId="{F2A068F7-920B-4F26-953B-9391FA822E86}" type="presParOf" srcId="{257A332A-F5B7-4059-BD88-E65C2CD03F27}" destId="{A22875F6-F8D0-413E-9E3D-760D7BE0F4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67A97-0BD3-4569-BE85-52E7D6F5211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26895F9B-E764-463C-B785-C69374E843D0}">
      <dgm:prSet phldrT="[テキスト]" custT="1"/>
      <dgm:spPr/>
      <dgm:t>
        <a:bodyPr/>
        <a:lstStyle/>
        <a:p>
          <a:r>
            <a:rPr kumimoji="1" lang="ja-JP" altLang="en-US" sz="1800" b="1" dirty="0"/>
            <a:t>　　打刻自動化アプリケーション開発プロジェクト</a:t>
          </a:r>
        </a:p>
      </dgm:t>
    </dgm:pt>
    <dgm:pt modelId="{5FEF5B42-334D-4762-A95F-39C4516294CC}" type="parTrans" cxnId="{D8254D7A-4F94-47E4-ADF6-9EA6F0C880E6}">
      <dgm:prSet/>
      <dgm:spPr/>
      <dgm:t>
        <a:bodyPr/>
        <a:lstStyle/>
        <a:p>
          <a:endParaRPr kumimoji="1" lang="ja-JP" altLang="en-US" b="1"/>
        </a:p>
      </dgm:t>
    </dgm:pt>
    <dgm:pt modelId="{EDAC9711-41ED-4DD9-855E-C4D2BADF3AF9}" type="sibTrans" cxnId="{D8254D7A-4F94-47E4-ADF6-9EA6F0C880E6}">
      <dgm:prSet/>
      <dgm:spPr/>
      <dgm:t>
        <a:bodyPr/>
        <a:lstStyle/>
        <a:p>
          <a:endParaRPr kumimoji="1" lang="ja-JP" altLang="en-US"/>
        </a:p>
      </dgm:t>
    </dgm:pt>
    <dgm:pt modelId="{C0691216-C15D-458E-9A09-EB0111BA6F9B}">
      <dgm:prSet phldrT="[テキスト]" custT="1"/>
      <dgm:spPr>
        <a:solidFill>
          <a:schemeClr val="bg1"/>
        </a:solidFill>
        <a:ln w="19050"/>
      </dgm:spPr>
      <dgm:t>
        <a:bodyPr/>
        <a:lstStyle/>
        <a:p>
          <a:r>
            <a:rPr kumimoji="1" lang="ja-JP" altLang="en-US" sz="1800" b="1" dirty="0"/>
            <a:t>打刻</a:t>
          </a:r>
          <a:r>
            <a:rPr kumimoji="1" lang="ja-JP" altLang="en-US" sz="1600" b="1" dirty="0"/>
            <a:t>プログラム</a:t>
          </a:r>
        </a:p>
      </dgm:t>
    </dgm:pt>
    <dgm:pt modelId="{EED7341A-975F-4365-8057-8EA02DD18AF4}" type="parTrans" cxnId="{337DA1E4-5AEE-476E-8FA3-3122C5EF6070}">
      <dgm:prSet/>
      <dgm:spPr/>
      <dgm:t>
        <a:bodyPr/>
        <a:lstStyle/>
        <a:p>
          <a:endParaRPr kumimoji="1" lang="ja-JP" altLang="en-US" b="1"/>
        </a:p>
      </dgm:t>
    </dgm:pt>
    <dgm:pt modelId="{B9C911DD-8F47-4FE9-86C1-DC625804763F}" type="sibTrans" cxnId="{337DA1E4-5AEE-476E-8FA3-3122C5EF6070}">
      <dgm:prSet/>
      <dgm:spPr/>
      <dgm:t>
        <a:bodyPr/>
        <a:lstStyle/>
        <a:p>
          <a:endParaRPr kumimoji="1" lang="ja-JP" altLang="en-US" b="1"/>
        </a:p>
      </dgm:t>
    </dgm:pt>
    <dgm:pt modelId="{9D20D9F5-BAB3-4AA0-81C8-6395294232A3}">
      <dgm:prSet phldrT="[テキスト]"/>
      <dgm:spPr/>
      <dgm:t>
        <a:bodyPr/>
        <a:lstStyle/>
        <a:p>
          <a:r>
            <a:rPr kumimoji="1" lang="ja-JP" altLang="en-US" b="1" dirty="0"/>
            <a:t>基本設定</a:t>
          </a:r>
        </a:p>
      </dgm:t>
    </dgm:pt>
    <dgm:pt modelId="{577C430B-C085-450B-86A9-9F6D1424CD09}" type="parTrans" cxnId="{FD9AF863-01DF-4B9E-9C39-FA8B47A7DE18}">
      <dgm:prSet/>
      <dgm:spPr/>
      <dgm:t>
        <a:bodyPr/>
        <a:lstStyle/>
        <a:p>
          <a:endParaRPr kumimoji="1" lang="ja-JP" altLang="en-US" b="1"/>
        </a:p>
      </dgm:t>
    </dgm:pt>
    <dgm:pt modelId="{D78973AF-7759-4C91-9553-232F878DC414}" type="sibTrans" cxnId="{FD9AF863-01DF-4B9E-9C39-FA8B47A7DE18}">
      <dgm:prSet/>
      <dgm:spPr/>
      <dgm:t>
        <a:bodyPr/>
        <a:lstStyle/>
        <a:p>
          <a:endParaRPr kumimoji="1" lang="ja-JP" altLang="en-US" b="1"/>
        </a:p>
      </dgm:t>
    </dgm:pt>
    <dgm:pt modelId="{A8F1245D-C6C5-48DB-8BA2-F56B74134C9C}">
      <dgm:prSet phldrT="[テキスト]"/>
      <dgm:spPr/>
      <dgm:t>
        <a:bodyPr/>
        <a:lstStyle/>
        <a:p>
          <a:r>
            <a:rPr kumimoji="1" lang="ja-JP" altLang="en-US" b="1" dirty="0"/>
            <a:t>実行プログラム</a:t>
          </a:r>
        </a:p>
      </dgm:t>
    </dgm:pt>
    <dgm:pt modelId="{1D294A01-3811-43C2-BCF5-8784E5CAEA06}" type="parTrans" cxnId="{B3164127-D2B5-4840-A211-36FE5B6015A1}">
      <dgm:prSet/>
      <dgm:spPr/>
      <dgm:t>
        <a:bodyPr/>
        <a:lstStyle/>
        <a:p>
          <a:endParaRPr kumimoji="1" lang="ja-JP" altLang="en-US" b="1"/>
        </a:p>
      </dgm:t>
    </dgm:pt>
    <dgm:pt modelId="{7425A120-CCC3-4A16-B87E-7E3AFBF3F1F6}" type="sibTrans" cxnId="{B3164127-D2B5-4840-A211-36FE5B6015A1}">
      <dgm:prSet/>
      <dgm:spPr/>
      <dgm:t>
        <a:bodyPr/>
        <a:lstStyle/>
        <a:p>
          <a:endParaRPr kumimoji="1" lang="ja-JP" altLang="en-US" b="1"/>
        </a:p>
      </dgm:t>
    </dgm:pt>
    <dgm:pt modelId="{F7786249-C1E2-4B4C-9621-4C7574F1C58A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会社の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打刻クラス</a:t>
          </a:r>
        </a:p>
      </dgm:t>
    </dgm:pt>
    <dgm:pt modelId="{F5DB28CE-4E46-40BF-8BD2-8E8D1EB224A4}" type="parTrans" cxnId="{D2562032-A883-4D67-BC1A-831A0026D967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80831865-EE00-4CC8-AB03-B38103814A34}" type="sibTrans" cxnId="{D2562032-A883-4D67-BC1A-831A0026D967}">
      <dgm:prSet/>
      <dgm:spPr/>
      <dgm:t>
        <a:bodyPr/>
        <a:lstStyle/>
        <a:p>
          <a:endParaRPr kumimoji="1" lang="ja-JP" altLang="en-US" b="1"/>
        </a:p>
      </dgm:t>
    </dgm:pt>
    <dgm:pt modelId="{1211BE31-B144-4197-BEBB-6467794639C8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研修の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打刻クラス</a:t>
          </a:r>
        </a:p>
      </dgm:t>
    </dgm:pt>
    <dgm:pt modelId="{BC65B29B-5766-46E4-A851-F3336DBF2AED}" type="parTrans" cxnId="{3DFEF94C-D9AC-480B-9D8E-D6989D4D8AB9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F5D002DD-A990-4DDC-874C-8009E746F950}" type="sibTrans" cxnId="{3DFEF94C-D9AC-480B-9D8E-D6989D4D8AB9}">
      <dgm:prSet/>
      <dgm:spPr/>
      <dgm:t>
        <a:bodyPr/>
        <a:lstStyle/>
        <a:p>
          <a:endParaRPr kumimoji="1" lang="ja-JP" altLang="en-US" b="1"/>
        </a:p>
      </dgm:t>
    </dgm:pt>
    <dgm:pt modelId="{C0003967-77D2-4F4E-AC28-3651871DE5BE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ログイン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3A1CD4A5-5152-40DD-BFF0-D6B7A36A68F5}" type="parTrans" cxnId="{1D1E25F1-709F-4BC8-BF9C-F332B9E371D2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BF27FFB8-D60D-4BCA-A930-BFE73503B2BE}" type="sibTrans" cxnId="{1D1E25F1-709F-4BC8-BF9C-F332B9E371D2}">
      <dgm:prSet/>
      <dgm:spPr/>
      <dgm:t>
        <a:bodyPr/>
        <a:lstStyle/>
        <a:p>
          <a:endParaRPr kumimoji="1" lang="ja-JP" altLang="en-US" b="1"/>
        </a:p>
      </dgm:t>
    </dgm:pt>
    <dgm:pt modelId="{16B532F8-D01B-4AFC-BD17-41D22462F5CD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出勤打刻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C419BEEB-D440-4B0E-A47D-0EAE23E59FA3}" type="parTrans" cxnId="{25BE2CDD-F4BC-44EB-9B45-2612D1B3B171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27282B50-316B-4197-84C2-02A2733DDF14}" type="sibTrans" cxnId="{25BE2CDD-F4BC-44EB-9B45-2612D1B3B171}">
      <dgm:prSet/>
      <dgm:spPr/>
      <dgm:t>
        <a:bodyPr/>
        <a:lstStyle/>
        <a:p>
          <a:endParaRPr kumimoji="1" lang="ja-JP" altLang="en-US" b="1"/>
        </a:p>
      </dgm:t>
    </dgm:pt>
    <dgm:pt modelId="{D328D4CF-6723-46C6-B0BD-15AFCE6C777B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退勤打刻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3C787F6C-82BC-45E6-B8AD-95D4907C0B6C}" type="parTrans" cxnId="{7FD8CF33-B84A-4484-AF45-4D7C33F0E143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EB17B1D7-888F-49A7-BA0E-8ED296EA6F13}" type="sibTrans" cxnId="{7FD8CF33-B84A-4484-AF45-4D7C33F0E143}">
      <dgm:prSet/>
      <dgm:spPr/>
      <dgm:t>
        <a:bodyPr/>
        <a:lstStyle/>
        <a:p>
          <a:endParaRPr kumimoji="1" lang="ja-JP" altLang="en-US" b="1"/>
        </a:p>
      </dgm:t>
    </dgm:pt>
    <dgm:pt modelId="{996C83D1-4120-486D-9838-8DF2E402B332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ログイン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3AD9707C-F05D-4C01-8D6B-780CFE9B97AC}" type="parTrans" cxnId="{D8CFDC7D-D34B-4136-AC01-C06EAFBED1EC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D7359F09-D2BE-4958-9603-1EEA8190E491}" type="sibTrans" cxnId="{D8CFDC7D-D34B-4136-AC01-C06EAFBED1EC}">
      <dgm:prSet/>
      <dgm:spPr/>
      <dgm:t>
        <a:bodyPr/>
        <a:lstStyle/>
        <a:p>
          <a:endParaRPr kumimoji="1" lang="ja-JP" altLang="en-US" b="1"/>
        </a:p>
      </dgm:t>
    </dgm:pt>
    <dgm:pt modelId="{DC29B313-2F5C-4F33-9ABF-03C47F5C24E0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出勤打刻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8FC6ACB4-04AA-4303-894F-F69724C0C071}" type="parTrans" cxnId="{99EA69E3-4438-44CA-8C2E-B047B30E7309}">
      <dgm:prSet/>
      <dgm:spPr>
        <a:ln w="19050"/>
      </dgm:spPr>
      <dgm:t>
        <a:bodyPr/>
        <a:lstStyle/>
        <a:p>
          <a:endParaRPr kumimoji="1" lang="ja-JP" altLang="en-US" b="1"/>
        </a:p>
      </dgm:t>
    </dgm:pt>
    <dgm:pt modelId="{A11FAF6E-877C-40BB-9D80-C5F3F1019E70}" type="sibTrans" cxnId="{99EA69E3-4438-44CA-8C2E-B047B30E7309}">
      <dgm:prSet/>
      <dgm:spPr/>
      <dgm:t>
        <a:bodyPr/>
        <a:lstStyle/>
        <a:p>
          <a:endParaRPr kumimoji="1" lang="ja-JP" altLang="en-US" b="1"/>
        </a:p>
      </dgm:t>
    </dgm:pt>
    <dgm:pt modelId="{E37FE966-BB17-4AE6-9E44-BB41C725572B}">
      <dgm:prSet phldrT="[テキスト]" custT="1"/>
      <dgm:spPr>
        <a:solidFill>
          <a:schemeClr val="bg1"/>
        </a:solidFill>
        <a:ln w="19050"/>
      </dgm:spPr>
      <dgm:t>
        <a:bodyPr tIns="216000"/>
        <a:lstStyle/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退勤打刻</a:t>
          </a:r>
          <a:endParaRPr kumimoji="1" lang="en-US" altLang="ja-JP" sz="1800" b="1" dirty="0"/>
        </a:p>
        <a:p>
          <a:pPr>
            <a:lnSpc>
              <a:spcPct val="50000"/>
            </a:lnSpc>
            <a:spcAft>
              <a:spcPts val="600"/>
            </a:spcAft>
          </a:pPr>
          <a:r>
            <a:rPr kumimoji="1" lang="ja-JP" altLang="en-US" sz="1800" b="1" dirty="0"/>
            <a:t>メソッド</a:t>
          </a:r>
        </a:p>
      </dgm:t>
    </dgm:pt>
    <dgm:pt modelId="{374A4320-1A4E-4507-A740-27255FAF15BA}" type="parTrans" cxnId="{15D4D4BA-DFE3-4BB2-85FC-A46BBA38224D}">
      <dgm:prSet/>
      <dgm:spPr>
        <a:solidFill>
          <a:schemeClr val="bg1"/>
        </a:solidFill>
        <a:ln w="19050"/>
      </dgm:spPr>
      <dgm:t>
        <a:bodyPr/>
        <a:lstStyle/>
        <a:p>
          <a:endParaRPr kumimoji="1" lang="ja-JP" altLang="en-US" b="1"/>
        </a:p>
      </dgm:t>
    </dgm:pt>
    <dgm:pt modelId="{D8351068-7731-4B89-9EC6-A48CC8612BD0}" type="sibTrans" cxnId="{15D4D4BA-DFE3-4BB2-85FC-A46BBA38224D}">
      <dgm:prSet/>
      <dgm:spPr/>
      <dgm:t>
        <a:bodyPr/>
        <a:lstStyle/>
        <a:p>
          <a:endParaRPr kumimoji="1" lang="ja-JP" altLang="en-US" b="1"/>
        </a:p>
      </dgm:t>
    </dgm:pt>
    <dgm:pt modelId="{3333F375-FEB8-467D-877C-289051DF1F44}" type="pres">
      <dgm:prSet presAssocID="{13667A97-0BD3-4569-BE85-52E7D6F521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68B652-F029-48A1-851C-D5783CE59DA4}" type="pres">
      <dgm:prSet presAssocID="{13667A97-0BD3-4569-BE85-52E7D6F52114}" presName="hierFlow" presStyleCnt="0"/>
      <dgm:spPr/>
    </dgm:pt>
    <dgm:pt modelId="{25D942A2-60DE-4B61-A7E6-D4264B748592}" type="pres">
      <dgm:prSet presAssocID="{13667A97-0BD3-4569-BE85-52E7D6F521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CEB96A-1929-4521-9BA4-2ECE3F5AFDCC}" type="pres">
      <dgm:prSet presAssocID="{26895F9B-E764-463C-B785-C69374E843D0}" presName="Name14" presStyleCnt="0"/>
      <dgm:spPr/>
    </dgm:pt>
    <dgm:pt modelId="{3C9DD6D4-A8E4-4946-8959-E7356AE0EBB5}" type="pres">
      <dgm:prSet presAssocID="{26895F9B-E764-463C-B785-C69374E843D0}" presName="level1Shape" presStyleLbl="node0" presStyleIdx="0" presStyleCnt="1" custScaleX="749757" custScaleY="140659" custLinFactNeighborX="3126" custLinFactNeighborY="-37349">
        <dgm:presLayoutVars>
          <dgm:chPref val="3"/>
        </dgm:presLayoutVars>
      </dgm:prSet>
      <dgm:spPr/>
    </dgm:pt>
    <dgm:pt modelId="{7B22889A-2178-4481-ACD5-B1674AC53099}" type="pres">
      <dgm:prSet presAssocID="{26895F9B-E764-463C-B785-C69374E843D0}" presName="hierChild2" presStyleCnt="0"/>
      <dgm:spPr/>
    </dgm:pt>
    <dgm:pt modelId="{7E29ED9F-B21F-43DF-8A13-7AC847DDF79E}" type="pres">
      <dgm:prSet presAssocID="{1D294A01-3811-43C2-BCF5-8784E5CAEA06}" presName="Name19" presStyleLbl="parChTrans1D2" presStyleIdx="0" presStyleCnt="3"/>
      <dgm:spPr/>
    </dgm:pt>
    <dgm:pt modelId="{F4286EF8-2925-4AC1-9BE3-8293CBFCB0FD}" type="pres">
      <dgm:prSet presAssocID="{A8F1245D-C6C5-48DB-8BA2-F56B74134C9C}" presName="Name21" presStyleCnt="0"/>
      <dgm:spPr/>
    </dgm:pt>
    <dgm:pt modelId="{73BFA480-55C6-4356-89F0-AAA26B0B5474}" type="pres">
      <dgm:prSet presAssocID="{A8F1245D-C6C5-48DB-8BA2-F56B74134C9C}" presName="level2Shape" presStyleLbl="node2" presStyleIdx="0" presStyleCnt="3" custScaleX="225055" custScaleY="140659" custLinFactX="-141342" custLinFactNeighborX="-200000"/>
      <dgm:spPr/>
    </dgm:pt>
    <dgm:pt modelId="{489C95CC-A24C-4152-AC1E-D10E0DE0EED9}" type="pres">
      <dgm:prSet presAssocID="{A8F1245D-C6C5-48DB-8BA2-F56B74134C9C}" presName="hierChild3" presStyleCnt="0"/>
      <dgm:spPr/>
    </dgm:pt>
    <dgm:pt modelId="{C60D943C-3838-4557-B52E-912AF117F5F8}" type="pres">
      <dgm:prSet presAssocID="{EED7341A-975F-4365-8057-8EA02DD18AF4}" presName="Name19" presStyleLbl="parChTrans1D2" presStyleIdx="1" presStyleCnt="3"/>
      <dgm:spPr/>
    </dgm:pt>
    <dgm:pt modelId="{50ABCBB1-77BF-44F9-AF08-F41E7732AC67}" type="pres">
      <dgm:prSet presAssocID="{C0691216-C15D-458E-9A09-EB0111BA6F9B}" presName="Name21" presStyleCnt="0"/>
      <dgm:spPr/>
    </dgm:pt>
    <dgm:pt modelId="{42EA374C-EDA7-4717-8AF3-66D19BA8C2E6}" type="pres">
      <dgm:prSet presAssocID="{C0691216-C15D-458E-9A09-EB0111BA6F9B}" presName="level2Shape" presStyleLbl="node2" presStyleIdx="1" presStyleCnt="3" custScaleX="225055" custScaleY="140659" custLinFactX="100000" custLinFactNeighborX="122772"/>
      <dgm:spPr/>
    </dgm:pt>
    <dgm:pt modelId="{4885A349-C975-40BA-B60D-DFDF63F5019A}" type="pres">
      <dgm:prSet presAssocID="{C0691216-C15D-458E-9A09-EB0111BA6F9B}" presName="hierChild3" presStyleCnt="0"/>
      <dgm:spPr/>
    </dgm:pt>
    <dgm:pt modelId="{53D5CC5E-7A23-4B2B-B672-484217187B70}" type="pres">
      <dgm:prSet presAssocID="{F5DB28CE-4E46-40BF-8BD2-8E8D1EB224A4}" presName="Name19" presStyleLbl="parChTrans1D3" presStyleIdx="0" presStyleCnt="2"/>
      <dgm:spPr/>
    </dgm:pt>
    <dgm:pt modelId="{AD0C29A7-74DA-4F7E-9073-A0F916F99F0B}" type="pres">
      <dgm:prSet presAssocID="{F7786249-C1E2-4B4C-9621-4C7574F1C58A}" presName="Name21" presStyleCnt="0"/>
      <dgm:spPr/>
    </dgm:pt>
    <dgm:pt modelId="{6257051A-5458-4808-9945-93F78A549A03}" type="pres">
      <dgm:prSet presAssocID="{F7786249-C1E2-4B4C-9621-4C7574F1C58A}" presName="level2Shape" presStyleLbl="node3" presStyleIdx="0" presStyleCnt="2" custScaleX="225055" custScaleY="140659" custLinFactX="100000" custLinFactNeighborX="131841" custLinFactNeighborY="10612"/>
      <dgm:spPr/>
    </dgm:pt>
    <dgm:pt modelId="{71B039AB-7BAC-4B0E-8E84-B4EDEDF5E857}" type="pres">
      <dgm:prSet presAssocID="{F7786249-C1E2-4B4C-9621-4C7574F1C58A}" presName="hierChild3" presStyleCnt="0"/>
      <dgm:spPr/>
    </dgm:pt>
    <dgm:pt modelId="{E9DF865A-C197-4A1D-BBC6-63B1E32027C0}" type="pres">
      <dgm:prSet presAssocID="{3A1CD4A5-5152-40DD-BFF0-D6B7A36A68F5}" presName="Name19" presStyleLbl="parChTrans1D4" presStyleIdx="0" presStyleCnt="6"/>
      <dgm:spPr/>
    </dgm:pt>
    <dgm:pt modelId="{F796CA69-C9FE-4F67-AD23-79295E0FAEEE}" type="pres">
      <dgm:prSet presAssocID="{C0003967-77D2-4F4E-AC28-3651871DE5BE}" presName="Name21" presStyleCnt="0"/>
      <dgm:spPr/>
    </dgm:pt>
    <dgm:pt modelId="{16F0F33B-149A-42DD-8C70-A5A1E7BADE32}" type="pres">
      <dgm:prSet presAssocID="{C0003967-77D2-4F4E-AC28-3651871DE5BE}" presName="level2Shape" presStyleLbl="node4" presStyleIdx="0" presStyleCnt="6" custScaleX="225056" custScaleY="140659" custLinFactNeighborY="28299"/>
      <dgm:spPr/>
    </dgm:pt>
    <dgm:pt modelId="{DDF7FF21-6BBA-4614-BC39-625277B08CB4}" type="pres">
      <dgm:prSet presAssocID="{C0003967-77D2-4F4E-AC28-3651871DE5BE}" presName="hierChild3" presStyleCnt="0"/>
      <dgm:spPr/>
    </dgm:pt>
    <dgm:pt modelId="{9CF553AE-3F6A-42D7-AAD8-9A8C6EB14CF7}" type="pres">
      <dgm:prSet presAssocID="{C419BEEB-D440-4B0E-A47D-0EAE23E59FA3}" presName="Name19" presStyleLbl="parChTrans1D4" presStyleIdx="1" presStyleCnt="6"/>
      <dgm:spPr/>
    </dgm:pt>
    <dgm:pt modelId="{8D31C32F-05E3-42A0-B6FE-D7C82C8624AF}" type="pres">
      <dgm:prSet presAssocID="{16B532F8-D01B-4AFC-BD17-41D22462F5CD}" presName="Name21" presStyleCnt="0"/>
      <dgm:spPr/>
    </dgm:pt>
    <dgm:pt modelId="{EAD1BAC8-1AB0-4EAA-B407-1B1A3552C51B}" type="pres">
      <dgm:prSet presAssocID="{16B532F8-D01B-4AFC-BD17-41D22462F5CD}" presName="level2Shape" presStyleLbl="node4" presStyleIdx="1" presStyleCnt="6" custScaleX="225056" custScaleY="140659" custLinFactNeighborY="28299"/>
      <dgm:spPr/>
    </dgm:pt>
    <dgm:pt modelId="{8F4D625E-6073-4DD9-AF69-E051AFA87808}" type="pres">
      <dgm:prSet presAssocID="{16B532F8-D01B-4AFC-BD17-41D22462F5CD}" presName="hierChild3" presStyleCnt="0"/>
      <dgm:spPr/>
    </dgm:pt>
    <dgm:pt modelId="{8332EC53-5AF9-4AA2-AF06-55B06F5AA6A9}" type="pres">
      <dgm:prSet presAssocID="{3C787F6C-82BC-45E6-B8AD-95D4907C0B6C}" presName="Name19" presStyleLbl="parChTrans1D4" presStyleIdx="2" presStyleCnt="6"/>
      <dgm:spPr/>
    </dgm:pt>
    <dgm:pt modelId="{E0488689-6AC4-4C68-86AA-6E5EEA4E6995}" type="pres">
      <dgm:prSet presAssocID="{D328D4CF-6723-46C6-B0BD-15AFCE6C777B}" presName="Name21" presStyleCnt="0"/>
      <dgm:spPr/>
    </dgm:pt>
    <dgm:pt modelId="{2EAA05FB-367A-424C-A983-8D630A266740}" type="pres">
      <dgm:prSet presAssocID="{D328D4CF-6723-46C6-B0BD-15AFCE6C777B}" presName="level2Shape" presStyleLbl="node4" presStyleIdx="2" presStyleCnt="6" custScaleX="225056" custScaleY="140659" custLinFactNeighborY="28299"/>
      <dgm:spPr/>
    </dgm:pt>
    <dgm:pt modelId="{FAF42F96-8AEA-4493-BCE2-C1C498893E6B}" type="pres">
      <dgm:prSet presAssocID="{D328D4CF-6723-46C6-B0BD-15AFCE6C777B}" presName="hierChild3" presStyleCnt="0"/>
      <dgm:spPr/>
    </dgm:pt>
    <dgm:pt modelId="{EA5BC9A5-DC97-401F-A5B3-211D26C8D1B0}" type="pres">
      <dgm:prSet presAssocID="{BC65B29B-5766-46E4-A851-F3336DBF2AED}" presName="Name19" presStyleLbl="parChTrans1D3" presStyleIdx="1" presStyleCnt="2"/>
      <dgm:spPr/>
    </dgm:pt>
    <dgm:pt modelId="{74EB1C4B-3514-4A1D-B788-DF34BBFF6F17}" type="pres">
      <dgm:prSet presAssocID="{1211BE31-B144-4197-BEBB-6467794639C8}" presName="Name21" presStyleCnt="0"/>
      <dgm:spPr/>
    </dgm:pt>
    <dgm:pt modelId="{7B376D2C-A736-4259-BBD8-4294723EE86B}" type="pres">
      <dgm:prSet presAssocID="{1211BE31-B144-4197-BEBB-6467794639C8}" presName="level2Shape" presStyleLbl="node3" presStyleIdx="1" presStyleCnt="2" custScaleX="225055" custScaleY="140659" custLinFactNeighborY="10612"/>
      <dgm:spPr/>
    </dgm:pt>
    <dgm:pt modelId="{FAF35210-D679-41E1-B820-8A5ABE09298B}" type="pres">
      <dgm:prSet presAssocID="{1211BE31-B144-4197-BEBB-6467794639C8}" presName="hierChild3" presStyleCnt="0"/>
      <dgm:spPr/>
    </dgm:pt>
    <dgm:pt modelId="{C7C5C891-6082-4F5A-A04C-CDB7219B2BA9}" type="pres">
      <dgm:prSet presAssocID="{3AD9707C-F05D-4C01-8D6B-780CFE9B97AC}" presName="Name19" presStyleLbl="parChTrans1D4" presStyleIdx="3" presStyleCnt="6"/>
      <dgm:spPr/>
    </dgm:pt>
    <dgm:pt modelId="{B4DC5F89-D9A6-49CE-8CF9-48AACB7AA885}" type="pres">
      <dgm:prSet presAssocID="{996C83D1-4120-486D-9838-8DF2E402B332}" presName="Name21" presStyleCnt="0"/>
      <dgm:spPr/>
    </dgm:pt>
    <dgm:pt modelId="{A057F0BD-9683-4EC6-A3F9-6FBEB6F77050}" type="pres">
      <dgm:prSet presAssocID="{996C83D1-4120-486D-9838-8DF2E402B332}" presName="level2Shape" presStyleLbl="node4" presStyleIdx="3" presStyleCnt="6" custScaleX="225056" custScaleY="140659" custLinFactNeighborY="28299"/>
      <dgm:spPr/>
    </dgm:pt>
    <dgm:pt modelId="{6F9B26EB-64F6-420A-9AF2-A5FE8D1E49FD}" type="pres">
      <dgm:prSet presAssocID="{996C83D1-4120-486D-9838-8DF2E402B332}" presName="hierChild3" presStyleCnt="0"/>
      <dgm:spPr/>
    </dgm:pt>
    <dgm:pt modelId="{29C79418-A887-4000-A69A-C9BEAECFBC01}" type="pres">
      <dgm:prSet presAssocID="{8FC6ACB4-04AA-4303-894F-F69724C0C071}" presName="Name19" presStyleLbl="parChTrans1D4" presStyleIdx="4" presStyleCnt="6"/>
      <dgm:spPr/>
    </dgm:pt>
    <dgm:pt modelId="{B6794964-3181-480A-85A0-02ACB7AE9552}" type="pres">
      <dgm:prSet presAssocID="{DC29B313-2F5C-4F33-9ABF-03C47F5C24E0}" presName="Name21" presStyleCnt="0"/>
      <dgm:spPr/>
    </dgm:pt>
    <dgm:pt modelId="{10616423-139E-461F-8B1F-EFB4922994EB}" type="pres">
      <dgm:prSet presAssocID="{DC29B313-2F5C-4F33-9ABF-03C47F5C24E0}" presName="level2Shape" presStyleLbl="node4" presStyleIdx="4" presStyleCnt="6" custScaleX="225056" custScaleY="140659" custLinFactNeighborY="28299"/>
      <dgm:spPr/>
    </dgm:pt>
    <dgm:pt modelId="{62DF0E83-F40D-4580-B780-DA9223EEFC23}" type="pres">
      <dgm:prSet presAssocID="{DC29B313-2F5C-4F33-9ABF-03C47F5C24E0}" presName="hierChild3" presStyleCnt="0"/>
      <dgm:spPr/>
    </dgm:pt>
    <dgm:pt modelId="{5E161DFB-5833-4C3A-AE0F-211E5096AC05}" type="pres">
      <dgm:prSet presAssocID="{374A4320-1A4E-4507-A740-27255FAF15BA}" presName="Name19" presStyleLbl="parChTrans1D4" presStyleIdx="5" presStyleCnt="6"/>
      <dgm:spPr/>
    </dgm:pt>
    <dgm:pt modelId="{DF1078F3-84AB-435D-A91A-644F83A3A9B6}" type="pres">
      <dgm:prSet presAssocID="{E37FE966-BB17-4AE6-9E44-BB41C725572B}" presName="Name21" presStyleCnt="0"/>
      <dgm:spPr/>
    </dgm:pt>
    <dgm:pt modelId="{381B6E57-BCF5-47F3-85C9-D43F76310E95}" type="pres">
      <dgm:prSet presAssocID="{E37FE966-BB17-4AE6-9E44-BB41C725572B}" presName="level2Shape" presStyleLbl="node4" presStyleIdx="5" presStyleCnt="6" custScaleX="225056" custScaleY="140659" custLinFactNeighborY="28299"/>
      <dgm:spPr/>
    </dgm:pt>
    <dgm:pt modelId="{816C70CD-2AD3-4DF9-BEFC-44BE3129896D}" type="pres">
      <dgm:prSet presAssocID="{E37FE966-BB17-4AE6-9E44-BB41C725572B}" presName="hierChild3" presStyleCnt="0"/>
      <dgm:spPr/>
    </dgm:pt>
    <dgm:pt modelId="{1D1511D6-62FE-49F3-822A-83170F1A07D0}" type="pres">
      <dgm:prSet presAssocID="{577C430B-C085-450B-86A9-9F6D1424CD09}" presName="Name19" presStyleLbl="parChTrans1D2" presStyleIdx="2" presStyleCnt="3"/>
      <dgm:spPr/>
    </dgm:pt>
    <dgm:pt modelId="{C0D0DE6D-290A-4FB4-BFF5-65DFEC579000}" type="pres">
      <dgm:prSet presAssocID="{9D20D9F5-BAB3-4AA0-81C8-6395294232A3}" presName="Name21" presStyleCnt="0"/>
      <dgm:spPr/>
    </dgm:pt>
    <dgm:pt modelId="{12FAB9C5-2B4A-4441-A149-F8F5AEBE1AB6}" type="pres">
      <dgm:prSet presAssocID="{9D20D9F5-BAB3-4AA0-81C8-6395294232A3}" presName="level2Shape" presStyleLbl="node2" presStyleIdx="2" presStyleCnt="3" custScaleX="225055" custScaleY="140659" custLinFactX="-279973" custLinFactNeighborX="-300000"/>
      <dgm:spPr/>
    </dgm:pt>
    <dgm:pt modelId="{D9DCE2A3-E01D-4D3F-B923-1A634A747F89}" type="pres">
      <dgm:prSet presAssocID="{9D20D9F5-BAB3-4AA0-81C8-6395294232A3}" presName="hierChild3" presStyleCnt="0"/>
      <dgm:spPr/>
    </dgm:pt>
    <dgm:pt modelId="{2C1492D0-0DAB-4393-95D6-033CFE0AF23D}" type="pres">
      <dgm:prSet presAssocID="{13667A97-0BD3-4569-BE85-52E7D6F52114}" presName="bgShapesFlow" presStyleCnt="0"/>
      <dgm:spPr/>
    </dgm:pt>
  </dgm:ptLst>
  <dgm:cxnLst>
    <dgm:cxn modelId="{C7477E19-EFA4-490F-85CB-03891BAC0C04}" type="presOf" srcId="{374A4320-1A4E-4507-A740-27255FAF15BA}" destId="{5E161DFB-5833-4C3A-AE0F-211E5096AC05}" srcOrd="0" destOrd="0" presId="urn:microsoft.com/office/officeart/2005/8/layout/hierarchy6"/>
    <dgm:cxn modelId="{47738319-5798-412C-BC1E-0879C171D361}" type="presOf" srcId="{3AD9707C-F05D-4C01-8D6B-780CFE9B97AC}" destId="{C7C5C891-6082-4F5A-A04C-CDB7219B2BA9}" srcOrd="0" destOrd="0" presId="urn:microsoft.com/office/officeart/2005/8/layout/hierarchy6"/>
    <dgm:cxn modelId="{B3164127-D2B5-4840-A211-36FE5B6015A1}" srcId="{26895F9B-E764-463C-B785-C69374E843D0}" destId="{A8F1245D-C6C5-48DB-8BA2-F56B74134C9C}" srcOrd="0" destOrd="0" parTransId="{1D294A01-3811-43C2-BCF5-8784E5CAEA06}" sibTransId="{7425A120-CCC3-4A16-B87E-7E3AFBF3F1F6}"/>
    <dgm:cxn modelId="{D2562032-A883-4D67-BC1A-831A0026D967}" srcId="{C0691216-C15D-458E-9A09-EB0111BA6F9B}" destId="{F7786249-C1E2-4B4C-9621-4C7574F1C58A}" srcOrd="0" destOrd="0" parTransId="{F5DB28CE-4E46-40BF-8BD2-8E8D1EB224A4}" sibTransId="{80831865-EE00-4CC8-AB03-B38103814A34}"/>
    <dgm:cxn modelId="{7FD8CF33-B84A-4484-AF45-4D7C33F0E143}" srcId="{F7786249-C1E2-4B4C-9621-4C7574F1C58A}" destId="{D328D4CF-6723-46C6-B0BD-15AFCE6C777B}" srcOrd="2" destOrd="0" parTransId="{3C787F6C-82BC-45E6-B8AD-95D4907C0B6C}" sibTransId="{EB17B1D7-888F-49A7-BA0E-8ED296EA6F13}"/>
    <dgm:cxn modelId="{335A3E3C-8BE3-4206-8CE0-8B4784D5C2B5}" type="presOf" srcId="{1D294A01-3811-43C2-BCF5-8784E5CAEA06}" destId="{7E29ED9F-B21F-43DF-8A13-7AC847DDF79E}" srcOrd="0" destOrd="0" presId="urn:microsoft.com/office/officeart/2005/8/layout/hierarchy6"/>
    <dgm:cxn modelId="{4EEBFF5B-280F-4167-A9F1-28A90137BF91}" type="presOf" srcId="{3A1CD4A5-5152-40DD-BFF0-D6B7A36A68F5}" destId="{E9DF865A-C197-4A1D-BBC6-63B1E32027C0}" srcOrd="0" destOrd="0" presId="urn:microsoft.com/office/officeart/2005/8/layout/hierarchy6"/>
    <dgm:cxn modelId="{2828A55C-FD6C-4814-90F9-107870D3AFA8}" type="presOf" srcId="{EED7341A-975F-4365-8057-8EA02DD18AF4}" destId="{C60D943C-3838-4557-B52E-912AF117F5F8}" srcOrd="0" destOrd="0" presId="urn:microsoft.com/office/officeart/2005/8/layout/hierarchy6"/>
    <dgm:cxn modelId="{FD9AF863-01DF-4B9E-9C39-FA8B47A7DE18}" srcId="{26895F9B-E764-463C-B785-C69374E843D0}" destId="{9D20D9F5-BAB3-4AA0-81C8-6395294232A3}" srcOrd="2" destOrd="0" parTransId="{577C430B-C085-450B-86A9-9F6D1424CD09}" sibTransId="{D78973AF-7759-4C91-9553-232F878DC414}"/>
    <dgm:cxn modelId="{43E1E465-8813-445D-98B6-DA97F946A556}" type="presOf" srcId="{C0691216-C15D-458E-9A09-EB0111BA6F9B}" destId="{42EA374C-EDA7-4717-8AF3-66D19BA8C2E6}" srcOrd="0" destOrd="0" presId="urn:microsoft.com/office/officeart/2005/8/layout/hierarchy6"/>
    <dgm:cxn modelId="{3E475566-007F-4920-9F92-72C5A41D1EC7}" type="presOf" srcId="{C419BEEB-D440-4B0E-A47D-0EAE23E59FA3}" destId="{9CF553AE-3F6A-42D7-AAD8-9A8C6EB14CF7}" srcOrd="0" destOrd="0" presId="urn:microsoft.com/office/officeart/2005/8/layout/hierarchy6"/>
    <dgm:cxn modelId="{609D524A-DEAD-4E6C-91A7-85E05C52315B}" type="presOf" srcId="{996C83D1-4120-486D-9838-8DF2E402B332}" destId="{A057F0BD-9683-4EC6-A3F9-6FBEB6F77050}" srcOrd="0" destOrd="0" presId="urn:microsoft.com/office/officeart/2005/8/layout/hierarchy6"/>
    <dgm:cxn modelId="{EDC1DD6B-3BFE-4D5A-B03C-E68272F8FC13}" type="presOf" srcId="{13667A97-0BD3-4569-BE85-52E7D6F52114}" destId="{3333F375-FEB8-467D-877C-289051DF1F44}" srcOrd="0" destOrd="0" presId="urn:microsoft.com/office/officeart/2005/8/layout/hierarchy6"/>
    <dgm:cxn modelId="{3DFEF94C-D9AC-480B-9D8E-D6989D4D8AB9}" srcId="{C0691216-C15D-458E-9A09-EB0111BA6F9B}" destId="{1211BE31-B144-4197-BEBB-6467794639C8}" srcOrd="1" destOrd="0" parTransId="{BC65B29B-5766-46E4-A851-F3336DBF2AED}" sibTransId="{F5D002DD-A990-4DDC-874C-8009E746F950}"/>
    <dgm:cxn modelId="{71DB3073-A230-45BC-B9B5-299E6E5DF648}" type="presOf" srcId="{8FC6ACB4-04AA-4303-894F-F69724C0C071}" destId="{29C79418-A887-4000-A69A-C9BEAECFBC01}" srcOrd="0" destOrd="0" presId="urn:microsoft.com/office/officeart/2005/8/layout/hierarchy6"/>
    <dgm:cxn modelId="{D8254D7A-4F94-47E4-ADF6-9EA6F0C880E6}" srcId="{13667A97-0BD3-4569-BE85-52E7D6F52114}" destId="{26895F9B-E764-463C-B785-C69374E843D0}" srcOrd="0" destOrd="0" parTransId="{5FEF5B42-334D-4762-A95F-39C4516294CC}" sibTransId="{EDAC9711-41ED-4DD9-855E-C4D2BADF3AF9}"/>
    <dgm:cxn modelId="{3711717A-0BE9-4379-A15D-F40D6D18636A}" type="presOf" srcId="{C0003967-77D2-4F4E-AC28-3651871DE5BE}" destId="{16F0F33B-149A-42DD-8C70-A5A1E7BADE32}" srcOrd="0" destOrd="0" presId="urn:microsoft.com/office/officeart/2005/8/layout/hierarchy6"/>
    <dgm:cxn modelId="{4EC4F77A-2115-4DD2-BF49-1AD5824C627C}" type="presOf" srcId="{3C787F6C-82BC-45E6-B8AD-95D4907C0B6C}" destId="{8332EC53-5AF9-4AA2-AF06-55B06F5AA6A9}" srcOrd="0" destOrd="0" presId="urn:microsoft.com/office/officeart/2005/8/layout/hierarchy6"/>
    <dgm:cxn modelId="{D8CFDC7D-D34B-4136-AC01-C06EAFBED1EC}" srcId="{1211BE31-B144-4197-BEBB-6467794639C8}" destId="{996C83D1-4120-486D-9838-8DF2E402B332}" srcOrd="0" destOrd="0" parTransId="{3AD9707C-F05D-4C01-8D6B-780CFE9B97AC}" sibTransId="{D7359F09-D2BE-4958-9603-1EEA8190E491}"/>
    <dgm:cxn modelId="{03670C84-C272-4EBB-B273-5E2C1C178A71}" type="presOf" srcId="{16B532F8-D01B-4AFC-BD17-41D22462F5CD}" destId="{EAD1BAC8-1AB0-4EAA-B407-1B1A3552C51B}" srcOrd="0" destOrd="0" presId="urn:microsoft.com/office/officeart/2005/8/layout/hierarchy6"/>
    <dgm:cxn modelId="{BB2903A3-9992-4C45-B1B2-2EE54B9C8F38}" type="presOf" srcId="{1211BE31-B144-4197-BEBB-6467794639C8}" destId="{7B376D2C-A736-4259-BBD8-4294723EE86B}" srcOrd="0" destOrd="0" presId="urn:microsoft.com/office/officeart/2005/8/layout/hierarchy6"/>
    <dgm:cxn modelId="{4925CCAB-38D1-466B-8576-09F60364FA22}" type="presOf" srcId="{BC65B29B-5766-46E4-A851-F3336DBF2AED}" destId="{EA5BC9A5-DC97-401F-A5B3-211D26C8D1B0}" srcOrd="0" destOrd="0" presId="urn:microsoft.com/office/officeart/2005/8/layout/hierarchy6"/>
    <dgm:cxn modelId="{81D2B0AD-5323-4D61-9221-D508EF23907B}" type="presOf" srcId="{DC29B313-2F5C-4F33-9ABF-03C47F5C24E0}" destId="{10616423-139E-461F-8B1F-EFB4922994EB}" srcOrd="0" destOrd="0" presId="urn:microsoft.com/office/officeart/2005/8/layout/hierarchy6"/>
    <dgm:cxn modelId="{5033A4BA-AE61-49E0-A9C6-D3EA2CD9BF26}" type="presOf" srcId="{F7786249-C1E2-4B4C-9621-4C7574F1C58A}" destId="{6257051A-5458-4808-9945-93F78A549A03}" srcOrd="0" destOrd="0" presId="urn:microsoft.com/office/officeart/2005/8/layout/hierarchy6"/>
    <dgm:cxn modelId="{15D4D4BA-DFE3-4BB2-85FC-A46BBA38224D}" srcId="{1211BE31-B144-4197-BEBB-6467794639C8}" destId="{E37FE966-BB17-4AE6-9E44-BB41C725572B}" srcOrd="2" destOrd="0" parTransId="{374A4320-1A4E-4507-A740-27255FAF15BA}" sibTransId="{D8351068-7731-4B89-9EC6-A48CC8612BD0}"/>
    <dgm:cxn modelId="{E4B776C2-8624-4457-8A2B-0BAB4F0B9B32}" type="presOf" srcId="{A8F1245D-C6C5-48DB-8BA2-F56B74134C9C}" destId="{73BFA480-55C6-4356-89F0-AAA26B0B5474}" srcOrd="0" destOrd="0" presId="urn:microsoft.com/office/officeart/2005/8/layout/hierarchy6"/>
    <dgm:cxn modelId="{2EFB57C8-CB03-4557-862E-B184E9B57C7A}" type="presOf" srcId="{9D20D9F5-BAB3-4AA0-81C8-6395294232A3}" destId="{12FAB9C5-2B4A-4441-A149-F8F5AEBE1AB6}" srcOrd="0" destOrd="0" presId="urn:microsoft.com/office/officeart/2005/8/layout/hierarchy6"/>
    <dgm:cxn modelId="{3774BECB-91A2-4EC1-91F6-547835232E5D}" type="presOf" srcId="{26895F9B-E764-463C-B785-C69374E843D0}" destId="{3C9DD6D4-A8E4-4946-8959-E7356AE0EBB5}" srcOrd="0" destOrd="0" presId="urn:microsoft.com/office/officeart/2005/8/layout/hierarchy6"/>
    <dgm:cxn modelId="{FDC29EDC-414D-41FD-A6CC-D1BEAEC971F2}" type="presOf" srcId="{F5DB28CE-4E46-40BF-8BD2-8E8D1EB224A4}" destId="{53D5CC5E-7A23-4B2B-B672-484217187B70}" srcOrd="0" destOrd="0" presId="urn:microsoft.com/office/officeart/2005/8/layout/hierarchy6"/>
    <dgm:cxn modelId="{25BE2CDD-F4BC-44EB-9B45-2612D1B3B171}" srcId="{F7786249-C1E2-4B4C-9621-4C7574F1C58A}" destId="{16B532F8-D01B-4AFC-BD17-41D22462F5CD}" srcOrd="1" destOrd="0" parTransId="{C419BEEB-D440-4B0E-A47D-0EAE23E59FA3}" sibTransId="{27282B50-316B-4197-84C2-02A2733DDF14}"/>
    <dgm:cxn modelId="{99EA69E3-4438-44CA-8C2E-B047B30E7309}" srcId="{1211BE31-B144-4197-BEBB-6467794639C8}" destId="{DC29B313-2F5C-4F33-9ABF-03C47F5C24E0}" srcOrd="1" destOrd="0" parTransId="{8FC6ACB4-04AA-4303-894F-F69724C0C071}" sibTransId="{A11FAF6E-877C-40BB-9D80-C5F3F1019E70}"/>
    <dgm:cxn modelId="{337DA1E4-5AEE-476E-8FA3-3122C5EF6070}" srcId="{26895F9B-E764-463C-B785-C69374E843D0}" destId="{C0691216-C15D-458E-9A09-EB0111BA6F9B}" srcOrd="1" destOrd="0" parTransId="{EED7341A-975F-4365-8057-8EA02DD18AF4}" sibTransId="{B9C911DD-8F47-4FE9-86C1-DC625804763F}"/>
    <dgm:cxn modelId="{C59ED9E7-A46C-4268-97A1-94734B3D0DDA}" type="presOf" srcId="{D328D4CF-6723-46C6-B0BD-15AFCE6C777B}" destId="{2EAA05FB-367A-424C-A983-8D630A266740}" srcOrd="0" destOrd="0" presId="urn:microsoft.com/office/officeart/2005/8/layout/hierarchy6"/>
    <dgm:cxn modelId="{9CCF99EE-C083-4DB6-8C09-A09A67A6ECFE}" type="presOf" srcId="{E37FE966-BB17-4AE6-9E44-BB41C725572B}" destId="{381B6E57-BCF5-47F3-85C9-D43F76310E95}" srcOrd="0" destOrd="0" presId="urn:microsoft.com/office/officeart/2005/8/layout/hierarchy6"/>
    <dgm:cxn modelId="{1D1E25F1-709F-4BC8-BF9C-F332B9E371D2}" srcId="{F7786249-C1E2-4B4C-9621-4C7574F1C58A}" destId="{C0003967-77D2-4F4E-AC28-3651871DE5BE}" srcOrd="0" destOrd="0" parTransId="{3A1CD4A5-5152-40DD-BFF0-D6B7A36A68F5}" sibTransId="{BF27FFB8-D60D-4BCA-A930-BFE73503B2BE}"/>
    <dgm:cxn modelId="{2CCF56F8-8596-4D19-A067-F75F0D8DFBD3}" type="presOf" srcId="{577C430B-C085-450B-86A9-9F6D1424CD09}" destId="{1D1511D6-62FE-49F3-822A-83170F1A07D0}" srcOrd="0" destOrd="0" presId="urn:microsoft.com/office/officeart/2005/8/layout/hierarchy6"/>
    <dgm:cxn modelId="{53C2E049-B5D1-4848-A54E-9ED6AD97DA21}" type="presParOf" srcId="{3333F375-FEB8-467D-877C-289051DF1F44}" destId="{E168B652-F029-48A1-851C-D5783CE59DA4}" srcOrd="0" destOrd="0" presId="urn:microsoft.com/office/officeart/2005/8/layout/hierarchy6"/>
    <dgm:cxn modelId="{FFE669BA-99EC-4DF0-81C8-CB86AFEC7507}" type="presParOf" srcId="{E168B652-F029-48A1-851C-D5783CE59DA4}" destId="{25D942A2-60DE-4B61-A7E6-D4264B748592}" srcOrd="0" destOrd="0" presId="urn:microsoft.com/office/officeart/2005/8/layout/hierarchy6"/>
    <dgm:cxn modelId="{F1FBBEDF-F7F3-49C5-B3C9-34C4866AB334}" type="presParOf" srcId="{25D942A2-60DE-4B61-A7E6-D4264B748592}" destId="{01CEB96A-1929-4521-9BA4-2ECE3F5AFDCC}" srcOrd="0" destOrd="0" presId="urn:microsoft.com/office/officeart/2005/8/layout/hierarchy6"/>
    <dgm:cxn modelId="{032C1A41-86E3-4FD9-B9BD-29C138CB619B}" type="presParOf" srcId="{01CEB96A-1929-4521-9BA4-2ECE3F5AFDCC}" destId="{3C9DD6D4-A8E4-4946-8959-E7356AE0EBB5}" srcOrd="0" destOrd="0" presId="urn:microsoft.com/office/officeart/2005/8/layout/hierarchy6"/>
    <dgm:cxn modelId="{89989C61-8016-45F7-BF1E-89ACF381B06F}" type="presParOf" srcId="{01CEB96A-1929-4521-9BA4-2ECE3F5AFDCC}" destId="{7B22889A-2178-4481-ACD5-B1674AC53099}" srcOrd="1" destOrd="0" presId="urn:microsoft.com/office/officeart/2005/8/layout/hierarchy6"/>
    <dgm:cxn modelId="{14A87937-E7C3-4093-B6C0-37AA1D2A1E26}" type="presParOf" srcId="{7B22889A-2178-4481-ACD5-B1674AC53099}" destId="{7E29ED9F-B21F-43DF-8A13-7AC847DDF79E}" srcOrd="0" destOrd="0" presId="urn:microsoft.com/office/officeart/2005/8/layout/hierarchy6"/>
    <dgm:cxn modelId="{5691E515-9C0C-4CF9-809E-4ACB3FF737AA}" type="presParOf" srcId="{7B22889A-2178-4481-ACD5-B1674AC53099}" destId="{F4286EF8-2925-4AC1-9BE3-8293CBFCB0FD}" srcOrd="1" destOrd="0" presId="urn:microsoft.com/office/officeart/2005/8/layout/hierarchy6"/>
    <dgm:cxn modelId="{3CF6FFA4-BCEF-41D8-8D0F-4FE0B4B8255D}" type="presParOf" srcId="{F4286EF8-2925-4AC1-9BE3-8293CBFCB0FD}" destId="{73BFA480-55C6-4356-89F0-AAA26B0B5474}" srcOrd="0" destOrd="0" presId="urn:microsoft.com/office/officeart/2005/8/layout/hierarchy6"/>
    <dgm:cxn modelId="{835C574A-88C6-42CE-98CD-78732E2C7F87}" type="presParOf" srcId="{F4286EF8-2925-4AC1-9BE3-8293CBFCB0FD}" destId="{489C95CC-A24C-4152-AC1E-D10E0DE0EED9}" srcOrd="1" destOrd="0" presId="urn:microsoft.com/office/officeart/2005/8/layout/hierarchy6"/>
    <dgm:cxn modelId="{1D266DAA-008C-4484-B67A-0E3701CA5060}" type="presParOf" srcId="{7B22889A-2178-4481-ACD5-B1674AC53099}" destId="{C60D943C-3838-4557-B52E-912AF117F5F8}" srcOrd="2" destOrd="0" presId="urn:microsoft.com/office/officeart/2005/8/layout/hierarchy6"/>
    <dgm:cxn modelId="{CB654FEF-C8BF-48A4-93A5-BFCCB4772467}" type="presParOf" srcId="{7B22889A-2178-4481-ACD5-B1674AC53099}" destId="{50ABCBB1-77BF-44F9-AF08-F41E7732AC67}" srcOrd="3" destOrd="0" presId="urn:microsoft.com/office/officeart/2005/8/layout/hierarchy6"/>
    <dgm:cxn modelId="{A8032FB0-4370-4C43-94D2-26CD91A6FC6B}" type="presParOf" srcId="{50ABCBB1-77BF-44F9-AF08-F41E7732AC67}" destId="{42EA374C-EDA7-4717-8AF3-66D19BA8C2E6}" srcOrd="0" destOrd="0" presId="urn:microsoft.com/office/officeart/2005/8/layout/hierarchy6"/>
    <dgm:cxn modelId="{8E34BC2A-2404-41A1-956C-AB951506C2D8}" type="presParOf" srcId="{50ABCBB1-77BF-44F9-AF08-F41E7732AC67}" destId="{4885A349-C975-40BA-B60D-DFDF63F5019A}" srcOrd="1" destOrd="0" presId="urn:microsoft.com/office/officeart/2005/8/layout/hierarchy6"/>
    <dgm:cxn modelId="{13BE46D5-7129-41A9-B38A-3E25660491EC}" type="presParOf" srcId="{4885A349-C975-40BA-B60D-DFDF63F5019A}" destId="{53D5CC5E-7A23-4B2B-B672-484217187B70}" srcOrd="0" destOrd="0" presId="urn:microsoft.com/office/officeart/2005/8/layout/hierarchy6"/>
    <dgm:cxn modelId="{01DD466F-5949-4AE2-9209-F97A2C3AF658}" type="presParOf" srcId="{4885A349-C975-40BA-B60D-DFDF63F5019A}" destId="{AD0C29A7-74DA-4F7E-9073-A0F916F99F0B}" srcOrd="1" destOrd="0" presId="urn:microsoft.com/office/officeart/2005/8/layout/hierarchy6"/>
    <dgm:cxn modelId="{E77BD175-4B87-48DA-AB88-0965B9318A95}" type="presParOf" srcId="{AD0C29A7-74DA-4F7E-9073-A0F916F99F0B}" destId="{6257051A-5458-4808-9945-93F78A549A03}" srcOrd="0" destOrd="0" presId="urn:microsoft.com/office/officeart/2005/8/layout/hierarchy6"/>
    <dgm:cxn modelId="{13407045-4E4A-4AE2-BCBB-02FDA5C722F5}" type="presParOf" srcId="{AD0C29A7-74DA-4F7E-9073-A0F916F99F0B}" destId="{71B039AB-7BAC-4B0E-8E84-B4EDEDF5E857}" srcOrd="1" destOrd="0" presId="urn:microsoft.com/office/officeart/2005/8/layout/hierarchy6"/>
    <dgm:cxn modelId="{F15C18EA-8EBA-454A-ACCF-D3693711ADD2}" type="presParOf" srcId="{71B039AB-7BAC-4B0E-8E84-B4EDEDF5E857}" destId="{E9DF865A-C197-4A1D-BBC6-63B1E32027C0}" srcOrd="0" destOrd="0" presId="urn:microsoft.com/office/officeart/2005/8/layout/hierarchy6"/>
    <dgm:cxn modelId="{7911EFB6-623C-492A-A516-24FD1C846652}" type="presParOf" srcId="{71B039AB-7BAC-4B0E-8E84-B4EDEDF5E857}" destId="{F796CA69-C9FE-4F67-AD23-79295E0FAEEE}" srcOrd="1" destOrd="0" presId="urn:microsoft.com/office/officeart/2005/8/layout/hierarchy6"/>
    <dgm:cxn modelId="{D2CA8901-9D52-4B78-B0DA-59D1C2D3BDA4}" type="presParOf" srcId="{F796CA69-C9FE-4F67-AD23-79295E0FAEEE}" destId="{16F0F33B-149A-42DD-8C70-A5A1E7BADE32}" srcOrd="0" destOrd="0" presId="urn:microsoft.com/office/officeart/2005/8/layout/hierarchy6"/>
    <dgm:cxn modelId="{D287C9DD-3B4D-4BAE-A6A7-831EC9F8F400}" type="presParOf" srcId="{F796CA69-C9FE-4F67-AD23-79295E0FAEEE}" destId="{DDF7FF21-6BBA-4614-BC39-625277B08CB4}" srcOrd="1" destOrd="0" presId="urn:microsoft.com/office/officeart/2005/8/layout/hierarchy6"/>
    <dgm:cxn modelId="{F4098696-2BCE-4AA9-A130-CBE4928C0317}" type="presParOf" srcId="{71B039AB-7BAC-4B0E-8E84-B4EDEDF5E857}" destId="{9CF553AE-3F6A-42D7-AAD8-9A8C6EB14CF7}" srcOrd="2" destOrd="0" presId="urn:microsoft.com/office/officeart/2005/8/layout/hierarchy6"/>
    <dgm:cxn modelId="{D010C4AD-9EDF-4B05-99AC-4A4BC2912312}" type="presParOf" srcId="{71B039AB-7BAC-4B0E-8E84-B4EDEDF5E857}" destId="{8D31C32F-05E3-42A0-B6FE-D7C82C8624AF}" srcOrd="3" destOrd="0" presId="urn:microsoft.com/office/officeart/2005/8/layout/hierarchy6"/>
    <dgm:cxn modelId="{2E810022-5A11-4B95-B28B-E84101B973F8}" type="presParOf" srcId="{8D31C32F-05E3-42A0-B6FE-D7C82C8624AF}" destId="{EAD1BAC8-1AB0-4EAA-B407-1B1A3552C51B}" srcOrd="0" destOrd="0" presId="urn:microsoft.com/office/officeart/2005/8/layout/hierarchy6"/>
    <dgm:cxn modelId="{37D83120-BFC4-4BB6-83B9-7875A120AEDF}" type="presParOf" srcId="{8D31C32F-05E3-42A0-B6FE-D7C82C8624AF}" destId="{8F4D625E-6073-4DD9-AF69-E051AFA87808}" srcOrd="1" destOrd="0" presId="urn:microsoft.com/office/officeart/2005/8/layout/hierarchy6"/>
    <dgm:cxn modelId="{65501460-4AE0-4528-AB73-0D039969D802}" type="presParOf" srcId="{71B039AB-7BAC-4B0E-8E84-B4EDEDF5E857}" destId="{8332EC53-5AF9-4AA2-AF06-55B06F5AA6A9}" srcOrd="4" destOrd="0" presId="urn:microsoft.com/office/officeart/2005/8/layout/hierarchy6"/>
    <dgm:cxn modelId="{77FFD8E6-3741-47BC-BFEB-F2A3808A97B3}" type="presParOf" srcId="{71B039AB-7BAC-4B0E-8E84-B4EDEDF5E857}" destId="{E0488689-6AC4-4C68-86AA-6E5EEA4E6995}" srcOrd="5" destOrd="0" presId="urn:microsoft.com/office/officeart/2005/8/layout/hierarchy6"/>
    <dgm:cxn modelId="{5F256527-E45C-4E87-A936-075193FC245F}" type="presParOf" srcId="{E0488689-6AC4-4C68-86AA-6E5EEA4E6995}" destId="{2EAA05FB-367A-424C-A983-8D630A266740}" srcOrd="0" destOrd="0" presId="urn:microsoft.com/office/officeart/2005/8/layout/hierarchy6"/>
    <dgm:cxn modelId="{1107ACBB-8D84-4FA1-8FDF-0CBC778E19DC}" type="presParOf" srcId="{E0488689-6AC4-4C68-86AA-6E5EEA4E6995}" destId="{FAF42F96-8AEA-4493-BCE2-C1C498893E6B}" srcOrd="1" destOrd="0" presId="urn:microsoft.com/office/officeart/2005/8/layout/hierarchy6"/>
    <dgm:cxn modelId="{240BBA35-55D3-4C35-9CAA-8291B43D74E4}" type="presParOf" srcId="{4885A349-C975-40BA-B60D-DFDF63F5019A}" destId="{EA5BC9A5-DC97-401F-A5B3-211D26C8D1B0}" srcOrd="2" destOrd="0" presId="urn:microsoft.com/office/officeart/2005/8/layout/hierarchy6"/>
    <dgm:cxn modelId="{F067188C-68D9-48C5-8B13-0F546C6C4C97}" type="presParOf" srcId="{4885A349-C975-40BA-B60D-DFDF63F5019A}" destId="{74EB1C4B-3514-4A1D-B788-DF34BBFF6F17}" srcOrd="3" destOrd="0" presId="urn:microsoft.com/office/officeart/2005/8/layout/hierarchy6"/>
    <dgm:cxn modelId="{DAFA6300-388E-475A-9345-648F3E78B8B2}" type="presParOf" srcId="{74EB1C4B-3514-4A1D-B788-DF34BBFF6F17}" destId="{7B376D2C-A736-4259-BBD8-4294723EE86B}" srcOrd="0" destOrd="0" presId="urn:microsoft.com/office/officeart/2005/8/layout/hierarchy6"/>
    <dgm:cxn modelId="{FE1033BF-4BC7-40D7-8A6E-B24087F66C3B}" type="presParOf" srcId="{74EB1C4B-3514-4A1D-B788-DF34BBFF6F17}" destId="{FAF35210-D679-41E1-B820-8A5ABE09298B}" srcOrd="1" destOrd="0" presId="urn:microsoft.com/office/officeart/2005/8/layout/hierarchy6"/>
    <dgm:cxn modelId="{F027DC26-7AF5-44DF-B593-BDDD9C5137D5}" type="presParOf" srcId="{FAF35210-D679-41E1-B820-8A5ABE09298B}" destId="{C7C5C891-6082-4F5A-A04C-CDB7219B2BA9}" srcOrd="0" destOrd="0" presId="urn:microsoft.com/office/officeart/2005/8/layout/hierarchy6"/>
    <dgm:cxn modelId="{6DDCEA88-5D8F-4C59-8E71-E965BFDF3004}" type="presParOf" srcId="{FAF35210-D679-41E1-B820-8A5ABE09298B}" destId="{B4DC5F89-D9A6-49CE-8CF9-48AACB7AA885}" srcOrd="1" destOrd="0" presId="urn:microsoft.com/office/officeart/2005/8/layout/hierarchy6"/>
    <dgm:cxn modelId="{14177346-610B-4433-8B27-52D6E919C3EB}" type="presParOf" srcId="{B4DC5F89-D9A6-49CE-8CF9-48AACB7AA885}" destId="{A057F0BD-9683-4EC6-A3F9-6FBEB6F77050}" srcOrd="0" destOrd="0" presId="urn:microsoft.com/office/officeart/2005/8/layout/hierarchy6"/>
    <dgm:cxn modelId="{BC64EAC4-1AF6-46AE-B549-DEE3082C4A66}" type="presParOf" srcId="{B4DC5F89-D9A6-49CE-8CF9-48AACB7AA885}" destId="{6F9B26EB-64F6-420A-9AF2-A5FE8D1E49FD}" srcOrd="1" destOrd="0" presId="urn:microsoft.com/office/officeart/2005/8/layout/hierarchy6"/>
    <dgm:cxn modelId="{C8576EE5-A57C-4CA6-A478-5C64CFFF8C41}" type="presParOf" srcId="{FAF35210-D679-41E1-B820-8A5ABE09298B}" destId="{29C79418-A887-4000-A69A-C9BEAECFBC01}" srcOrd="2" destOrd="0" presId="urn:microsoft.com/office/officeart/2005/8/layout/hierarchy6"/>
    <dgm:cxn modelId="{F484921F-70DE-41D8-925C-185550E4F3BD}" type="presParOf" srcId="{FAF35210-D679-41E1-B820-8A5ABE09298B}" destId="{B6794964-3181-480A-85A0-02ACB7AE9552}" srcOrd="3" destOrd="0" presId="urn:microsoft.com/office/officeart/2005/8/layout/hierarchy6"/>
    <dgm:cxn modelId="{1EE2FA81-76FE-4C47-8223-FE99A760009A}" type="presParOf" srcId="{B6794964-3181-480A-85A0-02ACB7AE9552}" destId="{10616423-139E-461F-8B1F-EFB4922994EB}" srcOrd="0" destOrd="0" presId="urn:microsoft.com/office/officeart/2005/8/layout/hierarchy6"/>
    <dgm:cxn modelId="{A8065514-5EE4-45BC-A8C6-91F67647411E}" type="presParOf" srcId="{B6794964-3181-480A-85A0-02ACB7AE9552}" destId="{62DF0E83-F40D-4580-B780-DA9223EEFC23}" srcOrd="1" destOrd="0" presId="urn:microsoft.com/office/officeart/2005/8/layout/hierarchy6"/>
    <dgm:cxn modelId="{5F2555C0-16CC-4533-AA73-25E059C757F0}" type="presParOf" srcId="{FAF35210-D679-41E1-B820-8A5ABE09298B}" destId="{5E161DFB-5833-4C3A-AE0F-211E5096AC05}" srcOrd="4" destOrd="0" presId="urn:microsoft.com/office/officeart/2005/8/layout/hierarchy6"/>
    <dgm:cxn modelId="{EF198EBC-76DF-42DC-AD49-6720730E1B81}" type="presParOf" srcId="{FAF35210-D679-41E1-B820-8A5ABE09298B}" destId="{DF1078F3-84AB-435D-A91A-644F83A3A9B6}" srcOrd="5" destOrd="0" presId="urn:microsoft.com/office/officeart/2005/8/layout/hierarchy6"/>
    <dgm:cxn modelId="{D8EBE253-ECF3-42B4-A491-235641FBCE41}" type="presParOf" srcId="{DF1078F3-84AB-435D-A91A-644F83A3A9B6}" destId="{381B6E57-BCF5-47F3-85C9-D43F76310E95}" srcOrd="0" destOrd="0" presId="urn:microsoft.com/office/officeart/2005/8/layout/hierarchy6"/>
    <dgm:cxn modelId="{99D8AF0E-E332-4B1F-9922-583040A8FBA2}" type="presParOf" srcId="{DF1078F3-84AB-435D-A91A-644F83A3A9B6}" destId="{816C70CD-2AD3-4DF9-BEFC-44BE3129896D}" srcOrd="1" destOrd="0" presId="urn:microsoft.com/office/officeart/2005/8/layout/hierarchy6"/>
    <dgm:cxn modelId="{BAF2A1DB-3835-409A-B8B1-097F2EC097C2}" type="presParOf" srcId="{7B22889A-2178-4481-ACD5-B1674AC53099}" destId="{1D1511D6-62FE-49F3-822A-83170F1A07D0}" srcOrd="4" destOrd="0" presId="urn:microsoft.com/office/officeart/2005/8/layout/hierarchy6"/>
    <dgm:cxn modelId="{272B2E45-0AAD-49EE-9D80-53430A2C5935}" type="presParOf" srcId="{7B22889A-2178-4481-ACD5-B1674AC53099}" destId="{C0D0DE6D-290A-4FB4-BFF5-65DFEC579000}" srcOrd="5" destOrd="0" presId="urn:microsoft.com/office/officeart/2005/8/layout/hierarchy6"/>
    <dgm:cxn modelId="{A922590F-2776-4F6E-9967-C4FF554EEFA1}" type="presParOf" srcId="{C0D0DE6D-290A-4FB4-BFF5-65DFEC579000}" destId="{12FAB9C5-2B4A-4441-A149-F8F5AEBE1AB6}" srcOrd="0" destOrd="0" presId="urn:microsoft.com/office/officeart/2005/8/layout/hierarchy6"/>
    <dgm:cxn modelId="{363ED7FE-D4E0-4A3D-B6E2-560882F6EFB4}" type="presParOf" srcId="{C0D0DE6D-290A-4FB4-BFF5-65DFEC579000}" destId="{D9DCE2A3-E01D-4D3F-B923-1A634A747F89}" srcOrd="1" destOrd="0" presId="urn:microsoft.com/office/officeart/2005/8/layout/hierarchy6"/>
    <dgm:cxn modelId="{3E467933-6079-425B-AB95-F01E05838984}" type="presParOf" srcId="{3333F375-FEB8-467D-877C-289051DF1F44}" destId="{2C1492D0-0DAB-4393-95D6-033CFE0AF2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3DD880-D31B-489F-AD48-B108A3F1F556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15D9E640-519A-4929-AF3E-044C4BF10782}">
      <dgm:prSet phldrT="[テキスト]" custT="1"/>
      <dgm:spPr/>
      <dgm:t>
        <a:bodyPr/>
        <a:lstStyle/>
        <a:p>
          <a:r>
            <a:rPr kumimoji="1" lang="ja-JP" altLang="en-US" sz="2000" b="1" dirty="0"/>
            <a:t>　　プロジェクト</a:t>
          </a:r>
        </a:p>
      </dgm:t>
    </dgm:pt>
    <dgm:pt modelId="{A010ECA8-4517-49E8-B654-A4135F10FAAD}" type="parTrans" cxnId="{6837347A-E727-4CF2-9010-B0FF1185BD09}">
      <dgm:prSet/>
      <dgm:spPr/>
      <dgm:t>
        <a:bodyPr/>
        <a:lstStyle/>
        <a:p>
          <a:endParaRPr kumimoji="1" lang="ja-JP" altLang="en-US" b="1"/>
        </a:p>
      </dgm:t>
    </dgm:pt>
    <dgm:pt modelId="{821E7FE5-5D75-4136-9A12-00380F15FCDA}" type="sibTrans" cxnId="{6837347A-E727-4CF2-9010-B0FF1185BD09}">
      <dgm:prSet/>
      <dgm:spPr/>
      <dgm:t>
        <a:bodyPr/>
        <a:lstStyle/>
        <a:p>
          <a:endParaRPr kumimoji="1" lang="ja-JP" altLang="en-US" b="1"/>
        </a:p>
      </dgm:t>
    </dgm:pt>
    <dgm:pt modelId="{F3D4409F-C696-4FB9-9FFD-2422EFB40CBF}">
      <dgm:prSet phldrT="[テキスト]" custT="1"/>
      <dgm:spPr/>
      <dgm:t>
        <a:bodyPr/>
        <a:lstStyle/>
        <a:p>
          <a:r>
            <a:rPr kumimoji="1" lang="ja-JP" altLang="en-US" sz="1800" b="1" dirty="0"/>
            <a:t>実行処理</a:t>
          </a:r>
        </a:p>
      </dgm:t>
    </dgm:pt>
    <dgm:pt modelId="{46AD7E5A-C201-4973-B43A-866BA2246550}" type="parTrans" cxnId="{0BE06612-AA9E-4E40-A165-2D6B0B1C786C}">
      <dgm:prSet/>
      <dgm:spPr/>
      <dgm:t>
        <a:bodyPr/>
        <a:lstStyle/>
        <a:p>
          <a:endParaRPr kumimoji="1" lang="ja-JP" altLang="en-US" b="1"/>
        </a:p>
      </dgm:t>
    </dgm:pt>
    <dgm:pt modelId="{2FCA218F-84F2-4CC1-836A-0E82F8376673}" type="sibTrans" cxnId="{0BE06612-AA9E-4E40-A165-2D6B0B1C786C}">
      <dgm:prSet/>
      <dgm:spPr/>
      <dgm:t>
        <a:bodyPr/>
        <a:lstStyle/>
        <a:p>
          <a:endParaRPr kumimoji="1" lang="ja-JP" altLang="en-US" b="1"/>
        </a:p>
      </dgm:t>
    </dgm:pt>
    <dgm:pt modelId="{C5B47D08-AF8E-4B46-A5D3-8D1D5AADB3FD}">
      <dgm:prSet phldrT="[テキスト]" custT="1"/>
      <dgm:spPr/>
      <dgm:t>
        <a:bodyPr/>
        <a:lstStyle/>
        <a:p>
          <a:r>
            <a:rPr kumimoji="1" lang="ja-JP" altLang="en-US" sz="1800" b="1"/>
            <a:t>打刻処理</a:t>
          </a:r>
          <a:endParaRPr kumimoji="1" lang="ja-JP" altLang="en-US" sz="1800" b="1" dirty="0"/>
        </a:p>
      </dgm:t>
    </dgm:pt>
    <dgm:pt modelId="{BBB1B69D-F0CF-471F-B1DE-2B7EA5A76889}" type="parTrans" cxnId="{54BAE4C1-E71C-4B49-B9B8-3CB9E388D223}">
      <dgm:prSet/>
      <dgm:spPr/>
      <dgm:t>
        <a:bodyPr/>
        <a:lstStyle/>
        <a:p>
          <a:endParaRPr kumimoji="1" lang="ja-JP" altLang="en-US" b="1"/>
        </a:p>
      </dgm:t>
    </dgm:pt>
    <dgm:pt modelId="{4A18FBC1-52BA-49CC-9AF1-0962DD0E7ABD}" type="sibTrans" cxnId="{54BAE4C1-E71C-4B49-B9B8-3CB9E388D223}">
      <dgm:prSet/>
      <dgm:spPr/>
      <dgm:t>
        <a:bodyPr/>
        <a:lstStyle/>
        <a:p>
          <a:endParaRPr kumimoji="1" lang="ja-JP" altLang="en-US" b="1"/>
        </a:p>
      </dgm:t>
    </dgm:pt>
    <dgm:pt modelId="{B6DCD586-D5A1-43AC-8E01-6F229A183394}">
      <dgm:prSet phldrT="[テキスト]" custT="1"/>
      <dgm:spPr/>
      <dgm:t>
        <a:bodyPr/>
        <a:lstStyle/>
        <a:p>
          <a:r>
            <a:rPr kumimoji="1" lang="en-US" altLang="ja-JP" sz="1800" b="1"/>
            <a:t>DB</a:t>
          </a:r>
          <a:r>
            <a:rPr kumimoji="1" lang="ja-JP" altLang="en-US" sz="1800" b="1"/>
            <a:t>処理</a:t>
          </a:r>
          <a:endParaRPr kumimoji="1" lang="ja-JP" altLang="en-US" sz="1800" b="1" dirty="0"/>
        </a:p>
      </dgm:t>
    </dgm:pt>
    <dgm:pt modelId="{F64CE4E0-7351-4EAC-9D81-391C102BDC10}" type="parTrans" cxnId="{3AE85F29-11EB-4CFC-8C94-9E5383E6EFC6}">
      <dgm:prSet/>
      <dgm:spPr/>
      <dgm:t>
        <a:bodyPr/>
        <a:lstStyle/>
        <a:p>
          <a:endParaRPr kumimoji="1" lang="ja-JP" altLang="en-US" b="1"/>
        </a:p>
      </dgm:t>
    </dgm:pt>
    <dgm:pt modelId="{C7D9ACFA-63AB-47B0-AA88-E4CD61274625}" type="sibTrans" cxnId="{3AE85F29-11EB-4CFC-8C94-9E5383E6EFC6}">
      <dgm:prSet/>
      <dgm:spPr/>
      <dgm:t>
        <a:bodyPr/>
        <a:lstStyle/>
        <a:p>
          <a:endParaRPr kumimoji="1" lang="ja-JP" altLang="en-US" b="1"/>
        </a:p>
      </dgm:t>
    </dgm:pt>
    <dgm:pt modelId="{8F4AD72B-4A72-49A7-9DEC-10D556CA0194}">
      <dgm:prSet phldrT="[テキスト]" custT="1"/>
      <dgm:spPr/>
      <dgm:t>
        <a:bodyPr/>
        <a:lstStyle/>
        <a:p>
          <a:r>
            <a:rPr kumimoji="1" lang="ja-JP" altLang="en-US" sz="1800" b="1"/>
            <a:t>ログイン処理</a:t>
          </a:r>
          <a:endParaRPr kumimoji="1" lang="ja-JP" altLang="en-US" sz="1800" b="1" dirty="0"/>
        </a:p>
      </dgm:t>
    </dgm:pt>
    <dgm:pt modelId="{4319F902-00DE-4C6B-908B-73A02B15614D}" type="parTrans" cxnId="{CFC0FD74-4F02-489F-9992-BE90060C33CE}">
      <dgm:prSet/>
      <dgm:spPr/>
      <dgm:t>
        <a:bodyPr/>
        <a:lstStyle/>
        <a:p>
          <a:endParaRPr kumimoji="1" lang="ja-JP" altLang="en-US" b="1"/>
        </a:p>
      </dgm:t>
    </dgm:pt>
    <dgm:pt modelId="{7B50D68B-0C38-4C38-9235-9D611C3931C0}" type="sibTrans" cxnId="{CFC0FD74-4F02-489F-9992-BE90060C33CE}">
      <dgm:prSet/>
      <dgm:spPr/>
      <dgm:t>
        <a:bodyPr/>
        <a:lstStyle/>
        <a:p>
          <a:endParaRPr kumimoji="1" lang="ja-JP" altLang="en-US" b="1"/>
        </a:p>
      </dgm:t>
    </dgm:pt>
    <dgm:pt modelId="{D48E8378-1527-4F42-A846-EE3C65B7922E}">
      <dgm:prSet phldrT="[テキスト]" custT="1"/>
      <dgm:spPr/>
      <dgm:t>
        <a:bodyPr/>
        <a:lstStyle/>
        <a:p>
          <a:pPr marL="0" indent="0"/>
          <a:r>
            <a:rPr kumimoji="1" lang="en-US" altLang="ja-JP" sz="1800" b="1" dirty="0"/>
            <a:t>GUI</a:t>
          </a:r>
          <a:endParaRPr kumimoji="1" lang="ja-JP" altLang="en-US" sz="1800" b="1" dirty="0"/>
        </a:p>
      </dgm:t>
    </dgm:pt>
    <dgm:pt modelId="{BC219149-4F87-4F15-8C70-23EAF248FBBA}" type="parTrans" cxnId="{C57E7667-C1A1-4A90-971C-EE8858CEA047}">
      <dgm:prSet/>
      <dgm:spPr/>
      <dgm:t>
        <a:bodyPr/>
        <a:lstStyle/>
        <a:p>
          <a:endParaRPr kumimoji="1" lang="ja-JP" altLang="en-US" b="1"/>
        </a:p>
      </dgm:t>
    </dgm:pt>
    <dgm:pt modelId="{C22283A2-9455-4435-B705-18A810C1AFB1}" type="sibTrans" cxnId="{C57E7667-C1A1-4A90-971C-EE8858CEA047}">
      <dgm:prSet/>
      <dgm:spPr/>
      <dgm:t>
        <a:bodyPr/>
        <a:lstStyle/>
        <a:p>
          <a:endParaRPr kumimoji="1" lang="ja-JP" altLang="en-US" b="1"/>
        </a:p>
      </dgm:t>
    </dgm:pt>
    <dgm:pt modelId="{7B75C5FB-57E0-45AF-AE19-3A4BB77BBB8C}">
      <dgm:prSet phldrT="[テキスト]" custT="1"/>
      <dgm:spPr/>
      <dgm:t>
        <a:bodyPr/>
        <a:lstStyle/>
        <a:p>
          <a:r>
            <a:rPr kumimoji="1" lang="en-US" altLang="ja-JP" sz="1800" b="1" dirty="0"/>
            <a:t>Web</a:t>
          </a:r>
          <a:r>
            <a:rPr kumimoji="1" lang="ja-JP" altLang="en-US" sz="1800" b="1" dirty="0"/>
            <a:t>処理</a:t>
          </a:r>
        </a:p>
      </dgm:t>
    </dgm:pt>
    <dgm:pt modelId="{E123C166-8972-4CB3-8C32-FD23053C5AF3}" type="parTrans" cxnId="{C7C2A923-58AD-4DA9-B903-69305B27FAC0}">
      <dgm:prSet/>
      <dgm:spPr/>
      <dgm:t>
        <a:bodyPr/>
        <a:lstStyle/>
        <a:p>
          <a:endParaRPr kumimoji="1" lang="ja-JP" altLang="en-US" b="1"/>
        </a:p>
      </dgm:t>
    </dgm:pt>
    <dgm:pt modelId="{F342C9BC-FBED-4BA2-A760-02A834F8C56C}" type="sibTrans" cxnId="{C7C2A923-58AD-4DA9-B903-69305B27FAC0}">
      <dgm:prSet/>
      <dgm:spPr/>
      <dgm:t>
        <a:bodyPr/>
        <a:lstStyle/>
        <a:p>
          <a:endParaRPr kumimoji="1" lang="ja-JP" altLang="en-US" b="1"/>
        </a:p>
      </dgm:t>
    </dgm:pt>
    <dgm:pt modelId="{84A508AE-590C-4264-8A45-A7D5CB1612D1}">
      <dgm:prSet phldrT="[テキスト]" custT="1"/>
      <dgm:spPr/>
      <dgm:t>
        <a:bodyPr/>
        <a:lstStyle/>
        <a:p>
          <a:r>
            <a:rPr kumimoji="1" lang="ja-JP" altLang="en-US" sz="1800" b="1" dirty="0"/>
            <a:t>実行クラス</a:t>
          </a:r>
        </a:p>
      </dgm:t>
    </dgm:pt>
    <dgm:pt modelId="{A7E33EF0-CCF5-4F65-8009-1BADAE6332D1}" type="parTrans" cxnId="{3742CC46-59CD-4F50-824E-50384FFC7A5C}">
      <dgm:prSet/>
      <dgm:spPr/>
      <dgm:t>
        <a:bodyPr/>
        <a:lstStyle/>
        <a:p>
          <a:endParaRPr kumimoji="1" lang="ja-JP" altLang="en-US" b="1"/>
        </a:p>
      </dgm:t>
    </dgm:pt>
    <dgm:pt modelId="{CD589DEB-C865-4DB0-BACD-386835B58A4A}" type="sibTrans" cxnId="{3742CC46-59CD-4F50-824E-50384FFC7A5C}">
      <dgm:prSet/>
      <dgm:spPr/>
      <dgm:t>
        <a:bodyPr/>
        <a:lstStyle/>
        <a:p>
          <a:endParaRPr kumimoji="1" lang="ja-JP" altLang="en-US" b="1"/>
        </a:p>
      </dgm:t>
    </dgm:pt>
    <dgm:pt modelId="{ED5220A8-E867-488B-A096-DD2E9920ED70}">
      <dgm:prSet phldrT="[テキスト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1" lang="ja-JP" altLang="en-US" sz="1800" b="1" dirty="0"/>
            <a:t>抽象</a:t>
          </a:r>
          <a:endParaRPr kumimoji="1" lang="en-US" altLang="ja-JP" sz="1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kumimoji="1" lang="ja-JP" altLang="en-US" sz="1800" b="1" dirty="0"/>
            <a:t>打刻クラス</a:t>
          </a:r>
        </a:p>
      </dgm:t>
    </dgm:pt>
    <dgm:pt modelId="{9F407617-DF8E-429D-A54A-2FC55B191995}" type="parTrans" cxnId="{94A552B6-3731-48FD-A2C0-F60FED12D61B}">
      <dgm:prSet/>
      <dgm:spPr/>
      <dgm:t>
        <a:bodyPr/>
        <a:lstStyle/>
        <a:p>
          <a:endParaRPr kumimoji="1" lang="ja-JP" altLang="en-US" b="1"/>
        </a:p>
      </dgm:t>
    </dgm:pt>
    <dgm:pt modelId="{DB03862B-ECE3-4ACF-BDCF-9D0D6C33680B}" type="sibTrans" cxnId="{94A552B6-3731-48FD-A2C0-F60FED12D61B}">
      <dgm:prSet/>
      <dgm:spPr/>
      <dgm:t>
        <a:bodyPr/>
        <a:lstStyle/>
        <a:p>
          <a:endParaRPr kumimoji="1" lang="ja-JP" altLang="en-US" b="1"/>
        </a:p>
      </dgm:t>
    </dgm:pt>
    <dgm:pt modelId="{D97C809E-A5FC-4C52-91AE-67C07D52EF2E}">
      <dgm:prSet phldrT="[テキスト]" custT="1"/>
      <dgm:spPr/>
      <dgm:t>
        <a:bodyPr/>
        <a:lstStyle/>
        <a:p>
          <a:r>
            <a:rPr kumimoji="1" lang="ja-JP" altLang="en-US" sz="1800" b="1"/>
            <a:t>抽象ログインクラス</a:t>
          </a:r>
          <a:endParaRPr kumimoji="1" lang="ja-JP" altLang="en-US" sz="1800" b="1" dirty="0"/>
        </a:p>
      </dgm:t>
    </dgm:pt>
    <dgm:pt modelId="{EE72C0AD-277F-44F5-843C-FCB1D03A81F8}" type="parTrans" cxnId="{79FBBF00-CD91-4350-ADAF-A415029237D7}">
      <dgm:prSet/>
      <dgm:spPr/>
      <dgm:t>
        <a:bodyPr/>
        <a:lstStyle/>
        <a:p>
          <a:endParaRPr kumimoji="1" lang="ja-JP" altLang="en-US" b="1"/>
        </a:p>
      </dgm:t>
    </dgm:pt>
    <dgm:pt modelId="{53BF817E-714A-43FC-A8FE-58FC929530AB}" type="sibTrans" cxnId="{79FBBF00-CD91-4350-ADAF-A415029237D7}">
      <dgm:prSet/>
      <dgm:spPr/>
      <dgm:t>
        <a:bodyPr/>
        <a:lstStyle/>
        <a:p>
          <a:endParaRPr kumimoji="1" lang="ja-JP" altLang="en-US" b="1"/>
        </a:p>
      </dgm:t>
    </dgm:pt>
    <dgm:pt modelId="{0E2CF42E-D7F1-450F-9548-50DF7546C6D6}">
      <dgm:prSet phldrT="[テキスト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1" lang="ja-JP" altLang="en-US" sz="1800" b="1" dirty="0"/>
            <a:t>抽象</a:t>
          </a:r>
          <a:r>
            <a:rPr kumimoji="1" lang="en-US" altLang="ja-JP" sz="1800" b="1" dirty="0"/>
            <a:t>DB</a:t>
          </a:r>
          <a:r>
            <a:rPr kumimoji="1" lang="ja-JP" altLang="en-US" sz="1800" b="1" dirty="0"/>
            <a:t>処理</a:t>
          </a:r>
          <a:endParaRPr kumimoji="1" lang="en-US" altLang="ja-JP" sz="1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kumimoji="1" lang="ja-JP" altLang="en-US" sz="1800" b="1" dirty="0"/>
            <a:t>クラス</a:t>
          </a:r>
        </a:p>
      </dgm:t>
    </dgm:pt>
    <dgm:pt modelId="{CC133592-535D-4CEE-801A-9514DA99E84A}" type="parTrans" cxnId="{9B26A61F-9608-4EC9-896E-B0FD4E3A230C}">
      <dgm:prSet/>
      <dgm:spPr/>
      <dgm:t>
        <a:bodyPr/>
        <a:lstStyle/>
        <a:p>
          <a:endParaRPr kumimoji="1" lang="ja-JP" altLang="en-US" b="1"/>
        </a:p>
      </dgm:t>
    </dgm:pt>
    <dgm:pt modelId="{D12B21E1-E0D2-42C5-AA5D-F48B7760ECAF}" type="sibTrans" cxnId="{9B26A61F-9608-4EC9-896E-B0FD4E3A230C}">
      <dgm:prSet/>
      <dgm:spPr/>
      <dgm:t>
        <a:bodyPr/>
        <a:lstStyle/>
        <a:p>
          <a:endParaRPr kumimoji="1" lang="ja-JP" altLang="en-US" b="1"/>
        </a:p>
      </dgm:t>
    </dgm:pt>
    <dgm:pt modelId="{6BA08774-8306-420C-9F55-002C8F2F33E4}">
      <dgm:prSet phldrT="[テキスト]" custT="1"/>
      <dgm:spPr/>
      <dgm:t>
        <a:bodyPr/>
        <a:lstStyle/>
        <a:p>
          <a:r>
            <a:rPr kumimoji="1" lang="ja-JP" altLang="en-US" sz="1800" b="1" dirty="0"/>
            <a:t>抽象</a:t>
          </a:r>
          <a:r>
            <a:rPr kumimoji="1" lang="en-US" altLang="ja-JP" sz="1800" b="1" dirty="0"/>
            <a:t>Web</a:t>
          </a:r>
          <a:r>
            <a:rPr kumimoji="1" lang="ja-JP" altLang="en-US" sz="1800" b="1" dirty="0"/>
            <a:t>処理クラス</a:t>
          </a:r>
        </a:p>
      </dgm:t>
    </dgm:pt>
    <dgm:pt modelId="{3D2E91A8-A54A-4982-8FC4-10B90A48AA27}" type="parTrans" cxnId="{532886D9-FFBF-4774-9C59-3ABC2474D883}">
      <dgm:prSet/>
      <dgm:spPr/>
      <dgm:t>
        <a:bodyPr/>
        <a:lstStyle/>
        <a:p>
          <a:endParaRPr kumimoji="1" lang="ja-JP" altLang="en-US" b="1"/>
        </a:p>
      </dgm:t>
    </dgm:pt>
    <dgm:pt modelId="{0AF65C7F-FD34-453C-9DC9-AC7B85CF86DB}" type="sibTrans" cxnId="{532886D9-FFBF-4774-9C59-3ABC2474D883}">
      <dgm:prSet/>
      <dgm:spPr/>
      <dgm:t>
        <a:bodyPr/>
        <a:lstStyle/>
        <a:p>
          <a:endParaRPr kumimoji="1" lang="ja-JP" altLang="en-US" b="1"/>
        </a:p>
      </dgm:t>
    </dgm:pt>
    <dgm:pt modelId="{20C29204-FB94-4C41-9CD3-2EE9B8E789E1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800" b="1" dirty="0"/>
            <a:t>画面描画</a:t>
          </a:r>
          <a:endParaRPr kumimoji="1" lang="en-US" altLang="ja-JP" sz="1800" b="1" dirty="0"/>
        </a:p>
        <a:p>
          <a:pPr>
            <a:spcAft>
              <a:spcPts val="0"/>
            </a:spcAft>
          </a:pPr>
          <a:r>
            <a:rPr kumimoji="1" lang="ja-JP" altLang="en-US" sz="1800" b="1" dirty="0"/>
            <a:t>クラス</a:t>
          </a:r>
        </a:p>
      </dgm:t>
    </dgm:pt>
    <dgm:pt modelId="{F50348EC-B10F-4648-BDAA-B0F6781D3AE8}" type="sibTrans" cxnId="{20821526-4386-4176-93BE-6C40FD41D9FA}">
      <dgm:prSet/>
      <dgm:spPr/>
      <dgm:t>
        <a:bodyPr/>
        <a:lstStyle/>
        <a:p>
          <a:endParaRPr kumimoji="1" lang="ja-JP" altLang="en-US"/>
        </a:p>
      </dgm:t>
    </dgm:pt>
    <dgm:pt modelId="{C58E64DC-B7EA-4111-85F4-AB6304B15B04}" type="parTrans" cxnId="{20821526-4386-4176-93BE-6C40FD41D9FA}">
      <dgm:prSet/>
      <dgm:spPr/>
      <dgm:t>
        <a:bodyPr/>
        <a:lstStyle/>
        <a:p>
          <a:endParaRPr kumimoji="1" lang="ja-JP" altLang="en-US"/>
        </a:p>
      </dgm:t>
    </dgm:pt>
    <dgm:pt modelId="{EC394DEB-99D8-4E03-A746-C924227CB400}" type="pres">
      <dgm:prSet presAssocID="{A93DD880-D31B-489F-AD48-B108A3F1F55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902715-A7DD-4379-9B6E-FBBE806D44F4}" type="pres">
      <dgm:prSet presAssocID="{A93DD880-D31B-489F-AD48-B108A3F1F556}" presName="hierFlow" presStyleCnt="0"/>
      <dgm:spPr/>
    </dgm:pt>
    <dgm:pt modelId="{F41C009E-EF1B-44BC-8422-FAF255EF88E2}" type="pres">
      <dgm:prSet presAssocID="{A93DD880-D31B-489F-AD48-B108A3F1F55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0CC7F1-479E-4AEB-82B2-DDAC2C5CE13C}" type="pres">
      <dgm:prSet presAssocID="{15D9E640-519A-4929-AF3E-044C4BF10782}" presName="Name14" presStyleCnt="0"/>
      <dgm:spPr/>
    </dgm:pt>
    <dgm:pt modelId="{DF78C1BE-8F8C-4123-A041-0F4BA49A5FFD}" type="pres">
      <dgm:prSet presAssocID="{15D9E640-519A-4929-AF3E-044C4BF10782}" presName="level1Shape" presStyleLbl="node0" presStyleIdx="0" presStyleCnt="1" custScaleX="291441" custLinFactNeighborY="-35156">
        <dgm:presLayoutVars>
          <dgm:chPref val="3"/>
        </dgm:presLayoutVars>
      </dgm:prSet>
      <dgm:spPr/>
    </dgm:pt>
    <dgm:pt modelId="{DD02F122-DEE3-4CE0-B0A3-35FBF702AE88}" type="pres">
      <dgm:prSet presAssocID="{15D9E640-519A-4929-AF3E-044C4BF10782}" presName="hierChild2" presStyleCnt="0"/>
      <dgm:spPr/>
    </dgm:pt>
    <dgm:pt modelId="{AFA438F8-43CF-401E-BC0D-6DEEB9EEA666}" type="pres">
      <dgm:prSet presAssocID="{46AD7E5A-C201-4973-B43A-866BA2246550}" presName="Name19" presStyleLbl="parChTrans1D2" presStyleIdx="0" presStyleCnt="6"/>
      <dgm:spPr/>
    </dgm:pt>
    <dgm:pt modelId="{8CA8AF1D-CCFE-480B-BBB4-21F10002061E}" type="pres">
      <dgm:prSet presAssocID="{F3D4409F-C696-4FB9-9FFD-2422EFB40CBF}" presName="Name21" presStyleCnt="0"/>
      <dgm:spPr/>
    </dgm:pt>
    <dgm:pt modelId="{3A0D97A8-B47E-4222-B091-13E78048BA57}" type="pres">
      <dgm:prSet presAssocID="{F3D4409F-C696-4FB9-9FFD-2422EFB40CBF}" presName="level2Shape" presStyleLbl="node2" presStyleIdx="0" presStyleCnt="6" custScaleX="167566"/>
      <dgm:spPr/>
    </dgm:pt>
    <dgm:pt modelId="{065E59A5-59D5-4F85-A616-3212CF75B313}" type="pres">
      <dgm:prSet presAssocID="{F3D4409F-C696-4FB9-9FFD-2422EFB40CBF}" presName="hierChild3" presStyleCnt="0"/>
      <dgm:spPr/>
    </dgm:pt>
    <dgm:pt modelId="{3A9EA2AB-A8C4-4BC4-AD52-0A476570DB74}" type="pres">
      <dgm:prSet presAssocID="{A7E33EF0-CCF5-4F65-8009-1BADAE6332D1}" presName="Name19" presStyleLbl="parChTrans1D3" presStyleIdx="0" presStyleCnt="6"/>
      <dgm:spPr/>
    </dgm:pt>
    <dgm:pt modelId="{0C0D50EA-FAB6-49CE-A1B8-87918157A19A}" type="pres">
      <dgm:prSet presAssocID="{84A508AE-590C-4264-8A45-A7D5CB1612D1}" presName="Name21" presStyleCnt="0"/>
      <dgm:spPr/>
    </dgm:pt>
    <dgm:pt modelId="{CFD84115-4991-4586-8B25-E412DECD65DA}" type="pres">
      <dgm:prSet presAssocID="{84A508AE-590C-4264-8A45-A7D5CB1612D1}" presName="level2Shape" presStyleLbl="node3" presStyleIdx="0" presStyleCnt="6" custScaleX="167566" custScaleY="133934"/>
      <dgm:spPr/>
    </dgm:pt>
    <dgm:pt modelId="{023F5F98-64D5-4280-8CE0-619B72DBD424}" type="pres">
      <dgm:prSet presAssocID="{84A508AE-590C-4264-8A45-A7D5CB1612D1}" presName="hierChild3" presStyleCnt="0"/>
      <dgm:spPr/>
    </dgm:pt>
    <dgm:pt modelId="{957EE15C-1139-4553-A637-CB0D122E6C71}" type="pres">
      <dgm:prSet presAssocID="{BBB1B69D-F0CF-471F-B1DE-2B7EA5A76889}" presName="Name19" presStyleLbl="parChTrans1D2" presStyleIdx="1" presStyleCnt="6"/>
      <dgm:spPr/>
    </dgm:pt>
    <dgm:pt modelId="{7D027EEF-E9C1-47B3-9FEE-F51521F5F4C6}" type="pres">
      <dgm:prSet presAssocID="{C5B47D08-AF8E-4B46-A5D3-8D1D5AADB3FD}" presName="Name21" presStyleCnt="0"/>
      <dgm:spPr/>
    </dgm:pt>
    <dgm:pt modelId="{F8C12CB3-3175-4D3D-9E1A-AE3435F12D1D}" type="pres">
      <dgm:prSet presAssocID="{C5B47D08-AF8E-4B46-A5D3-8D1D5AADB3FD}" presName="level2Shape" presStyleLbl="node2" presStyleIdx="1" presStyleCnt="6" custScaleX="167566"/>
      <dgm:spPr/>
    </dgm:pt>
    <dgm:pt modelId="{E2329C7A-2CB3-4F4B-AA10-4B14EF434A8A}" type="pres">
      <dgm:prSet presAssocID="{C5B47D08-AF8E-4B46-A5D3-8D1D5AADB3FD}" presName="hierChild3" presStyleCnt="0"/>
      <dgm:spPr/>
    </dgm:pt>
    <dgm:pt modelId="{42E02B7F-54B1-4B91-978C-E8439672A8F1}" type="pres">
      <dgm:prSet presAssocID="{9F407617-DF8E-429D-A54A-2FC55B191995}" presName="Name19" presStyleLbl="parChTrans1D3" presStyleIdx="1" presStyleCnt="6"/>
      <dgm:spPr/>
    </dgm:pt>
    <dgm:pt modelId="{E2BE501B-2E72-443C-950C-85E54FDC59ED}" type="pres">
      <dgm:prSet presAssocID="{ED5220A8-E867-488B-A096-DD2E9920ED70}" presName="Name21" presStyleCnt="0"/>
      <dgm:spPr/>
    </dgm:pt>
    <dgm:pt modelId="{E52F0567-B392-4DCA-A34B-F950F3615763}" type="pres">
      <dgm:prSet presAssocID="{ED5220A8-E867-488B-A096-DD2E9920ED70}" presName="level2Shape" presStyleLbl="node3" presStyleIdx="1" presStyleCnt="6" custScaleX="167566" custScaleY="133934"/>
      <dgm:spPr/>
    </dgm:pt>
    <dgm:pt modelId="{86E06E18-3E22-4ED5-9528-3CEC9155A6F4}" type="pres">
      <dgm:prSet presAssocID="{ED5220A8-E867-488B-A096-DD2E9920ED70}" presName="hierChild3" presStyleCnt="0"/>
      <dgm:spPr/>
    </dgm:pt>
    <dgm:pt modelId="{D1561F79-FAD4-48B6-9607-DE4BD80992A7}" type="pres">
      <dgm:prSet presAssocID="{4319F902-00DE-4C6B-908B-73A02B15614D}" presName="Name19" presStyleLbl="parChTrans1D2" presStyleIdx="2" presStyleCnt="6"/>
      <dgm:spPr/>
    </dgm:pt>
    <dgm:pt modelId="{F5D1E52A-BBF8-4CFC-B09C-F383B3461B6C}" type="pres">
      <dgm:prSet presAssocID="{8F4AD72B-4A72-49A7-9DEC-10D556CA0194}" presName="Name21" presStyleCnt="0"/>
      <dgm:spPr/>
    </dgm:pt>
    <dgm:pt modelId="{B331B644-0697-4BD6-ABCC-466DD14A78D5}" type="pres">
      <dgm:prSet presAssocID="{8F4AD72B-4A72-49A7-9DEC-10D556CA0194}" presName="level2Shape" presStyleLbl="node2" presStyleIdx="2" presStyleCnt="6" custScaleX="167566"/>
      <dgm:spPr/>
    </dgm:pt>
    <dgm:pt modelId="{B503D875-5DCD-4930-AF21-35B1B7865CFA}" type="pres">
      <dgm:prSet presAssocID="{8F4AD72B-4A72-49A7-9DEC-10D556CA0194}" presName="hierChild3" presStyleCnt="0"/>
      <dgm:spPr/>
    </dgm:pt>
    <dgm:pt modelId="{4A5E6D01-9F55-4660-BD2E-4CEC9B5BE79C}" type="pres">
      <dgm:prSet presAssocID="{EE72C0AD-277F-44F5-843C-FCB1D03A81F8}" presName="Name19" presStyleLbl="parChTrans1D3" presStyleIdx="2" presStyleCnt="6"/>
      <dgm:spPr/>
    </dgm:pt>
    <dgm:pt modelId="{7EFD2DD4-23A0-4299-81AB-801E7952F4E6}" type="pres">
      <dgm:prSet presAssocID="{D97C809E-A5FC-4C52-91AE-67C07D52EF2E}" presName="Name21" presStyleCnt="0"/>
      <dgm:spPr/>
    </dgm:pt>
    <dgm:pt modelId="{22527521-92A1-46DB-9F0E-F4C4BF0ABFAA}" type="pres">
      <dgm:prSet presAssocID="{D97C809E-A5FC-4C52-91AE-67C07D52EF2E}" presName="level2Shape" presStyleLbl="node3" presStyleIdx="2" presStyleCnt="6" custScaleX="167566" custScaleY="133934"/>
      <dgm:spPr/>
    </dgm:pt>
    <dgm:pt modelId="{2805278E-E206-4BC9-B2D6-15A4EC6ECCA5}" type="pres">
      <dgm:prSet presAssocID="{D97C809E-A5FC-4C52-91AE-67C07D52EF2E}" presName="hierChild3" presStyleCnt="0"/>
      <dgm:spPr/>
    </dgm:pt>
    <dgm:pt modelId="{D61E5737-A774-4634-BE18-AACB072F6051}" type="pres">
      <dgm:prSet presAssocID="{F64CE4E0-7351-4EAC-9D81-391C102BDC10}" presName="Name19" presStyleLbl="parChTrans1D2" presStyleIdx="3" presStyleCnt="6"/>
      <dgm:spPr/>
    </dgm:pt>
    <dgm:pt modelId="{D4E64D66-873B-4008-A216-F88B499546F2}" type="pres">
      <dgm:prSet presAssocID="{B6DCD586-D5A1-43AC-8E01-6F229A183394}" presName="Name21" presStyleCnt="0"/>
      <dgm:spPr/>
    </dgm:pt>
    <dgm:pt modelId="{6B343D5A-D0E8-4681-A9B7-2DB6C87D7552}" type="pres">
      <dgm:prSet presAssocID="{B6DCD586-D5A1-43AC-8E01-6F229A183394}" presName="level2Shape" presStyleLbl="node2" presStyleIdx="3" presStyleCnt="6" custScaleX="167566"/>
      <dgm:spPr/>
    </dgm:pt>
    <dgm:pt modelId="{2208B36E-48D0-4835-9B4D-0408644AD9B6}" type="pres">
      <dgm:prSet presAssocID="{B6DCD586-D5A1-43AC-8E01-6F229A183394}" presName="hierChild3" presStyleCnt="0"/>
      <dgm:spPr/>
    </dgm:pt>
    <dgm:pt modelId="{B9D0DFD7-C20D-4CF2-839F-44DC12FAF791}" type="pres">
      <dgm:prSet presAssocID="{CC133592-535D-4CEE-801A-9514DA99E84A}" presName="Name19" presStyleLbl="parChTrans1D3" presStyleIdx="3" presStyleCnt="6"/>
      <dgm:spPr/>
    </dgm:pt>
    <dgm:pt modelId="{1FF07884-7B8B-41B4-A99D-629543E9E2A4}" type="pres">
      <dgm:prSet presAssocID="{0E2CF42E-D7F1-450F-9548-50DF7546C6D6}" presName="Name21" presStyleCnt="0"/>
      <dgm:spPr/>
    </dgm:pt>
    <dgm:pt modelId="{DBE43E69-D506-4F37-B0A6-F0E30C6C082B}" type="pres">
      <dgm:prSet presAssocID="{0E2CF42E-D7F1-450F-9548-50DF7546C6D6}" presName="level2Shape" presStyleLbl="node3" presStyleIdx="3" presStyleCnt="6" custScaleX="167566" custScaleY="133934"/>
      <dgm:spPr/>
    </dgm:pt>
    <dgm:pt modelId="{453E5F5C-2AA5-48DF-9BF6-245C57B09A1C}" type="pres">
      <dgm:prSet presAssocID="{0E2CF42E-D7F1-450F-9548-50DF7546C6D6}" presName="hierChild3" presStyleCnt="0"/>
      <dgm:spPr/>
    </dgm:pt>
    <dgm:pt modelId="{D6926FD8-1A1E-42EF-9D77-ED3B84EEFA66}" type="pres">
      <dgm:prSet presAssocID="{E123C166-8972-4CB3-8C32-FD23053C5AF3}" presName="Name19" presStyleLbl="parChTrans1D2" presStyleIdx="4" presStyleCnt="6"/>
      <dgm:spPr/>
    </dgm:pt>
    <dgm:pt modelId="{081AAFF9-415F-423F-829B-160DF99325AA}" type="pres">
      <dgm:prSet presAssocID="{7B75C5FB-57E0-45AF-AE19-3A4BB77BBB8C}" presName="Name21" presStyleCnt="0"/>
      <dgm:spPr/>
    </dgm:pt>
    <dgm:pt modelId="{492FF80B-6119-41F7-B8A0-7C6C2F2D69A0}" type="pres">
      <dgm:prSet presAssocID="{7B75C5FB-57E0-45AF-AE19-3A4BB77BBB8C}" presName="level2Shape" presStyleLbl="node2" presStyleIdx="4" presStyleCnt="6" custScaleX="167566"/>
      <dgm:spPr/>
    </dgm:pt>
    <dgm:pt modelId="{19B51113-68CE-4853-94F8-F5946C62CC61}" type="pres">
      <dgm:prSet presAssocID="{7B75C5FB-57E0-45AF-AE19-3A4BB77BBB8C}" presName="hierChild3" presStyleCnt="0"/>
      <dgm:spPr/>
    </dgm:pt>
    <dgm:pt modelId="{2D3F17F6-41EA-4387-8B40-F4FCEB580C50}" type="pres">
      <dgm:prSet presAssocID="{3D2E91A8-A54A-4982-8FC4-10B90A48AA27}" presName="Name19" presStyleLbl="parChTrans1D3" presStyleIdx="4" presStyleCnt="6"/>
      <dgm:spPr/>
    </dgm:pt>
    <dgm:pt modelId="{8998C2AA-8D8A-43C8-AC3C-21EF9CCBC7EB}" type="pres">
      <dgm:prSet presAssocID="{6BA08774-8306-420C-9F55-002C8F2F33E4}" presName="Name21" presStyleCnt="0"/>
      <dgm:spPr/>
    </dgm:pt>
    <dgm:pt modelId="{97F35C75-A3DA-4732-AFC8-81D1DC03AA66}" type="pres">
      <dgm:prSet presAssocID="{6BA08774-8306-420C-9F55-002C8F2F33E4}" presName="level2Shape" presStyleLbl="node3" presStyleIdx="4" presStyleCnt="6" custScaleX="167566" custScaleY="133934"/>
      <dgm:spPr/>
    </dgm:pt>
    <dgm:pt modelId="{14FA3875-DDD9-4773-9610-F6B130E5D2D3}" type="pres">
      <dgm:prSet presAssocID="{6BA08774-8306-420C-9F55-002C8F2F33E4}" presName="hierChild3" presStyleCnt="0"/>
      <dgm:spPr/>
    </dgm:pt>
    <dgm:pt modelId="{930A49F6-8414-4F56-BB31-5F75CF2F08B1}" type="pres">
      <dgm:prSet presAssocID="{BC219149-4F87-4F15-8C70-23EAF248FBBA}" presName="Name19" presStyleLbl="parChTrans1D2" presStyleIdx="5" presStyleCnt="6"/>
      <dgm:spPr/>
    </dgm:pt>
    <dgm:pt modelId="{63743275-822A-4A33-936D-E3F46016ADC0}" type="pres">
      <dgm:prSet presAssocID="{D48E8378-1527-4F42-A846-EE3C65B7922E}" presName="Name21" presStyleCnt="0"/>
      <dgm:spPr/>
    </dgm:pt>
    <dgm:pt modelId="{1F3BCE54-95F7-45A3-886C-AD4F8ECA4E15}" type="pres">
      <dgm:prSet presAssocID="{D48E8378-1527-4F42-A846-EE3C65B7922E}" presName="level2Shape" presStyleLbl="node2" presStyleIdx="5" presStyleCnt="6" custScaleX="167566"/>
      <dgm:spPr/>
    </dgm:pt>
    <dgm:pt modelId="{8E64894E-6E52-49BF-AEA0-88F3103AE29E}" type="pres">
      <dgm:prSet presAssocID="{D48E8378-1527-4F42-A846-EE3C65B7922E}" presName="hierChild3" presStyleCnt="0"/>
      <dgm:spPr/>
    </dgm:pt>
    <dgm:pt modelId="{775B774B-7E35-491A-8142-4A93CE1641C0}" type="pres">
      <dgm:prSet presAssocID="{C58E64DC-B7EA-4111-85F4-AB6304B15B04}" presName="Name19" presStyleLbl="parChTrans1D3" presStyleIdx="5" presStyleCnt="6"/>
      <dgm:spPr/>
    </dgm:pt>
    <dgm:pt modelId="{7106C139-F10A-4B3C-8F86-5EE7DEF5C196}" type="pres">
      <dgm:prSet presAssocID="{20C29204-FB94-4C41-9CD3-2EE9B8E789E1}" presName="Name21" presStyleCnt="0"/>
      <dgm:spPr/>
    </dgm:pt>
    <dgm:pt modelId="{11B3BEDF-7FA1-49FF-A2D5-7A0F912AB93C}" type="pres">
      <dgm:prSet presAssocID="{20C29204-FB94-4C41-9CD3-2EE9B8E789E1}" presName="level2Shape" presStyleLbl="node3" presStyleIdx="5" presStyleCnt="6" custScaleX="167537" custScaleY="133777" custLinFactNeighborX="32" custLinFactNeighborY="113"/>
      <dgm:spPr/>
    </dgm:pt>
    <dgm:pt modelId="{C94E8BC5-FA86-44BA-9608-023AC3605172}" type="pres">
      <dgm:prSet presAssocID="{20C29204-FB94-4C41-9CD3-2EE9B8E789E1}" presName="hierChild3" presStyleCnt="0"/>
      <dgm:spPr/>
    </dgm:pt>
    <dgm:pt modelId="{B230A94C-0A69-41D5-BF36-088654A3DDAB}" type="pres">
      <dgm:prSet presAssocID="{A93DD880-D31B-489F-AD48-B108A3F1F556}" presName="bgShapesFlow" presStyleCnt="0"/>
      <dgm:spPr/>
    </dgm:pt>
  </dgm:ptLst>
  <dgm:cxnLst>
    <dgm:cxn modelId="{79FBBF00-CD91-4350-ADAF-A415029237D7}" srcId="{8F4AD72B-4A72-49A7-9DEC-10D556CA0194}" destId="{D97C809E-A5FC-4C52-91AE-67C07D52EF2E}" srcOrd="0" destOrd="0" parTransId="{EE72C0AD-277F-44F5-843C-FCB1D03A81F8}" sibTransId="{53BF817E-714A-43FC-A8FE-58FC929530AB}"/>
    <dgm:cxn modelId="{0BE06612-AA9E-4E40-A165-2D6B0B1C786C}" srcId="{15D9E640-519A-4929-AF3E-044C4BF10782}" destId="{F3D4409F-C696-4FB9-9FFD-2422EFB40CBF}" srcOrd="0" destOrd="0" parTransId="{46AD7E5A-C201-4973-B43A-866BA2246550}" sibTransId="{2FCA218F-84F2-4CC1-836A-0E82F8376673}"/>
    <dgm:cxn modelId="{FFA1F516-09DB-4085-A4F6-899F70ABB0CD}" type="presOf" srcId="{B6DCD586-D5A1-43AC-8E01-6F229A183394}" destId="{6B343D5A-D0E8-4681-A9B7-2DB6C87D7552}" srcOrd="0" destOrd="0" presId="urn:microsoft.com/office/officeart/2005/8/layout/hierarchy6"/>
    <dgm:cxn modelId="{BA70181B-DAE7-43B1-A9DB-4B16FA6C86EE}" type="presOf" srcId="{0E2CF42E-D7F1-450F-9548-50DF7546C6D6}" destId="{DBE43E69-D506-4F37-B0A6-F0E30C6C082B}" srcOrd="0" destOrd="0" presId="urn:microsoft.com/office/officeart/2005/8/layout/hierarchy6"/>
    <dgm:cxn modelId="{9B26A61F-9608-4EC9-896E-B0FD4E3A230C}" srcId="{B6DCD586-D5A1-43AC-8E01-6F229A183394}" destId="{0E2CF42E-D7F1-450F-9548-50DF7546C6D6}" srcOrd="0" destOrd="0" parTransId="{CC133592-535D-4CEE-801A-9514DA99E84A}" sibTransId="{D12B21E1-E0D2-42C5-AA5D-F48B7760ECAF}"/>
    <dgm:cxn modelId="{64942220-C9D4-4940-8F38-B7C268281210}" type="presOf" srcId="{BC219149-4F87-4F15-8C70-23EAF248FBBA}" destId="{930A49F6-8414-4F56-BB31-5F75CF2F08B1}" srcOrd="0" destOrd="0" presId="urn:microsoft.com/office/officeart/2005/8/layout/hierarchy6"/>
    <dgm:cxn modelId="{C7C2A923-58AD-4DA9-B903-69305B27FAC0}" srcId="{15D9E640-519A-4929-AF3E-044C4BF10782}" destId="{7B75C5FB-57E0-45AF-AE19-3A4BB77BBB8C}" srcOrd="4" destOrd="0" parTransId="{E123C166-8972-4CB3-8C32-FD23053C5AF3}" sibTransId="{F342C9BC-FBED-4BA2-A760-02A834F8C56C}"/>
    <dgm:cxn modelId="{20821526-4386-4176-93BE-6C40FD41D9FA}" srcId="{D48E8378-1527-4F42-A846-EE3C65B7922E}" destId="{20C29204-FB94-4C41-9CD3-2EE9B8E789E1}" srcOrd="0" destOrd="0" parTransId="{C58E64DC-B7EA-4111-85F4-AB6304B15B04}" sibTransId="{F50348EC-B10F-4648-BDAA-B0F6781D3AE8}"/>
    <dgm:cxn modelId="{3AE85F29-11EB-4CFC-8C94-9E5383E6EFC6}" srcId="{15D9E640-519A-4929-AF3E-044C4BF10782}" destId="{B6DCD586-D5A1-43AC-8E01-6F229A183394}" srcOrd="3" destOrd="0" parTransId="{F64CE4E0-7351-4EAC-9D81-391C102BDC10}" sibTransId="{C7D9ACFA-63AB-47B0-AA88-E4CD61274625}"/>
    <dgm:cxn modelId="{79CD6B2E-F8ED-40A1-B483-24EBBB8B3B85}" type="presOf" srcId="{84A508AE-590C-4264-8A45-A7D5CB1612D1}" destId="{CFD84115-4991-4586-8B25-E412DECD65DA}" srcOrd="0" destOrd="0" presId="urn:microsoft.com/office/officeart/2005/8/layout/hierarchy6"/>
    <dgm:cxn modelId="{62C57033-2727-4E77-9D07-9DDDA1B6BCDD}" type="presOf" srcId="{9F407617-DF8E-429D-A54A-2FC55B191995}" destId="{42E02B7F-54B1-4B91-978C-E8439672A8F1}" srcOrd="0" destOrd="0" presId="urn:microsoft.com/office/officeart/2005/8/layout/hierarchy6"/>
    <dgm:cxn modelId="{8EFFF440-ED2F-4B4B-94C1-4820EA39C624}" type="presOf" srcId="{3D2E91A8-A54A-4982-8FC4-10B90A48AA27}" destId="{2D3F17F6-41EA-4387-8B40-F4FCEB580C50}" srcOrd="0" destOrd="0" presId="urn:microsoft.com/office/officeart/2005/8/layout/hierarchy6"/>
    <dgm:cxn modelId="{7E8DE561-B2A5-4AE4-A912-A8650911E740}" type="presOf" srcId="{E123C166-8972-4CB3-8C32-FD23053C5AF3}" destId="{D6926FD8-1A1E-42EF-9D77-ED3B84EEFA66}" srcOrd="0" destOrd="0" presId="urn:microsoft.com/office/officeart/2005/8/layout/hierarchy6"/>
    <dgm:cxn modelId="{96620146-7112-463C-BD79-C038B5D9A5D5}" type="presOf" srcId="{7B75C5FB-57E0-45AF-AE19-3A4BB77BBB8C}" destId="{492FF80B-6119-41F7-B8A0-7C6C2F2D69A0}" srcOrd="0" destOrd="0" presId="urn:microsoft.com/office/officeart/2005/8/layout/hierarchy6"/>
    <dgm:cxn modelId="{3742CC46-59CD-4F50-824E-50384FFC7A5C}" srcId="{F3D4409F-C696-4FB9-9FFD-2422EFB40CBF}" destId="{84A508AE-590C-4264-8A45-A7D5CB1612D1}" srcOrd="0" destOrd="0" parTransId="{A7E33EF0-CCF5-4F65-8009-1BADAE6332D1}" sibTransId="{CD589DEB-C865-4DB0-BACD-386835B58A4A}"/>
    <dgm:cxn modelId="{D38A6567-41DC-43CD-8DFD-DE700E5D6730}" type="presOf" srcId="{D48E8378-1527-4F42-A846-EE3C65B7922E}" destId="{1F3BCE54-95F7-45A3-886C-AD4F8ECA4E15}" srcOrd="0" destOrd="0" presId="urn:microsoft.com/office/officeart/2005/8/layout/hierarchy6"/>
    <dgm:cxn modelId="{C57E7667-C1A1-4A90-971C-EE8858CEA047}" srcId="{15D9E640-519A-4929-AF3E-044C4BF10782}" destId="{D48E8378-1527-4F42-A846-EE3C65B7922E}" srcOrd="5" destOrd="0" parTransId="{BC219149-4F87-4F15-8C70-23EAF248FBBA}" sibTransId="{C22283A2-9455-4435-B705-18A810C1AFB1}"/>
    <dgm:cxn modelId="{CFC0FD74-4F02-489F-9992-BE90060C33CE}" srcId="{15D9E640-519A-4929-AF3E-044C4BF10782}" destId="{8F4AD72B-4A72-49A7-9DEC-10D556CA0194}" srcOrd="2" destOrd="0" parTransId="{4319F902-00DE-4C6B-908B-73A02B15614D}" sibTransId="{7B50D68B-0C38-4C38-9235-9D611C3931C0}"/>
    <dgm:cxn modelId="{FD143976-9792-4CC1-9CCE-95894C067770}" type="presOf" srcId="{C5B47D08-AF8E-4B46-A5D3-8D1D5AADB3FD}" destId="{F8C12CB3-3175-4D3D-9E1A-AE3435F12D1D}" srcOrd="0" destOrd="0" presId="urn:microsoft.com/office/officeart/2005/8/layout/hierarchy6"/>
    <dgm:cxn modelId="{1864F077-B68E-4C7E-9491-2544818D264D}" type="presOf" srcId="{F64CE4E0-7351-4EAC-9D81-391C102BDC10}" destId="{D61E5737-A774-4634-BE18-AACB072F6051}" srcOrd="0" destOrd="0" presId="urn:microsoft.com/office/officeart/2005/8/layout/hierarchy6"/>
    <dgm:cxn modelId="{6837347A-E727-4CF2-9010-B0FF1185BD09}" srcId="{A93DD880-D31B-489F-AD48-B108A3F1F556}" destId="{15D9E640-519A-4929-AF3E-044C4BF10782}" srcOrd="0" destOrd="0" parTransId="{A010ECA8-4517-49E8-B654-A4135F10FAAD}" sibTransId="{821E7FE5-5D75-4136-9A12-00380F15FCDA}"/>
    <dgm:cxn modelId="{26FDC07C-F611-4BA5-B31F-F652F24765FF}" type="presOf" srcId="{6BA08774-8306-420C-9F55-002C8F2F33E4}" destId="{97F35C75-A3DA-4732-AFC8-81D1DC03AA66}" srcOrd="0" destOrd="0" presId="urn:microsoft.com/office/officeart/2005/8/layout/hierarchy6"/>
    <dgm:cxn modelId="{1CDB2884-AF6B-4E07-BE77-7E66B3F15ECB}" type="presOf" srcId="{ED5220A8-E867-488B-A096-DD2E9920ED70}" destId="{E52F0567-B392-4DCA-A34B-F950F3615763}" srcOrd="0" destOrd="0" presId="urn:microsoft.com/office/officeart/2005/8/layout/hierarchy6"/>
    <dgm:cxn modelId="{89036E8B-48C8-4BA6-90A6-EC1A2066B1B4}" type="presOf" srcId="{8F4AD72B-4A72-49A7-9DEC-10D556CA0194}" destId="{B331B644-0697-4BD6-ABCC-466DD14A78D5}" srcOrd="0" destOrd="0" presId="urn:microsoft.com/office/officeart/2005/8/layout/hierarchy6"/>
    <dgm:cxn modelId="{96B6E18C-4FAA-482C-B4EB-2C3982BBCC4F}" type="presOf" srcId="{46AD7E5A-C201-4973-B43A-866BA2246550}" destId="{AFA438F8-43CF-401E-BC0D-6DEEB9EEA666}" srcOrd="0" destOrd="0" presId="urn:microsoft.com/office/officeart/2005/8/layout/hierarchy6"/>
    <dgm:cxn modelId="{73B00B9F-70EE-46AF-9D6B-D12C5CCFEC8E}" type="presOf" srcId="{C58E64DC-B7EA-4111-85F4-AB6304B15B04}" destId="{775B774B-7E35-491A-8142-4A93CE1641C0}" srcOrd="0" destOrd="0" presId="urn:microsoft.com/office/officeart/2005/8/layout/hierarchy6"/>
    <dgm:cxn modelId="{94A552B6-3731-48FD-A2C0-F60FED12D61B}" srcId="{C5B47D08-AF8E-4B46-A5D3-8D1D5AADB3FD}" destId="{ED5220A8-E867-488B-A096-DD2E9920ED70}" srcOrd="0" destOrd="0" parTransId="{9F407617-DF8E-429D-A54A-2FC55B191995}" sibTransId="{DB03862B-ECE3-4ACF-BDCF-9D0D6C33680B}"/>
    <dgm:cxn modelId="{B5D487BA-5EB4-4A60-86A6-ABF27CE12ACB}" type="presOf" srcId="{CC133592-535D-4CEE-801A-9514DA99E84A}" destId="{B9D0DFD7-C20D-4CF2-839F-44DC12FAF791}" srcOrd="0" destOrd="0" presId="urn:microsoft.com/office/officeart/2005/8/layout/hierarchy6"/>
    <dgm:cxn modelId="{BC1EC9BF-8327-445B-BAFA-6B2CE4A4DFFF}" type="presOf" srcId="{F3D4409F-C696-4FB9-9FFD-2422EFB40CBF}" destId="{3A0D97A8-B47E-4222-B091-13E78048BA57}" srcOrd="0" destOrd="0" presId="urn:microsoft.com/office/officeart/2005/8/layout/hierarchy6"/>
    <dgm:cxn modelId="{54BAE4C1-E71C-4B49-B9B8-3CB9E388D223}" srcId="{15D9E640-519A-4929-AF3E-044C4BF10782}" destId="{C5B47D08-AF8E-4B46-A5D3-8D1D5AADB3FD}" srcOrd="1" destOrd="0" parTransId="{BBB1B69D-F0CF-471F-B1DE-2B7EA5A76889}" sibTransId="{4A18FBC1-52BA-49CC-9AF1-0962DD0E7ABD}"/>
    <dgm:cxn modelId="{DB93EEC3-6925-4061-8AF7-99CD078AF23E}" type="presOf" srcId="{15D9E640-519A-4929-AF3E-044C4BF10782}" destId="{DF78C1BE-8F8C-4123-A041-0F4BA49A5FFD}" srcOrd="0" destOrd="0" presId="urn:microsoft.com/office/officeart/2005/8/layout/hierarchy6"/>
    <dgm:cxn modelId="{F41242C4-0E8A-4DB0-A7B3-DBF608DB40B7}" type="presOf" srcId="{20C29204-FB94-4C41-9CD3-2EE9B8E789E1}" destId="{11B3BEDF-7FA1-49FF-A2D5-7A0F912AB93C}" srcOrd="0" destOrd="0" presId="urn:microsoft.com/office/officeart/2005/8/layout/hierarchy6"/>
    <dgm:cxn modelId="{856793C8-97A1-45C6-AB8C-306FEA78AD48}" type="presOf" srcId="{EE72C0AD-277F-44F5-843C-FCB1D03A81F8}" destId="{4A5E6D01-9F55-4660-BD2E-4CEC9B5BE79C}" srcOrd="0" destOrd="0" presId="urn:microsoft.com/office/officeart/2005/8/layout/hierarchy6"/>
    <dgm:cxn modelId="{897527C9-7166-41A7-88C0-32A469E31F3B}" type="presOf" srcId="{BBB1B69D-F0CF-471F-B1DE-2B7EA5A76889}" destId="{957EE15C-1139-4553-A637-CB0D122E6C71}" srcOrd="0" destOrd="0" presId="urn:microsoft.com/office/officeart/2005/8/layout/hierarchy6"/>
    <dgm:cxn modelId="{E71E25D3-2E8D-4A20-839C-870FF2234B88}" type="presOf" srcId="{4319F902-00DE-4C6B-908B-73A02B15614D}" destId="{D1561F79-FAD4-48B6-9607-DE4BD80992A7}" srcOrd="0" destOrd="0" presId="urn:microsoft.com/office/officeart/2005/8/layout/hierarchy6"/>
    <dgm:cxn modelId="{532886D9-FFBF-4774-9C59-3ABC2474D883}" srcId="{7B75C5FB-57E0-45AF-AE19-3A4BB77BBB8C}" destId="{6BA08774-8306-420C-9F55-002C8F2F33E4}" srcOrd="0" destOrd="0" parTransId="{3D2E91A8-A54A-4982-8FC4-10B90A48AA27}" sibTransId="{0AF65C7F-FD34-453C-9DC9-AC7B85CF86DB}"/>
    <dgm:cxn modelId="{BF5841DB-6FDA-4C4C-B9E0-14F3B58C3F60}" type="presOf" srcId="{A93DD880-D31B-489F-AD48-B108A3F1F556}" destId="{EC394DEB-99D8-4E03-A746-C924227CB400}" srcOrd="0" destOrd="0" presId="urn:microsoft.com/office/officeart/2005/8/layout/hierarchy6"/>
    <dgm:cxn modelId="{7E5985E5-6C9F-4811-B8AB-961231A9EF71}" type="presOf" srcId="{A7E33EF0-CCF5-4F65-8009-1BADAE6332D1}" destId="{3A9EA2AB-A8C4-4BC4-AD52-0A476570DB74}" srcOrd="0" destOrd="0" presId="urn:microsoft.com/office/officeart/2005/8/layout/hierarchy6"/>
    <dgm:cxn modelId="{157C03EC-6190-4BF1-AF8A-E8007810E120}" type="presOf" srcId="{D97C809E-A5FC-4C52-91AE-67C07D52EF2E}" destId="{22527521-92A1-46DB-9F0E-F4C4BF0ABFAA}" srcOrd="0" destOrd="0" presId="urn:microsoft.com/office/officeart/2005/8/layout/hierarchy6"/>
    <dgm:cxn modelId="{07E5B549-A410-4CF2-8342-9EED8B6BC2ED}" type="presParOf" srcId="{EC394DEB-99D8-4E03-A746-C924227CB400}" destId="{BE902715-A7DD-4379-9B6E-FBBE806D44F4}" srcOrd="0" destOrd="0" presId="urn:microsoft.com/office/officeart/2005/8/layout/hierarchy6"/>
    <dgm:cxn modelId="{D390968E-A739-4D7C-8D04-6EA86BB6227E}" type="presParOf" srcId="{BE902715-A7DD-4379-9B6E-FBBE806D44F4}" destId="{F41C009E-EF1B-44BC-8422-FAF255EF88E2}" srcOrd="0" destOrd="0" presId="urn:microsoft.com/office/officeart/2005/8/layout/hierarchy6"/>
    <dgm:cxn modelId="{39AAE2C6-6868-44E2-8254-D4A634D5F131}" type="presParOf" srcId="{F41C009E-EF1B-44BC-8422-FAF255EF88E2}" destId="{DA0CC7F1-479E-4AEB-82B2-DDAC2C5CE13C}" srcOrd="0" destOrd="0" presId="urn:microsoft.com/office/officeart/2005/8/layout/hierarchy6"/>
    <dgm:cxn modelId="{C232BFED-23F1-417F-A691-ED1AD5DD6326}" type="presParOf" srcId="{DA0CC7F1-479E-4AEB-82B2-DDAC2C5CE13C}" destId="{DF78C1BE-8F8C-4123-A041-0F4BA49A5FFD}" srcOrd="0" destOrd="0" presId="urn:microsoft.com/office/officeart/2005/8/layout/hierarchy6"/>
    <dgm:cxn modelId="{72A768A1-DE81-4339-B6F5-F38B1D52BB40}" type="presParOf" srcId="{DA0CC7F1-479E-4AEB-82B2-DDAC2C5CE13C}" destId="{DD02F122-DEE3-4CE0-B0A3-35FBF702AE88}" srcOrd="1" destOrd="0" presId="urn:microsoft.com/office/officeart/2005/8/layout/hierarchy6"/>
    <dgm:cxn modelId="{A5A40CEE-EE62-40AF-B8D0-9CB062218D9D}" type="presParOf" srcId="{DD02F122-DEE3-4CE0-B0A3-35FBF702AE88}" destId="{AFA438F8-43CF-401E-BC0D-6DEEB9EEA666}" srcOrd="0" destOrd="0" presId="urn:microsoft.com/office/officeart/2005/8/layout/hierarchy6"/>
    <dgm:cxn modelId="{BC61FA6B-60F8-43F0-A363-7F84EDB97EFC}" type="presParOf" srcId="{DD02F122-DEE3-4CE0-B0A3-35FBF702AE88}" destId="{8CA8AF1D-CCFE-480B-BBB4-21F10002061E}" srcOrd="1" destOrd="0" presId="urn:microsoft.com/office/officeart/2005/8/layout/hierarchy6"/>
    <dgm:cxn modelId="{8099BEDB-F57C-42C3-8106-538F245D63D4}" type="presParOf" srcId="{8CA8AF1D-CCFE-480B-BBB4-21F10002061E}" destId="{3A0D97A8-B47E-4222-B091-13E78048BA57}" srcOrd="0" destOrd="0" presId="urn:microsoft.com/office/officeart/2005/8/layout/hierarchy6"/>
    <dgm:cxn modelId="{D71D9F4D-2EA3-4E78-94B1-B522B48B1C84}" type="presParOf" srcId="{8CA8AF1D-CCFE-480B-BBB4-21F10002061E}" destId="{065E59A5-59D5-4F85-A616-3212CF75B313}" srcOrd="1" destOrd="0" presId="urn:microsoft.com/office/officeart/2005/8/layout/hierarchy6"/>
    <dgm:cxn modelId="{16113C27-2C98-49C4-B067-9F8F0201F1C0}" type="presParOf" srcId="{065E59A5-59D5-4F85-A616-3212CF75B313}" destId="{3A9EA2AB-A8C4-4BC4-AD52-0A476570DB74}" srcOrd="0" destOrd="0" presId="urn:microsoft.com/office/officeart/2005/8/layout/hierarchy6"/>
    <dgm:cxn modelId="{78B375E2-621F-41B4-BF42-B7E4AB5B0FD0}" type="presParOf" srcId="{065E59A5-59D5-4F85-A616-3212CF75B313}" destId="{0C0D50EA-FAB6-49CE-A1B8-87918157A19A}" srcOrd="1" destOrd="0" presId="urn:microsoft.com/office/officeart/2005/8/layout/hierarchy6"/>
    <dgm:cxn modelId="{613B76E1-6F55-4BAD-9914-912E5FB059BF}" type="presParOf" srcId="{0C0D50EA-FAB6-49CE-A1B8-87918157A19A}" destId="{CFD84115-4991-4586-8B25-E412DECD65DA}" srcOrd="0" destOrd="0" presId="urn:microsoft.com/office/officeart/2005/8/layout/hierarchy6"/>
    <dgm:cxn modelId="{AF27763A-E2C3-4966-82F3-E174949EC8AB}" type="presParOf" srcId="{0C0D50EA-FAB6-49CE-A1B8-87918157A19A}" destId="{023F5F98-64D5-4280-8CE0-619B72DBD424}" srcOrd="1" destOrd="0" presId="urn:microsoft.com/office/officeart/2005/8/layout/hierarchy6"/>
    <dgm:cxn modelId="{0F3AAF18-B7C1-4397-8CBB-96ECB4EE0BDC}" type="presParOf" srcId="{DD02F122-DEE3-4CE0-B0A3-35FBF702AE88}" destId="{957EE15C-1139-4553-A637-CB0D122E6C71}" srcOrd="2" destOrd="0" presId="urn:microsoft.com/office/officeart/2005/8/layout/hierarchy6"/>
    <dgm:cxn modelId="{E001FB14-BA11-40B4-A4DF-B763CA8BEE33}" type="presParOf" srcId="{DD02F122-DEE3-4CE0-B0A3-35FBF702AE88}" destId="{7D027EEF-E9C1-47B3-9FEE-F51521F5F4C6}" srcOrd="3" destOrd="0" presId="urn:microsoft.com/office/officeart/2005/8/layout/hierarchy6"/>
    <dgm:cxn modelId="{71ED1354-043A-4B71-8F05-F54365FFD277}" type="presParOf" srcId="{7D027EEF-E9C1-47B3-9FEE-F51521F5F4C6}" destId="{F8C12CB3-3175-4D3D-9E1A-AE3435F12D1D}" srcOrd="0" destOrd="0" presId="urn:microsoft.com/office/officeart/2005/8/layout/hierarchy6"/>
    <dgm:cxn modelId="{19CC61AC-9C1B-429F-A37F-1ACB54A85853}" type="presParOf" srcId="{7D027EEF-E9C1-47B3-9FEE-F51521F5F4C6}" destId="{E2329C7A-2CB3-4F4B-AA10-4B14EF434A8A}" srcOrd="1" destOrd="0" presId="urn:microsoft.com/office/officeart/2005/8/layout/hierarchy6"/>
    <dgm:cxn modelId="{9D215FE1-C066-4112-ACD5-C633C521EA5F}" type="presParOf" srcId="{E2329C7A-2CB3-4F4B-AA10-4B14EF434A8A}" destId="{42E02B7F-54B1-4B91-978C-E8439672A8F1}" srcOrd="0" destOrd="0" presId="urn:microsoft.com/office/officeart/2005/8/layout/hierarchy6"/>
    <dgm:cxn modelId="{91C9194B-4DF7-4D6B-B2FC-22B386B4AE2C}" type="presParOf" srcId="{E2329C7A-2CB3-4F4B-AA10-4B14EF434A8A}" destId="{E2BE501B-2E72-443C-950C-85E54FDC59ED}" srcOrd="1" destOrd="0" presId="urn:microsoft.com/office/officeart/2005/8/layout/hierarchy6"/>
    <dgm:cxn modelId="{60FF3326-33DF-4D5C-8841-19D7B0983D3B}" type="presParOf" srcId="{E2BE501B-2E72-443C-950C-85E54FDC59ED}" destId="{E52F0567-B392-4DCA-A34B-F950F3615763}" srcOrd="0" destOrd="0" presId="urn:microsoft.com/office/officeart/2005/8/layout/hierarchy6"/>
    <dgm:cxn modelId="{8A0CA84C-7A66-4814-A3C3-6E8136A84073}" type="presParOf" srcId="{E2BE501B-2E72-443C-950C-85E54FDC59ED}" destId="{86E06E18-3E22-4ED5-9528-3CEC9155A6F4}" srcOrd="1" destOrd="0" presId="urn:microsoft.com/office/officeart/2005/8/layout/hierarchy6"/>
    <dgm:cxn modelId="{B5966E3D-B19C-4E8D-8112-B6DAB2B8F92E}" type="presParOf" srcId="{DD02F122-DEE3-4CE0-B0A3-35FBF702AE88}" destId="{D1561F79-FAD4-48B6-9607-DE4BD80992A7}" srcOrd="4" destOrd="0" presId="urn:microsoft.com/office/officeart/2005/8/layout/hierarchy6"/>
    <dgm:cxn modelId="{211706CB-ABD3-41A8-A5D5-EB0DA2872971}" type="presParOf" srcId="{DD02F122-DEE3-4CE0-B0A3-35FBF702AE88}" destId="{F5D1E52A-BBF8-4CFC-B09C-F383B3461B6C}" srcOrd="5" destOrd="0" presId="urn:microsoft.com/office/officeart/2005/8/layout/hierarchy6"/>
    <dgm:cxn modelId="{E36DAFEA-C646-4751-BD49-9A6A8FA4E3D9}" type="presParOf" srcId="{F5D1E52A-BBF8-4CFC-B09C-F383B3461B6C}" destId="{B331B644-0697-4BD6-ABCC-466DD14A78D5}" srcOrd="0" destOrd="0" presId="urn:microsoft.com/office/officeart/2005/8/layout/hierarchy6"/>
    <dgm:cxn modelId="{0CE8B050-1C0B-440D-A708-248CDF9CCD92}" type="presParOf" srcId="{F5D1E52A-BBF8-4CFC-B09C-F383B3461B6C}" destId="{B503D875-5DCD-4930-AF21-35B1B7865CFA}" srcOrd="1" destOrd="0" presId="urn:microsoft.com/office/officeart/2005/8/layout/hierarchy6"/>
    <dgm:cxn modelId="{46FC7B69-C8F4-4B04-A4A6-2925481F65F8}" type="presParOf" srcId="{B503D875-5DCD-4930-AF21-35B1B7865CFA}" destId="{4A5E6D01-9F55-4660-BD2E-4CEC9B5BE79C}" srcOrd="0" destOrd="0" presId="urn:microsoft.com/office/officeart/2005/8/layout/hierarchy6"/>
    <dgm:cxn modelId="{76049912-2F4B-432B-ABDD-F3CA1BE78AB1}" type="presParOf" srcId="{B503D875-5DCD-4930-AF21-35B1B7865CFA}" destId="{7EFD2DD4-23A0-4299-81AB-801E7952F4E6}" srcOrd="1" destOrd="0" presId="urn:microsoft.com/office/officeart/2005/8/layout/hierarchy6"/>
    <dgm:cxn modelId="{83951A02-9C6F-4DE6-99FC-335A02792AC5}" type="presParOf" srcId="{7EFD2DD4-23A0-4299-81AB-801E7952F4E6}" destId="{22527521-92A1-46DB-9F0E-F4C4BF0ABFAA}" srcOrd="0" destOrd="0" presId="urn:microsoft.com/office/officeart/2005/8/layout/hierarchy6"/>
    <dgm:cxn modelId="{93F6D6F8-963F-429E-B7B4-7B5F550EDD73}" type="presParOf" srcId="{7EFD2DD4-23A0-4299-81AB-801E7952F4E6}" destId="{2805278E-E206-4BC9-B2D6-15A4EC6ECCA5}" srcOrd="1" destOrd="0" presId="urn:microsoft.com/office/officeart/2005/8/layout/hierarchy6"/>
    <dgm:cxn modelId="{544BB206-2481-4FB1-8AFE-BBE111B5C4D2}" type="presParOf" srcId="{DD02F122-DEE3-4CE0-B0A3-35FBF702AE88}" destId="{D61E5737-A774-4634-BE18-AACB072F6051}" srcOrd="6" destOrd="0" presId="urn:microsoft.com/office/officeart/2005/8/layout/hierarchy6"/>
    <dgm:cxn modelId="{A23A517A-D005-4FF2-8935-FAF9E1C3E4E0}" type="presParOf" srcId="{DD02F122-DEE3-4CE0-B0A3-35FBF702AE88}" destId="{D4E64D66-873B-4008-A216-F88B499546F2}" srcOrd="7" destOrd="0" presId="urn:microsoft.com/office/officeart/2005/8/layout/hierarchy6"/>
    <dgm:cxn modelId="{8FF55B44-42A1-4FD0-8C2B-F30A7002326E}" type="presParOf" srcId="{D4E64D66-873B-4008-A216-F88B499546F2}" destId="{6B343D5A-D0E8-4681-A9B7-2DB6C87D7552}" srcOrd="0" destOrd="0" presId="urn:microsoft.com/office/officeart/2005/8/layout/hierarchy6"/>
    <dgm:cxn modelId="{A2EDD38F-36E7-41A0-818A-35C2C5AB0B18}" type="presParOf" srcId="{D4E64D66-873B-4008-A216-F88B499546F2}" destId="{2208B36E-48D0-4835-9B4D-0408644AD9B6}" srcOrd="1" destOrd="0" presId="urn:microsoft.com/office/officeart/2005/8/layout/hierarchy6"/>
    <dgm:cxn modelId="{B3E7DCF9-3BB2-4322-866E-DECDE5F0BA66}" type="presParOf" srcId="{2208B36E-48D0-4835-9B4D-0408644AD9B6}" destId="{B9D0DFD7-C20D-4CF2-839F-44DC12FAF791}" srcOrd="0" destOrd="0" presId="urn:microsoft.com/office/officeart/2005/8/layout/hierarchy6"/>
    <dgm:cxn modelId="{8EAD430D-D452-4B04-B86F-97BA42A271E3}" type="presParOf" srcId="{2208B36E-48D0-4835-9B4D-0408644AD9B6}" destId="{1FF07884-7B8B-41B4-A99D-629543E9E2A4}" srcOrd="1" destOrd="0" presId="urn:microsoft.com/office/officeart/2005/8/layout/hierarchy6"/>
    <dgm:cxn modelId="{0D2B0B2C-FE1F-4D5C-AA99-941218C17F68}" type="presParOf" srcId="{1FF07884-7B8B-41B4-A99D-629543E9E2A4}" destId="{DBE43E69-D506-4F37-B0A6-F0E30C6C082B}" srcOrd="0" destOrd="0" presId="urn:microsoft.com/office/officeart/2005/8/layout/hierarchy6"/>
    <dgm:cxn modelId="{E86BC393-2AC7-446D-BBAD-E323F9623323}" type="presParOf" srcId="{1FF07884-7B8B-41B4-A99D-629543E9E2A4}" destId="{453E5F5C-2AA5-48DF-9BF6-245C57B09A1C}" srcOrd="1" destOrd="0" presId="urn:microsoft.com/office/officeart/2005/8/layout/hierarchy6"/>
    <dgm:cxn modelId="{72289391-258D-4CEF-8249-774C1DB71B66}" type="presParOf" srcId="{DD02F122-DEE3-4CE0-B0A3-35FBF702AE88}" destId="{D6926FD8-1A1E-42EF-9D77-ED3B84EEFA66}" srcOrd="8" destOrd="0" presId="urn:microsoft.com/office/officeart/2005/8/layout/hierarchy6"/>
    <dgm:cxn modelId="{5CEED5B5-B1A6-4D0E-9882-84AE1BD6B9ED}" type="presParOf" srcId="{DD02F122-DEE3-4CE0-B0A3-35FBF702AE88}" destId="{081AAFF9-415F-423F-829B-160DF99325AA}" srcOrd="9" destOrd="0" presId="urn:microsoft.com/office/officeart/2005/8/layout/hierarchy6"/>
    <dgm:cxn modelId="{CE5F0E77-73BB-48D5-B178-073D6CF30174}" type="presParOf" srcId="{081AAFF9-415F-423F-829B-160DF99325AA}" destId="{492FF80B-6119-41F7-B8A0-7C6C2F2D69A0}" srcOrd="0" destOrd="0" presId="urn:microsoft.com/office/officeart/2005/8/layout/hierarchy6"/>
    <dgm:cxn modelId="{D590ED82-F38B-4431-93A2-A43E5F271E19}" type="presParOf" srcId="{081AAFF9-415F-423F-829B-160DF99325AA}" destId="{19B51113-68CE-4853-94F8-F5946C62CC61}" srcOrd="1" destOrd="0" presId="urn:microsoft.com/office/officeart/2005/8/layout/hierarchy6"/>
    <dgm:cxn modelId="{88B733BC-3AE2-4CA4-BD63-01979A570EEB}" type="presParOf" srcId="{19B51113-68CE-4853-94F8-F5946C62CC61}" destId="{2D3F17F6-41EA-4387-8B40-F4FCEB580C50}" srcOrd="0" destOrd="0" presId="urn:microsoft.com/office/officeart/2005/8/layout/hierarchy6"/>
    <dgm:cxn modelId="{528F7F6F-B97C-4543-B8B3-BD9B8B7213E3}" type="presParOf" srcId="{19B51113-68CE-4853-94F8-F5946C62CC61}" destId="{8998C2AA-8D8A-43C8-AC3C-21EF9CCBC7EB}" srcOrd="1" destOrd="0" presId="urn:microsoft.com/office/officeart/2005/8/layout/hierarchy6"/>
    <dgm:cxn modelId="{7C121D9B-E47C-4659-9FD5-F66486758BA8}" type="presParOf" srcId="{8998C2AA-8D8A-43C8-AC3C-21EF9CCBC7EB}" destId="{97F35C75-A3DA-4732-AFC8-81D1DC03AA66}" srcOrd="0" destOrd="0" presId="urn:microsoft.com/office/officeart/2005/8/layout/hierarchy6"/>
    <dgm:cxn modelId="{ED0BAF43-6549-4202-BD98-A464FBE14199}" type="presParOf" srcId="{8998C2AA-8D8A-43C8-AC3C-21EF9CCBC7EB}" destId="{14FA3875-DDD9-4773-9610-F6B130E5D2D3}" srcOrd="1" destOrd="0" presId="urn:microsoft.com/office/officeart/2005/8/layout/hierarchy6"/>
    <dgm:cxn modelId="{9A777E82-8BEA-4FC9-9F21-14F7E6154236}" type="presParOf" srcId="{DD02F122-DEE3-4CE0-B0A3-35FBF702AE88}" destId="{930A49F6-8414-4F56-BB31-5F75CF2F08B1}" srcOrd="10" destOrd="0" presId="urn:microsoft.com/office/officeart/2005/8/layout/hierarchy6"/>
    <dgm:cxn modelId="{404ED08B-ECD7-4A33-86D1-FE813E31DEDD}" type="presParOf" srcId="{DD02F122-DEE3-4CE0-B0A3-35FBF702AE88}" destId="{63743275-822A-4A33-936D-E3F46016ADC0}" srcOrd="11" destOrd="0" presId="urn:microsoft.com/office/officeart/2005/8/layout/hierarchy6"/>
    <dgm:cxn modelId="{860DE121-99B8-455B-A7FC-F9362AC7EF36}" type="presParOf" srcId="{63743275-822A-4A33-936D-E3F46016ADC0}" destId="{1F3BCE54-95F7-45A3-886C-AD4F8ECA4E15}" srcOrd="0" destOrd="0" presId="urn:microsoft.com/office/officeart/2005/8/layout/hierarchy6"/>
    <dgm:cxn modelId="{FB773FA0-3C38-4C10-B238-D243299F26BD}" type="presParOf" srcId="{63743275-822A-4A33-936D-E3F46016ADC0}" destId="{8E64894E-6E52-49BF-AEA0-88F3103AE29E}" srcOrd="1" destOrd="0" presId="urn:microsoft.com/office/officeart/2005/8/layout/hierarchy6"/>
    <dgm:cxn modelId="{F2E1B64D-5719-486E-ADCF-5DB99A093220}" type="presParOf" srcId="{8E64894E-6E52-49BF-AEA0-88F3103AE29E}" destId="{775B774B-7E35-491A-8142-4A93CE1641C0}" srcOrd="0" destOrd="0" presId="urn:microsoft.com/office/officeart/2005/8/layout/hierarchy6"/>
    <dgm:cxn modelId="{FD3516FA-D398-4685-88FA-9275E9CA41CF}" type="presParOf" srcId="{8E64894E-6E52-49BF-AEA0-88F3103AE29E}" destId="{7106C139-F10A-4B3C-8F86-5EE7DEF5C196}" srcOrd="1" destOrd="0" presId="urn:microsoft.com/office/officeart/2005/8/layout/hierarchy6"/>
    <dgm:cxn modelId="{1AE58283-5291-45A6-B213-A4044C632586}" type="presParOf" srcId="{7106C139-F10A-4B3C-8F86-5EE7DEF5C196}" destId="{11B3BEDF-7FA1-49FF-A2D5-7A0F912AB93C}" srcOrd="0" destOrd="0" presId="urn:microsoft.com/office/officeart/2005/8/layout/hierarchy6"/>
    <dgm:cxn modelId="{5B137CE8-DF6E-4D25-BEDC-74227D8CE9E6}" type="presParOf" srcId="{7106C139-F10A-4B3C-8F86-5EE7DEF5C196}" destId="{C94E8BC5-FA86-44BA-9608-023AC3605172}" srcOrd="1" destOrd="0" presId="urn:microsoft.com/office/officeart/2005/8/layout/hierarchy6"/>
    <dgm:cxn modelId="{068BDC19-9543-4193-A5D1-5F9AA8A3C76B}" type="presParOf" srcId="{EC394DEB-99D8-4E03-A746-C924227CB400}" destId="{B230A94C-0A69-41D5-BF36-088654A3DDAB}" srcOrd="1" destOrd="0" presId="urn:microsoft.com/office/officeart/2005/8/layout/hierarchy6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00A1F1-0C3E-4384-8A14-690B1F2B1F92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FE40DA56-E61E-4CEF-8B0B-A062598B3CF3}">
      <dgm:prSet phldrT="[テキスト]"/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b="1" dirty="0"/>
            <a:t>できたこと</a:t>
          </a:r>
        </a:p>
      </dgm:t>
    </dgm:pt>
    <dgm:pt modelId="{9D08F3CE-06F8-4FA0-9D08-3E5579C7CD1C}" type="parTrans" cxnId="{69DF54C2-21D0-453E-ADDB-D919BED08DF7}">
      <dgm:prSet/>
      <dgm:spPr/>
      <dgm:t>
        <a:bodyPr/>
        <a:lstStyle/>
        <a:p>
          <a:pPr algn="l"/>
          <a:endParaRPr kumimoji="1" lang="ja-JP" altLang="en-US"/>
        </a:p>
      </dgm:t>
    </dgm:pt>
    <dgm:pt modelId="{243C09B8-D2D6-4E6C-B12B-8A3C9C10226B}" type="sibTrans" cxnId="{69DF54C2-21D0-453E-ADDB-D919BED08DF7}">
      <dgm:prSet/>
      <dgm:spPr/>
      <dgm:t>
        <a:bodyPr/>
        <a:lstStyle/>
        <a:p>
          <a:pPr algn="l"/>
          <a:endParaRPr kumimoji="1" lang="ja-JP" altLang="en-US"/>
        </a:p>
      </dgm:t>
    </dgm:pt>
    <dgm:pt modelId="{C56DF3AB-0C27-4A8B-849A-7E3739BDC086}">
      <dgm:prSet phldrT="[テキスト]"/>
      <dgm:spPr/>
      <dgm:t>
        <a:bodyPr/>
        <a:lstStyle/>
        <a:p>
          <a:pPr algn="ctr"/>
          <a:r>
            <a:rPr kumimoji="1" lang="ja-JP" altLang="en-US" b="0" dirty="0"/>
            <a:t>◎検証目的を達成できた</a:t>
          </a:r>
        </a:p>
      </dgm:t>
    </dgm:pt>
    <dgm:pt modelId="{C6C302B1-82D6-48D0-8653-6F46AC18CFE5}" type="parTrans" cxnId="{4A2D3601-F0D4-4D12-A1F9-7EE3D212B56A}">
      <dgm:prSet/>
      <dgm:spPr/>
      <dgm:t>
        <a:bodyPr/>
        <a:lstStyle/>
        <a:p>
          <a:pPr algn="l"/>
          <a:endParaRPr kumimoji="1" lang="ja-JP" altLang="en-US"/>
        </a:p>
      </dgm:t>
    </dgm:pt>
    <dgm:pt modelId="{60B7F85D-66DD-4AC9-95D0-3579A96DA156}" type="sibTrans" cxnId="{4A2D3601-F0D4-4D12-A1F9-7EE3D212B56A}">
      <dgm:prSet/>
      <dgm:spPr/>
      <dgm:t>
        <a:bodyPr/>
        <a:lstStyle/>
        <a:p>
          <a:pPr algn="l"/>
          <a:endParaRPr kumimoji="1" lang="ja-JP" altLang="en-US"/>
        </a:p>
      </dgm:t>
    </dgm:pt>
    <dgm:pt modelId="{906A7CA6-2A33-4DCE-BD21-A957D349D5DB}">
      <dgm:prSet phldrT="[テキスト]"/>
      <dgm:spPr/>
      <dgm:t>
        <a:bodyPr/>
        <a:lstStyle/>
        <a:p>
          <a:pPr algn="ctr"/>
          <a:r>
            <a:rPr kumimoji="1" lang="ja-JP" altLang="en-US" b="0" dirty="0"/>
            <a:t>◎オブジェクト指向と仲良くなれた</a:t>
          </a:r>
          <a:endParaRPr kumimoji="1" lang="ja-JP" altLang="en-US" dirty="0"/>
        </a:p>
      </dgm:t>
    </dgm:pt>
    <dgm:pt modelId="{45F371D1-1B64-4604-89EF-972E2555ABF8}" type="parTrans" cxnId="{261BFB71-2AB2-4364-9A84-EE18194D867A}">
      <dgm:prSet/>
      <dgm:spPr/>
      <dgm:t>
        <a:bodyPr/>
        <a:lstStyle/>
        <a:p>
          <a:pPr algn="l"/>
          <a:endParaRPr kumimoji="1" lang="ja-JP" altLang="en-US"/>
        </a:p>
      </dgm:t>
    </dgm:pt>
    <dgm:pt modelId="{22E02CEA-65E6-4840-8886-08B12AD66622}" type="sibTrans" cxnId="{261BFB71-2AB2-4364-9A84-EE18194D867A}">
      <dgm:prSet/>
      <dgm:spPr/>
      <dgm:t>
        <a:bodyPr/>
        <a:lstStyle/>
        <a:p>
          <a:pPr algn="l"/>
          <a:endParaRPr kumimoji="1" lang="ja-JP" altLang="en-US"/>
        </a:p>
      </dgm:t>
    </dgm:pt>
    <dgm:pt modelId="{27035CC7-B4A8-4100-B6D8-B7911D37C722}">
      <dgm:prSet phldrT="[テキスト]"/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b="1" dirty="0"/>
            <a:t>できなかったこと</a:t>
          </a:r>
        </a:p>
      </dgm:t>
    </dgm:pt>
    <dgm:pt modelId="{D968A602-C3EB-4877-826C-A51DD94FAE85}" type="parTrans" cxnId="{950B00FA-DE73-449A-8523-11098D866040}">
      <dgm:prSet/>
      <dgm:spPr/>
      <dgm:t>
        <a:bodyPr/>
        <a:lstStyle/>
        <a:p>
          <a:pPr algn="l"/>
          <a:endParaRPr kumimoji="1" lang="ja-JP" altLang="en-US"/>
        </a:p>
      </dgm:t>
    </dgm:pt>
    <dgm:pt modelId="{E331C6B2-7EF8-442D-9673-10A13F80B45C}" type="sibTrans" cxnId="{950B00FA-DE73-449A-8523-11098D866040}">
      <dgm:prSet/>
      <dgm:spPr/>
      <dgm:t>
        <a:bodyPr/>
        <a:lstStyle/>
        <a:p>
          <a:pPr algn="l"/>
          <a:endParaRPr kumimoji="1" lang="ja-JP" altLang="en-US"/>
        </a:p>
      </dgm:t>
    </dgm:pt>
    <dgm:pt modelId="{A1C8F1A6-E8E6-415F-99A7-BFF0CF1CEC97}">
      <dgm:prSet phldrT="[テキスト]"/>
      <dgm:spPr/>
      <dgm:t>
        <a:bodyPr/>
        <a:lstStyle/>
        <a:p>
          <a:pPr algn="ctr"/>
          <a:r>
            <a:rPr kumimoji="1" lang="en-US" altLang="ja-JP" dirty="0"/>
            <a:t>×</a:t>
          </a:r>
          <a:r>
            <a:rPr kumimoji="1" lang="ja-JP" altLang="en-US" dirty="0"/>
            <a:t>開発の計画を立てること</a:t>
          </a:r>
        </a:p>
      </dgm:t>
    </dgm:pt>
    <dgm:pt modelId="{3C6BEC57-E062-44BD-8086-36079C5AB2E9}" type="parTrans" cxnId="{CA714017-4DD9-463E-A0C5-BFC68B276978}">
      <dgm:prSet/>
      <dgm:spPr/>
      <dgm:t>
        <a:bodyPr/>
        <a:lstStyle/>
        <a:p>
          <a:pPr algn="l"/>
          <a:endParaRPr kumimoji="1" lang="ja-JP" altLang="en-US"/>
        </a:p>
      </dgm:t>
    </dgm:pt>
    <dgm:pt modelId="{6314A2D9-F3F9-4C9B-A9B8-3007A6D3D4A0}" type="sibTrans" cxnId="{CA714017-4DD9-463E-A0C5-BFC68B276978}">
      <dgm:prSet/>
      <dgm:spPr/>
      <dgm:t>
        <a:bodyPr/>
        <a:lstStyle/>
        <a:p>
          <a:pPr algn="l"/>
          <a:endParaRPr kumimoji="1" lang="ja-JP" altLang="en-US"/>
        </a:p>
      </dgm:t>
    </dgm:pt>
    <dgm:pt modelId="{A0FFE8A6-610B-485F-8486-3BDDBB4B6594}">
      <dgm:prSet phldrT="[テキスト]"/>
      <dgm:spPr/>
      <dgm:t>
        <a:bodyPr/>
        <a:lstStyle/>
        <a:p>
          <a:pPr algn="ctr"/>
          <a:r>
            <a:rPr kumimoji="1" lang="en-US" altLang="ja-JP" dirty="0"/>
            <a:t>×</a:t>
          </a:r>
          <a:r>
            <a:rPr kumimoji="1" lang="ja-JP" altLang="en-US" dirty="0"/>
            <a:t>システムテスト</a:t>
          </a:r>
        </a:p>
      </dgm:t>
    </dgm:pt>
    <dgm:pt modelId="{6E916D23-DA5E-46F0-A876-0C75683ED78E}" type="parTrans" cxnId="{45E45427-C8C5-4D31-B512-6448AE59BDE1}">
      <dgm:prSet/>
      <dgm:spPr/>
      <dgm:t>
        <a:bodyPr/>
        <a:lstStyle/>
        <a:p>
          <a:pPr algn="l"/>
          <a:endParaRPr kumimoji="1" lang="ja-JP" altLang="en-US"/>
        </a:p>
      </dgm:t>
    </dgm:pt>
    <dgm:pt modelId="{9B934F2F-2C37-48FE-902D-1DA5C449BDAE}" type="sibTrans" cxnId="{45E45427-C8C5-4D31-B512-6448AE59BDE1}">
      <dgm:prSet/>
      <dgm:spPr/>
      <dgm:t>
        <a:bodyPr/>
        <a:lstStyle/>
        <a:p>
          <a:pPr algn="l"/>
          <a:endParaRPr kumimoji="1" lang="ja-JP" altLang="en-US"/>
        </a:p>
      </dgm:t>
    </dgm:pt>
    <dgm:pt modelId="{85E88574-502F-481A-B1DB-B4A18ACE0B40}" type="pres">
      <dgm:prSet presAssocID="{8000A1F1-0C3E-4384-8A14-690B1F2B1F92}" presName="theList" presStyleCnt="0">
        <dgm:presLayoutVars>
          <dgm:dir/>
          <dgm:animLvl val="lvl"/>
          <dgm:resizeHandles val="exact"/>
        </dgm:presLayoutVars>
      </dgm:prSet>
      <dgm:spPr/>
    </dgm:pt>
    <dgm:pt modelId="{2B8AF9A0-AE66-4EAE-821D-DFDF12EC402F}" type="pres">
      <dgm:prSet presAssocID="{FE40DA56-E61E-4CEF-8B0B-A062598B3CF3}" presName="compNode" presStyleCnt="0"/>
      <dgm:spPr/>
    </dgm:pt>
    <dgm:pt modelId="{B60A08EC-8E8B-41ED-823C-85D641873671}" type="pres">
      <dgm:prSet presAssocID="{FE40DA56-E61E-4CEF-8B0B-A062598B3CF3}" presName="aNode" presStyleLbl="bgShp" presStyleIdx="0" presStyleCnt="2"/>
      <dgm:spPr/>
    </dgm:pt>
    <dgm:pt modelId="{3F9AC522-6EF4-45FF-80CF-A7E15D280694}" type="pres">
      <dgm:prSet presAssocID="{FE40DA56-E61E-4CEF-8B0B-A062598B3CF3}" presName="textNode" presStyleLbl="bgShp" presStyleIdx="0" presStyleCnt="2"/>
      <dgm:spPr/>
    </dgm:pt>
    <dgm:pt modelId="{CF414569-BFAC-440E-88E4-F42D783FB800}" type="pres">
      <dgm:prSet presAssocID="{FE40DA56-E61E-4CEF-8B0B-A062598B3CF3}" presName="compChildNode" presStyleCnt="0"/>
      <dgm:spPr/>
    </dgm:pt>
    <dgm:pt modelId="{2E6AE597-BB42-4965-BBB7-4CEB620D89F9}" type="pres">
      <dgm:prSet presAssocID="{FE40DA56-E61E-4CEF-8B0B-A062598B3CF3}" presName="theInnerList" presStyleCnt="0"/>
      <dgm:spPr/>
    </dgm:pt>
    <dgm:pt modelId="{702FB9C3-33EF-4039-9A1E-A8E43C78AA7F}" type="pres">
      <dgm:prSet presAssocID="{C56DF3AB-0C27-4A8B-849A-7E3739BDC086}" presName="childNode" presStyleLbl="node1" presStyleIdx="0" presStyleCnt="4" custScaleY="41160">
        <dgm:presLayoutVars>
          <dgm:bulletEnabled val="1"/>
        </dgm:presLayoutVars>
      </dgm:prSet>
      <dgm:spPr/>
    </dgm:pt>
    <dgm:pt modelId="{977E0339-4AD4-4C92-999E-9BAA48F9BFF8}" type="pres">
      <dgm:prSet presAssocID="{C56DF3AB-0C27-4A8B-849A-7E3739BDC086}" presName="aSpace2" presStyleCnt="0"/>
      <dgm:spPr/>
    </dgm:pt>
    <dgm:pt modelId="{D98FAF6D-07F1-4CC4-B7FC-A597BC2823F0}" type="pres">
      <dgm:prSet presAssocID="{906A7CA6-2A33-4DCE-BD21-A957D349D5DB}" presName="childNode" presStyleLbl="node1" presStyleIdx="1" presStyleCnt="4" custScaleY="41160">
        <dgm:presLayoutVars>
          <dgm:bulletEnabled val="1"/>
        </dgm:presLayoutVars>
      </dgm:prSet>
      <dgm:spPr/>
    </dgm:pt>
    <dgm:pt modelId="{C29D04D6-B3DD-4203-B06C-4EB09EC29555}" type="pres">
      <dgm:prSet presAssocID="{FE40DA56-E61E-4CEF-8B0B-A062598B3CF3}" presName="aSpace" presStyleCnt="0"/>
      <dgm:spPr/>
    </dgm:pt>
    <dgm:pt modelId="{4A758583-AE57-45FB-AD48-8B2991E252CE}" type="pres">
      <dgm:prSet presAssocID="{27035CC7-B4A8-4100-B6D8-B7911D37C722}" presName="compNode" presStyleCnt="0"/>
      <dgm:spPr/>
    </dgm:pt>
    <dgm:pt modelId="{2635FFD0-D93C-4BEC-B33D-95BF2E215D81}" type="pres">
      <dgm:prSet presAssocID="{27035CC7-B4A8-4100-B6D8-B7911D37C722}" presName="aNode" presStyleLbl="bgShp" presStyleIdx="1" presStyleCnt="2"/>
      <dgm:spPr/>
    </dgm:pt>
    <dgm:pt modelId="{720D1077-9B84-4EC0-A8A9-1289D733E337}" type="pres">
      <dgm:prSet presAssocID="{27035CC7-B4A8-4100-B6D8-B7911D37C722}" presName="textNode" presStyleLbl="bgShp" presStyleIdx="1" presStyleCnt="2"/>
      <dgm:spPr/>
    </dgm:pt>
    <dgm:pt modelId="{91CDBA0F-096A-490A-B9A9-8D95D2036CB3}" type="pres">
      <dgm:prSet presAssocID="{27035CC7-B4A8-4100-B6D8-B7911D37C722}" presName="compChildNode" presStyleCnt="0"/>
      <dgm:spPr/>
    </dgm:pt>
    <dgm:pt modelId="{777AC43E-A965-4781-8531-5ED1046C78DA}" type="pres">
      <dgm:prSet presAssocID="{27035CC7-B4A8-4100-B6D8-B7911D37C722}" presName="theInnerList" presStyleCnt="0"/>
      <dgm:spPr/>
    </dgm:pt>
    <dgm:pt modelId="{B5B173DB-F897-43FA-B046-BB729DE9401D}" type="pres">
      <dgm:prSet presAssocID="{A1C8F1A6-E8E6-415F-99A7-BFF0CF1CEC97}" presName="childNode" presStyleLbl="node1" presStyleIdx="2" presStyleCnt="4" custScaleY="41160">
        <dgm:presLayoutVars>
          <dgm:bulletEnabled val="1"/>
        </dgm:presLayoutVars>
      </dgm:prSet>
      <dgm:spPr/>
    </dgm:pt>
    <dgm:pt modelId="{992A9BE3-68F7-41F9-900C-403F30B26559}" type="pres">
      <dgm:prSet presAssocID="{A1C8F1A6-E8E6-415F-99A7-BFF0CF1CEC97}" presName="aSpace2" presStyleCnt="0"/>
      <dgm:spPr/>
    </dgm:pt>
    <dgm:pt modelId="{F17C4A07-2405-4761-94B3-DE53EFC59168}" type="pres">
      <dgm:prSet presAssocID="{A0FFE8A6-610B-485F-8486-3BDDBB4B6594}" presName="childNode" presStyleLbl="node1" presStyleIdx="3" presStyleCnt="4" custScaleY="41160">
        <dgm:presLayoutVars>
          <dgm:bulletEnabled val="1"/>
        </dgm:presLayoutVars>
      </dgm:prSet>
      <dgm:spPr/>
    </dgm:pt>
  </dgm:ptLst>
  <dgm:cxnLst>
    <dgm:cxn modelId="{4A2D3601-F0D4-4D12-A1F9-7EE3D212B56A}" srcId="{FE40DA56-E61E-4CEF-8B0B-A062598B3CF3}" destId="{C56DF3AB-0C27-4A8B-849A-7E3739BDC086}" srcOrd="0" destOrd="0" parTransId="{C6C302B1-82D6-48D0-8653-6F46AC18CFE5}" sibTransId="{60B7F85D-66DD-4AC9-95D0-3579A96DA156}"/>
    <dgm:cxn modelId="{99AFA413-DBCD-478E-878C-598E1F5E2DC5}" type="presOf" srcId="{A0FFE8A6-610B-485F-8486-3BDDBB4B6594}" destId="{F17C4A07-2405-4761-94B3-DE53EFC59168}" srcOrd="0" destOrd="0" presId="urn:microsoft.com/office/officeart/2005/8/layout/lProcess2"/>
    <dgm:cxn modelId="{CA714017-4DD9-463E-A0C5-BFC68B276978}" srcId="{27035CC7-B4A8-4100-B6D8-B7911D37C722}" destId="{A1C8F1A6-E8E6-415F-99A7-BFF0CF1CEC97}" srcOrd="0" destOrd="0" parTransId="{3C6BEC57-E062-44BD-8086-36079C5AB2E9}" sibTransId="{6314A2D9-F3F9-4C9B-A9B8-3007A6D3D4A0}"/>
    <dgm:cxn modelId="{970C6F17-D29B-4B71-B4A0-5B88344FCFE2}" type="presOf" srcId="{A1C8F1A6-E8E6-415F-99A7-BFF0CF1CEC97}" destId="{B5B173DB-F897-43FA-B046-BB729DE9401D}" srcOrd="0" destOrd="0" presId="urn:microsoft.com/office/officeart/2005/8/layout/lProcess2"/>
    <dgm:cxn modelId="{C610A118-94A7-41A9-A9A0-0B2A499BB07E}" type="presOf" srcId="{8000A1F1-0C3E-4384-8A14-690B1F2B1F92}" destId="{85E88574-502F-481A-B1DB-B4A18ACE0B40}" srcOrd="0" destOrd="0" presId="urn:microsoft.com/office/officeart/2005/8/layout/lProcess2"/>
    <dgm:cxn modelId="{45E45427-C8C5-4D31-B512-6448AE59BDE1}" srcId="{27035CC7-B4A8-4100-B6D8-B7911D37C722}" destId="{A0FFE8A6-610B-485F-8486-3BDDBB4B6594}" srcOrd="1" destOrd="0" parTransId="{6E916D23-DA5E-46F0-A876-0C75683ED78E}" sibTransId="{9B934F2F-2C37-48FE-902D-1DA5C449BDAE}"/>
    <dgm:cxn modelId="{F85DF73D-01FF-4E0B-BFC1-469F47C72503}" type="presOf" srcId="{27035CC7-B4A8-4100-B6D8-B7911D37C722}" destId="{2635FFD0-D93C-4BEC-B33D-95BF2E215D81}" srcOrd="0" destOrd="0" presId="urn:microsoft.com/office/officeart/2005/8/layout/lProcess2"/>
    <dgm:cxn modelId="{3990F367-2FDF-49F5-A86D-39723A162BF8}" type="presOf" srcId="{FE40DA56-E61E-4CEF-8B0B-A062598B3CF3}" destId="{B60A08EC-8E8B-41ED-823C-85D641873671}" srcOrd="0" destOrd="0" presId="urn:microsoft.com/office/officeart/2005/8/layout/lProcess2"/>
    <dgm:cxn modelId="{261BFB71-2AB2-4364-9A84-EE18194D867A}" srcId="{FE40DA56-E61E-4CEF-8B0B-A062598B3CF3}" destId="{906A7CA6-2A33-4DCE-BD21-A957D349D5DB}" srcOrd="1" destOrd="0" parTransId="{45F371D1-1B64-4604-89EF-972E2555ABF8}" sibTransId="{22E02CEA-65E6-4840-8886-08B12AD66622}"/>
    <dgm:cxn modelId="{DCA23A55-D80E-422C-A299-2CC72DEA0330}" type="presOf" srcId="{906A7CA6-2A33-4DCE-BD21-A957D349D5DB}" destId="{D98FAF6D-07F1-4CC4-B7FC-A597BC2823F0}" srcOrd="0" destOrd="0" presId="urn:microsoft.com/office/officeart/2005/8/layout/lProcess2"/>
    <dgm:cxn modelId="{87FC0356-237D-4B2C-BA50-7EA24AE71738}" type="presOf" srcId="{27035CC7-B4A8-4100-B6D8-B7911D37C722}" destId="{720D1077-9B84-4EC0-A8A9-1289D733E337}" srcOrd="1" destOrd="0" presId="urn:microsoft.com/office/officeart/2005/8/layout/lProcess2"/>
    <dgm:cxn modelId="{9FBBC2A1-DFF3-4F19-98B1-106C77AE0253}" type="presOf" srcId="{FE40DA56-E61E-4CEF-8B0B-A062598B3CF3}" destId="{3F9AC522-6EF4-45FF-80CF-A7E15D280694}" srcOrd="1" destOrd="0" presId="urn:microsoft.com/office/officeart/2005/8/layout/lProcess2"/>
    <dgm:cxn modelId="{5D1A1DA7-4EE8-4DA9-B45B-E1D5EA7E50B7}" type="presOf" srcId="{C56DF3AB-0C27-4A8B-849A-7E3739BDC086}" destId="{702FB9C3-33EF-4039-9A1E-A8E43C78AA7F}" srcOrd="0" destOrd="0" presId="urn:microsoft.com/office/officeart/2005/8/layout/lProcess2"/>
    <dgm:cxn modelId="{69DF54C2-21D0-453E-ADDB-D919BED08DF7}" srcId="{8000A1F1-0C3E-4384-8A14-690B1F2B1F92}" destId="{FE40DA56-E61E-4CEF-8B0B-A062598B3CF3}" srcOrd="0" destOrd="0" parTransId="{9D08F3CE-06F8-4FA0-9D08-3E5579C7CD1C}" sibTransId="{243C09B8-D2D6-4E6C-B12B-8A3C9C10226B}"/>
    <dgm:cxn modelId="{950B00FA-DE73-449A-8523-11098D866040}" srcId="{8000A1F1-0C3E-4384-8A14-690B1F2B1F92}" destId="{27035CC7-B4A8-4100-B6D8-B7911D37C722}" srcOrd="1" destOrd="0" parTransId="{D968A602-C3EB-4877-826C-A51DD94FAE85}" sibTransId="{E331C6B2-7EF8-442D-9673-10A13F80B45C}"/>
    <dgm:cxn modelId="{03EA57B1-7549-46A7-A730-E7B0434A3CD9}" type="presParOf" srcId="{85E88574-502F-481A-B1DB-B4A18ACE0B40}" destId="{2B8AF9A0-AE66-4EAE-821D-DFDF12EC402F}" srcOrd="0" destOrd="0" presId="urn:microsoft.com/office/officeart/2005/8/layout/lProcess2"/>
    <dgm:cxn modelId="{1E11EC81-71EA-4D40-8A37-7538C07C5403}" type="presParOf" srcId="{2B8AF9A0-AE66-4EAE-821D-DFDF12EC402F}" destId="{B60A08EC-8E8B-41ED-823C-85D641873671}" srcOrd="0" destOrd="0" presId="urn:microsoft.com/office/officeart/2005/8/layout/lProcess2"/>
    <dgm:cxn modelId="{2661258F-ABFD-4E6D-9A56-D65A64EA0F9B}" type="presParOf" srcId="{2B8AF9A0-AE66-4EAE-821D-DFDF12EC402F}" destId="{3F9AC522-6EF4-45FF-80CF-A7E15D280694}" srcOrd="1" destOrd="0" presId="urn:microsoft.com/office/officeart/2005/8/layout/lProcess2"/>
    <dgm:cxn modelId="{4AE1BDCE-4CF8-49F4-B58E-EDA7FC5F6914}" type="presParOf" srcId="{2B8AF9A0-AE66-4EAE-821D-DFDF12EC402F}" destId="{CF414569-BFAC-440E-88E4-F42D783FB800}" srcOrd="2" destOrd="0" presId="urn:microsoft.com/office/officeart/2005/8/layout/lProcess2"/>
    <dgm:cxn modelId="{CE36FB9D-8705-45F1-B661-D28221803BBE}" type="presParOf" srcId="{CF414569-BFAC-440E-88E4-F42D783FB800}" destId="{2E6AE597-BB42-4965-BBB7-4CEB620D89F9}" srcOrd="0" destOrd="0" presId="urn:microsoft.com/office/officeart/2005/8/layout/lProcess2"/>
    <dgm:cxn modelId="{B6F218BF-6769-4CAE-9D8F-4FA2CDF42084}" type="presParOf" srcId="{2E6AE597-BB42-4965-BBB7-4CEB620D89F9}" destId="{702FB9C3-33EF-4039-9A1E-A8E43C78AA7F}" srcOrd="0" destOrd="0" presId="urn:microsoft.com/office/officeart/2005/8/layout/lProcess2"/>
    <dgm:cxn modelId="{28231D8F-DFA6-4C28-95DC-F19A8BE12146}" type="presParOf" srcId="{2E6AE597-BB42-4965-BBB7-4CEB620D89F9}" destId="{977E0339-4AD4-4C92-999E-9BAA48F9BFF8}" srcOrd="1" destOrd="0" presId="urn:microsoft.com/office/officeart/2005/8/layout/lProcess2"/>
    <dgm:cxn modelId="{57E825D6-F72D-4785-9176-81AFF6F9EBAB}" type="presParOf" srcId="{2E6AE597-BB42-4965-BBB7-4CEB620D89F9}" destId="{D98FAF6D-07F1-4CC4-B7FC-A597BC2823F0}" srcOrd="2" destOrd="0" presId="urn:microsoft.com/office/officeart/2005/8/layout/lProcess2"/>
    <dgm:cxn modelId="{61291FAE-0419-47C3-BC8B-315254D00EFC}" type="presParOf" srcId="{85E88574-502F-481A-B1DB-B4A18ACE0B40}" destId="{C29D04D6-B3DD-4203-B06C-4EB09EC29555}" srcOrd="1" destOrd="0" presId="urn:microsoft.com/office/officeart/2005/8/layout/lProcess2"/>
    <dgm:cxn modelId="{66682F95-12C9-48C2-A0D9-C34E49DD4100}" type="presParOf" srcId="{85E88574-502F-481A-B1DB-B4A18ACE0B40}" destId="{4A758583-AE57-45FB-AD48-8B2991E252CE}" srcOrd="2" destOrd="0" presId="urn:microsoft.com/office/officeart/2005/8/layout/lProcess2"/>
    <dgm:cxn modelId="{96998C64-D4B4-4E0F-B9B2-3BCFE70ACAC3}" type="presParOf" srcId="{4A758583-AE57-45FB-AD48-8B2991E252CE}" destId="{2635FFD0-D93C-4BEC-B33D-95BF2E215D81}" srcOrd="0" destOrd="0" presId="urn:microsoft.com/office/officeart/2005/8/layout/lProcess2"/>
    <dgm:cxn modelId="{B8BF961A-2B58-4D74-980D-0284A4011B99}" type="presParOf" srcId="{4A758583-AE57-45FB-AD48-8B2991E252CE}" destId="{720D1077-9B84-4EC0-A8A9-1289D733E337}" srcOrd="1" destOrd="0" presId="urn:microsoft.com/office/officeart/2005/8/layout/lProcess2"/>
    <dgm:cxn modelId="{ED1B8B70-DC73-40C8-99D6-F80ED8963607}" type="presParOf" srcId="{4A758583-AE57-45FB-AD48-8B2991E252CE}" destId="{91CDBA0F-096A-490A-B9A9-8D95D2036CB3}" srcOrd="2" destOrd="0" presId="urn:microsoft.com/office/officeart/2005/8/layout/lProcess2"/>
    <dgm:cxn modelId="{8D93D536-C9E1-444D-B8CC-813B6C39B51A}" type="presParOf" srcId="{91CDBA0F-096A-490A-B9A9-8D95D2036CB3}" destId="{777AC43E-A965-4781-8531-5ED1046C78DA}" srcOrd="0" destOrd="0" presId="urn:microsoft.com/office/officeart/2005/8/layout/lProcess2"/>
    <dgm:cxn modelId="{A1D42DCD-D98C-487A-A830-BA217B1C2C7E}" type="presParOf" srcId="{777AC43E-A965-4781-8531-5ED1046C78DA}" destId="{B5B173DB-F897-43FA-B046-BB729DE9401D}" srcOrd="0" destOrd="0" presId="urn:microsoft.com/office/officeart/2005/8/layout/lProcess2"/>
    <dgm:cxn modelId="{F22ADA1B-E8F6-44E5-B4FE-DA11A052F978}" type="presParOf" srcId="{777AC43E-A965-4781-8531-5ED1046C78DA}" destId="{992A9BE3-68F7-41F9-900C-403F30B26559}" srcOrd="1" destOrd="0" presId="urn:microsoft.com/office/officeart/2005/8/layout/lProcess2"/>
    <dgm:cxn modelId="{43F16317-CB9B-4B9F-B3FA-0EAF20C6546E}" type="presParOf" srcId="{777AC43E-A965-4781-8531-5ED1046C78DA}" destId="{F17C4A07-2405-4761-94B3-DE53EFC5916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521A67-2232-4FE1-A5DD-1D6189B2FA6C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FBD823AA-90CA-437E-97E9-3C2A2D131254}">
      <dgm:prSet phldrT="[テキスト]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b="1" dirty="0"/>
            <a:t>開発環境構築</a:t>
          </a:r>
        </a:p>
      </dgm:t>
    </dgm:pt>
    <dgm:pt modelId="{E26C374D-5E0F-4C4D-8B2E-AA8C25F9D0DA}" type="parTrans" cxnId="{ECAFB847-AB4F-4057-B2AA-EA6FF22B3729}">
      <dgm:prSet/>
      <dgm:spPr/>
      <dgm:t>
        <a:bodyPr/>
        <a:lstStyle/>
        <a:p>
          <a:endParaRPr kumimoji="1" lang="ja-JP" altLang="en-US" b="1"/>
        </a:p>
      </dgm:t>
    </dgm:pt>
    <dgm:pt modelId="{145EE510-A183-44A3-8D08-C21C95808B7C}" type="sibTrans" cxnId="{ECAFB847-AB4F-4057-B2AA-EA6FF22B3729}">
      <dgm:prSet/>
      <dgm:spPr/>
      <dgm:t>
        <a:bodyPr/>
        <a:lstStyle/>
        <a:p>
          <a:endParaRPr kumimoji="1" lang="ja-JP" altLang="en-US" b="1"/>
        </a:p>
      </dgm:t>
    </dgm:pt>
    <dgm:pt modelId="{670C2432-9584-4E7E-B638-D2A67B82F74F}">
      <dgm:prSet phldrT="[テキスト]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b="1" dirty="0"/>
            <a:t>tkinter</a:t>
          </a:r>
          <a:r>
            <a:rPr kumimoji="1" lang="ja-JP" altLang="en-US" b="1" dirty="0"/>
            <a:t>で</a:t>
          </a:r>
          <a:r>
            <a:rPr kumimoji="1" lang="en-US" altLang="ja-JP" b="1" dirty="0"/>
            <a:t>GUI</a:t>
          </a:r>
          <a:r>
            <a:rPr kumimoji="1" lang="ja-JP" altLang="en-US" b="1" dirty="0"/>
            <a:t>作成</a:t>
          </a:r>
        </a:p>
      </dgm:t>
    </dgm:pt>
    <dgm:pt modelId="{3328EB73-F1C1-49F2-A981-AF3D37F4D4F6}" type="parTrans" cxnId="{CD5157BA-2A1F-4110-9E8F-79B8A9A2B56E}">
      <dgm:prSet/>
      <dgm:spPr/>
      <dgm:t>
        <a:bodyPr/>
        <a:lstStyle/>
        <a:p>
          <a:endParaRPr kumimoji="1" lang="ja-JP" altLang="en-US" b="1"/>
        </a:p>
      </dgm:t>
    </dgm:pt>
    <dgm:pt modelId="{7865BBDB-1F96-429F-9F7E-ECD8929334C9}" type="sibTrans" cxnId="{CD5157BA-2A1F-4110-9E8F-79B8A9A2B56E}">
      <dgm:prSet/>
      <dgm:spPr/>
      <dgm:t>
        <a:bodyPr/>
        <a:lstStyle/>
        <a:p>
          <a:endParaRPr kumimoji="1" lang="ja-JP" altLang="en-US" b="1"/>
        </a:p>
      </dgm:t>
    </dgm:pt>
    <dgm:pt modelId="{DBA1384A-E2E2-49A6-83AA-FC243057F931}">
      <dgm:prSet phldrT="[テキスト]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b="1" dirty="0"/>
            <a:t>pyinstaller</a:t>
          </a:r>
          <a:r>
            <a:rPr kumimoji="1" lang="ja-JP" altLang="en-US" b="1" dirty="0"/>
            <a:t>で</a:t>
          </a:r>
          <a:endParaRPr kumimoji="1" lang="en-US" altLang="ja-JP" b="1" dirty="0"/>
        </a:p>
        <a:p>
          <a:pPr>
            <a:lnSpc>
              <a:spcPct val="100000"/>
            </a:lnSpc>
          </a:pPr>
          <a:r>
            <a:rPr kumimoji="1" lang="en-US" altLang="ja-JP" b="1" dirty="0"/>
            <a:t>exe</a:t>
          </a:r>
          <a:r>
            <a:rPr kumimoji="1" lang="ja-JP" altLang="en-US" b="1" dirty="0"/>
            <a:t>化</a:t>
          </a:r>
        </a:p>
      </dgm:t>
    </dgm:pt>
    <dgm:pt modelId="{467A90B3-0581-4F0A-89F0-14E6F3037658}" type="parTrans" cxnId="{1E41A60A-CD69-4A0E-9989-8595D6EAE9E1}">
      <dgm:prSet/>
      <dgm:spPr/>
      <dgm:t>
        <a:bodyPr/>
        <a:lstStyle/>
        <a:p>
          <a:endParaRPr kumimoji="1" lang="ja-JP" altLang="en-US" b="1"/>
        </a:p>
      </dgm:t>
    </dgm:pt>
    <dgm:pt modelId="{722E3A3D-669F-4690-BCB5-41F5E6F4E831}" type="sibTrans" cxnId="{1E41A60A-CD69-4A0E-9989-8595D6EAE9E1}">
      <dgm:prSet/>
      <dgm:spPr/>
      <dgm:t>
        <a:bodyPr/>
        <a:lstStyle/>
        <a:p>
          <a:endParaRPr kumimoji="1" lang="ja-JP" altLang="en-US" b="1"/>
        </a:p>
      </dgm:t>
    </dgm:pt>
    <dgm:pt modelId="{DC0F4AB1-ED35-4692-AF89-8F4D9C67A486}">
      <dgm:prSet phldrT="[テキスト]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b="1" dirty="0"/>
            <a:t>Selenium</a:t>
          </a:r>
          <a:r>
            <a:rPr kumimoji="1" lang="ja-JP" altLang="en-US" b="1" dirty="0"/>
            <a:t>を使って打刻のプログラムを書く</a:t>
          </a:r>
          <a:endParaRPr kumimoji="1" lang="en-US" altLang="ja-JP" b="1" dirty="0"/>
        </a:p>
      </dgm:t>
    </dgm:pt>
    <dgm:pt modelId="{365D3DE9-B6D8-45F5-80C0-2714B9C6F4F4}" type="parTrans" cxnId="{FF4FE9E3-21AA-4B62-8CD9-EFB853CE7D18}">
      <dgm:prSet/>
      <dgm:spPr/>
      <dgm:t>
        <a:bodyPr/>
        <a:lstStyle/>
        <a:p>
          <a:endParaRPr kumimoji="1" lang="ja-JP" altLang="en-US" b="1"/>
        </a:p>
      </dgm:t>
    </dgm:pt>
    <dgm:pt modelId="{72CD29F6-3FEF-4BF1-9E1B-6D7FC261937F}" type="sibTrans" cxnId="{FF4FE9E3-21AA-4B62-8CD9-EFB853CE7D18}">
      <dgm:prSet/>
      <dgm:spPr/>
      <dgm:t>
        <a:bodyPr/>
        <a:lstStyle/>
        <a:p>
          <a:endParaRPr kumimoji="1" lang="ja-JP" altLang="en-US" b="1"/>
        </a:p>
      </dgm:t>
    </dgm:pt>
    <dgm:pt modelId="{FE88396B-4384-4DFA-B951-2C2144BDBEE4}" type="pres">
      <dgm:prSet presAssocID="{08521A67-2232-4FE1-A5DD-1D6189B2FA6C}" presName="CompostProcess" presStyleCnt="0">
        <dgm:presLayoutVars>
          <dgm:dir/>
          <dgm:resizeHandles val="exact"/>
        </dgm:presLayoutVars>
      </dgm:prSet>
      <dgm:spPr/>
    </dgm:pt>
    <dgm:pt modelId="{169CEAAA-2D9B-47FB-A913-7CEA3611AB4A}" type="pres">
      <dgm:prSet presAssocID="{08521A67-2232-4FE1-A5DD-1D6189B2FA6C}" presName="arrow" presStyleLbl="bgShp" presStyleIdx="0" presStyleCnt="1"/>
      <dgm:spPr/>
    </dgm:pt>
    <dgm:pt modelId="{F739BCF5-3454-4FD1-806B-5AE507BE14B9}" type="pres">
      <dgm:prSet presAssocID="{08521A67-2232-4FE1-A5DD-1D6189B2FA6C}" presName="linearProcess" presStyleCnt="0"/>
      <dgm:spPr/>
    </dgm:pt>
    <dgm:pt modelId="{FAB3E01F-4C4A-4392-8C1A-140A7B0F973A}" type="pres">
      <dgm:prSet presAssocID="{FBD823AA-90CA-437E-97E9-3C2A2D131254}" presName="textNode" presStyleLbl="node1" presStyleIdx="0" presStyleCnt="4">
        <dgm:presLayoutVars>
          <dgm:bulletEnabled val="1"/>
        </dgm:presLayoutVars>
      </dgm:prSet>
      <dgm:spPr/>
    </dgm:pt>
    <dgm:pt modelId="{D2700E5A-9A9A-4FD3-A9E7-1E76E19E81CF}" type="pres">
      <dgm:prSet presAssocID="{145EE510-A183-44A3-8D08-C21C95808B7C}" presName="sibTrans" presStyleCnt="0"/>
      <dgm:spPr/>
    </dgm:pt>
    <dgm:pt modelId="{33CCBB09-7E71-4500-B3B9-81AA52B9627B}" type="pres">
      <dgm:prSet presAssocID="{DC0F4AB1-ED35-4692-AF89-8F4D9C67A486}" presName="textNode" presStyleLbl="node1" presStyleIdx="1" presStyleCnt="4">
        <dgm:presLayoutVars>
          <dgm:bulletEnabled val="1"/>
        </dgm:presLayoutVars>
      </dgm:prSet>
      <dgm:spPr/>
    </dgm:pt>
    <dgm:pt modelId="{A8C88F77-68D6-4841-B110-4A546F63343A}" type="pres">
      <dgm:prSet presAssocID="{72CD29F6-3FEF-4BF1-9E1B-6D7FC261937F}" presName="sibTrans" presStyleCnt="0"/>
      <dgm:spPr/>
    </dgm:pt>
    <dgm:pt modelId="{228D7CF9-3B90-45F6-B6A9-412532DE31CF}" type="pres">
      <dgm:prSet presAssocID="{670C2432-9584-4E7E-B638-D2A67B82F74F}" presName="textNode" presStyleLbl="node1" presStyleIdx="2" presStyleCnt="4">
        <dgm:presLayoutVars>
          <dgm:bulletEnabled val="1"/>
        </dgm:presLayoutVars>
      </dgm:prSet>
      <dgm:spPr/>
    </dgm:pt>
    <dgm:pt modelId="{23B256D5-9927-4CDA-97F1-FD9113E17F88}" type="pres">
      <dgm:prSet presAssocID="{7865BBDB-1F96-429F-9F7E-ECD8929334C9}" presName="sibTrans" presStyleCnt="0"/>
      <dgm:spPr/>
    </dgm:pt>
    <dgm:pt modelId="{0B877217-B317-4F2A-8AA1-6AF0FCFD4DEE}" type="pres">
      <dgm:prSet presAssocID="{DBA1384A-E2E2-49A6-83AA-FC243057F93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E41A60A-CD69-4A0E-9989-8595D6EAE9E1}" srcId="{08521A67-2232-4FE1-A5DD-1D6189B2FA6C}" destId="{DBA1384A-E2E2-49A6-83AA-FC243057F931}" srcOrd="3" destOrd="0" parTransId="{467A90B3-0581-4F0A-89F0-14E6F3037658}" sibTransId="{722E3A3D-669F-4690-BCB5-41F5E6F4E831}"/>
    <dgm:cxn modelId="{7E071313-5233-4F8C-8160-C3308B52C75D}" type="presOf" srcId="{DBA1384A-E2E2-49A6-83AA-FC243057F931}" destId="{0B877217-B317-4F2A-8AA1-6AF0FCFD4DEE}" srcOrd="0" destOrd="0" presId="urn:microsoft.com/office/officeart/2005/8/layout/hProcess9"/>
    <dgm:cxn modelId="{887F4E25-EA7E-4D2B-A55F-28E18CA1D991}" type="presOf" srcId="{FBD823AA-90CA-437E-97E9-3C2A2D131254}" destId="{FAB3E01F-4C4A-4392-8C1A-140A7B0F973A}" srcOrd="0" destOrd="0" presId="urn:microsoft.com/office/officeart/2005/8/layout/hProcess9"/>
    <dgm:cxn modelId="{ECAFB847-AB4F-4057-B2AA-EA6FF22B3729}" srcId="{08521A67-2232-4FE1-A5DD-1D6189B2FA6C}" destId="{FBD823AA-90CA-437E-97E9-3C2A2D131254}" srcOrd="0" destOrd="0" parTransId="{E26C374D-5E0F-4C4D-8B2E-AA8C25F9D0DA}" sibTransId="{145EE510-A183-44A3-8D08-C21C95808B7C}"/>
    <dgm:cxn modelId="{5DB5D3A7-9B0D-4074-8B79-E354CB45421B}" type="presOf" srcId="{670C2432-9584-4E7E-B638-D2A67B82F74F}" destId="{228D7CF9-3B90-45F6-B6A9-412532DE31CF}" srcOrd="0" destOrd="0" presId="urn:microsoft.com/office/officeart/2005/8/layout/hProcess9"/>
    <dgm:cxn modelId="{CD5157BA-2A1F-4110-9E8F-79B8A9A2B56E}" srcId="{08521A67-2232-4FE1-A5DD-1D6189B2FA6C}" destId="{670C2432-9584-4E7E-B638-D2A67B82F74F}" srcOrd="2" destOrd="0" parTransId="{3328EB73-F1C1-49F2-A981-AF3D37F4D4F6}" sibTransId="{7865BBDB-1F96-429F-9F7E-ECD8929334C9}"/>
    <dgm:cxn modelId="{4C6912DA-5D37-485D-ADF8-EDF26871648F}" type="presOf" srcId="{08521A67-2232-4FE1-A5DD-1D6189B2FA6C}" destId="{FE88396B-4384-4DFA-B951-2C2144BDBEE4}" srcOrd="0" destOrd="0" presId="urn:microsoft.com/office/officeart/2005/8/layout/hProcess9"/>
    <dgm:cxn modelId="{FF4FE9E3-21AA-4B62-8CD9-EFB853CE7D18}" srcId="{08521A67-2232-4FE1-A5DD-1D6189B2FA6C}" destId="{DC0F4AB1-ED35-4692-AF89-8F4D9C67A486}" srcOrd="1" destOrd="0" parTransId="{365D3DE9-B6D8-45F5-80C0-2714B9C6F4F4}" sibTransId="{72CD29F6-3FEF-4BF1-9E1B-6D7FC261937F}"/>
    <dgm:cxn modelId="{989A15F0-DE99-4C02-BA3F-786177739429}" type="presOf" srcId="{DC0F4AB1-ED35-4692-AF89-8F4D9C67A486}" destId="{33CCBB09-7E71-4500-B3B9-81AA52B9627B}" srcOrd="0" destOrd="0" presId="urn:microsoft.com/office/officeart/2005/8/layout/hProcess9"/>
    <dgm:cxn modelId="{E3A8F5C6-88A2-4A01-B3B5-C764EA00CC12}" type="presParOf" srcId="{FE88396B-4384-4DFA-B951-2C2144BDBEE4}" destId="{169CEAAA-2D9B-47FB-A913-7CEA3611AB4A}" srcOrd="0" destOrd="0" presId="urn:microsoft.com/office/officeart/2005/8/layout/hProcess9"/>
    <dgm:cxn modelId="{16E942E4-C2DB-47FF-9E08-196B5ED47F08}" type="presParOf" srcId="{FE88396B-4384-4DFA-B951-2C2144BDBEE4}" destId="{F739BCF5-3454-4FD1-806B-5AE507BE14B9}" srcOrd="1" destOrd="0" presId="urn:microsoft.com/office/officeart/2005/8/layout/hProcess9"/>
    <dgm:cxn modelId="{57794307-0BFD-49AC-809F-E195E3BC31AB}" type="presParOf" srcId="{F739BCF5-3454-4FD1-806B-5AE507BE14B9}" destId="{FAB3E01F-4C4A-4392-8C1A-140A7B0F973A}" srcOrd="0" destOrd="0" presId="urn:microsoft.com/office/officeart/2005/8/layout/hProcess9"/>
    <dgm:cxn modelId="{ADCE7ACC-5452-4B48-9765-7528AB1FFC80}" type="presParOf" srcId="{F739BCF5-3454-4FD1-806B-5AE507BE14B9}" destId="{D2700E5A-9A9A-4FD3-A9E7-1E76E19E81CF}" srcOrd="1" destOrd="0" presId="urn:microsoft.com/office/officeart/2005/8/layout/hProcess9"/>
    <dgm:cxn modelId="{FBD70A09-95B1-4BC3-8894-9638E2F99B71}" type="presParOf" srcId="{F739BCF5-3454-4FD1-806B-5AE507BE14B9}" destId="{33CCBB09-7E71-4500-B3B9-81AA52B9627B}" srcOrd="2" destOrd="0" presId="urn:microsoft.com/office/officeart/2005/8/layout/hProcess9"/>
    <dgm:cxn modelId="{345822D0-8A78-4091-8528-AE800CD6F1B0}" type="presParOf" srcId="{F739BCF5-3454-4FD1-806B-5AE507BE14B9}" destId="{A8C88F77-68D6-4841-B110-4A546F63343A}" srcOrd="3" destOrd="0" presId="urn:microsoft.com/office/officeart/2005/8/layout/hProcess9"/>
    <dgm:cxn modelId="{86497A4C-EEEA-4B7F-9A8A-8CC363B460F2}" type="presParOf" srcId="{F739BCF5-3454-4FD1-806B-5AE507BE14B9}" destId="{228D7CF9-3B90-45F6-B6A9-412532DE31CF}" srcOrd="4" destOrd="0" presId="urn:microsoft.com/office/officeart/2005/8/layout/hProcess9"/>
    <dgm:cxn modelId="{A4F7998A-CB63-4CB6-AF54-3AEB59165614}" type="presParOf" srcId="{F739BCF5-3454-4FD1-806B-5AE507BE14B9}" destId="{23B256D5-9927-4CDA-97F1-FD9113E17F88}" srcOrd="5" destOrd="0" presId="urn:microsoft.com/office/officeart/2005/8/layout/hProcess9"/>
    <dgm:cxn modelId="{8B276492-FCC3-4C38-ACDF-A25AD4124DBF}" type="presParOf" srcId="{F739BCF5-3454-4FD1-806B-5AE507BE14B9}" destId="{0B877217-B317-4F2A-8AA1-6AF0FCFD4DE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00A1F1-0C3E-4384-8A14-690B1F2B1F92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FE40DA56-E61E-4CEF-8B0B-A062598B3CF3}">
      <dgm:prSet phldrT="[テキスト]"/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b="1" dirty="0"/>
            <a:t>できたこと</a:t>
          </a:r>
        </a:p>
      </dgm:t>
    </dgm:pt>
    <dgm:pt modelId="{9D08F3CE-06F8-4FA0-9D08-3E5579C7CD1C}" type="parTrans" cxnId="{69DF54C2-21D0-453E-ADDB-D919BED08DF7}">
      <dgm:prSet/>
      <dgm:spPr/>
      <dgm:t>
        <a:bodyPr/>
        <a:lstStyle/>
        <a:p>
          <a:pPr algn="l"/>
          <a:endParaRPr kumimoji="1" lang="ja-JP" altLang="en-US"/>
        </a:p>
      </dgm:t>
    </dgm:pt>
    <dgm:pt modelId="{243C09B8-D2D6-4E6C-B12B-8A3C9C10226B}" type="sibTrans" cxnId="{69DF54C2-21D0-453E-ADDB-D919BED08DF7}">
      <dgm:prSet/>
      <dgm:spPr/>
      <dgm:t>
        <a:bodyPr/>
        <a:lstStyle/>
        <a:p>
          <a:pPr algn="l"/>
          <a:endParaRPr kumimoji="1" lang="ja-JP" altLang="en-US"/>
        </a:p>
      </dgm:t>
    </dgm:pt>
    <dgm:pt modelId="{C56DF3AB-0C27-4A8B-849A-7E3739BDC086}">
      <dgm:prSet phldrT="[テキスト]"/>
      <dgm:spPr/>
      <dgm:t>
        <a:bodyPr/>
        <a:lstStyle/>
        <a:p>
          <a:pPr algn="ctr"/>
          <a:r>
            <a:rPr kumimoji="1" lang="ja-JP" altLang="en-US" b="0" dirty="0"/>
            <a:t>◎検証目的を達成できた</a:t>
          </a:r>
        </a:p>
      </dgm:t>
    </dgm:pt>
    <dgm:pt modelId="{C6C302B1-82D6-48D0-8653-6F46AC18CFE5}" type="parTrans" cxnId="{4A2D3601-F0D4-4D12-A1F9-7EE3D212B56A}">
      <dgm:prSet/>
      <dgm:spPr/>
      <dgm:t>
        <a:bodyPr/>
        <a:lstStyle/>
        <a:p>
          <a:pPr algn="l"/>
          <a:endParaRPr kumimoji="1" lang="ja-JP" altLang="en-US"/>
        </a:p>
      </dgm:t>
    </dgm:pt>
    <dgm:pt modelId="{60B7F85D-66DD-4AC9-95D0-3579A96DA156}" type="sibTrans" cxnId="{4A2D3601-F0D4-4D12-A1F9-7EE3D212B56A}">
      <dgm:prSet/>
      <dgm:spPr/>
      <dgm:t>
        <a:bodyPr/>
        <a:lstStyle/>
        <a:p>
          <a:pPr algn="l"/>
          <a:endParaRPr kumimoji="1" lang="ja-JP" altLang="en-US"/>
        </a:p>
      </dgm:t>
    </dgm:pt>
    <dgm:pt modelId="{906A7CA6-2A33-4DCE-BD21-A957D349D5DB}">
      <dgm:prSet phldrT="[テキスト]"/>
      <dgm:spPr/>
      <dgm:t>
        <a:bodyPr/>
        <a:lstStyle/>
        <a:p>
          <a:pPr algn="ctr"/>
          <a:r>
            <a:rPr kumimoji="1" lang="ja-JP" altLang="en-US" b="0" dirty="0"/>
            <a:t>◎自力で作りきれた</a:t>
          </a:r>
          <a:endParaRPr kumimoji="1" lang="ja-JP" altLang="en-US" dirty="0"/>
        </a:p>
      </dgm:t>
    </dgm:pt>
    <dgm:pt modelId="{45F371D1-1B64-4604-89EF-972E2555ABF8}" type="parTrans" cxnId="{261BFB71-2AB2-4364-9A84-EE18194D867A}">
      <dgm:prSet/>
      <dgm:spPr/>
      <dgm:t>
        <a:bodyPr/>
        <a:lstStyle/>
        <a:p>
          <a:pPr algn="l"/>
          <a:endParaRPr kumimoji="1" lang="ja-JP" altLang="en-US"/>
        </a:p>
      </dgm:t>
    </dgm:pt>
    <dgm:pt modelId="{22E02CEA-65E6-4840-8886-08B12AD66622}" type="sibTrans" cxnId="{261BFB71-2AB2-4364-9A84-EE18194D867A}">
      <dgm:prSet/>
      <dgm:spPr/>
      <dgm:t>
        <a:bodyPr/>
        <a:lstStyle/>
        <a:p>
          <a:pPr algn="l"/>
          <a:endParaRPr kumimoji="1" lang="ja-JP" altLang="en-US"/>
        </a:p>
      </dgm:t>
    </dgm:pt>
    <dgm:pt modelId="{27035CC7-B4A8-4100-B6D8-B7911D37C722}">
      <dgm:prSet phldrT="[テキスト]"/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b="1" dirty="0"/>
            <a:t>できなかったこと</a:t>
          </a:r>
        </a:p>
      </dgm:t>
    </dgm:pt>
    <dgm:pt modelId="{D968A602-C3EB-4877-826C-A51DD94FAE85}" type="parTrans" cxnId="{950B00FA-DE73-449A-8523-11098D866040}">
      <dgm:prSet/>
      <dgm:spPr/>
      <dgm:t>
        <a:bodyPr/>
        <a:lstStyle/>
        <a:p>
          <a:pPr algn="l"/>
          <a:endParaRPr kumimoji="1" lang="ja-JP" altLang="en-US"/>
        </a:p>
      </dgm:t>
    </dgm:pt>
    <dgm:pt modelId="{E331C6B2-7EF8-442D-9673-10A13F80B45C}" type="sibTrans" cxnId="{950B00FA-DE73-449A-8523-11098D866040}">
      <dgm:prSet/>
      <dgm:spPr/>
      <dgm:t>
        <a:bodyPr/>
        <a:lstStyle/>
        <a:p>
          <a:pPr algn="l"/>
          <a:endParaRPr kumimoji="1" lang="ja-JP" altLang="en-US"/>
        </a:p>
      </dgm:t>
    </dgm:pt>
    <dgm:pt modelId="{A1C8F1A6-E8E6-415F-99A7-BFF0CF1CEC97}">
      <dgm:prSet phldrT="[テキスト]"/>
      <dgm:spPr/>
      <dgm:t>
        <a:bodyPr/>
        <a:lstStyle/>
        <a:p>
          <a:pPr algn="ctr"/>
          <a:r>
            <a:rPr kumimoji="1" lang="en-US" altLang="ja-JP" dirty="0"/>
            <a:t>×</a:t>
          </a:r>
          <a:r>
            <a:rPr kumimoji="1" lang="ja-JP" altLang="en-US" dirty="0"/>
            <a:t>開発の計画を立てること</a:t>
          </a:r>
        </a:p>
      </dgm:t>
    </dgm:pt>
    <dgm:pt modelId="{3C6BEC57-E062-44BD-8086-36079C5AB2E9}" type="parTrans" cxnId="{CA714017-4DD9-463E-A0C5-BFC68B276978}">
      <dgm:prSet/>
      <dgm:spPr/>
      <dgm:t>
        <a:bodyPr/>
        <a:lstStyle/>
        <a:p>
          <a:pPr algn="l"/>
          <a:endParaRPr kumimoji="1" lang="ja-JP" altLang="en-US"/>
        </a:p>
      </dgm:t>
    </dgm:pt>
    <dgm:pt modelId="{6314A2D9-F3F9-4C9B-A9B8-3007A6D3D4A0}" type="sibTrans" cxnId="{CA714017-4DD9-463E-A0C5-BFC68B276978}">
      <dgm:prSet/>
      <dgm:spPr/>
      <dgm:t>
        <a:bodyPr/>
        <a:lstStyle/>
        <a:p>
          <a:pPr algn="l"/>
          <a:endParaRPr kumimoji="1" lang="ja-JP" altLang="en-US"/>
        </a:p>
      </dgm:t>
    </dgm:pt>
    <dgm:pt modelId="{A0FFE8A6-610B-485F-8486-3BDDBB4B6594}">
      <dgm:prSet phldrT="[テキスト]"/>
      <dgm:spPr/>
      <dgm:t>
        <a:bodyPr/>
        <a:lstStyle/>
        <a:p>
          <a:pPr algn="ctr"/>
          <a:r>
            <a:rPr kumimoji="1" lang="en-US" altLang="ja-JP" dirty="0"/>
            <a:t>×</a:t>
          </a:r>
          <a:r>
            <a:rPr kumimoji="1" lang="ja-JP" altLang="en-US" dirty="0"/>
            <a:t>システムテスト</a:t>
          </a:r>
        </a:p>
      </dgm:t>
    </dgm:pt>
    <dgm:pt modelId="{6E916D23-DA5E-46F0-A876-0C75683ED78E}" type="parTrans" cxnId="{45E45427-C8C5-4D31-B512-6448AE59BDE1}">
      <dgm:prSet/>
      <dgm:spPr/>
      <dgm:t>
        <a:bodyPr/>
        <a:lstStyle/>
        <a:p>
          <a:pPr algn="l"/>
          <a:endParaRPr kumimoji="1" lang="ja-JP" altLang="en-US"/>
        </a:p>
      </dgm:t>
    </dgm:pt>
    <dgm:pt modelId="{9B934F2F-2C37-48FE-902D-1DA5C449BDAE}" type="sibTrans" cxnId="{45E45427-C8C5-4D31-B512-6448AE59BDE1}">
      <dgm:prSet/>
      <dgm:spPr/>
      <dgm:t>
        <a:bodyPr/>
        <a:lstStyle/>
        <a:p>
          <a:pPr algn="l"/>
          <a:endParaRPr kumimoji="1" lang="ja-JP" altLang="en-US"/>
        </a:p>
      </dgm:t>
    </dgm:pt>
    <dgm:pt modelId="{85E88574-502F-481A-B1DB-B4A18ACE0B40}" type="pres">
      <dgm:prSet presAssocID="{8000A1F1-0C3E-4384-8A14-690B1F2B1F92}" presName="theList" presStyleCnt="0">
        <dgm:presLayoutVars>
          <dgm:dir/>
          <dgm:animLvl val="lvl"/>
          <dgm:resizeHandles val="exact"/>
        </dgm:presLayoutVars>
      </dgm:prSet>
      <dgm:spPr/>
    </dgm:pt>
    <dgm:pt modelId="{2B8AF9A0-AE66-4EAE-821D-DFDF12EC402F}" type="pres">
      <dgm:prSet presAssocID="{FE40DA56-E61E-4CEF-8B0B-A062598B3CF3}" presName="compNode" presStyleCnt="0"/>
      <dgm:spPr/>
    </dgm:pt>
    <dgm:pt modelId="{B60A08EC-8E8B-41ED-823C-85D641873671}" type="pres">
      <dgm:prSet presAssocID="{FE40DA56-E61E-4CEF-8B0B-A062598B3CF3}" presName="aNode" presStyleLbl="bgShp" presStyleIdx="0" presStyleCnt="2"/>
      <dgm:spPr/>
    </dgm:pt>
    <dgm:pt modelId="{3F9AC522-6EF4-45FF-80CF-A7E15D280694}" type="pres">
      <dgm:prSet presAssocID="{FE40DA56-E61E-4CEF-8B0B-A062598B3CF3}" presName="textNode" presStyleLbl="bgShp" presStyleIdx="0" presStyleCnt="2"/>
      <dgm:spPr/>
    </dgm:pt>
    <dgm:pt modelId="{CF414569-BFAC-440E-88E4-F42D783FB800}" type="pres">
      <dgm:prSet presAssocID="{FE40DA56-E61E-4CEF-8B0B-A062598B3CF3}" presName="compChildNode" presStyleCnt="0"/>
      <dgm:spPr/>
    </dgm:pt>
    <dgm:pt modelId="{2E6AE597-BB42-4965-BBB7-4CEB620D89F9}" type="pres">
      <dgm:prSet presAssocID="{FE40DA56-E61E-4CEF-8B0B-A062598B3CF3}" presName="theInnerList" presStyleCnt="0"/>
      <dgm:spPr/>
    </dgm:pt>
    <dgm:pt modelId="{702FB9C3-33EF-4039-9A1E-A8E43C78AA7F}" type="pres">
      <dgm:prSet presAssocID="{C56DF3AB-0C27-4A8B-849A-7E3739BDC086}" presName="childNode" presStyleLbl="node1" presStyleIdx="0" presStyleCnt="4" custScaleY="41160">
        <dgm:presLayoutVars>
          <dgm:bulletEnabled val="1"/>
        </dgm:presLayoutVars>
      </dgm:prSet>
      <dgm:spPr/>
    </dgm:pt>
    <dgm:pt modelId="{977E0339-4AD4-4C92-999E-9BAA48F9BFF8}" type="pres">
      <dgm:prSet presAssocID="{C56DF3AB-0C27-4A8B-849A-7E3739BDC086}" presName="aSpace2" presStyleCnt="0"/>
      <dgm:spPr/>
    </dgm:pt>
    <dgm:pt modelId="{D98FAF6D-07F1-4CC4-B7FC-A597BC2823F0}" type="pres">
      <dgm:prSet presAssocID="{906A7CA6-2A33-4DCE-BD21-A957D349D5DB}" presName="childNode" presStyleLbl="node1" presStyleIdx="1" presStyleCnt="4" custScaleY="41160">
        <dgm:presLayoutVars>
          <dgm:bulletEnabled val="1"/>
        </dgm:presLayoutVars>
      </dgm:prSet>
      <dgm:spPr/>
    </dgm:pt>
    <dgm:pt modelId="{C29D04D6-B3DD-4203-B06C-4EB09EC29555}" type="pres">
      <dgm:prSet presAssocID="{FE40DA56-E61E-4CEF-8B0B-A062598B3CF3}" presName="aSpace" presStyleCnt="0"/>
      <dgm:spPr/>
    </dgm:pt>
    <dgm:pt modelId="{4A758583-AE57-45FB-AD48-8B2991E252CE}" type="pres">
      <dgm:prSet presAssocID="{27035CC7-B4A8-4100-B6D8-B7911D37C722}" presName="compNode" presStyleCnt="0"/>
      <dgm:spPr/>
    </dgm:pt>
    <dgm:pt modelId="{2635FFD0-D93C-4BEC-B33D-95BF2E215D81}" type="pres">
      <dgm:prSet presAssocID="{27035CC7-B4A8-4100-B6D8-B7911D37C722}" presName="aNode" presStyleLbl="bgShp" presStyleIdx="1" presStyleCnt="2"/>
      <dgm:spPr/>
    </dgm:pt>
    <dgm:pt modelId="{720D1077-9B84-4EC0-A8A9-1289D733E337}" type="pres">
      <dgm:prSet presAssocID="{27035CC7-B4A8-4100-B6D8-B7911D37C722}" presName="textNode" presStyleLbl="bgShp" presStyleIdx="1" presStyleCnt="2"/>
      <dgm:spPr/>
    </dgm:pt>
    <dgm:pt modelId="{91CDBA0F-096A-490A-B9A9-8D95D2036CB3}" type="pres">
      <dgm:prSet presAssocID="{27035CC7-B4A8-4100-B6D8-B7911D37C722}" presName="compChildNode" presStyleCnt="0"/>
      <dgm:spPr/>
    </dgm:pt>
    <dgm:pt modelId="{777AC43E-A965-4781-8531-5ED1046C78DA}" type="pres">
      <dgm:prSet presAssocID="{27035CC7-B4A8-4100-B6D8-B7911D37C722}" presName="theInnerList" presStyleCnt="0"/>
      <dgm:spPr/>
    </dgm:pt>
    <dgm:pt modelId="{B5B173DB-F897-43FA-B046-BB729DE9401D}" type="pres">
      <dgm:prSet presAssocID="{A1C8F1A6-E8E6-415F-99A7-BFF0CF1CEC97}" presName="childNode" presStyleLbl="node1" presStyleIdx="2" presStyleCnt="4" custScaleY="41160">
        <dgm:presLayoutVars>
          <dgm:bulletEnabled val="1"/>
        </dgm:presLayoutVars>
      </dgm:prSet>
      <dgm:spPr/>
    </dgm:pt>
    <dgm:pt modelId="{992A9BE3-68F7-41F9-900C-403F30B26559}" type="pres">
      <dgm:prSet presAssocID="{A1C8F1A6-E8E6-415F-99A7-BFF0CF1CEC97}" presName="aSpace2" presStyleCnt="0"/>
      <dgm:spPr/>
    </dgm:pt>
    <dgm:pt modelId="{F17C4A07-2405-4761-94B3-DE53EFC59168}" type="pres">
      <dgm:prSet presAssocID="{A0FFE8A6-610B-485F-8486-3BDDBB4B6594}" presName="childNode" presStyleLbl="node1" presStyleIdx="3" presStyleCnt="4" custScaleY="41160">
        <dgm:presLayoutVars>
          <dgm:bulletEnabled val="1"/>
        </dgm:presLayoutVars>
      </dgm:prSet>
      <dgm:spPr/>
    </dgm:pt>
  </dgm:ptLst>
  <dgm:cxnLst>
    <dgm:cxn modelId="{4A2D3601-F0D4-4D12-A1F9-7EE3D212B56A}" srcId="{FE40DA56-E61E-4CEF-8B0B-A062598B3CF3}" destId="{C56DF3AB-0C27-4A8B-849A-7E3739BDC086}" srcOrd="0" destOrd="0" parTransId="{C6C302B1-82D6-48D0-8653-6F46AC18CFE5}" sibTransId="{60B7F85D-66DD-4AC9-95D0-3579A96DA156}"/>
    <dgm:cxn modelId="{99AFA413-DBCD-478E-878C-598E1F5E2DC5}" type="presOf" srcId="{A0FFE8A6-610B-485F-8486-3BDDBB4B6594}" destId="{F17C4A07-2405-4761-94B3-DE53EFC59168}" srcOrd="0" destOrd="0" presId="urn:microsoft.com/office/officeart/2005/8/layout/lProcess2"/>
    <dgm:cxn modelId="{CA714017-4DD9-463E-A0C5-BFC68B276978}" srcId="{27035CC7-B4A8-4100-B6D8-B7911D37C722}" destId="{A1C8F1A6-E8E6-415F-99A7-BFF0CF1CEC97}" srcOrd="0" destOrd="0" parTransId="{3C6BEC57-E062-44BD-8086-36079C5AB2E9}" sibTransId="{6314A2D9-F3F9-4C9B-A9B8-3007A6D3D4A0}"/>
    <dgm:cxn modelId="{970C6F17-D29B-4B71-B4A0-5B88344FCFE2}" type="presOf" srcId="{A1C8F1A6-E8E6-415F-99A7-BFF0CF1CEC97}" destId="{B5B173DB-F897-43FA-B046-BB729DE9401D}" srcOrd="0" destOrd="0" presId="urn:microsoft.com/office/officeart/2005/8/layout/lProcess2"/>
    <dgm:cxn modelId="{C610A118-94A7-41A9-A9A0-0B2A499BB07E}" type="presOf" srcId="{8000A1F1-0C3E-4384-8A14-690B1F2B1F92}" destId="{85E88574-502F-481A-B1DB-B4A18ACE0B40}" srcOrd="0" destOrd="0" presId="urn:microsoft.com/office/officeart/2005/8/layout/lProcess2"/>
    <dgm:cxn modelId="{45E45427-C8C5-4D31-B512-6448AE59BDE1}" srcId="{27035CC7-B4A8-4100-B6D8-B7911D37C722}" destId="{A0FFE8A6-610B-485F-8486-3BDDBB4B6594}" srcOrd="1" destOrd="0" parTransId="{6E916D23-DA5E-46F0-A876-0C75683ED78E}" sibTransId="{9B934F2F-2C37-48FE-902D-1DA5C449BDAE}"/>
    <dgm:cxn modelId="{F85DF73D-01FF-4E0B-BFC1-469F47C72503}" type="presOf" srcId="{27035CC7-B4A8-4100-B6D8-B7911D37C722}" destId="{2635FFD0-D93C-4BEC-B33D-95BF2E215D81}" srcOrd="0" destOrd="0" presId="urn:microsoft.com/office/officeart/2005/8/layout/lProcess2"/>
    <dgm:cxn modelId="{3990F367-2FDF-49F5-A86D-39723A162BF8}" type="presOf" srcId="{FE40DA56-E61E-4CEF-8B0B-A062598B3CF3}" destId="{B60A08EC-8E8B-41ED-823C-85D641873671}" srcOrd="0" destOrd="0" presId="urn:microsoft.com/office/officeart/2005/8/layout/lProcess2"/>
    <dgm:cxn modelId="{261BFB71-2AB2-4364-9A84-EE18194D867A}" srcId="{FE40DA56-E61E-4CEF-8B0B-A062598B3CF3}" destId="{906A7CA6-2A33-4DCE-BD21-A957D349D5DB}" srcOrd="1" destOrd="0" parTransId="{45F371D1-1B64-4604-89EF-972E2555ABF8}" sibTransId="{22E02CEA-65E6-4840-8886-08B12AD66622}"/>
    <dgm:cxn modelId="{DCA23A55-D80E-422C-A299-2CC72DEA0330}" type="presOf" srcId="{906A7CA6-2A33-4DCE-BD21-A957D349D5DB}" destId="{D98FAF6D-07F1-4CC4-B7FC-A597BC2823F0}" srcOrd="0" destOrd="0" presId="urn:microsoft.com/office/officeart/2005/8/layout/lProcess2"/>
    <dgm:cxn modelId="{87FC0356-237D-4B2C-BA50-7EA24AE71738}" type="presOf" srcId="{27035CC7-B4A8-4100-B6D8-B7911D37C722}" destId="{720D1077-9B84-4EC0-A8A9-1289D733E337}" srcOrd="1" destOrd="0" presId="urn:microsoft.com/office/officeart/2005/8/layout/lProcess2"/>
    <dgm:cxn modelId="{9FBBC2A1-DFF3-4F19-98B1-106C77AE0253}" type="presOf" srcId="{FE40DA56-E61E-4CEF-8B0B-A062598B3CF3}" destId="{3F9AC522-6EF4-45FF-80CF-A7E15D280694}" srcOrd="1" destOrd="0" presId="urn:microsoft.com/office/officeart/2005/8/layout/lProcess2"/>
    <dgm:cxn modelId="{5D1A1DA7-4EE8-4DA9-B45B-E1D5EA7E50B7}" type="presOf" srcId="{C56DF3AB-0C27-4A8B-849A-7E3739BDC086}" destId="{702FB9C3-33EF-4039-9A1E-A8E43C78AA7F}" srcOrd="0" destOrd="0" presId="urn:microsoft.com/office/officeart/2005/8/layout/lProcess2"/>
    <dgm:cxn modelId="{69DF54C2-21D0-453E-ADDB-D919BED08DF7}" srcId="{8000A1F1-0C3E-4384-8A14-690B1F2B1F92}" destId="{FE40DA56-E61E-4CEF-8B0B-A062598B3CF3}" srcOrd="0" destOrd="0" parTransId="{9D08F3CE-06F8-4FA0-9D08-3E5579C7CD1C}" sibTransId="{243C09B8-D2D6-4E6C-B12B-8A3C9C10226B}"/>
    <dgm:cxn modelId="{950B00FA-DE73-449A-8523-11098D866040}" srcId="{8000A1F1-0C3E-4384-8A14-690B1F2B1F92}" destId="{27035CC7-B4A8-4100-B6D8-B7911D37C722}" srcOrd="1" destOrd="0" parTransId="{D968A602-C3EB-4877-826C-A51DD94FAE85}" sibTransId="{E331C6B2-7EF8-442D-9673-10A13F80B45C}"/>
    <dgm:cxn modelId="{03EA57B1-7549-46A7-A730-E7B0434A3CD9}" type="presParOf" srcId="{85E88574-502F-481A-B1DB-B4A18ACE0B40}" destId="{2B8AF9A0-AE66-4EAE-821D-DFDF12EC402F}" srcOrd="0" destOrd="0" presId="urn:microsoft.com/office/officeart/2005/8/layout/lProcess2"/>
    <dgm:cxn modelId="{1E11EC81-71EA-4D40-8A37-7538C07C5403}" type="presParOf" srcId="{2B8AF9A0-AE66-4EAE-821D-DFDF12EC402F}" destId="{B60A08EC-8E8B-41ED-823C-85D641873671}" srcOrd="0" destOrd="0" presId="urn:microsoft.com/office/officeart/2005/8/layout/lProcess2"/>
    <dgm:cxn modelId="{2661258F-ABFD-4E6D-9A56-D65A64EA0F9B}" type="presParOf" srcId="{2B8AF9A0-AE66-4EAE-821D-DFDF12EC402F}" destId="{3F9AC522-6EF4-45FF-80CF-A7E15D280694}" srcOrd="1" destOrd="0" presId="urn:microsoft.com/office/officeart/2005/8/layout/lProcess2"/>
    <dgm:cxn modelId="{4AE1BDCE-4CF8-49F4-B58E-EDA7FC5F6914}" type="presParOf" srcId="{2B8AF9A0-AE66-4EAE-821D-DFDF12EC402F}" destId="{CF414569-BFAC-440E-88E4-F42D783FB800}" srcOrd="2" destOrd="0" presId="urn:microsoft.com/office/officeart/2005/8/layout/lProcess2"/>
    <dgm:cxn modelId="{CE36FB9D-8705-45F1-B661-D28221803BBE}" type="presParOf" srcId="{CF414569-BFAC-440E-88E4-F42D783FB800}" destId="{2E6AE597-BB42-4965-BBB7-4CEB620D89F9}" srcOrd="0" destOrd="0" presId="urn:microsoft.com/office/officeart/2005/8/layout/lProcess2"/>
    <dgm:cxn modelId="{B6F218BF-6769-4CAE-9D8F-4FA2CDF42084}" type="presParOf" srcId="{2E6AE597-BB42-4965-BBB7-4CEB620D89F9}" destId="{702FB9C3-33EF-4039-9A1E-A8E43C78AA7F}" srcOrd="0" destOrd="0" presId="urn:microsoft.com/office/officeart/2005/8/layout/lProcess2"/>
    <dgm:cxn modelId="{28231D8F-DFA6-4C28-95DC-F19A8BE12146}" type="presParOf" srcId="{2E6AE597-BB42-4965-BBB7-4CEB620D89F9}" destId="{977E0339-4AD4-4C92-999E-9BAA48F9BFF8}" srcOrd="1" destOrd="0" presId="urn:microsoft.com/office/officeart/2005/8/layout/lProcess2"/>
    <dgm:cxn modelId="{57E825D6-F72D-4785-9176-81AFF6F9EBAB}" type="presParOf" srcId="{2E6AE597-BB42-4965-BBB7-4CEB620D89F9}" destId="{D98FAF6D-07F1-4CC4-B7FC-A597BC2823F0}" srcOrd="2" destOrd="0" presId="urn:microsoft.com/office/officeart/2005/8/layout/lProcess2"/>
    <dgm:cxn modelId="{61291FAE-0419-47C3-BC8B-315254D00EFC}" type="presParOf" srcId="{85E88574-502F-481A-B1DB-B4A18ACE0B40}" destId="{C29D04D6-B3DD-4203-B06C-4EB09EC29555}" srcOrd="1" destOrd="0" presId="urn:microsoft.com/office/officeart/2005/8/layout/lProcess2"/>
    <dgm:cxn modelId="{66682F95-12C9-48C2-A0D9-C34E49DD4100}" type="presParOf" srcId="{85E88574-502F-481A-B1DB-B4A18ACE0B40}" destId="{4A758583-AE57-45FB-AD48-8B2991E252CE}" srcOrd="2" destOrd="0" presId="urn:microsoft.com/office/officeart/2005/8/layout/lProcess2"/>
    <dgm:cxn modelId="{96998C64-D4B4-4E0F-B9B2-3BCFE70ACAC3}" type="presParOf" srcId="{4A758583-AE57-45FB-AD48-8B2991E252CE}" destId="{2635FFD0-D93C-4BEC-B33D-95BF2E215D81}" srcOrd="0" destOrd="0" presId="urn:microsoft.com/office/officeart/2005/8/layout/lProcess2"/>
    <dgm:cxn modelId="{B8BF961A-2B58-4D74-980D-0284A4011B99}" type="presParOf" srcId="{4A758583-AE57-45FB-AD48-8B2991E252CE}" destId="{720D1077-9B84-4EC0-A8A9-1289D733E337}" srcOrd="1" destOrd="0" presId="urn:microsoft.com/office/officeart/2005/8/layout/lProcess2"/>
    <dgm:cxn modelId="{ED1B8B70-DC73-40C8-99D6-F80ED8963607}" type="presParOf" srcId="{4A758583-AE57-45FB-AD48-8B2991E252CE}" destId="{91CDBA0F-096A-490A-B9A9-8D95D2036CB3}" srcOrd="2" destOrd="0" presId="urn:microsoft.com/office/officeart/2005/8/layout/lProcess2"/>
    <dgm:cxn modelId="{8D93D536-C9E1-444D-B8CC-813B6C39B51A}" type="presParOf" srcId="{91CDBA0F-096A-490A-B9A9-8D95D2036CB3}" destId="{777AC43E-A965-4781-8531-5ED1046C78DA}" srcOrd="0" destOrd="0" presId="urn:microsoft.com/office/officeart/2005/8/layout/lProcess2"/>
    <dgm:cxn modelId="{A1D42DCD-D98C-487A-A830-BA217B1C2C7E}" type="presParOf" srcId="{777AC43E-A965-4781-8531-5ED1046C78DA}" destId="{B5B173DB-F897-43FA-B046-BB729DE9401D}" srcOrd="0" destOrd="0" presId="urn:microsoft.com/office/officeart/2005/8/layout/lProcess2"/>
    <dgm:cxn modelId="{F22ADA1B-E8F6-44E5-B4FE-DA11A052F978}" type="presParOf" srcId="{777AC43E-A965-4781-8531-5ED1046C78DA}" destId="{992A9BE3-68F7-41F9-900C-403F30B26559}" srcOrd="1" destOrd="0" presId="urn:microsoft.com/office/officeart/2005/8/layout/lProcess2"/>
    <dgm:cxn modelId="{43F16317-CB9B-4B9F-B3FA-0EAF20C6546E}" type="presParOf" srcId="{777AC43E-A965-4781-8531-5ED1046C78DA}" destId="{F17C4A07-2405-4761-94B3-DE53EFC5916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F194E-BE6A-4D05-AEAE-D449713CDD31}">
      <dsp:nvSpPr>
        <dsp:cNvPr id="0" name=""/>
        <dsp:cNvSpPr/>
      </dsp:nvSpPr>
      <dsp:spPr>
        <a:xfrm>
          <a:off x="0" y="409868"/>
          <a:ext cx="11196918" cy="1701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05" tIns="499872" rIns="86900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400" kern="1200" dirty="0"/>
            <a:t>Java</a:t>
          </a:r>
          <a:r>
            <a:rPr kumimoji="1" lang="ja-JP" altLang="en-US" sz="2400" kern="1200" dirty="0"/>
            <a:t>のお作法に早く慣れたい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400" kern="1200" dirty="0"/>
            <a:t>前回の技術検証を活かしたい</a:t>
          </a:r>
        </a:p>
      </dsp:txBody>
      <dsp:txXfrm>
        <a:off x="0" y="409868"/>
        <a:ext cx="11196918" cy="1701000"/>
      </dsp:txXfrm>
    </dsp:sp>
    <dsp:sp modelId="{C78154AC-702F-4758-A602-C43AAC3341D1}">
      <dsp:nvSpPr>
        <dsp:cNvPr id="0" name=""/>
        <dsp:cNvSpPr/>
      </dsp:nvSpPr>
      <dsp:spPr>
        <a:xfrm>
          <a:off x="559845" y="55628"/>
          <a:ext cx="7837842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252" tIns="0" rIns="29625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/>
            <a:t>検証経緯</a:t>
          </a:r>
        </a:p>
      </dsp:txBody>
      <dsp:txXfrm>
        <a:off x="594430" y="90213"/>
        <a:ext cx="7768672" cy="639310"/>
      </dsp:txXfrm>
    </dsp:sp>
    <dsp:sp modelId="{9DE6AEDE-7FD8-45AF-A973-E819ED756276}">
      <dsp:nvSpPr>
        <dsp:cNvPr id="0" name=""/>
        <dsp:cNvSpPr/>
      </dsp:nvSpPr>
      <dsp:spPr>
        <a:xfrm>
          <a:off x="0" y="2594709"/>
          <a:ext cx="11196918" cy="1701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05" tIns="499872" rIns="86900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400" kern="1200" dirty="0"/>
            <a:t>Java</a:t>
          </a:r>
          <a:r>
            <a:rPr kumimoji="1" lang="ja-JP" altLang="en-US" sz="2400" kern="1200" dirty="0"/>
            <a:t>で</a:t>
          </a:r>
          <a:r>
            <a:rPr kumimoji="1" lang="en-US" altLang="ja-JP" sz="2400" kern="1200" dirty="0"/>
            <a:t>GUI</a:t>
          </a:r>
          <a:r>
            <a:rPr kumimoji="1" lang="ja-JP" altLang="en-US" sz="2400" kern="1200" dirty="0"/>
            <a:t>アプリケーションを作る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400" kern="1200" dirty="0"/>
            <a:t>オブジェクト指向に親しむ</a:t>
          </a:r>
        </a:p>
      </dsp:txBody>
      <dsp:txXfrm>
        <a:off x="0" y="2594709"/>
        <a:ext cx="11196918" cy="1701000"/>
      </dsp:txXfrm>
    </dsp:sp>
    <dsp:sp modelId="{DAD11D09-0B6D-4F9C-9AFF-5B0D4FB3173C}">
      <dsp:nvSpPr>
        <dsp:cNvPr id="0" name=""/>
        <dsp:cNvSpPr/>
      </dsp:nvSpPr>
      <dsp:spPr>
        <a:xfrm>
          <a:off x="559845" y="2240469"/>
          <a:ext cx="7837842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252" tIns="0" rIns="29625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/>
            <a:t>検証目的</a:t>
          </a:r>
        </a:p>
      </dsp:txBody>
      <dsp:txXfrm>
        <a:off x="594430" y="2275054"/>
        <a:ext cx="776867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44EA0-7160-40AD-B270-ECE7EBAA78E4}">
      <dsp:nvSpPr>
        <dsp:cNvPr id="0" name=""/>
        <dsp:cNvSpPr/>
      </dsp:nvSpPr>
      <dsp:spPr>
        <a:xfrm>
          <a:off x="0" y="865269"/>
          <a:ext cx="1149985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>
              <a:latin typeface="+mn-lt"/>
            </a:rPr>
            <a:t>技術検証①で開発した打刻自動化アプリを</a:t>
          </a:r>
          <a:r>
            <a:rPr kumimoji="1" lang="en-US" altLang="ja-JP" sz="2800" b="1" kern="1200" dirty="0">
              <a:latin typeface="+mn-lt"/>
            </a:rPr>
            <a:t>Java</a:t>
          </a:r>
          <a:r>
            <a:rPr kumimoji="1" lang="ja-JP" altLang="en-US" sz="2800" b="1" kern="1200" dirty="0">
              <a:latin typeface="+mn-lt"/>
            </a:rPr>
            <a:t>でフルリプレイス</a:t>
          </a:r>
          <a:endParaRPr kumimoji="1" lang="ja-JP" altLang="en-US" sz="2800" kern="1200" dirty="0">
            <a:latin typeface="+mn-lt"/>
          </a:endParaRPr>
        </a:p>
      </dsp:txBody>
      <dsp:txXfrm>
        <a:off x="59399" y="924668"/>
        <a:ext cx="11381052" cy="1098002"/>
      </dsp:txXfrm>
    </dsp:sp>
    <dsp:sp modelId="{28437103-026C-44C7-82D3-2CB286C67812}">
      <dsp:nvSpPr>
        <dsp:cNvPr id="0" name=""/>
        <dsp:cNvSpPr/>
      </dsp:nvSpPr>
      <dsp:spPr>
        <a:xfrm>
          <a:off x="0" y="2269269"/>
          <a:ext cx="1149985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>
              <a:latin typeface="+mn-lt"/>
            </a:rPr>
            <a:t>オブジェクト指向を意識したモデリング</a:t>
          </a:r>
        </a:p>
      </dsp:txBody>
      <dsp:txXfrm>
        <a:off x="59399" y="2328668"/>
        <a:ext cx="1138105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6687-0DF3-4B73-9F80-638DB4B4DFAA}">
      <dsp:nvSpPr>
        <dsp:cNvPr id="0" name=""/>
        <dsp:cNvSpPr/>
      </dsp:nvSpPr>
      <dsp:spPr>
        <a:xfrm>
          <a:off x="9242" y="996103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500" kern="1200" dirty="0"/>
            <a:t>設計</a:t>
          </a:r>
          <a:endParaRPr lang="ja-JP" sz="4500" kern="1200" dirty="0"/>
        </a:p>
      </dsp:txBody>
      <dsp:txXfrm>
        <a:off x="57787" y="1044648"/>
        <a:ext cx="2665308" cy="1560349"/>
      </dsp:txXfrm>
    </dsp:sp>
    <dsp:sp modelId="{4892BC84-3C17-4E9C-882C-8E3E0BB8E91A}">
      <dsp:nvSpPr>
        <dsp:cNvPr id="0" name=""/>
        <dsp:cNvSpPr/>
      </dsp:nvSpPr>
      <dsp:spPr>
        <a:xfrm>
          <a:off x="3014732" y="148228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014732" y="1619301"/>
        <a:ext cx="409940" cy="411044"/>
      </dsp:txXfrm>
    </dsp:sp>
    <dsp:sp modelId="{1927919B-D67E-47AC-90BF-16D0E6155078}">
      <dsp:nvSpPr>
        <dsp:cNvPr id="0" name=""/>
        <dsp:cNvSpPr/>
      </dsp:nvSpPr>
      <dsp:spPr>
        <a:xfrm>
          <a:off x="3876600" y="996103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500" kern="1200" dirty="0"/>
            <a:t>実装</a:t>
          </a:r>
          <a:endParaRPr lang="ja-JP" sz="4500" kern="1200" dirty="0"/>
        </a:p>
      </dsp:txBody>
      <dsp:txXfrm>
        <a:off x="3925145" y="1044648"/>
        <a:ext cx="2665308" cy="1560349"/>
      </dsp:txXfrm>
    </dsp:sp>
    <dsp:sp modelId="{6BFCF6B2-B79B-4DDC-A784-D5C7F9279A1A}">
      <dsp:nvSpPr>
        <dsp:cNvPr id="0" name=""/>
        <dsp:cNvSpPr/>
      </dsp:nvSpPr>
      <dsp:spPr>
        <a:xfrm>
          <a:off x="6882090" y="148228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6882090" y="1619301"/>
        <a:ext cx="409940" cy="411044"/>
      </dsp:txXfrm>
    </dsp:sp>
    <dsp:sp modelId="{913DEE0F-88B4-4A66-8417-871B6C953115}">
      <dsp:nvSpPr>
        <dsp:cNvPr id="0" name=""/>
        <dsp:cNvSpPr/>
      </dsp:nvSpPr>
      <dsp:spPr>
        <a:xfrm>
          <a:off x="7743958" y="996103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レビュー</a:t>
          </a:r>
          <a:endParaRPr lang="ja-JP" sz="4500" kern="1200" dirty="0"/>
        </a:p>
      </dsp:txBody>
      <dsp:txXfrm>
        <a:off x="7792503" y="1044648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556F-0BC5-4717-9375-9F3824AC9314}">
      <dsp:nvSpPr>
        <dsp:cNvPr id="0" name=""/>
        <dsp:cNvSpPr/>
      </dsp:nvSpPr>
      <dsp:spPr>
        <a:xfrm>
          <a:off x="3286" y="5048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700" b="1" kern="1200"/>
            <a:t>ログイン機能</a:t>
          </a:r>
          <a:endParaRPr lang="ja-JP" sz="2700" kern="1200"/>
        </a:p>
      </dsp:txBody>
      <dsp:txXfrm>
        <a:off x="3286" y="50481"/>
        <a:ext cx="3203971" cy="1281588"/>
      </dsp:txXfrm>
    </dsp:sp>
    <dsp:sp modelId="{1F336B4F-5442-4703-8A97-31E814E9E426}">
      <dsp:nvSpPr>
        <dsp:cNvPr id="0" name=""/>
        <dsp:cNvSpPr/>
      </dsp:nvSpPr>
      <dsp:spPr>
        <a:xfrm>
          <a:off x="3286" y="1332069"/>
          <a:ext cx="3203971" cy="2594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700" kern="1200" dirty="0"/>
            <a:t>パスワード</a:t>
          </a:r>
          <a:r>
            <a:rPr kumimoji="1" lang="ja-JP" altLang="en-US" sz="2700" kern="1200" dirty="0"/>
            <a:t>の　</a:t>
          </a:r>
          <a:r>
            <a:rPr kumimoji="1" lang="ja-JP" sz="2700" kern="1200" dirty="0"/>
            <a:t>情報取得</a:t>
          </a:r>
          <a:endParaRPr lang="ja-JP" sz="2700" kern="1200" dirty="0"/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700" kern="1200" dirty="0"/>
            <a:t>各サイトに</a:t>
          </a:r>
          <a:r>
            <a:rPr kumimoji="1" lang="ja-JP" altLang="en-US" sz="2700" kern="1200" dirty="0"/>
            <a:t>　　</a:t>
          </a:r>
          <a:r>
            <a:rPr kumimoji="1" lang="ja-JP" sz="2700" kern="1200" dirty="0"/>
            <a:t>ログイン</a:t>
          </a:r>
          <a:endParaRPr lang="ja-JP" sz="2700" kern="1200" dirty="0"/>
        </a:p>
      </dsp:txBody>
      <dsp:txXfrm>
        <a:off x="3286" y="1332069"/>
        <a:ext cx="3203971" cy="2594025"/>
      </dsp:txXfrm>
    </dsp:sp>
    <dsp:sp modelId="{4BEBC45E-B56A-4378-8F21-0744146CA754}">
      <dsp:nvSpPr>
        <dsp:cNvPr id="0" name=""/>
        <dsp:cNvSpPr/>
      </dsp:nvSpPr>
      <dsp:spPr>
        <a:xfrm>
          <a:off x="3655814" y="5048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700" b="1" kern="1200"/>
            <a:t>打刻機能</a:t>
          </a:r>
          <a:endParaRPr lang="ja-JP" sz="2700" kern="1200"/>
        </a:p>
      </dsp:txBody>
      <dsp:txXfrm>
        <a:off x="3655814" y="50481"/>
        <a:ext cx="3203971" cy="1281588"/>
      </dsp:txXfrm>
    </dsp:sp>
    <dsp:sp modelId="{6DCF4A24-A370-4B8F-9900-22C190403CDC}">
      <dsp:nvSpPr>
        <dsp:cNvPr id="0" name=""/>
        <dsp:cNvSpPr/>
      </dsp:nvSpPr>
      <dsp:spPr>
        <a:xfrm>
          <a:off x="3655814" y="1332069"/>
          <a:ext cx="3203971" cy="2594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700" kern="1200" dirty="0"/>
            <a:t>各サイトで打刻（出勤、退勤）</a:t>
          </a:r>
          <a:endParaRPr lang="ja-JP" sz="2700" kern="1200" dirty="0"/>
        </a:p>
      </dsp:txBody>
      <dsp:txXfrm>
        <a:off x="3655814" y="1332069"/>
        <a:ext cx="3203971" cy="2594025"/>
      </dsp:txXfrm>
    </dsp:sp>
    <dsp:sp modelId="{42564E27-B6F2-4FF1-8321-5F20F683E87E}">
      <dsp:nvSpPr>
        <dsp:cNvPr id="0" name=""/>
        <dsp:cNvSpPr/>
      </dsp:nvSpPr>
      <dsp:spPr>
        <a:xfrm>
          <a:off x="7308342" y="5048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700" b="1" kern="1200" dirty="0"/>
            <a:t>パスワード</a:t>
          </a:r>
          <a:r>
            <a:rPr kumimoji="1" lang="ja-JP" altLang="en-US" sz="2700" b="1" kern="1200" dirty="0"/>
            <a:t>　　　管理</a:t>
          </a:r>
          <a:r>
            <a:rPr kumimoji="1" lang="ja-JP" sz="2700" b="1" kern="1200" dirty="0"/>
            <a:t>機能</a:t>
          </a:r>
          <a:endParaRPr lang="ja-JP" sz="2700" kern="1200" dirty="0"/>
        </a:p>
      </dsp:txBody>
      <dsp:txXfrm>
        <a:off x="7308342" y="50481"/>
        <a:ext cx="3203971" cy="1281588"/>
      </dsp:txXfrm>
    </dsp:sp>
    <dsp:sp modelId="{A22875F6-F8D0-413E-9E3D-760D7BE0F480}">
      <dsp:nvSpPr>
        <dsp:cNvPr id="0" name=""/>
        <dsp:cNvSpPr/>
      </dsp:nvSpPr>
      <dsp:spPr>
        <a:xfrm>
          <a:off x="7308342" y="1332069"/>
          <a:ext cx="3203971" cy="2594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700" kern="1200" dirty="0"/>
            <a:t>パスワード</a:t>
          </a:r>
          <a:r>
            <a:rPr kumimoji="1" lang="ja-JP" altLang="en-US" sz="2700" kern="1200" dirty="0"/>
            <a:t>の　</a:t>
          </a:r>
          <a:r>
            <a:rPr kumimoji="1" lang="ja-JP" sz="2700" kern="1200" dirty="0"/>
            <a:t>登録、変更</a:t>
          </a:r>
          <a:endParaRPr lang="ja-JP" sz="2700" kern="1200" dirty="0"/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700" kern="1200" dirty="0"/>
            <a:t>パスワードの</a:t>
          </a:r>
          <a:r>
            <a:rPr kumimoji="1" lang="ja-JP" altLang="en-US" sz="2700" kern="1200" dirty="0"/>
            <a:t>　</a:t>
          </a:r>
          <a:r>
            <a:rPr kumimoji="1" lang="ja-JP" sz="2700" kern="1200" dirty="0"/>
            <a:t>ログインテスト</a:t>
          </a:r>
          <a:endParaRPr lang="ja-JP" sz="2700" kern="1200" dirty="0"/>
        </a:p>
      </dsp:txBody>
      <dsp:txXfrm>
        <a:off x="7308342" y="1332069"/>
        <a:ext cx="3203971" cy="259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DD6D4-A8E4-4946-8959-E7356AE0EBB5}">
      <dsp:nvSpPr>
        <dsp:cNvPr id="0" name=""/>
        <dsp:cNvSpPr/>
      </dsp:nvSpPr>
      <dsp:spPr>
        <a:xfrm>
          <a:off x="2905637" y="180954"/>
          <a:ext cx="5756727" cy="719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　　打刻自動化アプリケーション開発プロジェクト</a:t>
          </a:r>
        </a:p>
      </dsp:txBody>
      <dsp:txXfrm>
        <a:off x="2926725" y="202042"/>
        <a:ext cx="5714551" cy="677822"/>
      </dsp:txXfrm>
    </dsp:sp>
    <dsp:sp modelId="{7E29ED9F-B21F-43DF-8A13-7AC847DDF79E}">
      <dsp:nvSpPr>
        <dsp:cNvPr id="0" name=""/>
        <dsp:cNvSpPr/>
      </dsp:nvSpPr>
      <dsp:spPr>
        <a:xfrm>
          <a:off x="1180789" y="900953"/>
          <a:ext cx="4603212" cy="395930"/>
        </a:xfrm>
        <a:custGeom>
          <a:avLst/>
          <a:gdLst/>
          <a:ahLst/>
          <a:cxnLst/>
          <a:rect l="0" t="0" r="0" b="0"/>
          <a:pathLst>
            <a:path>
              <a:moveTo>
                <a:pt x="4603212" y="0"/>
              </a:moveTo>
              <a:lnTo>
                <a:pt x="4603212" y="197965"/>
              </a:lnTo>
              <a:lnTo>
                <a:pt x="0" y="197965"/>
              </a:lnTo>
              <a:lnTo>
                <a:pt x="0" y="39593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A480-55C6-4356-89F0-AAA26B0B5474}">
      <dsp:nvSpPr>
        <dsp:cNvPr id="0" name=""/>
        <dsp:cNvSpPr/>
      </dsp:nvSpPr>
      <dsp:spPr>
        <a:xfrm>
          <a:off x="316789" y="1296883"/>
          <a:ext cx="1728000" cy="719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b="1" kern="1200" dirty="0"/>
            <a:t>実行プログラム</a:t>
          </a:r>
        </a:p>
      </dsp:txBody>
      <dsp:txXfrm>
        <a:off x="337877" y="1317971"/>
        <a:ext cx="1685824" cy="677822"/>
      </dsp:txXfrm>
    </dsp:sp>
    <dsp:sp modelId="{C60D943C-3838-4557-B52E-912AF117F5F8}">
      <dsp:nvSpPr>
        <dsp:cNvPr id="0" name=""/>
        <dsp:cNvSpPr/>
      </dsp:nvSpPr>
      <dsp:spPr>
        <a:xfrm>
          <a:off x="5784001" y="900953"/>
          <a:ext cx="1686469" cy="395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65"/>
              </a:lnTo>
              <a:lnTo>
                <a:pt x="1686469" y="197965"/>
              </a:lnTo>
              <a:lnTo>
                <a:pt x="1686469" y="39593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A374C-EDA7-4717-8AF3-66D19BA8C2E6}">
      <dsp:nvSpPr>
        <dsp:cNvPr id="0" name=""/>
        <dsp:cNvSpPr/>
      </dsp:nvSpPr>
      <dsp:spPr>
        <a:xfrm>
          <a:off x="6606471" y="1296883"/>
          <a:ext cx="1728000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打刻</a:t>
          </a:r>
          <a:r>
            <a:rPr kumimoji="1" lang="ja-JP" altLang="en-US" sz="1600" b="1" kern="1200" dirty="0"/>
            <a:t>プログラム</a:t>
          </a:r>
        </a:p>
      </dsp:txBody>
      <dsp:txXfrm>
        <a:off x="6627559" y="1317971"/>
        <a:ext cx="1685824" cy="677822"/>
      </dsp:txXfrm>
    </dsp:sp>
    <dsp:sp modelId="{53D5CC5E-7A23-4B2B-B672-484217187B70}">
      <dsp:nvSpPr>
        <dsp:cNvPr id="0" name=""/>
        <dsp:cNvSpPr/>
      </dsp:nvSpPr>
      <dsp:spPr>
        <a:xfrm>
          <a:off x="4602576" y="2016881"/>
          <a:ext cx="2867894" cy="259070"/>
        </a:xfrm>
        <a:custGeom>
          <a:avLst/>
          <a:gdLst/>
          <a:ahLst/>
          <a:cxnLst/>
          <a:rect l="0" t="0" r="0" b="0"/>
          <a:pathLst>
            <a:path>
              <a:moveTo>
                <a:pt x="2867894" y="0"/>
              </a:moveTo>
              <a:lnTo>
                <a:pt x="2867894" y="129535"/>
              </a:lnTo>
              <a:lnTo>
                <a:pt x="0" y="129535"/>
              </a:lnTo>
              <a:lnTo>
                <a:pt x="0" y="25907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7051A-5458-4808-9945-93F78A549A03}">
      <dsp:nvSpPr>
        <dsp:cNvPr id="0" name=""/>
        <dsp:cNvSpPr/>
      </dsp:nvSpPr>
      <dsp:spPr>
        <a:xfrm>
          <a:off x="3738576" y="2275951"/>
          <a:ext cx="1728000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会社の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打刻クラス</a:t>
          </a:r>
        </a:p>
      </dsp:txBody>
      <dsp:txXfrm>
        <a:off x="3759664" y="2297039"/>
        <a:ext cx="1685824" cy="677822"/>
      </dsp:txXfrm>
    </dsp:sp>
    <dsp:sp modelId="{E9DF865A-C197-4A1D-BBC6-63B1E32027C0}">
      <dsp:nvSpPr>
        <dsp:cNvPr id="0" name=""/>
        <dsp:cNvSpPr/>
      </dsp:nvSpPr>
      <dsp:spPr>
        <a:xfrm>
          <a:off x="864120" y="2995949"/>
          <a:ext cx="3738456" cy="295285"/>
        </a:xfrm>
        <a:custGeom>
          <a:avLst/>
          <a:gdLst/>
          <a:ahLst/>
          <a:cxnLst/>
          <a:rect l="0" t="0" r="0" b="0"/>
          <a:pathLst>
            <a:path>
              <a:moveTo>
                <a:pt x="3738456" y="0"/>
              </a:moveTo>
              <a:lnTo>
                <a:pt x="3738456" y="147642"/>
              </a:lnTo>
              <a:lnTo>
                <a:pt x="0" y="147642"/>
              </a:lnTo>
              <a:lnTo>
                <a:pt x="0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0F33B-149A-42DD-8C70-A5A1E7BADE32}">
      <dsp:nvSpPr>
        <dsp:cNvPr id="0" name=""/>
        <dsp:cNvSpPr/>
      </dsp:nvSpPr>
      <dsp:spPr>
        <a:xfrm>
          <a:off x="116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ログイン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21204" y="3312323"/>
        <a:ext cx="1685832" cy="677822"/>
      </dsp:txXfrm>
    </dsp:sp>
    <dsp:sp modelId="{9CF553AE-3F6A-42D7-AAD8-9A8C6EB14CF7}">
      <dsp:nvSpPr>
        <dsp:cNvPr id="0" name=""/>
        <dsp:cNvSpPr/>
      </dsp:nvSpPr>
      <dsp:spPr>
        <a:xfrm>
          <a:off x="2822472" y="2995949"/>
          <a:ext cx="1780104" cy="295285"/>
        </a:xfrm>
        <a:custGeom>
          <a:avLst/>
          <a:gdLst/>
          <a:ahLst/>
          <a:cxnLst/>
          <a:rect l="0" t="0" r="0" b="0"/>
          <a:pathLst>
            <a:path>
              <a:moveTo>
                <a:pt x="1780104" y="0"/>
              </a:moveTo>
              <a:lnTo>
                <a:pt x="1780104" y="147642"/>
              </a:lnTo>
              <a:lnTo>
                <a:pt x="0" y="147642"/>
              </a:lnTo>
              <a:lnTo>
                <a:pt x="0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1BAC8-1AB0-4EAA-B407-1B1A3552C51B}">
      <dsp:nvSpPr>
        <dsp:cNvPr id="0" name=""/>
        <dsp:cNvSpPr/>
      </dsp:nvSpPr>
      <dsp:spPr>
        <a:xfrm>
          <a:off x="1958468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出勤打刻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1979556" y="3312323"/>
        <a:ext cx="1685832" cy="677822"/>
      </dsp:txXfrm>
    </dsp:sp>
    <dsp:sp modelId="{8332EC53-5AF9-4AA2-AF06-55B06F5AA6A9}">
      <dsp:nvSpPr>
        <dsp:cNvPr id="0" name=""/>
        <dsp:cNvSpPr/>
      </dsp:nvSpPr>
      <dsp:spPr>
        <a:xfrm>
          <a:off x="4602576" y="2995949"/>
          <a:ext cx="178247" cy="295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42"/>
              </a:lnTo>
              <a:lnTo>
                <a:pt x="178247" y="147642"/>
              </a:lnTo>
              <a:lnTo>
                <a:pt x="178247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A05FB-367A-424C-A983-8D630A266740}">
      <dsp:nvSpPr>
        <dsp:cNvPr id="0" name=""/>
        <dsp:cNvSpPr/>
      </dsp:nvSpPr>
      <dsp:spPr>
        <a:xfrm>
          <a:off x="3916820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退勤打刻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3937908" y="3312323"/>
        <a:ext cx="1685832" cy="677822"/>
      </dsp:txXfrm>
    </dsp:sp>
    <dsp:sp modelId="{EA5BC9A5-DC97-401F-A5B3-211D26C8D1B0}">
      <dsp:nvSpPr>
        <dsp:cNvPr id="0" name=""/>
        <dsp:cNvSpPr/>
      </dsp:nvSpPr>
      <dsp:spPr>
        <a:xfrm>
          <a:off x="7470471" y="2016881"/>
          <a:ext cx="1227056" cy="25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5"/>
              </a:lnTo>
              <a:lnTo>
                <a:pt x="1227056" y="129535"/>
              </a:lnTo>
              <a:lnTo>
                <a:pt x="1227056" y="25907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76D2C-A736-4259-BBD8-4294723EE86B}">
      <dsp:nvSpPr>
        <dsp:cNvPr id="0" name=""/>
        <dsp:cNvSpPr/>
      </dsp:nvSpPr>
      <dsp:spPr>
        <a:xfrm>
          <a:off x="7833527" y="2275951"/>
          <a:ext cx="1728000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研修の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打刻クラス</a:t>
          </a:r>
        </a:p>
      </dsp:txBody>
      <dsp:txXfrm>
        <a:off x="7854615" y="2297039"/>
        <a:ext cx="1685824" cy="677822"/>
      </dsp:txXfrm>
    </dsp:sp>
    <dsp:sp modelId="{C7C5C891-6082-4F5A-A04C-CDB7219B2BA9}">
      <dsp:nvSpPr>
        <dsp:cNvPr id="0" name=""/>
        <dsp:cNvSpPr/>
      </dsp:nvSpPr>
      <dsp:spPr>
        <a:xfrm>
          <a:off x="6739175" y="2995949"/>
          <a:ext cx="1958351" cy="295285"/>
        </a:xfrm>
        <a:custGeom>
          <a:avLst/>
          <a:gdLst/>
          <a:ahLst/>
          <a:cxnLst/>
          <a:rect l="0" t="0" r="0" b="0"/>
          <a:pathLst>
            <a:path>
              <a:moveTo>
                <a:pt x="1958351" y="0"/>
              </a:moveTo>
              <a:lnTo>
                <a:pt x="1958351" y="147642"/>
              </a:lnTo>
              <a:lnTo>
                <a:pt x="0" y="147642"/>
              </a:lnTo>
              <a:lnTo>
                <a:pt x="0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7F0BD-9683-4EC6-A3F9-6FBEB6F77050}">
      <dsp:nvSpPr>
        <dsp:cNvPr id="0" name=""/>
        <dsp:cNvSpPr/>
      </dsp:nvSpPr>
      <dsp:spPr>
        <a:xfrm>
          <a:off x="5875171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ログイン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5896259" y="3312323"/>
        <a:ext cx="1685832" cy="677822"/>
      </dsp:txXfrm>
    </dsp:sp>
    <dsp:sp modelId="{29C79418-A887-4000-A69A-C9BEAECFBC01}">
      <dsp:nvSpPr>
        <dsp:cNvPr id="0" name=""/>
        <dsp:cNvSpPr/>
      </dsp:nvSpPr>
      <dsp:spPr>
        <a:xfrm>
          <a:off x="8651807" y="2995949"/>
          <a:ext cx="91440" cy="295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16423-139E-461F-8B1F-EFB4922994EB}">
      <dsp:nvSpPr>
        <dsp:cNvPr id="0" name=""/>
        <dsp:cNvSpPr/>
      </dsp:nvSpPr>
      <dsp:spPr>
        <a:xfrm>
          <a:off x="7833523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出勤打刻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7854611" y="3312323"/>
        <a:ext cx="1685832" cy="677822"/>
      </dsp:txXfrm>
    </dsp:sp>
    <dsp:sp modelId="{5E161DFB-5833-4C3A-AE0F-211E5096AC05}">
      <dsp:nvSpPr>
        <dsp:cNvPr id="0" name=""/>
        <dsp:cNvSpPr/>
      </dsp:nvSpPr>
      <dsp:spPr>
        <a:xfrm>
          <a:off x="8697527" y="2995949"/>
          <a:ext cx="1958351" cy="295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42"/>
              </a:lnTo>
              <a:lnTo>
                <a:pt x="1958351" y="147642"/>
              </a:lnTo>
              <a:lnTo>
                <a:pt x="1958351" y="2952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B6E57-BCF5-47F3-85C9-D43F76310E95}">
      <dsp:nvSpPr>
        <dsp:cNvPr id="0" name=""/>
        <dsp:cNvSpPr/>
      </dsp:nvSpPr>
      <dsp:spPr>
        <a:xfrm>
          <a:off x="9791875" y="3291235"/>
          <a:ext cx="1728008" cy="71999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1600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退勤打刻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50000"/>
            </a:lnSpc>
            <a:spcBef>
              <a:spcPct val="0"/>
            </a:spcBef>
            <a:spcAft>
              <a:spcPts val="600"/>
            </a:spcAft>
            <a:buNone/>
          </a:pPr>
          <a:r>
            <a:rPr kumimoji="1" lang="ja-JP" altLang="en-US" sz="1800" b="1" kern="1200" dirty="0"/>
            <a:t>メソッド</a:t>
          </a:r>
        </a:p>
      </dsp:txBody>
      <dsp:txXfrm>
        <a:off x="9812963" y="3312323"/>
        <a:ext cx="1685832" cy="677822"/>
      </dsp:txXfrm>
    </dsp:sp>
    <dsp:sp modelId="{1D1511D6-62FE-49F3-822A-83170F1A07D0}">
      <dsp:nvSpPr>
        <dsp:cNvPr id="0" name=""/>
        <dsp:cNvSpPr/>
      </dsp:nvSpPr>
      <dsp:spPr>
        <a:xfrm>
          <a:off x="3265238" y="900953"/>
          <a:ext cx="2518762" cy="395930"/>
        </a:xfrm>
        <a:custGeom>
          <a:avLst/>
          <a:gdLst/>
          <a:ahLst/>
          <a:cxnLst/>
          <a:rect l="0" t="0" r="0" b="0"/>
          <a:pathLst>
            <a:path>
              <a:moveTo>
                <a:pt x="2518762" y="0"/>
              </a:moveTo>
              <a:lnTo>
                <a:pt x="2518762" y="197965"/>
              </a:lnTo>
              <a:lnTo>
                <a:pt x="0" y="197965"/>
              </a:lnTo>
              <a:lnTo>
                <a:pt x="0" y="39593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AB9C5-2B4A-4441-A149-F8F5AEBE1AB6}">
      <dsp:nvSpPr>
        <dsp:cNvPr id="0" name=""/>
        <dsp:cNvSpPr/>
      </dsp:nvSpPr>
      <dsp:spPr>
        <a:xfrm>
          <a:off x="2401238" y="1296883"/>
          <a:ext cx="1728000" cy="719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b="1" kern="1200" dirty="0"/>
            <a:t>基本設定</a:t>
          </a:r>
        </a:p>
      </dsp:txBody>
      <dsp:txXfrm>
        <a:off x="2422326" y="1317971"/>
        <a:ext cx="1685824" cy="677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8C1BE-8F8C-4123-A041-0F4BA49A5FFD}">
      <dsp:nvSpPr>
        <dsp:cNvPr id="0" name=""/>
        <dsp:cNvSpPr/>
      </dsp:nvSpPr>
      <dsp:spPr>
        <a:xfrm>
          <a:off x="4307121" y="550638"/>
          <a:ext cx="2905757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/>
            <a:t>　　プロジェクト</a:t>
          </a:r>
        </a:p>
      </dsp:txBody>
      <dsp:txXfrm>
        <a:off x="4326589" y="570106"/>
        <a:ext cx="2866821" cy="625751"/>
      </dsp:txXfrm>
    </dsp:sp>
    <dsp:sp modelId="{AFA438F8-43CF-401E-BC0D-6DEEB9EEA666}">
      <dsp:nvSpPr>
        <dsp:cNvPr id="0" name=""/>
        <dsp:cNvSpPr/>
      </dsp:nvSpPr>
      <dsp:spPr>
        <a:xfrm>
          <a:off x="835513" y="1215326"/>
          <a:ext cx="4924486" cy="499552"/>
        </a:xfrm>
        <a:custGeom>
          <a:avLst/>
          <a:gdLst/>
          <a:ahLst/>
          <a:cxnLst/>
          <a:rect l="0" t="0" r="0" b="0"/>
          <a:pathLst>
            <a:path>
              <a:moveTo>
                <a:pt x="4924486" y="0"/>
              </a:moveTo>
              <a:lnTo>
                <a:pt x="4924486" y="249776"/>
              </a:lnTo>
              <a:lnTo>
                <a:pt x="0" y="249776"/>
              </a:lnTo>
              <a:lnTo>
                <a:pt x="0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D97A8-B47E-4222-B091-13E78048BA57}">
      <dsp:nvSpPr>
        <dsp:cNvPr id="0" name=""/>
        <dsp:cNvSpPr/>
      </dsp:nvSpPr>
      <dsp:spPr>
        <a:xfrm>
          <a:off x="170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実行処理</a:t>
          </a:r>
        </a:p>
      </dsp:txBody>
      <dsp:txXfrm>
        <a:off x="19638" y="1734346"/>
        <a:ext cx="1631749" cy="625751"/>
      </dsp:txXfrm>
    </dsp:sp>
    <dsp:sp modelId="{3A9EA2AB-A8C4-4BC4-AD52-0A476570DB74}">
      <dsp:nvSpPr>
        <dsp:cNvPr id="0" name=""/>
        <dsp:cNvSpPr/>
      </dsp:nvSpPr>
      <dsp:spPr>
        <a:xfrm>
          <a:off x="789793" y="2379566"/>
          <a:ext cx="91440" cy="265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4115-4991-4586-8B25-E412DECD65DA}">
      <dsp:nvSpPr>
        <dsp:cNvPr id="0" name=""/>
        <dsp:cNvSpPr/>
      </dsp:nvSpPr>
      <dsp:spPr>
        <a:xfrm>
          <a:off x="170" y="2645441"/>
          <a:ext cx="1670685" cy="890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実行クラス</a:t>
          </a:r>
        </a:p>
      </dsp:txBody>
      <dsp:txXfrm>
        <a:off x="26244" y="2671515"/>
        <a:ext cx="1618537" cy="838094"/>
      </dsp:txXfrm>
    </dsp:sp>
    <dsp:sp modelId="{957EE15C-1139-4553-A637-CB0D122E6C71}">
      <dsp:nvSpPr>
        <dsp:cNvPr id="0" name=""/>
        <dsp:cNvSpPr/>
      </dsp:nvSpPr>
      <dsp:spPr>
        <a:xfrm>
          <a:off x="2805307" y="1215326"/>
          <a:ext cx="2954692" cy="499552"/>
        </a:xfrm>
        <a:custGeom>
          <a:avLst/>
          <a:gdLst/>
          <a:ahLst/>
          <a:cxnLst/>
          <a:rect l="0" t="0" r="0" b="0"/>
          <a:pathLst>
            <a:path>
              <a:moveTo>
                <a:pt x="2954692" y="0"/>
              </a:moveTo>
              <a:lnTo>
                <a:pt x="2954692" y="249776"/>
              </a:lnTo>
              <a:lnTo>
                <a:pt x="0" y="249776"/>
              </a:lnTo>
              <a:lnTo>
                <a:pt x="0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12CB3-3175-4D3D-9E1A-AE3435F12D1D}">
      <dsp:nvSpPr>
        <dsp:cNvPr id="0" name=""/>
        <dsp:cNvSpPr/>
      </dsp:nvSpPr>
      <dsp:spPr>
        <a:xfrm>
          <a:off x="1969965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/>
            <a:t>打刻処理</a:t>
          </a:r>
          <a:endParaRPr kumimoji="1" lang="ja-JP" altLang="en-US" sz="1800" b="1" kern="1200" dirty="0"/>
        </a:p>
      </dsp:txBody>
      <dsp:txXfrm>
        <a:off x="1989433" y="1734346"/>
        <a:ext cx="1631749" cy="625751"/>
      </dsp:txXfrm>
    </dsp:sp>
    <dsp:sp modelId="{42E02B7F-54B1-4B91-978C-E8439672A8F1}">
      <dsp:nvSpPr>
        <dsp:cNvPr id="0" name=""/>
        <dsp:cNvSpPr/>
      </dsp:nvSpPr>
      <dsp:spPr>
        <a:xfrm>
          <a:off x="2759587" y="2379566"/>
          <a:ext cx="91440" cy="265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F0567-B392-4DCA-A34B-F950F3615763}">
      <dsp:nvSpPr>
        <dsp:cNvPr id="0" name=""/>
        <dsp:cNvSpPr/>
      </dsp:nvSpPr>
      <dsp:spPr>
        <a:xfrm>
          <a:off x="1969965" y="2645441"/>
          <a:ext cx="1670685" cy="890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抽象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打刻クラス</a:t>
          </a:r>
        </a:p>
      </dsp:txBody>
      <dsp:txXfrm>
        <a:off x="1996039" y="2671515"/>
        <a:ext cx="1618537" cy="838094"/>
      </dsp:txXfrm>
    </dsp:sp>
    <dsp:sp modelId="{D1561F79-FAD4-48B6-9607-DE4BD80992A7}">
      <dsp:nvSpPr>
        <dsp:cNvPr id="0" name=""/>
        <dsp:cNvSpPr/>
      </dsp:nvSpPr>
      <dsp:spPr>
        <a:xfrm>
          <a:off x="4775102" y="1215326"/>
          <a:ext cx="984897" cy="499552"/>
        </a:xfrm>
        <a:custGeom>
          <a:avLst/>
          <a:gdLst/>
          <a:ahLst/>
          <a:cxnLst/>
          <a:rect l="0" t="0" r="0" b="0"/>
          <a:pathLst>
            <a:path>
              <a:moveTo>
                <a:pt x="984897" y="0"/>
              </a:moveTo>
              <a:lnTo>
                <a:pt x="984897" y="249776"/>
              </a:lnTo>
              <a:lnTo>
                <a:pt x="0" y="249776"/>
              </a:lnTo>
              <a:lnTo>
                <a:pt x="0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1B644-0697-4BD6-ABCC-466DD14A78D5}">
      <dsp:nvSpPr>
        <dsp:cNvPr id="0" name=""/>
        <dsp:cNvSpPr/>
      </dsp:nvSpPr>
      <dsp:spPr>
        <a:xfrm>
          <a:off x="3939759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/>
            <a:t>ログイン処理</a:t>
          </a:r>
          <a:endParaRPr kumimoji="1" lang="ja-JP" altLang="en-US" sz="1800" b="1" kern="1200" dirty="0"/>
        </a:p>
      </dsp:txBody>
      <dsp:txXfrm>
        <a:off x="3959227" y="1734346"/>
        <a:ext cx="1631749" cy="625751"/>
      </dsp:txXfrm>
    </dsp:sp>
    <dsp:sp modelId="{4A5E6D01-9F55-4660-BD2E-4CEC9B5BE79C}">
      <dsp:nvSpPr>
        <dsp:cNvPr id="0" name=""/>
        <dsp:cNvSpPr/>
      </dsp:nvSpPr>
      <dsp:spPr>
        <a:xfrm>
          <a:off x="4729382" y="2379566"/>
          <a:ext cx="91440" cy="265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27521-92A1-46DB-9F0E-F4C4BF0ABFAA}">
      <dsp:nvSpPr>
        <dsp:cNvPr id="0" name=""/>
        <dsp:cNvSpPr/>
      </dsp:nvSpPr>
      <dsp:spPr>
        <a:xfrm>
          <a:off x="3939759" y="2645441"/>
          <a:ext cx="1670685" cy="890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/>
            <a:t>抽象ログインクラス</a:t>
          </a:r>
          <a:endParaRPr kumimoji="1" lang="ja-JP" altLang="en-US" sz="1800" b="1" kern="1200" dirty="0"/>
        </a:p>
      </dsp:txBody>
      <dsp:txXfrm>
        <a:off x="3965833" y="2671515"/>
        <a:ext cx="1618537" cy="838094"/>
      </dsp:txXfrm>
    </dsp:sp>
    <dsp:sp modelId="{D61E5737-A774-4634-BE18-AACB072F6051}">
      <dsp:nvSpPr>
        <dsp:cNvPr id="0" name=""/>
        <dsp:cNvSpPr/>
      </dsp:nvSpPr>
      <dsp:spPr>
        <a:xfrm>
          <a:off x="5760000" y="1215326"/>
          <a:ext cx="984897" cy="49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76"/>
              </a:lnTo>
              <a:lnTo>
                <a:pt x="984897" y="249776"/>
              </a:lnTo>
              <a:lnTo>
                <a:pt x="984897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43D5A-D0E8-4681-A9B7-2DB6C87D7552}">
      <dsp:nvSpPr>
        <dsp:cNvPr id="0" name=""/>
        <dsp:cNvSpPr/>
      </dsp:nvSpPr>
      <dsp:spPr>
        <a:xfrm>
          <a:off x="5909554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1" kern="1200"/>
            <a:t>DB</a:t>
          </a:r>
          <a:r>
            <a:rPr kumimoji="1" lang="ja-JP" altLang="en-US" sz="1800" b="1" kern="1200"/>
            <a:t>処理</a:t>
          </a:r>
          <a:endParaRPr kumimoji="1" lang="ja-JP" altLang="en-US" sz="1800" b="1" kern="1200" dirty="0"/>
        </a:p>
      </dsp:txBody>
      <dsp:txXfrm>
        <a:off x="5929022" y="1734346"/>
        <a:ext cx="1631749" cy="625751"/>
      </dsp:txXfrm>
    </dsp:sp>
    <dsp:sp modelId="{B9D0DFD7-C20D-4CF2-839F-44DC12FAF791}">
      <dsp:nvSpPr>
        <dsp:cNvPr id="0" name=""/>
        <dsp:cNvSpPr/>
      </dsp:nvSpPr>
      <dsp:spPr>
        <a:xfrm>
          <a:off x="6699177" y="2379566"/>
          <a:ext cx="91440" cy="265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43E69-D506-4F37-B0A6-F0E30C6C082B}">
      <dsp:nvSpPr>
        <dsp:cNvPr id="0" name=""/>
        <dsp:cNvSpPr/>
      </dsp:nvSpPr>
      <dsp:spPr>
        <a:xfrm>
          <a:off x="5909554" y="2645441"/>
          <a:ext cx="1670685" cy="890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抽象</a:t>
          </a:r>
          <a:r>
            <a:rPr kumimoji="1" lang="en-US" altLang="ja-JP" sz="1800" b="1" kern="1200" dirty="0"/>
            <a:t>DB</a:t>
          </a:r>
          <a:r>
            <a:rPr kumimoji="1" lang="ja-JP" altLang="en-US" sz="1800" b="1" kern="1200" dirty="0"/>
            <a:t>処理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クラス</a:t>
          </a:r>
        </a:p>
      </dsp:txBody>
      <dsp:txXfrm>
        <a:off x="5935628" y="2671515"/>
        <a:ext cx="1618537" cy="838094"/>
      </dsp:txXfrm>
    </dsp:sp>
    <dsp:sp modelId="{D6926FD8-1A1E-42EF-9D77-ED3B84EEFA66}">
      <dsp:nvSpPr>
        <dsp:cNvPr id="0" name=""/>
        <dsp:cNvSpPr/>
      </dsp:nvSpPr>
      <dsp:spPr>
        <a:xfrm>
          <a:off x="5760000" y="1215326"/>
          <a:ext cx="2954692" cy="49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76"/>
              </a:lnTo>
              <a:lnTo>
                <a:pt x="2954692" y="249776"/>
              </a:lnTo>
              <a:lnTo>
                <a:pt x="2954692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FF80B-6119-41F7-B8A0-7C6C2F2D69A0}">
      <dsp:nvSpPr>
        <dsp:cNvPr id="0" name=""/>
        <dsp:cNvSpPr/>
      </dsp:nvSpPr>
      <dsp:spPr>
        <a:xfrm>
          <a:off x="7879349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1" kern="1200" dirty="0"/>
            <a:t>Web</a:t>
          </a:r>
          <a:r>
            <a:rPr kumimoji="1" lang="ja-JP" altLang="en-US" sz="1800" b="1" kern="1200" dirty="0"/>
            <a:t>処理</a:t>
          </a:r>
        </a:p>
      </dsp:txBody>
      <dsp:txXfrm>
        <a:off x="7898817" y="1734346"/>
        <a:ext cx="1631749" cy="625751"/>
      </dsp:txXfrm>
    </dsp:sp>
    <dsp:sp modelId="{2D3F17F6-41EA-4387-8B40-F4FCEB580C50}">
      <dsp:nvSpPr>
        <dsp:cNvPr id="0" name=""/>
        <dsp:cNvSpPr/>
      </dsp:nvSpPr>
      <dsp:spPr>
        <a:xfrm>
          <a:off x="8668972" y="2379566"/>
          <a:ext cx="91440" cy="265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7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35C75-A3DA-4732-AFC8-81D1DC03AA66}">
      <dsp:nvSpPr>
        <dsp:cNvPr id="0" name=""/>
        <dsp:cNvSpPr/>
      </dsp:nvSpPr>
      <dsp:spPr>
        <a:xfrm>
          <a:off x="7879349" y="2645441"/>
          <a:ext cx="1670685" cy="890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抽象</a:t>
          </a:r>
          <a:r>
            <a:rPr kumimoji="1" lang="en-US" altLang="ja-JP" sz="1800" b="1" kern="1200" dirty="0"/>
            <a:t>Web</a:t>
          </a:r>
          <a:r>
            <a:rPr kumimoji="1" lang="ja-JP" altLang="en-US" sz="1800" b="1" kern="1200" dirty="0"/>
            <a:t>処理クラス</a:t>
          </a:r>
        </a:p>
      </dsp:txBody>
      <dsp:txXfrm>
        <a:off x="7905423" y="2671515"/>
        <a:ext cx="1618537" cy="838094"/>
      </dsp:txXfrm>
    </dsp:sp>
    <dsp:sp modelId="{930A49F6-8414-4F56-BB31-5F75CF2F08B1}">
      <dsp:nvSpPr>
        <dsp:cNvPr id="0" name=""/>
        <dsp:cNvSpPr/>
      </dsp:nvSpPr>
      <dsp:spPr>
        <a:xfrm>
          <a:off x="5760000" y="1215326"/>
          <a:ext cx="4924486" cy="49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76"/>
              </a:lnTo>
              <a:lnTo>
                <a:pt x="4924486" y="249776"/>
              </a:lnTo>
              <a:lnTo>
                <a:pt x="4924486" y="49955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BCE54-95F7-45A3-886C-AD4F8ECA4E15}">
      <dsp:nvSpPr>
        <dsp:cNvPr id="0" name=""/>
        <dsp:cNvSpPr/>
      </dsp:nvSpPr>
      <dsp:spPr>
        <a:xfrm>
          <a:off x="9849144" y="1714878"/>
          <a:ext cx="1670685" cy="664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1" kern="1200" dirty="0"/>
            <a:t>GUI</a:t>
          </a:r>
          <a:endParaRPr kumimoji="1" lang="ja-JP" altLang="en-US" sz="1800" b="1" kern="1200" dirty="0"/>
        </a:p>
      </dsp:txBody>
      <dsp:txXfrm>
        <a:off x="9868612" y="1734346"/>
        <a:ext cx="1631749" cy="625751"/>
      </dsp:txXfrm>
    </dsp:sp>
    <dsp:sp modelId="{775B774B-7E35-491A-8142-4A93CE1641C0}">
      <dsp:nvSpPr>
        <dsp:cNvPr id="0" name=""/>
        <dsp:cNvSpPr/>
      </dsp:nvSpPr>
      <dsp:spPr>
        <a:xfrm>
          <a:off x="10638766" y="2379566"/>
          <a:ext cx="91440" cy="266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313"/>
              </a:lnTo>
              <a:lnTo>
                <a:pt x="46034" y="133313"/>
              </a:lnTo>
              <a:lnTo>
                <a:pt x="46034" y="266626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3BEDF-7FA1-49FF-A2D5-7A0F912AB93C}">
      <dsp:nvSpPr>
        <dsp:cNvPr id="0" name=""/>
        <dsp:cNvSpPr/>
      </dsp:nvSpPr>
      <dsp:spPr>
        <a:xfrm>
          <a:off x="9849603" y="2646192"/>
          <a:ext cx="1670396" cy="8891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画面描画</a:t>
          </a:r>
          <a:endParaRPr kumimoji="1" lang="en-US" altLang="ja-JP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b="1" kern="1200" dirty="0"/>
            <a:t>クラス</a:t>
          </a:r>
        </a:p>
      </dsp:txBody>
      <dsp:txXfrm>
        <a:off x="9875647" y="2672236"/>
        <a:ext cx="1618308" cy="837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A08EC-8E8B-41ED-823C-85D641873671}">
      <dsp:nvSpPr>
        <dsp:cNvPr id="0" name=""/>
        <dsp:cNvSpPr/>
      </dsp:nvSpPr>
      <dsp:spPr>
        <a:xfrm>
          <a:off x="5603" y="0"/>
          <a:ext cx="5390704" cy="2881176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b="1" kern="1200" dirty="0"/>
            <a:t>できたこと</a:t>
          </a:r>
        </a:p>
      </dsp:txBody>
      <dsp:txXfrm>
        <a:off x="5603" y="0"/>
        <a:ext cx="5390704" cy="864352"/>
      </dsp:txXfrm>
    </dsp:sp>
    <dsp:sp modelId="{702FB9C3-33EF-4039-9A1E-A8E43C78AA7F}">
      <dsp:nvSpPr>
        <dsp:cNvPr id="0" name=""/>
        <dsp:cNvSpPr/>
      </dsp:nvSpPr>
      <dsp:spPr>
        <a:xfrm>
          <a:off x="544674" y="885846"/>
          <a:ext cx="4312563" cy="7708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0" kern="1200" dirty="0"/>
            <a:t>◎検証目的を達成できた</a:t>
          </a:r>
        </a:p>
      </dsp:txBody>
      <dsp:txXfrm>
        <a:off x="567251" y="908423"/>
        <a:ext cx="4267409" cy="725675"/>
      </dsp:txXfrm>
    </dsp:sp>
    <dsp:sp modelId="{D98FAF6D-07F1-4CC4-B7FC-A597BC2823F0}">
      <dsp:nvSpPr>
        <dsp:cNvPr id="0" name=""/>
        <dsp:cNvSpPr/>
      </dsp:nvSpPr>
      <dsp:spPr>
        <a:xfrm>
          <a:off x="544674" y="1944793"/>
          <a:ext cx="4312563" cy="7708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0" kern="1200" dirty="0"/>
            <a:t>◎オブジェクト指向と仲良くなれた</a:t>
          </a:r>
          <a:endParaRPr kumimoji="1" lang="ja-JP" altLang="en-US" sz="2000" kern="1200" dirty="0"/>
        </a:p>
      </dsp:txBody>
      <dsp:txXfrm>
        <a:off x="567251" y="1967370"/>
        <a:ext cx="4267409" cy="725675"/>
      </dsp:txXfrm>
    </dsp:sp>
    <dsp:sp modelId="{2635FFD0-D93C-4BEC-B33D-95BF2E215D81}">
      <dsp:nvSpPr>
        <dsp:cNvPr id="0" name=""/>
        <dsp:cNvSpPr/>
      </dsp:nvSpPr>
      <dsp:spPr>
        <a:xfrm>
          <a:off x="5800610" y="0"/>
          <a:ext cx="5390704" cy="2881176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b="1" kern="1200" dirty="0"/>
            <a:t>できなかったこと</a:t>
          </a:r>
        </a:p>
      </dsp:txBody>
      <dsp:txXfrm>
        <a:off x="5800610" y="0"/>
        <a:ext cx="5390704" cy="864352"/>
      </dsp:txXfrm>
    </dsp:sp>
    <dsp:sp modelId="{B5B173DB-F897-43FA-B046-BB729DE9401D}">
      <dsp:nvSpPr>
        <dsp:cNvPr id="0" name=""/>
        <dsp:cNvSpPr/>
      </dsp:nvSpPr>
      <dsp:spPr>
        <a:xfrm>
          <a:off x="6339681" y="885846"/>
          <a:ext cx="4312563" cy="7708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×</a:t>
          </a:r>
          <a:r>
            <a:rPr kumimoji="1" lang="ja-JP" altLang="en-US" sz="2000" kern="1200" dirty="0"/>
            <a:t>開発の計画を立てること</a:t>
          </a:r>
        </a:p>
      </dsp:txBody>
      <dsp:txXfrm>
        <a:off x="6362258" y="908423"/>
        <a:ext cx="4267409" cy="725675"/>
      </dsp:txXfrm>
    </dsp:sp>
    <dsp:sp modelId="{F17C4A07-2405-4761-94B3-DE53EFC59168}">
      <dsp:nvSpPr>
        <dsp:cNvPr id="0" name=""/>
        <dsp:cNvSpPr/>
      </dsp:nvSpPr>
      <dsp:spPr>
        <a:xfrm>
          <a:off x="6339681" y="1944793"/>
          <a:ext cx="4312563" cy="7708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×</a:t>
          </a:r>
          <a:r>
            <a:rPr kumimoji="1" lang="ja-JP" altLang="en-US" sz="2000" kern="1200" dirty="0"/>
            <a:t>システムテスト</a:t>
          </a:r>
        </a:p>
      </dsp:txBody>
      <dsp:txXfrm>
        <a:off x="6362258" y="1967370"/>
        <a:ext cx="4267409" cy="725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CEAAA-2D9B-47FB-A913-7CEA3611AB4A}">
      <dsp:nvSpPr>
        <dsp:cNvPr id="0" name=""/>
        <dsp:cNvSpPr/>
      </dsp:nvSpPr>
      <dsp:spPr>
        <a:xfrm>
          <a:off x="862488" y="0"/>
          <a:ext cx="9774872" cy="26460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3E01F-4C4A-4392-8C1A-140A7B0F973A}">
      <dsp:nvSpPr>
        <dsp:cNvPr id="0" name=""/>
        <dsp:cNvSpPr/>
      </dsp:nvSpPr>
      <dsp:spPr>
        <a:xfrm>
          <a:off x="3983" y="793811"/>
          <a:ext cx="2735890" cy="1058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開発環境構築</a:t>
          </a:r>
        </a:p>
      </dsp:txBody>
      <dsp:txXfrm>
        <a:off x="55651" y="845479"/>
        <a:ext cx="2632554" cy="955079"/>
      </dsp:txXfrm>
    </dsp:sp>
    <dsp:sp modelId="{33CCBB09-7E71-4500-B3B9-81AA52B9627B}">
      <dsp:nvSpPr>
        <dsp:cNvPr id="0" name=""/>
        <dsp:cNvSpPr/>
      </dsp:nvSpPr>
      <dsp:spPr>
        <a:xfrm>
          <a:off x="2922647" y="793811"/>
          <a:ext cx="2735890" cy="1058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1" kern="1200" dirty="0"/>
            <a:t>Selenium</a:t>
          </a:r>
          <a:r>
            <a:rPr kumimoji="1" lang="ja-JP" altLang="en-US" sz="1600" b="1" kern="1200" dirty="0"/>
            <a:t>を使って打刻のプログラムを書く</a:t>
          </a:r>
          <a:endParaRPr kumimoji="1" lang="en-US" altLang="ja-JP" sz="1600" b="1" kern="1200" dirty="0"/>
        </a:p>
      </dsp:txBody>
      <dsp:txXfrm>
        <a:off x="2974315" y="845479"/>
        <a:ext cx="2632554" cy="955079"/>
      </dsp:txXfrm>
    </dsp:sp>
    <dsp:sp modelId="{228D7CF9-3B90-45F6-B6A9-412532DE31CF}">
      <dsp:nvSpPr>
        <dsp:cNvPr id="0" name=""/>
        <dsp:cNvSpPr/>
      </dsp:nvSpPr>
      <dsp:spPr>
        <a:xfrm>
          <a:off x="5841311" y="793811"/>
          <a:ext cx="2735890" cy="1058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1" kern="1200" dirty="0"/>
            <a:t>tkinter</a:t>
          </a:r>
          <a:r>
            <a:rPr kumimoji="1" lang="ja-JP" altLang="en-US" sz="1600" b="1" kern="1200" dirty="0"/>
            <a:t>で</a:t>
          </a:r>
          <a:r>
            <a:rPr kumimoji="1" lang="en-US" altLang="ja-JP" sz="1600" b="1" kern="1200" dirty="0"/>
            <a:t>GUI</a:t>
          </a:r>
          <a:r>
            <a:rPr kumimoji="1" lang="ja-JP" altLang="en-US" sz="1600" b="1" kern="1200" dirty="0"/>
            <a:t>作成</a:t>
          </a:r>
        </a:p>
      </dsp:txBody>
      <dsp:txXfrm>
        <a:off x="5892979" y="845479"/>
        <a:ext cx="2632554" cy="955079"/>
      </dsp:txXfrm>
    </dsp:sp>
    <dsp:sp modelId="{0B877217-B317-4F2A-8AA1-6AF0FCFD4DEE}">
      <dsp:nvSpPr>
        <dsp:cNvPr id="0" name=""/>
        <dsp:cNvSpPr/>
      </dsp:nvSpPr>
      <dsp:spPr>
        <a:xfrm>
          <a:off x="8759975" y="793811"/>
          <a:ext cx="2735890" cy="1058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1" kern="1200" dirty="0"/>
            <a:t>pyinstaller</a:t>
          </a:r>
          <a:r>
            <a:rPr kumimoji="1" lang="ja-JP" altLang="en-US" sz="1600" b="1" kern="1200" dirty="0"/>
            <a:t>で</a:t>
          </a:r>
          <a:endParaRPr kumimoji="1" lang="en-US" altLang="ja-JP" sz="1600" b="1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1" kern="1200" dirty="0"/>
            <a:t>exe</a:t>
          </a:r>
          <a:r>
            <a:rPr kumimoji="1" lang="ja-JP" altLang="en-US" sz="1600" b="1" kern="1200" dirty="0"/>
            <a:t>化</a:t>
          </a:r>
        </a:p>
      </dsp:txBody>
      <dsp:txXfrm>
        <a:off x="8811643" y="845479"/>
        <a:ext cx="2632554" cy="9550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A08EC-8E8B-41ED-823C-85D641873671}">
      <dsp:nvSpPr>
        <dsp:cNvPr id="0" name=""/>
        <dsp:cNvSpPr/>
      </dsp:nvSpPr>
      <dsp:spPr>
        <a:xfrm>
          <a:off x="4651" y="0"/>
          <a:ext cx="4474182" cy="221422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/>
            <a:t>できたこと</a:t>
          </a:r>
        </a:p>
      </dsp:txBody>
      <dsp:txXfrm>
        <a:off x="4651" y="0"/>
        <a:ext cx="4474182" cy="664267"/>
      </dsp:txXfrm>
    </dsp:sp>
    <dsp:sp modelId="{702FB9C3-33EF-4039-9A1E-A8E43C78AA7F}">
      <dsp:nvSpPr>
        <dsp:cNvPr id="0" name=""/>
        <dsp:cNvSpPr/>
      </dsp:nvSpPr>
      <dsp:spPr>
        <a:xfrm>
          <a:off x="452069" y="680785"/>
          <a:ext cx="3579345" cy="5923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b="0" kern="1200" dirty="0"/>
            <a:t>◎検証目的を達成できた</a:t>
          </a:r>
        </a:p>
      </dsp:txBody>
      <dsp:txXfrm>
        <a:off x="469420" y="698136"/>
        <a:ext cx="3544643" cy="557691"/>
      </dsp:txXfrm>
    </dsp:sp>
    <dsp:sp modelId="{D98FAF6D-07F1-4CC4-B7FC-A597BC2823F0}">
      <dsp:nvSpPr>
        <dsp:cNvPr id="0" name=""/>
        <dsp:cNvSpPr/>
      </dsp:nvSpPr>
      <dsp:spPr>
        <a:xfrm>
          <a:off x="452069" y="1494601"/>
          <a:ext cx="3579345" cy="5923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b="0" kern="1200" dirty="0"/>
            <a:t>◎自力で作りきれた</a:t>
          </a:r>
          <a:endParaRPr kumimoji="1" lang="ja-JP" altLang="en-US" sz="2200" kern="1200" dirty="0"/>
        </a:p>
      </dsp:txBody>
      <dsp:txXfrm>
        <a:off x="469420" y="1511952"/>
        <a:ext cx="3544643" cy="557691"/>
      </dsp:txXfrm>
    </dsp:sp>
    <dsp:sp modelId="{2635FFD0-D93C-4BEC-B33D-95BF2E215D81}">
      <dsp:nvSpPr>
        <dsp:cNvPr id="0" name=""/>
        <dsp:cNvSpPr/>
      </dsp:nvSpPr>
      <dsp:spPr>
        <a:xfrm>
          <a:off x="4814396" y="0"/>
          <a:ext cx="4474182" cy="221422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/>
            <a:t>できなかったこと</a:t>
          </a:r>
        </a:p>
      </dsp:txBody>
      <dsp:txXfrm>
        <a:off x="4814396" y="0"/>
        <a:ext cx="4474182" cy="664267"/>
      </dsp:txXfrm>
    </dsp:sp>
    <dsp:sp modelId="{B5B173DB-F897-43FA-B046-BB729DE9401D}">
      <dsp:nvSpPr>
        <dsp:cNvPr id="0" name=""/>
        <dsp:cNvSpPr/>
      </dsp:nvSpPr>
      <dsp:spPr>
        <a:xfrm>
          <a:off x="5261815" y="680785"/>
          <a:ext cx="3579345" cy="5923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×</a:t>
          </a:r>
          <a:r>
            <a:rPr kumimoji="1" lang="ja-JP" altLang="en-US" sz="2200" kern="1200" dirty="0"/>
            <a:t>開発の計画を立てること</a:t>
          </a:r>
        </a:p>
      </dsp:txBody>
      <dsp:txXfrm>
        <a:off x="5279166" y="698136"/>
        <a:ext cx="3544643" cy="557691"/>
      </dsp:txXfrm>
    </dsp:sp>
    <dsp:sp modelId="{F17C4A07-2405-4761-94B3-DE53EFC59168}">
      <dsp:nvSpPr>
        <dsp:cNvPr id="0" name=""/>
        <dsp:cNvSpPr/>
      </dsp:nvSpPr>
      <dsp:spPr>
        <a:xfrm>
          <a:off x="5261815" y="1494601"/>
          <a:ext cx="3579345" cy="5923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×</a:t>
          </a:r>
          <a:r>
            <a:rPr kumimoji="1" lang="ja-JP" altLang="en-US" sz="2200" kern="1200" dirty="0"/>
            <a:t>システムテスト</a:t>
          </a:r>
        </a:p>
      </dsp:txBody>
      <dsp:txXfrm>
        <a:off x="5279166" y="1511952"/>
        <a:ext cx="3544643" cy="557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F79C6-D413-4965-AF31-22BDFB74C239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D607-44B2-4208-9A91-479A80785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07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株式会社ジェイ・クリエイションの近藤紗帆です。</a:t>
            </a:r>
            <a:endParaRPr kumimoji="1" lang="en-US" altLang="ja-JP" dirty="0"/>
          </a:p>
          <a:p>
            <a:r>
              <a:rPr kumimoji="1" lang="ja-JP" altLang="en-US" dirty="0"/>
              <a:t>今回私は、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で打刻を自動化する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アプリケーションを作ってみました。👉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4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4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では、検証結果です。👉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65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検証の振り返りです。👉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3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できたことは、検証目的を達成し、配布できる形までアプリケーションを完成させたこと。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また、できなかったことは、</a:t>
            </a:r>
            <a:endParaRPr kumimoji="1" lang="en-US" altLang="ja-JP" dirty="0"/>
          </a:p>
          <a:p>
            <a:r>
              <a:rPr kumimoji="1" lang="ja-JP" altLang="en-US" dirty="0"/>
              <a:t>開発の計画を立てることとシステムテストを行えませんでした。👉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5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振り返りをもとに、今後留意することは、</a:t>
            </a:r>
            <a:endParaRPr kumimoji="1" lang="en-US" altLang="ja-JP" dirty="0"/>
          </a:p>
          <a:p>
            <a:r>
              <a:rPr kumimoji="1" lang="ja-JP" altLang="en-US" dirty="0"/>
              <a:t>とにかく先に計画を立て、見積もりをすること。タスクの優先度を決めて実行することです。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また、チャレンジしたいことは、パスワードの暗号化と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での実装です。</a:t>
            </a:r>
            <a:endParaRPr kumimoji="1" lang="en-US" altLang="ja-JP" dirty="0"/>
          </a:p>
          <a:p>
            <a:r>
              <a:rPr kumimoji="1" lang="ja-JP" altLang="en-US" dirty="0"/>
              <a:t>知識を付け、さらにセキュアな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アプリケーションの開発に挑戦するつもりです。👉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78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参考文献は以下の通りです。👉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12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0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質疑応答に移ります。何かご質問はありますでしょうか。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33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Pyinstaller</a:t>
            </a:r>
            <a:r>
              <a:rPr kumimoji="1" lang="ja-JP" altLang="en-US" dirty="0"/>
              <a:t>は、</a:t>
            </a:r>
            <a:endParaRPr kumimoji="1" lang="en-US" altLang="ja-JP" dirty="0"/>
          </a:p>
          <a:p>
            <a:r>
              <a:rPr kumimoji="1" lang="ja-JP" altLang="en-US" dirty="0"/>
              <a:t>実行ファイルのある場所でこのようなコマンドをたたくだけで</a:t>
            </a:r>
            <a:endParaRPr kumimoji="1" lang="en-US" altLang="ja-JP" dirty="0"/>
          </a:p>
          <a:p>
            <a:r>
              <a:rPr kumimoji="1" lang="ja-JP" altLang="en-US" dirty="0"/>
              <a:t>簡単に</a:t>
            </a:r>
            <a:r>
              <a:rPr kumimoji="1" lang="en-US" altLang="ja-JP" dirty="0"/>
              <a:t>exe</a:t>
            </a:r>
            <a:r>
              <a:rPr kumimoji="1" lang="ja-JP" altLang="en-US" dirty="0"/>
              <a:t>ファイルを作成することができます。👉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9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目次です👉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43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まず検証経緯、目的、内容についてです。👉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というのが本検証の経緯。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目的は、打刻を自動化するツールを開発し、</a:t>
            </a:r>
            <a:endParaRPr kumimoji="1" lang="en-US" altLang="ja-JP" dirty="0"/>
          </a:p>
          <a:p>
            <a:r>
              <a:rPr kumimoji="1" lang="ja-JP" altLang="en-US" dirty="0"/>
              <a:t>それをみんなに配布して教室全員で楽をすることです。👉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4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以上をふまえ、本検証では、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で打刻を自動化する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アプリケーションを開発し、</a:t>
            </a:r>
            <a:endParaRPr kumimoji="1" lang="en-US" altLang="ja-JP" dirty="0"/>
          </a:p>
          <a:p>
            <a:r>
              <a:rPr kumimoji="1" lang="ja-JP" altLang="en-US" dirty="0"/>
              <a:t>そのアプリケーションを</a:t>
            </a:r>
            <a:r>
              <a:rPr kumimoji="1" lang="en-US" altLang="ja-JP" dirty="0"/>
              <a:t>exe</a:t>
            </a:r>
            <a:r>
              <a:rPr kumimoji="1" lang="ja-JP" altLang="en-US" dirty="0"/>
              <a:t>ファイルに変換しました。👉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58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続いて検証方法と環境についてです。👉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60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開発環境はこちら、👉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4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開発環境はこちら、👉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1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本検証のフローはこちらです。🌟</a:t>
            </a:r>
            <a:endParaRPr kumimoji="1" lang="en-US" altLang="ja-JP" dirty="0"/>
          </a:p>
          <a:p>
            <a:r>
              <a:rPr kumimoji="1" lang="ja-JP" altLang="en-US" dirty="0"/>
              <a:t>前半の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つについては既知のため、説明は省かせていただきます。👉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D607-44B2-4208-9A91-479A80785F5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7E6A5-9EAC-0D1C-5E7D-D49728242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52824E-5334-A17A-1CCF-309BCFBB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E5296-CFFA-3CF0-CD9F-B3811FCE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10AF-6581-4903-826B-A4F825B0E6B2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7F669-CD57-937C-2756-0DF8F5F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99262-8CFB-CA6C-1DE2-D03E196E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588" y="372409"/>
            <a:ext cx="2743200" cy="3651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195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EE521-A711-6003-92C8-5D886A9E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CF1C50-E74A-0027-CF70-BC6FF303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E4AE6-1CB6-D9B1-A413-B0DC862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FC3D-48A3-4840-ABF5-0DF392DB64CA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61254-B4FE-EB4E-F8E1-571487D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2A8D7-7DA5-39CF-2723-55B2E2BE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7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2E89DF-6C10-ED1D-CB1D-E08F596E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E3DFF-64DD-9F6A-F9C8-CBC9FC955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682CE-63DA-683E-1097-70C646DC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AE8A-0C7B-45E1-8753-EA900ECB982A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E5FCA-695A-A156-41F6-84D9026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9B856-0E2A-EF70-06F5-253128A7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0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3BE3EA-C174-C02F-FE27-100E767C1CAD}"/>
              </a:ext>
            </a:extLst>
          </p:cNvPr>
          <p:cNvSpPr/>
          <p:nvPr userDrawn="1"/>
        </p:nvSpPr>
        <p:spPr>
          <a:xfrm>
            <a:off x="0" y="0"/>
            <a:ext cx="12192000" cy="4705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FC269-9E48-1437-8D12-854B5096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D8C5F-9F99-7DDA-AEDE-F3CD8E1D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B61-5782-450F-A80F-F7AEFD9C789D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5C0-AFD9-7F67-9D8E-6CC46A3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8626"/>
            <a:ext cx="4254972" cy="470517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A1A13-88E5-F4B5-1E7B-B9DD2C92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470517"/>
          </a:xfrm>
        </p:spPr>
        <p:txBody>
          <a:bodyPr/>
          <a:lstStyle>
            <a:lvl1pPr>
              <a:defRPr sz="2400" b="1"/>
            </a:lvl1pPr>
          </a:lstStyle>
          <a:p>
            <a:fld id="{7218C426-38A2-4128-AF4F-E487E247100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E5097830-C3E4-B0B5-728B-C67AC8CD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09"/>
            <a:ext cx="10515600" cy="1325563"/>
          </a:xfrm>
        </p:spPr>
        <p:txBody>
          <a:bodyPr/>
          <a:lstStyle>
            <a:lvl1pPr algn="l">
              <a:defRPr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9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1C626-EE16-82D9-70DE-2FA41DE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95B27E-004E-65A9-C211-D0FCA2C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EFC6C6-C5A3-D4E3-710B-1570D497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2C3D-926C-4478-B5D9-BB73F5CB28C2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15604-76B0-CE64-A069-566596F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75B00-B0CF-001C-8EC8-7C2975DE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39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8B17A-4222-3414-FE22-B26F2320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8934D-6AB3-2696-5DFD-298388BD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C4302-BFC7-F5C3-D195-ABC8C783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4765F-87AA-069C-61C4-E90D9188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9EF9-AE14-4DC8-81AC-33D58BB3BFA1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EDD51-F33A-F27B-CB9F-CB57BA7C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510F0-D837-A712-A326-3ECA54BE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31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98DE1-1F7C-0B72-726F-DA35359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DD16E9-C0C3-44B9-7DD4-24CB102F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76936E-7245-8C2E-68A7-9841C389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008157-3BB4-52F4-7E9B-01900191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EF12B0-E46F-091C-A7D5-B88E0AEEC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3EADCD-AC80-98FD-125C-C54C5A5E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6445-F856-4060-96D3-C94EE3601C81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C219E5-415F-0B78-F94F-EE57693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CB8241-3C4F-42C8-9A7F-B10B9491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17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56AF9-70E0-A9CE-4F99-F3AABC47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F1782-B67A-51A6-12FE-8AF554E5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D996-2ACF-4E1A-A862-9AB3509B2A22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9B98B-456B-075D-2069-EB2B39D4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2CF519-782C-ADF9-CB95-40CBEDF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22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8A386B-44FF-6B45-AD39-4CC4A04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58B7-C1C5-4014-B960-D2DB32C64FFA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3B0F7-ACB6-913C-6F06-6E625F4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254972" cy="4705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714F07-DF7B-D632-77AB-5664AA99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7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C1C67-56FC-D4DD-0C7B-829DFB28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326DD-30C0-3108-612A-130E741D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1B7020-14BB-3FD4-13CC-142E6AA5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30B79-24FA-7F2C-C8F5-1FE1063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E41B-0DA9-4D0F-958D-7509502CBE58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F73C0-0EA1-F252-6F12-21EF7F79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817DF-F94B-BEB3-4CCD-3E832E82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67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BE2C5-0663-BC79-AEE4-88F4F2DB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A7944C-3BEA-7181-7BE5-6E181CE5E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719170-40E9-34C2-20C4-8C7533B2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98D7D-605C-E003-84D8-35649A4C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E2C1-870B-4B08-9B30-DC93FCD80F36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B77A5-254C-5468-60C8-66B29786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487" y="0"/>
            <a:ext cx="4254972" cy="47051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8FCEE8-0EB7-97C8-0736-D93557A3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54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1F0298-70B1-3262-0267-76CC6A8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4AEB3C-9602-5A2F-FE4A-3D3FE73F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29A26-997C-075E-167A-85846CA3C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69B55-84A5-451A-9743-F7184ABBCF8D}" type="datetime1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FD03A-DC74-30C4-85B1-C1EE9B254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9659" y="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8254D-C529-D778-5BBD-6FF504EE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</a:defRPr>
            </a:lvl1pPr>
          </a:lstStyle>
          <a:p>
            <a:fld id="{7218C426-38A2-4128-AF4F-E487E247100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42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qiita.com/tomomi-kawashita/items/1a1e03d5ee590823b92e" TargetMode="External"/><Relationship Id="rId3" Type="http://schemas.openxmlformats.org/officeDocument/2006/relationships/hyperlink" Target="https://qiita.com/tru-y/items/dcf5c1cf2eb90d27cc5f" TargetMode="External"/><Relationship Id="rId7" Type="http://schemas.openxmlformats.org/officeDocument/2006/relationships/hyperlink" Target="https://qiita.com/nal_dal_dere/items/95e173068af399e6198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ita.com/canard0328/items/5ea096352e160b8ececa" TargetMode="External"/><Relationship Id="rId5" Type="http://schemas.openxmlformats.org/officeDocument/2006/relationships/hyperlink" Target="https://qiita.com/nanako_ut/items/b5393363b9e21d6342ea" TargetMode="External"/><Relationship Id="rId4" Type="http://schemas.openxmlformats.org/officeDocument/2006/relationships/hyperlink" Target="https://qiita.com/firedfly/items/f6de5cfb446da4b53ee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8DBE6-D424-6F54-F3E4-DE8DF94D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941572"/>
            <a:ext cx="1091184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solidFill>
                  <a:schemeClr val="tx2"/>
                </a:solidFill>
              </a:rPr>
              <a:t>Java</a:t>
            </a:r>
            <a:r>
              <a:rPr lang="ja-JP" altLang="en-US" dirty="0">
                <a:solidFill>
                  <a:schemeClr val="tx2"/>
                </a:solidFill>
              </a:rPr>
              <a:t>で打刻を自動化する</a:t>
            </a:r>
            <a:br>
              <a:rPr lang="en-US" altLang="ja-JP" dirty="0">
                <a:solidFill>
                  <a:schemeClr val="tx2"/>
                </a:solidFill>
              </a:rPr>
            </a:br>
            <a:r>
              <a:rPr lang="en-US" altLang="ja-JP" dirty="0">
                <a:solidFill>
                  <a:schemeClr val="tx2"/>
                </a:solidFill>
              </a:rPr>
              <a:t>GUI</a:t>
            </a:r>
            <a:r>
              <a:rPr lang="ja-JP" altLang="en-US" dirty="0">
                <a:solidFill>
                  <a:schemeClr val="tx2"/>
                </a:solidFill>
              </a:rPr>
              <a:t>アプリケーションを</a:t>
            </a: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つくってみた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2D6E1A-FFE7-2187-0829-70C7F1C3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333"/>
            <a:ext cx="9144000" cy="1505238"/>
          </a:xfrm>
        </p:spPr>
        <p:txBody>
          <a:bodyPr/>
          <a:lstStyle/>
          <a:p>
            <a:r>
              <a:rPr kumimoji="1" lang="ja-JP" altLang="en-US" dirty="0"/>
              <a:t>株式会社ジェイ・クリエイション</a:t>
            </a:r>
            <a:endParaRPr kumimoji="1" lang="en-US" altLang="ja-JP" dirty="0"/>
          </a:p>
          <a:p>
            <a:r>
              <a:rPr lang="ja-JP" altLang="en-US" sz="3200" dirty="0"/>
              <a:t>近藤 紗帆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2AE0A-61DE-18E5-04C7-D1500380F00D}"/>
              </a:ext>
            </a:extLst>
          </p:cNvPr>
          <p:cNvSpPr txBox="1"/>
          <p:nvPr/>
        </p:nvSpPr>
        <p:spPr>
          <a:xfrm>
            <a:off x="4570582" y="966302"/>
            <a:ext cx="30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+mn-ea"/>
              </a:rPr>
              <a:t>技術検証</a:t>
            </a:r>
            <a:r>
              <a:rPr lang="ja-JP" altLang="en-US" dirty="0">
                <a:solidFill>
                  <a:schemeClr val="tx2"/>
                </a:solidFill>
                <a:latin typeface="+mn-ea"/>
              </a:rPr>
              <a:t>②</a:t>
            </a:r>
            <a:r>
              <a:rPr kumimoji="1" lang="ja-JP" altLang="en-US" dirty="0">
                <a:solidFill>
                  <a:schemeClr val="tx2"/>
                </a:solidFill>
                <a:latin typeface="+mn-ea"/>
              </a:rPr>
              <a:t>　　</a:t>
            </a:r>
            <a:r>
              <a:rPr lang="en-US" altLang="ja-JP" dirty="0">
                <a:solidFill>
                  <a:schemeClr val="tx2"/>
                </a:solidFill>
                <a:latin typeface="+mn-ea"/>
              </a:rPr>
              <a:t>2024/05/16</a:t>
            </a:r>
            <a:endParaRPr kumimoji="1" lang="ja-JP" altLang="en-US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092629-28A5-EF6C-64C9-0C852C901AB6}"/>
              </a:ext>
            </a:extLst>
          </p:cNvPr>
          <p:cNvCxnSpPr>
            <a:cxnSpLocks/>
          </p:cNvCxnSpPr>
          <p:nvPr/>
        </p:nvCxnSpPr>
        <p:spPr>
          <a:xfrm>
            <a:off x="5124450" y="4507471"/>
            <a:ext cx="1943100" cy="0"/>
          </a:xfrm>
          <a:prstGeom prst="line">
            <a:avLst/>
          </a:prstGeom>
          <a:ln w="38100" cap="rnd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4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4875EA1-D842-64F5-0F47-D838F26F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090"/>
            <a:ext cx="10515600" cy="3976576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ja-JP" altLang="en-US" sz="4000" b="1" dirty="0"/>
              <a:t>要件の整理</a:t>
            </a:r>
            <a:endParaRPr lang="en-US" altLang="ja-JP" sz="4000" b="1" dirty="0"/>
          </a:p>
          <a:p>
            <a:pPr marL="457200" lvl="1" indent="0">
              <a:buNone/>
            </a:pPr>
            <a:r>
              <a:rPr lang="ja-JP" altLang="en-US" sz="3200" dirty="0"/>
              <a:t>必要な機能を書きだす</a:t>
            </a:r>
            <a:endParaRPr lang="en-US" altLang="ja-JP" sz="3200" dirty="0"/>
          </a:p>
          <a:p>
            <a:pPr marL="457200" lvl="1" indent="0">
              <a:buNone/>
            </a:pPr>
            <a:endParaRPr lang="en-US" altLang="ja-JP" sz="3200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b="1" dirty="0"/>
              <a:t>モデリング</a:t>
            </a:r>
            <a:endParaRPr lang="en-US" altLang="ja-JP" sz="3600" b="1" dirty="0"/>
          </a:p>
          <a:p>
            <a:pPr marL="457200" lvl="1" indent="0">
              <a:buNone/>
            </a:pPr>
            <a:r>
              <a:rPr lang="ja-JP" altLang="en-US" sz="3200" dirty="0"/>
              <a:t>書き出した機能をもとにシステムを設計</a:t>
            </a:r>
            <a:endParaRPr lang="en-US" altLang="ja-JP" sz="32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75B7B-C68D-4736-ABAC-64E09038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設計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D0F52-101B-8088-F072-CE7C878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DE01E0-9D63-9395-89E1-51DAC5A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検証方法 </a:t>
            </a:r>
            <a:r>
              <a:rPr kumimoji="1" lang="en-US" altLang="ja-JP" dirty="0"/>
              <a:t>- </a:t>
            </a:r>
            <a:r>
              <a:rPr kumimoji="1" lang="ja-JP" altLang="en-US" dirty="0"/>
              <a:t>設計</a:t>
            </a:r>
          </a:p>
        </p:txBody>
      </p:sp>
      <p:pic>
        <p:nvPicPr>
          <p:cNvPr id="7" name="図 6" descr="リラックスニャー">
            <a:extLst>
              <a:ext uri="{FF2B5EF4-FFF2-40B4-BE49-F238E27FC236}">
                <a16:creationId xmlns:a16="http://schemas.microsoft.com/office/drawing/2014/main" id="{6E02A1AD-1AA7-DBE3-73E2-283595B64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0708A699-A313-E43A-EF7D-51C5EFAD9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97661"/>
              </p:ext>
            </p:extLst>
          </p:nvPr>
        </p:nvGraphicFramePr>
        <p:xfrm>
          <a:off x="838200" y="2432090"/>
          <a:ext cx="10515600" cy="397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75B7B-C68D-4736-ABAC-64E09038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設計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D0F52-101B-8088-F072-CE7C878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DE01E0-9D63-9395-89E1-51DAC5A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ja-JP" altLang="en-US" sz="4400" b="1" dirty="0"/>
              <a:t>要件の整理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3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75B7B-C68D-4736-ABAC-64E09038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設計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D0F52-101B-8088-F072-CE7C878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DE01E0-9D63-9395-89E1-51DAC5A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kumimoji="1" lang="ja-JP" altLang="en-US" dirty="0"/>
              <a:t>モデリング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37AF0E-C375-4468-4188-9A6E7151646B}"/>
              </a:ext>
            </a:extLst>
          </p:cNvPr>
          <p:cNvGrpSpPr/>
          <p:nvPr/>
        </p:nvGrpSpPr>
        <p:grpSpPr>
          <a:xfrm>
            <a:off x="336000" y="2114042"/>
            <a:ext cx="11520000" cy="4238513"/>
            <a:chOff x="312000" y="2528046"/>
            <a:chExt cx="11520000" cy="4238513"/>
          </a:xfrm>
        </p:grpSpPr>
        <p:graphicFrame>
          <p:nvGraphicFramePr>
            <p:cNvPr id="12" name="図表 11">
              <a:extLst>
                <a:ext uri="{FF2B5EF4-FFF2-40B4-BE49-F238E27FC236}">
                  <a16:creationId xmlns:a16="http://schemas.microsoft.com/office/drawing/2014/main" id="{2C100EB0-FEF5-27B9-B030-7628AEB6DF0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2256919"/>
                </p:ext>
              </p:extLst>
            </p:nvPr>
          </p:nvGraphicFramePr>
          <p:xfrm>
            <a:off x="312000" y="2528046"/>
            <a:ext cx="11520000" cy="42385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3" name="グラフィックス 12" descr="開いたフォルダー 単色塗りつぶし">
              <a:extLst>
                <a:ext uri="{FF2B5EF4-FFF2-40B4-BE49-F238E27FC236}">
                  <a16:creationId xmlns:a16="http://schemas.microsoft.com/office/drawing/2014/main" id="{7615DB0A-F227-CB4E-EA56-66C881FBB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52800" y="2810808"/>
              <a:ext cx="500062" cy="500062"/>
            </a:xfrm>
            <a:prstGeom prst="rect">
              <a:avLst/>
            </a:prstGeom>
          </p:spPr>
        </p:pic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63C58E7-7AFA-7AF4-146E-7EFED215FE2F}"/>
              </a:ext>
            </a:extLst>
          </p:cNvPr>
          <p:cNvSpPr/>
          <p:nvPr/>
        </p:nvSpPr>
        <p:spPr>
          <a:xfrm>
            <a:off x="172720" y="5100320"/>
            <a:ext cx="5923280" cy="136144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49C18A8-6937-7CF5-416B-27938E5E1CB6}"/>
              </a:ext>
            </a:extLst>
          </p:cNvPr>
          <p:cNvSpPr/>
          <p:nvPr/>
        </p:nvSpPr>
        <p:spPr>
          <a:xfrm>
            <a:off x="6096000" y="5100320"/>
            <a:ext cx="5923280" cy="136144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AE2366-550D-9913-4A60-CF5CB4141C15}"/>
              </a:ext>
            </a:extLst>
          </p:cNvPr>
          <p:cNvSpPr txBox="1"/>
          <p:nvPr/>
        </p:nvSpPr>
        <p:spPr>
          <a:xfrm>
            <a:off x="9448800" y="334557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solidFill>
                  <a:schemeClr val="accent2"/>
                </a:solidFill>
              </a:rPr>
              <a:t>同じことしてる</a:t>
            </a:r>
          </a:p>
        </p:txBody>
      </p: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4DA3E05B-E785-F925-AC84-FD411BF87F2F}"/>
              </a:ext>
            </a:extLst>
          </p:cNvPr>
          <p:cNvCxnSpPr>
            <a:cxnSpLocks/>
          </p:cNvCxnSpPr>
          <p:nvPr/>
        </p:nvCxnSpPr>
        <p:spPr>
          <a:xfrm rot="5400000">
            <a:off x="10157891" y="4211352"/>
            <a:ext cx="1086350" cy="401229"/>
          </a:xfrm>
          <a:prstGeom prst="curvedConnector3">
            <a:avLst>
              <a:gd name="adj1" fmla="val 46259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0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75B7B-C68D-4736-ABAC-64E09038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検証環境、検証方法 </a:t>
            </a:r>
            <a:r>
              <a:rPr kumimoji="1" lang="en-US" altLang="ja-JP"/>
              <a:t>– </a:t>
            </a:r>
            <a:r>
              <a:rPr kumimoji="1" lang="ja-JP" altLang="en-US"/>
              <a:t>設計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D0F52-101B-8088-F072-CE7C878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DE01E0-9D63-9395-89E1-51DAC5A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sz="4400" b="1"/>
              <a:t>モデリング</a:t>
            </a:r>
            <a:endParaRPr kumimoji="1" lang="ja-JP" altLang="en-US" dirty="0"/>
          </a:p>
        </p:txBody>
      </p:sp>
      <p:graphicFrame>
        <p:nvGraphicFramePr>
          <p:cNvPr id="20" name="図表 19">
            <a:extLst>
              <a:ext uri="{FF2B5EF4-FFF2-40B4-BE49-F238E27FC236}">
                <a16:creationId xmlns:a16="http://schemas.microsoft.com/office/drawing/2014/main" id="{36ED18E9-C206-F43C-05B9-CA6DBD0F0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867431"/>
              </p:ext>
            </p:extLst>
          </p:nvPr>
        </p:nvGraphicFramePr>
        <p:xfrm>
          <a:off x="336000" y="2001519"/>
          <a:ext cx="115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グラフィックス 20" descr="開いたフォルダー 単色塗りつぶし">
            <a:extLst>
              <a:ext uri="{FF2B5EF4-FFF2-40B4-BE49-F238E27FC236}">
                <a16:creationId xmlns:a16="http://schemas.microsoft.com/office/drawing/2014/main" id="{F010A939-8081-F3D7-C88E-167743E1F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2400" y="2610164"/>
            <a:ext cx="500062" cy="500062"/>
          </a:xfrm>
          <a:prstGeom prst="rect">
            <a:avLst/>
          </a:prstGeom>
        </p:spPr>
      </p:pic>
      <p:pic>
        <p:nvPicPr>
          <p:cNvPr id="22" name="グラフィックス 21" descr="整理箱 (記録保管) 単色塗りつぶし">
            <a:extLst>
              <a:ext uri="{FF2B5EF4-FFF2-40B4-BE49-F238E27FC236}">
                <a16:creationId xmlns:a16="http://schemas.microsoft.com/office/drawing/2014/main" id="{237BC25A-243B-1B07-2461-2AB5D3DA4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249" y="3528150"/>
            <a:ext cx="500062" cy="500062"/>
          </a:xfrm>
          <a:prstGeom prst="rect">
            <a:avLst/>
          </a:prstGeom>
        </p:spPr>
      </p:pic>
      <p:pic>
        <p:nvPicPr>
          <p:cNvPr id="23" name="グラフィックス 22" descr="整理箱 (記録保管) 単色塗りつぶし">
            <a:extLst>
              <a:ext uri="{FF2B5EF4-FFF2-40B4-BE49-F238E27FC236}">
                <a16:creationId xmlns:a16="http://schemas.microsoft.com/office/drawing/2014/main" id="{84D513A3-528D-5B44-E901-B8D705C98D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7486" y="3528341"/>
            <a:ext cx="500062" cy="500062"/>
          </a:xfrm>
          <a:prstGeom prst="rect">
            <a:avLst/>
          </a:prstGeom>
        </p:spPr>
      </p:pic>
      <p:pic>
        <p:nvPicPr>
          <p:cNvPr id="24" name="グラフィックス 23" descr="整理箱 (記録保管) 単色塗りつぶし">
            <a:extLst>
              <a:ext uri="{FF2B5EF4-FFF2-40B4-BE49-F238E27FC236}">
                <a16:creationId xmlns:a16="http://schemas.microsoft.com/office/drawing/2014/main" id="{5E2F344B-60B1-1C24-4898-17A445BE42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043" y="3528533"/>
            <a:ext cx="500062" cy="500062"/>
          </a:xfrm>
          <a:prstGeom prst="rect">
            <a:avLst/>
          </a:prstGeom>
        </p:spPr>
      </p:pic>
      <p:pic>
        <p:nvPicPr>
          <p:cNvPr id="25" name="グラフィックス 24" descr="整理箱 (記録保管) 単色塗りつぶし">
            <a:extLst>
              <a:ext uri="{FF2B5EF4-FFF2-40B4-BE49-F238E27FC236}">
                <a16:creationId xmlns:a16="http://schemas.microsoft.com/office/drawing/2014/main" id="{01848DAE-BC8D-EA32-3BD3-19A9457EE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88600" y="3527577"/>
            <a:ext cx="500062" cy="500062"/>
          </a:xfrm>
          <a:prstGeom prst="rect">
            <a:avLst/>
          </a:prstGeom>
        </p:spPr>
      </p:pic>
      <p:pic>
        <p:nvPicPr>
          <p:cNvPr id="29" name="グラフィックス 28" descr="整理箱 (記録保管) 単色塗りつぶし">
            <a:extLst>
              <a:ext uri="{FF2B5EF4-FFF2-40B4-BE49-F238E27FC236}">
                <a16:creationId xmlns:a16="http://schemas.microsoft.com/office/drawing/2014/main" id="{022FF732-6112-AB28-F1F1-E24C896CB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9157" y="3527768"/>
            <a:ext cx="500062" cy="500062"/>
          </a:xfrm>
          <a:prstGeom prst="rect">
            <a:avLst/>
          </a:prstGeom>
        </p:spPr>
      </p:pic>
      <p:pic>
        <p:nvPicPr>
          <p:cNvPr id="31" name="グラフィックス 30" descr="整理箱 (記録保管) 単色塗りつぶし">
            <a:extLst>
              <a:ext uri="{FF2B5EF4-FFF2-40B4-BE49-F238E27FC236}">
                <a16:creationId xmlns:a16="http://schemas.microsoft.com/office/drawing/2014/main" id="{434ED640-BEE7-B5FB-7208-96BD570DA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1043" y="3527959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76E28D9-FAF8-D25C-0445-23C213BA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4000" b="1" dirty="0"/>
              <a:t>テスト</a:t>
            </a:r>
            <a:endParaRPr kumimoji="1" lang="en-US" altLang="ja-JP" sz="4000" b="1" dirty="0"/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4000" b="1" dirty="0"/>
              <a:t>例外処理</a:t>
            </a:r>
            <a:endParaRPr kumimoji="1" lang="en-US" altLang="ja-JP" sz="4000" b="1" dirty="0"/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4000" b="1" dirty="0"/>
              <a:t>ハードコードを修正</a:t>
            </a:r>
            <a:endParaRPr lang="en-US" altLang="ja-JP" sz="4000" b="1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10C77-AD79-9823-1BFB-B1EBEBD1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8626"/>
            <a:ext cx="6167120" cy="470517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FD6617-5910-9ECE-E32A-DD3EA5C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667D854-EC90-1DA1-B6F6-C2FB05E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検証方法 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レビュー</a:t>
            </a:r>
          </a:p>
        </p:txBody>
      </p:sp>
      <p:pic>
        <p:nvPicPr>
          <p:cNvPr id="9" name="図 8" descr="生意気ニャー">
            <a:extLst>
              <a:ext uri="{FF2B5EF4-FFF2-40B4-BE49-F238E27FC236}">
                <a16:creationId xmlns:a16="http://schemas.microsoft.com/office/drawing/2014/main" id="{D48B86EF-3834-837C-F76C-0C451CF29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47" y="210977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10C77-AD79-9823-1BFB-B1EBEBD1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8626"/>
            <a:ext cx="6167120" cy="470517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 </a:t>
            </a:r>
            <a:r>
              <a:rPr kumimoji="1" lang="en-US" altLang="ja-JP" dirty="0"/>
              <a:t>– </a:t>
            </a:r>
            <a:r>
              <a:rPr lang="ja-JP" altLang="en-US" dirty="0"/>
              <a:t>レビュー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FD6617-5910-9ECE-E32A-DD3EA5C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667D854-EC90-1DA1-B6F6-C2FB05E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ja-JP" altLang="en-US" dirty="0"/>
              <a:t>ハードコードを修正</a:t>
            </a:r>
            <a:endParaRPr kumimoji="1" lang="ja-JP" altLang="en-US" dirty="0"/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22FFF3C7-E29D-3672-D95A-7D87692D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ハードコードとは？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ソースコード内に数値やデータなどを</a:t>
            </a:r>
            <a:r>
              <a:rPr lang="ja-JP" altLang="en-US" b="1" dirty="0">
                <a:solidFill>
                  <a:schemeClr val="accent2"/>
                </a:solidFill>
              </a:rPr>
              <a:t>直接書き込む</a:t>
            </a:r>
            <a:r>
              <a:rPr lang="ja-JP" altLang="en-US" b="1" dirty="0"/>
              <a:t>こと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sz="3200" b="1" u="sng" dirty="0"/>
              <a:t>なぜだめ？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メンテナンスしづらい</a:t>
            </a:r>
            <a:endParaRPr lang="en-US" altLang="ja-JP" b="1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変更が面倒になる</a:t>
            </a:r>
            <a:endParaRPr lang="en-US" altLang="ja-JP" b="1" dirty="0"/>
          </a:p>
          <a:p>
            <a:pPr lvl="1">
              <a:lnSpc>
                <a:spcPct val="110000"/>
              </a:lnSpc>
            </a:pPr>
            <a:endParaRPr lang="en-US" altLang="ja-JP" b="1" dirty="0"/>
          </a:p>
          <a:p>
            <a:r>
              <a:rPr lang="ja-JP" altLang="en-US" sz="3200" b="1" u="sng" dirty="0"/>
              <a:t>修正方法は？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ja-JP" altLang="en-US" b="1" dirty="0">
                <a:solidFill>
                  <a:schemeClr val="accent2"/>
                </a:solidFill>
              </a:rPr>
              <a:t>列挙型</a:t>
            </a:r>
            <a:r>
              <a:rPr lang="en-US" altLang="ja-JP" b="1" dirty="0">
                <a:solidFill>
                  <a:schemeClr val="accent2"/>
                </a:solidFill>
              </a:rPr>
              <a:t>enum</a:t>
            </a:r>
            <a:r>
              <a:rPr lang="ja-JP" altLang="en-US" b="1" dirty="0"/>
              <a:t>を使用</a:t>
            </a:r>
            <a:endParaRPr lang="en-US" altLang="ja-JP" b="1" dirty="0"/>
          </a:p>
          <a:p>
            <a:pPr lvl="1">
              <a:buClr>
                <a:schemeClr val="tx1"/>
              </a:buClr>
            </a:pPr>
            <a:endParaRPr lang="en-US" altLang="ja-JP" b="1" dirty="0"/>
          </a:p>
          <a:p>
            <a:pPr lvl="1"/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24341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10C77-AD79-9823-1BFB-B1EBEBD1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8626"/>
            <a:ext cx="6167120" cy="470517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 </a:t>
            </a:r>
            <a:r>
              <a:rPr kumimoji="1" lang="en-US" altLang="ja-JP" dirty="0"/>
              <a:t>– </a:t>
            </a:r>
            <a:r>
              <a:rPr lang="ja-JP" altLang="en-US" dirty="0"/>
              <a:t>レビュー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FD6617-5910-9ECE-E32A-DD3EA5C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667D854-EC90-1DA1-B6F6-C2FB05E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ja-JP" altLang="en-US" dirty="0"/>
              <a:t>ハードコードを修正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9395D13-868C-13A1-96AD-735288F6A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5546992"/>
            <a:ext cx="7416428" cy="85574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51CB1F3-EADE-B87A-05D7-0E02F7512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4383" y="1998551"/>
            <a:ext cx="6504062" cy="333577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C564CE-422D-2E33-39CB-9B7C78D91A81}"/>
              </a:ext>
            </a:extLst>
          </p:cNvPr>
          <p:cNvSpPr txBox="1"/>
          <p:nvPr/>
        </p:nvSpPr>
        <p:spPr>
          <a:xfrm>
            <a:off x="8768637" y="3250939"/>
            <a:ext cx="248657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DB</a:t>
            </a:r>
            <a:r>
              <a:rPr kumimoji="1" lang="ja-JP" altLang="en-US" sz="2400" b="1" dirty="0"/>
              <a:t>のカラム名を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列挙型にする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4275E7-2518-4611-77C5-4391D98DD408}"/>
              </a:ext>
            </a:extLst>
          </p:cNvPr>
          <p:cNvSpPr txBox="1"/>
          <p:nvPr/>
        </p:nvSpPr>
        <p:spPr>
          <a:xfrm>
            <a:off x="8670052" y="5744030"/>
            <a:ext cx="268374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getValue()</a:t>
            </a:r>
            <a:r>
              <a:rPr kumimoji="1" lang="ja-JP" altLang="en-US" sz="2400" b="1" dirty="0"/>
              <a:t>で取得</a:t>
            </a:r>
          </a:p>
        </p:txBody>
      </p:sp>
    </p:spTree>
    <p:extLst>
      <p:ext uri="{BB962C8B-B14F-4D97-AF65-F5344CB8AC3E}">
        <p14:creationId xmlns:p14="http://schemas.microsoft.com/office/powerpoint/2010/main" val="82446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8F8C-2EB5-C8DD-CEE7-9B883EE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検証結果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7ED2B-7176-885F-A5D5-0C627F587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Verification Results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8D0D9-6F33-FF0C-C9D6-9B71770E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D0514-8D47-D71A-DACD-4B812E41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81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641A9-717C-B970-2236-7D18E2D6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328537-19BD-82E2-EEC7-49F2D431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2402561-D3BD-7FDE-9507-CBA54C93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2731D2B-F29B-6D94-8CD5-E89BB161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04" y="2909647"/>
            <a:ext cx="4629796" cy="18385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56CED93-9BCF-A91C-978D-7B004B37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6558"/>
            <a:ext cx="5257800" cy="40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06A89D-8588-507B-4222-0B0ECDA4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4000" dirty="0"/>
              <a:t>シングルトンパターンを採用</a:t>
            </a:r>
            <a:endParaRPr lang="en-US" altLang="ja-JP" sz="4000" dirty="0"/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4000" dirty="0"/>
              <a:t>すべての処理を一か所で制御</a:t>
            </a:r>
            <a:endParaRPr lang="en-US" altLang="ja-JP" sz="4000" dirty="0"/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endParaRPr kumimoji="1" lang="ja-JP" altLang="en-US" sz="4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F0D450-4509-A890-B15C-4BD1B88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2D4C1-F073-3024-9207-22251095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65C12B-DD94-FCB0-F9EE-D5BBD6A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こだわったところ</a:t>
            </a:r>
          </a:p>
        </p:txBody>
      </p:sp>
      <p:pic>
        <p:nvPicPr>
          <p:cNvPr id="7" name="図 6" descr="困惑ニャー">
            <a:extLst>
              <a:ext uri="{FF2B5EF4-FFF2-40B4-BE49-F238E27FC236}">
                <a16:creationId xmlns:a16="http://schemas.microsoft.com/office/drawing/2014/main" id="{968DA733-8145-09C3-C511-B9D55FE7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E1F0C-10C7-D13E-FB9E-3798B01B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281" y="1973118"/>
            <a:ext cx="8371438" cy="459969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1" dirty="0"/>
              <a:t>検証経緯・目的・内容</a:t>
            </a:r>
            <a:endParaRPr lang="en-US" altLang="ja-JP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/>
              <a:t>検証環境、検証方法</a:t>
            </a:r>
            <a:endParaRPr kumimoji="1" lang="en-US" altLang="ja-JP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/>
              <a:t>検証結果</a:t>
            </a:r>
            <a:endParaRPr kumimoji="1" lang="en-US" altLang="ja-JP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/>
              <a:t>振り返りと次回に向けて</a:t>
            </a:r>
            <a:endParaRPr kumimoji="1" lang="en-US" altLang="ja-JP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/>
              <a:t>参考文献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043C4-B0E7-76D5-452E-A79EB379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095DD-3020-A131-07FC-4F8DF4B8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9E88E6-B9E4-3C57-3D3C-D1397004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87136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94054-D42B-701D-1B04-56EA104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-8626"/>
            <a:ext cx="5137265" cy="470517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  <a:r>
              <a:rPr lang="en-US" altLang="ja-JP" dirty="0"/>
              <a:t> – </a:t>
            </a:r>
            <a:r>
              <a:rPr lang="ja-JP" altLang="en-US" dirty="0"/>
              <a:t>こだわったところ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266C6-B21F-A869-8A82-5D0AE57B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06763F4-27C1-59E2-F85E-0218FB9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kumimoji="1" lang="ja-JP" altLang="en-US" dirty="0"/>
              <a:t>シングルトンパターンを採用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C78579-797D-7B6E-5B37-70EEBD81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200" b="1" u="sng" dirty="0"/>
              <a:t>シングルトンとは？</a:t>
            </a:r>
            <a:endParaRPr lang="en-US" altLang="ja-JP" sz="3200" b="1" u="sng" dirty="0"/>
          </a:p>
          <a:p>
            <a:pPr lvl="1">
              <a:lnSpc>
                <a:spcPct val="110000"/>
              </a:lnSpc>
            </a:pPr>
            <a:r>
              <a:rPr lang="ja-JP" altLang="en-US" b="1" dirty="0"/>
              <a:t>指定したクラスのインスタンスが</a:t>
            </a:r>
            <a:r>
              <a:rPr lang="en-US" altLang="ja-JP" b="1" dirty="0">
                <a:solidFill>
                  <a:schemeClr val="accent2"/>
                </a:solidFill>
              </a:rPr>
              <a:t>1</a:t>
            </a:r>
            <a:r>
              <a:rPr lang="ja-JP" altLang="en-US" b="1" dirty="0">
                <a:solidFill>
                  <a:schemeClr val="accent2"/>
                </a:solidFill>
              </a:rPr>
              <a:t>つしか存在しない</a:t>
            </a:r>
            <a:r>
              <a:rPr lang="ja-JP" altLang="en-US" b="1" dirty="0"/>
              <a:t>ことを保証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sz="3200" b="1" u="sng" dirty="0"/>
              <a:t>なぜ？</a:t>
            </a:r>
            <a:endParaRPr lang="en-US" altLang="ja-JP" sz="3200" b="1" u="sng" dirty="0"/>
          </a:p>
          <a:p>
            <a:pPr lvl="1">
              <a:lnSpc>
                <a:spcPct val="110000"/>
              </a:lnSpc>
            </a:pPr>
            <a:r>
              <a:rPr lang="en-US" altLang="ja-JP" b="1" dirty="0"/>
              <a:t>WebControl</a:t>
            </a:r>
            <a:r>
              <a:rPr lang="ja-JP" altLang="en-US" b="1" dirty="0"/>
              <a:t>クラスに採用</a:t>
            </a:r>
            <a:endParaRPr lang="en-US" altLang="ja-JP" b="1" dirty="0"/>
          </a:p>
          <a:p>
            <a:pPr lvl="1">
              <a:lnSpc>
                <a:spcPct val="110000"/>
              </a:lnSpc>
            </a:pPr>
            <a:r>
              <a:rPr lang="ja-JP" altLang="en-US" b="1" dirty="0"/>
              <a:t>各打刻サイトとブラウザを</a:t>
            </a:r>
            <a:r>
              <a:rPr lang="en-US" altLang="ja-JP" b="1" dirty="0">
                <a:solidFill>
                  <a:schemeClr val="accent2"/>
                </a:solidFill>
              </a:rPr>
              <a:t>1</a:t>
            </a:r>
            <a:r>
              <a:rPr lang="ja-JP" altLang="en-US" b="1" dirty="0">
                <a:solidFill>
                  <a:schemeClr val="accent2"/>
                </a:solidFill>
              </a:rPr>
              <a:t>対</a:t>
            </a:r>
            <a:r>
              <a:rPr lang="en-US" altLang="ja-JP" b="1" dirty="0">
                <a:solidFill>
                  <a:schemeClr val="accent2"/>
                </a:solidFill>
              </a:rPr>
              <a:t>1</a:t>
            </a:r>
            <a:r>
              <a:rPr lang="ja-JP" altLang="en-US" b="1" dirty="0"/>
              <a:t>にしたかった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sz="3200" b="1" u="sng" dirty="0"/>
              <a:t>何がうれしい？</a:t>
            </a:r>
            <a:endParaRPr lang="en-US" altLang="ja-JP" sz="3200" b="1" u="sng" dirty="0"/>
          </a:p>
          <a:p>
            <a:pPr lvl="1">
              <a:lnSpc>
                <a:spcPct val="110000"/>
              </a:lnSpc>
            </a:pPr>
            <a:r>
              <a:rPr lang="ja-JP" altLang="en-US" b="1" dirty="0"/>
              <a:t>ブラウザの起動個数が</a:t>
            </a:r>
            <a:r>
              <a:rPr lang="en-US" altLang="ja-JP" b="1" dirty="0"/>
              <a:t>1</a:t>
            </a:r>
            <a:r>
              <a:rPr lang="ja-JP" altLang="en-US" b="1" dirty="0"/>
              <a:t>つのみなので</a:t>
            </a:r>
            <a:r>
              <a:rPr lang="ja-JP" altLang="en-US" b="1" dirty="0">
                <a:solidFill>
                  <a:schemeClr val="accent2"/>
                </a:solidFill>
              </a:rPr>
              <a:t>終了漏れがない</a:t>
            </a:r>
            <a:endParaRPr lang="en-US" altLang="ja-JP" b="1" dirty="0"/>
          </a:p>
          <a:p>
            <a:pPr lvl="1">
              <a:lnSpc>
                <a:spcPct val="110000"/>
              </a:lnSpc>
            </a:pPr>
            <a:r>
              <a:rPr lang="ja-JP" altLang="en-US" b="1" dirty="0"/>
              <a:t>ブラウザの状態を管理しやすい</a:t>
            </a:r>
            <a:endParaRPr lang="en-US" altLang="ja-JP" b="1" dirty="0"/>
          </a:p>
          <a:p>
            <a:pPr lvl="1"/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829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99EF463-BF87-D9DE-69A0-52E6B2D72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9882" b="2610"/>
          <a:stretch/>
        </p:blipFill>
        <p:spPr>
          <a:xfrm>
            <a:off x="345788" y="1966216"/>
            <a:ext cx="9582951" cy="4440361"/>
          </a:xfrm>
        </p:spPr>
      </p:pic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94054-D42B-701D-1B04-56EA104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-8626"/>
            <a:ext cx="5137265" cy="470517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  <a:r>
              <a:rPr lang="en-US" altLang="ja-JP" dirty="0"/>
              <a:t> – </a:t>
            </a:r>
            <a:r>
              <a:rPr lang="ja-JP" altLang="en-US" dirty="0"/>
              <a:t>こだわったところ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266C6-B21F-A869-8A82-5D0AE57B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06763F4-27C1-59E2-F85E-0218FB9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kumimoji="1" lang="ja-JP" altLang="en-US" dirty="0"/>
              <a:t>シングルトンパターンを採用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77FC99-785F-A8D6-7E47-75B1495AE3A1}"/>
              </a:ext>
            </a:extLst>
          </p:cNvPr>
          <p:cNvSpPr/>
          <p:nvPr/>
        </p:nvSpPr>
        <p:spPr>
          <a:xfrm>
            <a:off x="838200" y="2547257"/>
            <a:ext cx="8958943" cy="44413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5DCA0C-46DD-675E-A4B9-D1ACFD62305B}"/>
              </a:ext>
            </a:extLst>
          </p:cNvPr>
          <p:cNvSpPr txBox="1"/>
          <p:nvPr/>
        </p:nvSpPr>
        <p:spPr>
          <a:xfrm>
            <a:off x="9253968" y="1618123"/>
            <a:ext cx="264687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private</a:t>
            </a:r>
            <a:r>
              <a:rPr lang="ja-JP" altLang="en-US" sz="2400" b="1" dirty="0"/>
              <a:t>で</a:t>
            </a:r>
            <a:endParaRPr lang="en-US" altLang="ja-JP" sz="2400" b="1" dirty="0"/>
          </a:p>
          <a:p>
            <a:pPr algn="ctr"/>
            <a:r>
              <a:rPr kumimoji="1" lang="ja-JP" altLang="en-US" sz="2400" b="1" dirty="0"/>
              <a:t>インスタンス生成</a:t>
            </a:r>
            <a:endParaRPr kumimoji="1" lang="en-US" altLang="ja-JP" sz="2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ECB2A2-C83F-B848-9E5C-8DC2A84F8FB9}"/>
              </a:ext>
            </a:extLst>
          </p:cNvPr>
          <p:cNvCxnSpPr>
            <a:stCxn id="14" idx="1"/>
          </p:cNvCxnSpPr>
          <p:nvPr/>
        </p:nvCxnSpPr>
        <p:spPr>
          <a:xfrm flipH="1">
            <a:off x="7691120" y="2033622"/>
            <a:ext cx="1562848" cy="51363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DA22139-1359-6A96-BEFB-70E83CA8C3A1}"/>
              </a:ext>
            </a:extLst>
          </p:cNvPr>
          <p:cNvSpPr/>
          <p:nvPr/>
        </p:nvSpPr>
        <p:spPr>
          <a:xfrm>
            <a:off x="838199" y="3151158"/>
            <a:ext cx="7143207" cy="1597071"/>
          </a:xfrm>
          <a:prstGeom prst="roundRect">
            <a:avLst>
              <a:gd name="adj" fmla="val 6034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B8BA95-4C47-7E56-BA9D-E635A17BAAF3}"/>
              </a:ext>
            </a:extLst>
          </p:cNvPr>
          <p:cNvSpPr txBox="1"/>
          <p:nvPr/>
        </p:nvSpPr>
        <p:spPr>
          <a:xfrm>
            <a:off x="9561744" y="3527345"/>
            <a:ext cx="23391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/>
              <a:t>private</a:t>
            </a:r>
          </a:p>
          <a:p>
            <a:pPr algn="ctr"/>
            <a:r>
              <a:rPr kumimoji="1" lang="ja-JP" altLang="en-US" sz="2400" b="1" dirty="0"/>
              <a:t>コンストラクタ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89457C-366C-4868-E154-FF8DEA329C82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7981406" y="3942844"/>
            <a:ext cx="1580338" cy="68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057743-97E7-33A9-202F-017AF042BB85}"/>
              </a:ext>
            </a:extLst>
          </p:cNvPr>
          <p:cNvSpPr txBox="1"/>
          <p:nvPr/>
        </p:nvSpPr>
        <p:spPr>
          <a:xfrm>
            <a:off x="9561744" y="4966406"/>
            <a:ext cx="23391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public</a:t>
            </a:r>
            <a:r>
              <a:rPr lang="ja-JP" altLang="en-US" sz="2400" b="1" dirty="0"/>
              <a:t>の</a:t>
            </a:r>
            <a:r>
              <a:rPr kumimoji="1" lang="en-US" altLang="ja-JP" sz="2400" b="1" dirty="0"/>
              <a:t>getter</a:t>
            </a:r>
            <a:r>
              <a:rPr kumimoji="1" lang="ja-JP" altLang="en-US" sz="2400" b="1" dirty="0"/>
              <a:t>メソッドを用意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4DF522-2C98-54BE-3B9D-BD225774E3D7}"/>
              </a:ext>
            </a:extLst>
          </p:cNvPr>
          <p:cNvSpPr/>
          <p:nvPr/>
        </p:nvSpPr>
        <p:spPr>
          <a:xfrm>
            <a:off x="838199" y="4901144"/>
            <a:ext cx="6385561" cy="961523"/>
          </a:xfrm>
          <a:prstGeom prst="roundRect">
            <a:avLst>
              <a:gd name="adj" fmla="val 8516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33864F6-3649-8C13-D16E-81683FD9D2EC}"/>
              </a:ext>
            </a:extLst>
          </p:cNvPr>
          <p:cNvCxnSpPr>
            <a:stCxn id="23" idx="1"/>
            <a:endCxn id="25" idx="3"/>
          </p:cNvCxnSpPr>
          <p:nvPr/>
        </p:nvCxnSpPr>
        <p:spPr>
          <a:xfrm flipH="1">
            <a:off x="7223760" y="5381905"/>
            <a:ext cx="233798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94054-D42B-701D-1B04-56EA104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-8626"/>
            <a:ext cx="5137265" cy="470517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  <a:r>
              <a:rPr lang="en-US" altLang="ja-JP" dirty="0"/>
              <a:t> – </a:t>
            </a:r>
            <a:r>
              <a:rPr lang="ja-JP" altLang="en-US" dirty="0"/>
              <a:t>こだわったところ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266C6-B21F-A869-8A82-5D0AE57B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06763F4-27C1-59E2-F85E-0218FB9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sz="4400" dirty="0"/>
              <a:t>すべての処理を一か所で制御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C78579-797D-7B6E-5B37-70EEBD81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/>
          </a:bodyPr>
          <a:lstStyle/>
          <a:p>
            <a:endParaRPr lang="en-US" altLang="ja-JP" sz="3200" b="1" u="sng" dirty="0"/>
          </a:p>
          <a:p>
            <a:r>
              <a:rPr lang="ja-JP" altLang="en-US" sz="3200" b="1" u="sng" dirty="0"/>
              <a:t>なぜ？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クラスが多いのでややこしい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sz="3200" b="1" u="sng" dirty="0"/>
              <a:t>何がうれしい？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可読性が高い</a:t>
            </a:r>
            <a:endParaRPr lang="en-US" altLang="ja-JP" b="1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各メソッドから</a:t>
            </a:r>
            <a:r>
              <a:rPr lang="ja-JP" altLang="en-US" b="1" dirty="0">
                <a:solidFill>
                  <a:schemeClr val="accent2"/>
                </a:solidFill>
              </a:rPr>
              <a:t>呼び出すのが簡単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lvl="1"/>
            <a:endParaRPr lang="en-US" altLang="ja-JP" b="1" dirty="0"/>
          </a:p>
        </p:txBody>
      </p:sp>
      <p:pic>
        <p:nvPicPr>
          <p:cNvPr id="11" name="図 10" descr="食べるニャー">
            <a:extLst>
              <a:ext uri="{FF2B5EF4-FFF2-40B4-BE49-F238E27FC236}">
                <a16:creationId xmlns:a16="http://schemas.microsoft.com/office/drawing/2014/main" id="{531B0EDE-9D72-4F4E-FA2A-1CF4001C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24" y="2244709"/>
            <a:ext cx="4051951" cy="40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3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02576EB-0BA4-6DBB-B185-9EE6E0DA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7997" t="63224"/>
          <a:stretch/>
        </p:blipFill>
        <p:spPr>
          <a:xfrm>
            <a:off x="2235394" y="3147025"/>
            <a:ext cx="9464340" cy="3386321"/>
          </a:xfrm>
        </p:spPr>
      </p:pic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B9372A-CBE3-8AB8-F1D6-A4B7DA5F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-8626"/>
            <a:ext cx="5892800" cy="470517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  <a:r>
              <a:rPr lang="en-US" altLang="ja-JP" dirty="0"/>
              <a:t> – </a:t>
            </a:r>
            <a:r>
              <a:rPr lang="ja-JP" altLang="en-US" dirty="0"/>
              <a:t>こだわったところ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4C6A6D-0EC0-78DA-3CC3-9D473C97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4BB6519-21F6-4DD0-8EF1-5CB3D42A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sz="4400" dirty="0"/>
              <a:t>すべての処理を一か所で制御</a:t>
            </a:r>
            <a:endParaRPr kumimoji="1" lang="ja-JP" altLang="en-US" dirty="0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B53E137D-2C35-C454-BB1C-0BE957763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7997" t="19178" b="76201"/>
          <a:stretch/>
        </p:blipFill>
        <p:spPr>
          <a:xfrm>
            <a:off x="2235394" y="2729887"/>
            <a:ext cx="9464340" cy="42561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2D878F-EAB4-CB83-D24E-D47572D67548}"/>
              </a:ext>
            </a:extLst>
          </p:cNvPr>
          <p:cNvSpPr txBox="1"/>
          <p:nvPr/>
        </p:nvSpPr>
        <p:spPr>
          <a:xfrm>
            <a:off x="333551" y="3155501"/>
            <a:ext cx="233910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/>
              <a:t>コンストラクタ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57C691-BAF4-A69D-1E1F-C983B324B588}"/>
              </a:ext>
            </a:extLst>
          </p:cNvPr>
          <p:cNvSpPr txBox="1"/>
          <p:nvPr/>
        </p:nvSpPr>
        <p:spPr>
          <a:xfrm>
            <a:off x="333552" y="3775616"/>
            <a:ext cx="234150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ログイン処理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6F11B0-4134-6D6C-FEC6-585EF609ABDC}"/>
              </a:ext>
            </a:extLst>
          </p:cNvPr>
          <p:cNvSpPr txBox="1"/>
          <p:nvPr/>
        </p:nvSpPr>
        <p:spPr>
          <a:xfrm>
            <a:off x="331151" y="4424473"/>
            <a:ext cx="234150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打刻処理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E8ADEB2-F08D-588F-900D-94163C317A00}"/>
              </a:ext>
            </a:extLst>
          </p:cNvPr>
          <p:cNvSpPr txBox="1"/>
          <p:nvPr/>
        </p:nvSpPr>
        <p:spPr>
          <a:xfrm>
            <a:off x="333551" y="5127004"/>
            <a:ext cx="233910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設定ボタン</a:t>
            </a:r>
            <a:r>
              <a:rPr kumimoji="1" lang="ja-JP" altLang="en-US" sz="2400" b="1" dirty="0"/>
              <a:t>処理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65D479-EA28-E68D-4970-BDB5691CB88A}"/>
              </a:ext>
            </a:extLst>
          </p:cNvPr>
          <p:cNvSpPr txBox="1"/>
          <p:nvPr/>
        </p:nvSpPr>
        <p:spPr>
          <a:xfrm>
            <a:off x="333551" y="5802980"/>
            <a:ext cx="232627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Driver</a:t>
            </a:r>
            <a:r>
              <a:rPr lang="ja-JP" altLang="en-US" sz="2400" b="1" dirty="0"/>
              <a:t>終了</a:t>
            </a:r>
            <a:r>
              <a:rPr kumimoji="1" lang="ja-JP" altLang="en-US" sz="2400" b="1" dirty="0"/>
              <a:t>処理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2675D0-8B5F-05E0-E984-5B59207C9B56}"/>
              </a:ext>
            </a:extLst>
          </p:cNvPr>
          <p:cNvSpPr txBox="1"/>
          <p:nvPr/>
        </p:nvSpPr>
        <p:spPr>
          <a:xfrm>
            <a:off x="1659391" y="2075727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/>
              <a:t>MainSystem.java</a:t>
            </a:r>
            <a:endParaRPr kumimoji="1" lang="ja-JP" altLang="en-US" sz="2800" b="1" dirty="0"/>
          </a:p>
        </p:txBody>
      </p:sp>
      <p:pic>
        <p:nvPicPr>
          <p:cNvPr id="16" name="グラフィックス 15" descr="Web デザイン 単色塗りつぶし">
            <a:extLst>
              <a:ext uri="{FF2B5EF4-FFF2-40B4-BE49-F238E27FC236}">
                <a16:creationId xmlns:a16="http://schemas.microsoft.com/office/drawing/2014/main" id="{1415187C-2F29-CF55-AA9E-80741C858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068" y="2002445"/>
            <a:ext cx="624323" cy="6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06A89D-8588-507B-4222-0B0ECDA4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09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ja-JP" sz="4000" dirty="0"/>
              <a:t>WebDriver</a:t>
            </a:r>
            <a:r>
              <a:rPr kumimoji="1" lang="ja-JP" altLang="en-US" sz="4000" dirty="0"/>
              <a:t>の取り扱い</a:t>
            </a:r>
            <a:endParaRPr kumimoji="1" lang="en-US" altLang="ja-JP" sz="4000" dirty="0"/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ja-JP" sz="4000" dirty="0"/>
              <a:t>static</a:t>
            </a:r>
            <a:r>
              <a:rPr lang="ja-JP" altLang="en-US" sz="4000" dirty="0"/>
              <a:t>の使いどころ</a:t>
            </a:r>
            <a:endParaRPr lang="en-US" altLang="ja-JP" sz="4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F0D450-4509-A890-B15C-4BD1B88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2D4C1-F073-3024-9207-22251095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65C12B-DD94-FCB0-F9EE-D5BBD6A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詰まったところ</a:t>
            </a:r>
          </a:p>
        </p:txBody>
      </p:sp>
      <p:pic>
        <p:nvPicPr>
          <p:cNvPr id="12" name="図 11" descr="怒ったニャー">
            <a:extLst>
              <a:ext uri="{FF2B5EF4-FFF2-40B4-BE49-F238E27FC236}">
                <a16:creationId xmlns:a16="http://schemas.microsoft.com/office/drawing/2014/main" id="{5360A4E6-5180-9B7D-7F41-28880D11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4320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6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F0D450-4509-A890-B15C-4BD1B88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 </a:t>
            </a:r>
            <a:r>
              <a:rPr lang="en-US" altLang="ja-JP" dirty="0"/>
              <a:t>– </a:t>
            </a:r>
            <a:r>
              <a:rPr lang="ja-JP" altLang="en-US" dirty="0"/>
              <a:t>詰まったところ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2D4C1-F073-3024-9207-22251095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65C12B-DD94-FCB0-F9EE-D5BBD6A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ja-JP" sz="4400" dirty="0"/>
              <a:t>WebDriver</a:t>
            </a:r>
            <a:r>
              <a:rPr kumimoji="1" lang="ja-JP" altLang="en-US" sz="4400" dirty="0"/>
              <a:t>の取り扱い</a:t>
            </a:r>
            <a:endParaRPr kumimoji="1" lang="en-US" altLang="ja-JP" sz="4400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073FD68-F7FB-B0A6-B2FF-363C129A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b="1" u="sng" dirty="0"/>
              <a:t>WebDriver</a:t>
            </a:r>
            <a:r>
              <a:rPr lang="ja-JP" altLang="en-US" sz="3200" b="1" u="sng" dirty="0"/>
              <a:t>とは？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ja-JP" altLang="en-US" b="1" dirty="0">
                <a:solidFill>
                  <a:schemeClr val="accent2"/>
                </a:solidFill>
              </a:rPr>
              <a:t>ブラウザ操作</a:t>
            </a:r>
            <a:r>
              <a:rPr lang="ja-JP" altLang="en-US" b="1" dirty="0"/>
              <a:t>ができるフレームワーク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en-US" altLang="ja-JP" sz="3200" b="1" u="sng" dirty="0"/>
              <a:t>driver</a:t>
            </a:r>
            <a:r>
              <a:rPr lang="ja-JP" altLang="en-US" sz="3200" b="1" u="sng" dirty="0"/>
              <a:t>とブラウザが同じバージョンでないと起動しない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同じバージョンのものをダウンロードして、</a:t>
            </a:r>
            <a:r>
              <a:rPr lang="ja-JP" altLang="en-US" b="1" dirty="0">
                <a:solidFill>
                  <a:schemeClr val="accent2"/>
                </a:solidFill>
              </a:rPr>
              <a:t>パスを指定</a:t>
            </a:r>
            <a:r>
              <a:rPr lang="ja-JP" altLang="en-US" b="1" dirty="0"/>
              <a:t>して起動する</a:t>
            </a: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r>
              <a:rPr lang="en-US" altLang="ja-JP" sz="3200" b="1" u="sng" dirty="0"/>
              <a:t>quit()</a:t>
            </a:r>
            <a:r>
              <a:rPr lang="ja-JP" altLang="en-US" sz="3200" b="1" u="sng" dirty="0"/>
              <a:t>しないとプロセスが残る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en-US" altLang="ja-JP" b="1" dirty="0"/>
              <a:t>close() : </a:t>
            </a:r>
            <a:r>
              <a:rPr lang="ja-JP" altLang="en-US" b="1" dirty="0"/>
              <a:t>ウィンドウを閉じる</a:t>
            </a:r>
            <a:endParaRPr lang="en-US" altLang="ja-JP" b="1" dirty="0"/>
          </a:p>
          <a:p>
            <a:pPr lvl="1">
              <a:lnSpc>
                <a:spcPct val="100000"/>
              </a:lnSpc>
            </a:pPr>
            <a:r>
              <a:rPr lang="en-US" altLang="ja-JP" b="1" dirty="0"/>
              <a:t>quit() : </a:t>
            </a:r>
            <a:r>
              <a:rPr lang="ja-JP" altLang="en-US" b="1" dirty="0"/>
              <a:t>ドライバの終了</a:t>
            </a:r>
            <a:endParaRPr lang="en-US" altLang="ja-JP" b="1" dirty="0"/>
          </a:p>
          <a:p>
            <a:pPr lvl="1"/>
            <a:endParaRPr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3609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F0D450-4509-A890-B15C-4BD1B88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検証結果 </a:t>
            </a:r>
            <a:r>
              <a:rPr lang="en-US" altLang="ja-JP" dirty="0"/>
              <a:t>– </a:t>
            </a:r>
            <a:r>
              <a:rPr lang="ja-JP" altLang="en-US" dirty="0"/>
              <a:t>詰まったところ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2D4C1-F073-3024-9207-22251095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65C12B-DD94-FCB0-F9EE-D5BBD6A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ja-JP" sz="4400" dirty="0"/>
              <a:t>static</a:t>
            </a:r>
            <a:r>
              <a:rPr lang="ja-JP" altLang="en-US" sz="4400" dirty="0"/>
              <a:t>の使いどころ</a:t>
            </a:r>
            <a:endParaRPr lang="en-US" altLang="ja-JP" sz="4400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073FD68-F7FB-B0A6-B2FF-363C129A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b="1" u="sng" dirty="0"/>
              <a:t>static</a:t>
            </a:r>
            <a:r>
              <a:rPr lang="ja-JP" altLang="en-US" sz="3200" b="1" u="sng" dirty="0"/>
              <a:t>の特徴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すべてのインスタンスが</a:t>
            </a:r>
            <a:r>
              <a:rPr lang="ja-JP" altLang="en-US" b="1" dirty="0">
                <a:solidFill>
                  <a:schemeClr val="accent2"/>
                </a:solidFill>
              </a:rPr>
              <a:t>共有</a:t>
            </a:r>
            <a:r>
              <a:rPr lang="ja-JP" altLang="en-US" b="1" dirty="0"/>
              <a:t>する</a:t>
            </a:r>
            <a:endParaRPr lang="en-US" altLang="ja-JP" b="1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インスタンス化しなくても使える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sz="3200" b="1" u="sng" dirty="0"/>
              <a:t>思ったこと</a:t>
            </a:r>
            <a:endParaRPr lang="en-US" altLang="ja-JP" sz="3200" b="1" u="sng" dirty="0"/>
          </a:p>
          <a:p>
            <a:pPr lvl="1">
              <a:lnSpc>
                <a:spcPct val="100000"/>
              </a:lnSpc>
            </a:pPr>
            <a:r>
              <a:rPr lang="ja-JP" altLang="en-US" b="1" dirty="0"/>
              <a:t>抽象クラスで定義した</a:t>
            </a:r>
            <a:r>
              <a:rPr lang="en-US" altLang="ja-JP" b="1" dirty="0"/>
              <a:t>static</a:t>
            </a:r>
            <a:r>
              <a:rPr lang="ja-JP" altLang="en-US" b="1" dirty="0"/>
              <a:t>変数を</a:t>
            </a:r>
            <a:r>
              <a:rPr lang="ja-JP" altLang="en-US" b="1" dirty="0">
                <a:solidFill>
                  <a:schemeClr val="accent2"/>
                </a:solidFill>
              </a:rPr>
              <a:t>各具象クラスが共有</a:t>
            </a:r>
            <a:r>
              <a:rPr lang="ja-JP" altLang="en-US" b="1" dirty="0"/>
              <a:t>してしまった</a:t>
            </a:r>
            <a:endParaRPr lang="en-US" altLang="ja-JP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ja-JP" altLang="en-US" b="1" dirty="0">
                <a:solidFill>
                  <a:schemeClr val="accent2"/>
                </a:solidFill>
              </a:rPr>
              <a:t>シングルトン</a:t>
            </a:r>
            <a:r>
              <a:rPr lang="ja-JP" altLang="en-US" b="1" dirty="0"/>
              <a:t>はもちろん</a:t>
            </a:r>
            <a:r>
              <a:rPr lang="en-US" altLang="ja-JP" b="1" dirty="0"/>
              <a:t>static</a:t>
            </a:r>
          </a:p>
          <a:p>
            <a:pPr lvl="1">
              <a:lnSpc>
                <a:spcPct val="100000"/>
              </a:lnSpc>
            </a:pPr>
            <a:r>
              <a:rPr lang="en-US" altLang="ja-JP" b="1" dirty="0"/>
              <a:t>static</a:t>
            </a:r>
            <a:r>
              <a:rPr lang="ja-JP" altLang="en-US" b="1" dirty="0"/>
              <a:t>による不具合は分かりにくい</a:t>
            </a:r>
          </a:p>
        </p:txBody>
      </p:sp>
    </p:spTree>
    <p:extLst>
      <p:ext uri="{BB962C8B-B14F-4D97-AF65-F5344CB8AC3E}">
        <p14:creationId xmlns:p14="http://schemas.microsoft.com/office/powerpoint/2010/main" val="4360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8F8C-2EB5-C8DD-CEE7-9B883EE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振り返りと次回に向けて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7ED2B-7176-885F-A5D5-0C627F587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Review of My Verification Results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33C21-592D-7E75-DE91-ACDA7EDB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D9711-52AD-527D-5D26-60CF7E0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87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EE90B6F9-D27C-E81A-A82B-080C2000A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430464"/>
              </p:ext>
            </p:extLst>
          </p:nvPr>
        </p:nvGraphicFramePr>
        <p:xfrm>
          <a:off x="497541" y="3559360"/>
          <a:ext cx="11196919" cy="288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8271D-C29D-2121-2B8F-D8E2C1BD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振り返りと次回に向けて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1E4C3-423E-4CA2-8C6E-169DCDAD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F9CD89B-20B5-9E62-E476-20CEF7E67D41}"/>
              </a:ext>
            </a:extLst>
          </p:cNvPr>
          <p:cNvGrpSpPr/>
          <p:nvPr/>
        </p:nvGrpSpPr>
        <p:grpSpPr>
          <a:xfrm>
            <a:off x="497541" y="745334"/>
            <a:ext cx="11196918" cy="2397780"/>
            <a:chOff x="497541" y="609539"/>
            <a:chExt cx="11196918" cy="2397780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C46CB8D-4B10-A07D-56D8-B9451D0203AE}"/>
                </a:ext>
              </a:extLst>
            </p:cNvPr>
            <p:cNvGrpSpPr/>
            <p:nvPr/>
          </p:nvGrpSpPr>
          <p:grpSpPr>
            <a:xfrm>
              <a:off x="497541" y="1022819"/>
              <a:ext cx="11196918" cy="1984500"/>
              <a:chOff x="0" y="2344824"/>
              <a:chExt cx="11196918" cy="19845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6EC0A13-A9D3-ED1E-D186-2E285A1902DB}"/>
                  </a:ext>
                </a:extLst>
              </p:cNvPr>
              <p:cNvSpPr/>
              <p:nvPr/>
            </p:nvSpPr>
            <p:spPr>
              <a:xfrm>
                <a:off x="0" y="2344824"/>
                <a:ext cx="11196918" cy="1984500"/>
              </a:xfrm>
              <a:prstGeom prst="rect">
                <a:avLst/>
              </a:prstGeom>
            </p:spPr>
            <p:style>
              <a:lnRef idx="2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EA11A26-73B0-162C-3974-DC179902C9C3}"/>
                  </a:ext>
                </a:extLst>
              </p:cNvPr>
              <p:cNvSpPr txBox="1"/>
              <p:nvPr/>
            </p:nvSpPr>
            <p:spPr>
              <a:xfrm>
                <a:off x="0" y="2344824"/>
                <a:ext cx="11196918" cy="1984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9005" tIns="583184" rIns="869005" bIns="199136" numCol="1" spcCol="1270" anchor="ctr" anchorCtr="0">
                <a:no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kumimoji="1" lang="en-US" altLang="ja-JP" sz="2800" dirty="0"/>
                  <a:t>Java</a:t>
                </a:r>
                <a:r>
                  <a:rPr kumimoji="1" lang="ja-JP" altLang="en-US" sz="2800" dirty="0"/>
                  <a:t>で</a:t>
                </a:r>
                <a:r>
                  <a:rPr kumimoji="1" lang="en-US" altLang="ja-JP" sz="2800" dirty="0"/>
                  <a:t>GUI</a:t>
                </a:r>
                <a:r>
                  <a:rPr kumimoji="1" lang="ja-JP" altLang="en-US" sz="2800" dirty="0"/>
                  <a:t>アプリケーションを作る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オブジェクト指向に親しむ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DD9556B-84D0-1ACA-5148-D8CE80190A8A}"/>
                </a:ext>
              </a:extLst>
            </p:cNvPr>
            <p:cNvGrpSpPr/>
            <p:nvPr/>
          </p:nvGrpSpPr>
          <p:grpSpPr>
            <a:xfrm>
              <a:off x="1057386" y="609539"/>
              <a:ext cx="7837842" cy="826560"/>
              <a:chOff x="559845" y="1931544"/>
              <a:chExt cx="7837842" cy="826560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29A2CE6E-612C-F235-86A2-F47430BEE0D4}"/>
                  </a:ext>
                </a:extLst>
              </p:cNvPr>
              <p:cNvSpPr/>
              <p:nvPr/>
            </p:nvSpPr>
            <p:spPr>
              <a:xfrm>
                <a:off x="559845" y="1931544"/>
                <a:ext cx="7837842" cy="826560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四角形: 角を丸くする 6">
                <a:extLst>
                  <a:ext uri="{FF2B5EF4-FFF2-40B4-BE49-F238E27FC236}">
                    <a16:creationId xmlns:a16="http://schemas.microsoft.com/office/drawing/2014/main" id="{140AA14E-52CF-FD6C-7042-EE7297FC872B}"/>
                  </a:ext>
                </a:extLst>
              </p:cNvPr>
              <p:cNvSpPr txBox="1"/>
              <p:nvPr/>
            </p:nvSpPr>
            <p:spPr>
              <a:xfrm>
                <a:off x="600194" y="1971893"/>
                <a:ext cx="775714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6252" tIns="0" rIns="296252" bIns="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kumimoji="1" lang="ja-JP" altLang="en-US" sz="2800" b="1" kern="1200" dirty="0"/>
                  <a:t>検証目的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96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E26DC02-395F-386D-BDB4-48CE944A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85950"/>
            <a:ext cx="9791700" cy="1933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 dirty="0"/>
              <a:t>とにかく先に計画を立てる</a:t>
            </a:r>
            <a:endParaRPr kumimoji="1"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見積もりをする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kumimoji="1" lang="ja-JP" altLang="en-US" sz="3200" dirty="0"/>
              <a:t>タスクの優先度を決めて実行する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25E78D-5332-4BEC-AA62-A4C0FF54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振り返りと次回に向けて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3E02DA-EE91-65C6-2081-4938A29E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28D800D-640D-ED40-1A22-D49FF82F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留意すること</a:t>
            </a: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3092569D-8C73-DB00-CF35-6C2E052F1E08}"/>
              </a:ext>
            </a:extLst>
          </p:cNvPr>
          <p:cNvSpPr txBox="1">
            <a:spLocks/>
          </p:cNvSpPr>
          <p:nvPr/>
        </p:nvSpPr>
        <p:spPr>
          <a:xfrm>
            <a:off x="1200150" y="4924425"/>
            <a:ext cx="97917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3200" dirty="0"/>
              <a:t>パスワードの暗号化をしたい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同じアプリケーションを</a:t>
            </a:r>
            <a:r>
              <a:rPr lang="en-US" altLang="ja-JP" sz="3200" dirty="0"/>
              <a:t>Java</a:t>
            </a:r>
            <a:r>
              <a:rPr lang="ja-JP" altLang="en-US" sz="3200" dirty="0"/>
              <a:t>で作りたい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endParaRPr lang="en-US" altLang="ja-JP" sz="3200" dirty="0"/>
          </a:p>
        </p:txBody>
      </p:sp>
      <p:sp>
        <p:nvSpPr>
          <p:cNvPr id="11" name="タイトル 4">
            <a:extLst>
              <a:ext uri="{FF2B5EF4-FFF2-40B4-BE49-F238E27FC236}">
                <a16:creationId xmlns:a16="http://schemas.microsoft.com/office/drawing/2014/main" id="{DC8B614B-88C0-13EC-BB94-B0B8C685B766}"/>
              </a:ext>
            </a:extLst>
          </p:cNvPr>
          <p:cNvSpPr txBox="1">
            <a:spLocks/>
          </p:cNvSpPr>
          <p:nvPr/>
        </p:nvSpPr>
        <p:spPr>
          <a:xfrm>
            <a:off x="838200" y="3822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ja-JP" altLang="en-US" dirty="0"/>
              <a:t>チャレンジしてみたいこと</a:t>
            </a:r>
          </a:p>
        </p:txBody>
      </p:sp>
    </p:spTree>
    <p:extLst>
      <p:ext uri="{BB962C8B-B14F-4D97-AF65-F5344CB8AC3E}">
        <p14:creationId xmlns:p14="http://schemas.microsoft.com/office/powerpoint/2010/main" val="9097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8F8C-2EB5-C8DD-CEE7-9B883EE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検証経緯・目的・内容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7ED2B-7176-885F-A5D5-0C627F587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Verification History, Purpose, and Details</a:t>
            </a:r>
            <a:endParaRPr kumimoji="1" lang="ja-JP" altLang="en-US" dirty="0"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4F773D-8AF5-FB3C-BB40-39F6A91C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検証経緯と検証目的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50CD7-B95E-15DC-FFBC-69FEA16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59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9DD970-457E-5F02-32BD-638CB60F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50202"/>
            <a:ext cx="11499542" cy="554584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【Selenium × Python】excepted_conditions</a:t>
            </a:r>
            <a:r>
              <a:rPr kumimoji="1" lang="ja-JP" altLang="en-US" sz="2400" dirty="0"/>
              <a:t>の条件を整理した」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3"/>
              </a:rPr>
              <a:t>https://qiita.com/tru-y/items/dcf5c1cf2eb90d27cc5f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PyInstaller</a:t>
            </a:r>
            <a:r>
              <a:rPr kumimoji="1" lang="ja-JP" altLang="en-US" sz="2400" dirty="0"/>
              <a:t>で実行ファイルにリソースを埋め込み」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4"/>
              </a:rPr>
              <a:t>https://qiita.com/firedfly/items/f6de5cfb446da4b53eeb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ツール</a:t>
            </a:r>
            <a:r>
              <a:rPr kumimoji="1" lang="en-US" altLang="ja-JP" sz="2400" dirty="0"/>
              <a:t>tkinter</a:t>
            </a:r>
            <a:r>
              <a:rPr kumimoji="1" lang="ja-JP" altLang="en-US" sz="2400" dirty="0"/>
              <a:t>チートシート」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5"/>
              </a:rPr>
              <a:t>https://qiita.com/nanako_ut/items/b5393363b9e21d6342ea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Tkinter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アプリを作る」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6"/>
              </a:rPr>
              <a:t>https://qiita.com/canard0328/items/5ea096352e160b8ececa</a:t>
            </a:r>
            <a:endParaRPr lang="en-US" altLang="ja-JP" sz="2400" dirty="0"/>
          </a:p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Pyinstaller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プログラムを</a:t>
            </a:r>
            <a:r>
              <a:rPr kumimoji="1" lang="en-US" altLang="ja-JP" sz="2400" dirty="0"/>
              <a:t>exe</a:t>
            </a:r>
            <a:r>
              <a:rPr kumimoji="1" lang="ja-JP" altLang="en-US" sz="2400" dirty="0"/>
              <a:t>化する手順書（</a:t>
            </a:r>
            <a:r>
              <a:rPr kumimoji="1" lang="en-US" altLang="ja-JP" sz="2400" dirty="0"/>
              <a:t>Windows</a:t>
            </a:r>
            <a:r>
              <a:rPr kumimoji="1" lang="ja-JP" altLang="en-US" sz="2400" dirty="0"/>
              <a:t>編）」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7"/>
              </a:rPr>
              <a:t>https://qiita.com/nal_dal_dere/items/95e173068af399e61981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Python×Selenium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ブラウザ操作を自動化」</a:t>
            </a:r>
            <a:r>
              <a:rPr kumimoji="1" lang="en-US" altLang="ja-JP" sz="2400" dirty="0"/>
              <a:t>, Qiita, </a:t>
            </a:r>
            <a:r>
              <a:rPr kumimoji="1" lang="en-US" altLang="ja-JP" sz="2400" dirty="0">
                <a:hlinkClick r:id="rId8"/>
              </a:rPr>
              <a:t>https://qiita.com/tomomi-kawashita/items/1a1e03d5ee590823b92e</a:t>
            </a:r>
            <a:endParaRPr kumimoji="1" lang="en-US" altLang="ja-JP" sz="24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BF002D-498E-92D5-E35A-04FFD34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参考文献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757704-CC42-E77E-DA15-22B32C56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93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59F39-48A0-E942-81C3-6EA0CD1A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0D5E5C-A91A-B2EC-9B45-942931F0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13A3B7-5171-D8FD-622D-ABAD96728E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54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b="1" dirty="0">
                <a:solidFill>
                  <a:schemeClr val="tx2"/>
                </a:solidFill>
                <a:latin typeface="+mn-ea"/>
                <a:ea typeface="+mn-ea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8938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99DC172-8122-BA66-EE4D-5D7CFA0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514" y="439038"/>
            <a:ext cx="4254972" cy="470517"/>
          </a:xfrm>
        </p:spPr>
        <p:txBody>
          <a:bodyPr/>
          <a:lstStyle/>
          <a:p>
            <a:pPr algn="ctr"/>
            <a:r>
              <a:rPr kumimoji="1" lang="ja-JP" altLang="en-US" sz="4000" b="1" dirty="0"/>
              <a:t>質疑応答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56A1B3-BCAA-1BCE-058A-B0D99FAB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4" name="コンテンツ プレースホルダー 2">
            <a:extLst>
              <a:ext uri="{FF2B5EF4-FFF2-40B4-BE49-F238E27FC236}">
                <a16:creationId xmlns:a16="http://schemas.microsoft.com/office/drawing/2014/main" id="{645D0EB9-1910-8917-661C-7106434EF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654191"/>
              </p:ext>
            </p:extLst>
          </p:nvPr>
        </p:nvGraphicFramePr>
        <p:xfrm>
          <a:off x="497541" y="1107577"/>
          <a:ext cx="11499850" cy="264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コンテンツ プレースホルダー 5">
            <a:extLst>
              <a:ext uri="{FF2B5EF4-FFF2-40B4-BE49-F238E27FC236}">
                <a16:creationId xmlns:a16="http://schemas.microsoft.com/office/drawing/2014/main" id="{7D00D553-1D36-302E-00FF-744DBAB19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012561"/>
              </p:ext>
            </p:extLst>
          </p:nvPr>
        </p:nvGraphicFramePr>
        <p:xfrm>
          <a:off x="1449385" y="4041094"/>
          <a:ext cx="9293230" cy="221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0560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B56C38-5F9E-2D2E-76C1-5F523264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</a:t>
            </a:r>
            <a:r>
              <a:rPr kumimoji="1" lang="zh-TW" altLang="en-US" dirty="0"/>
              <a:t>環境、検証方法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91520-801B-5758-4142-DE78BA8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07958ED-05D4-718F-8080-CBC32DF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yinstaller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0DB011-9848-EB85-6FA1-ABE45FF5B538}"/>
              </a:ext>
            </a:extLst>
          </p:cNvPr>
          <p:cNvSpPr txBox="1"/>
          <p:nvPr/>
        </p:nvSpPr>
        <p:spPr>
          <a:xfrm>
            <a:off x="1069185" y="2827032"/>
            <a:ext cx="11668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C:\Users\user\Project\&gt; pyinstaller 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__main__</a:t>
            </a:r>
            <a:r>
              <a:rPr lang="en-US" altLang="ja-JP" sz="28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.py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-F</a:t>
            </a:r>
            <a:endParaRPr lang="en-US" altLang="ja-JP" sz="2800" b="0" dirty="0">
              <a:solidFill>
                <a:schemeClr val="bg1">
                  <a:lumMod val="9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153FA4-1046-CE30-35C0-4A238C200378}"/>
              </a:ext>
            </a:extLst>
          </p:cNvPr>
          <p:cNvSpPr txBox="1"/>
          <p:nvPr/>
        </p:nvSpPr>
        <p:spPr>
          <a:xfrm>
            <a:off x="1069185" y="4920985"/>
            <a:ext cx="82298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C:\Users\user\Project\__main__.spec</a:t>
            </a:r>
          </a:p>
          <a:p>
            <a:endParaRPr lang="en-US" altLang="ja-JP" sz="2800" b="0" dirty="0">
              <a:solidFill>
                <a:schemeClr val="bg1">
                  <a:lumMod val="9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8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C:\Users\user\Project\dist\__main__.exe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A60BFE-6934-7EF1-BEDA-F07943EC3666}"/>
              </a:ext>
            </a:extLst>
          </p:cNvPr>
          <p:cNvSpPr txBox="1"/>
          <p:nvPr/>
        </p:nvSpPr>
        <p:spPr>
          <a:xfrm>
            <a:off x="838200" y="4394796"/>
            <a:ext cx="736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/>
              <a:t>②</a:t>
            </a:r>
            <a:r>
              <a:rPr kumimoji="1" lang="en-US" altLang="ja-JP" sz="2800" b="1" dirty="0"/>
              <a:t>spec</a:t>
            </a:r>
            <a:r>
              <a:rPr kumimoji="1" lang="ja-JP" altLang="en-US" sz="2800" b="1" dirty="0"/>
              <a:t>ファイルと</a:t>
            </a:r>
            <a:r>
              <a:rPr lang="en-US" altLang="ja-JP" sz="2800" b="1" dirty="0"/>
              <a:t>exe</a:t>
            </a:r>
            <a:r>
              <a:rPr kumimoji="1" lang="ja-JP" altLang="en-US" sz="2800" b="1" dirty="0"/>
              <a:t>ファイルが作成される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7780138-F185-CA87-C0D2-5652A206DD0D}"/>
              </a:ext>
            </a:extLst>
          </p:cNvPr>
          <p:cNvSpPr txBox="1"/>
          <p:nvPr/>
        </p:nvSpPr>
        <p:spPr>
          <a:xfrm>
            <a:off x="838200" y="2302328"/>
            <a:ext cx="9565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①実行ファイルのある場所でコマンドを実行すると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325DDF3-F658-1E38-6D07-755838A8476C}"/>
              </a:ext>
            </a:extLst>
          </p:cNvPr>
          <p:cNvCxnSpPr/>
          <p:nvPr/>
        </p:nvCxnSpPr>
        <p:spPr>
          <a:xfrm>
            <a:off x="8194664" y="3375799"/>
            <a:ext cx="220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4A4D9A4-FCDB-FFBB-F9CF-1F4EFFABE807}"/>
              </a:ext>
            </a:extLst>
          </p:cNvPr>
          <p:cNvCxnSpPr>
            <a:cxnSpLocks/>
          </p:cNvCxnSpPr>
          <p:nvPr/>
        </p:nvCxnSpPr>
        <p:spPr>
          <a:xfrm>
            <a:off x="10505290" y="3375799"/>
            <a:ext cx="372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C2E8D1-6014-B50F-D0E4-82AF66197A12}"/>
              </a:ext>
            </a:extLst>
          </p:cNvPr>
          <p:cNvSpPr txBox="1"/>
          <p:nvPr/>
        </p:nvSpPr>
        <p:spPr>
          <a:xfrm>
            <a:off x="8437294" y="3452975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solidFill>
                  <a:srgbClr val="FF0000"/>
                </a:solidFill>
              </a:rPr>
              <a:t>実行ファイル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C25C53-13CF-0E16-DC6C-BCDD31EDD7A4}"/>
              </a:ext>
            </a:extLst>
          </p:cNvPr>
          <p:cNvSpPr txBox="1"/>
          <p:nvPr/>
        </p:nvSpPr>
        <p:spPr>
          <a:xfrm>
            <a:off x="10013127" y="3812193"/>
            <a:ext cx="161454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出力を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1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つに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まとめる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オプション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3EA3799-07EF-B540-6A14-4E24BB5484EE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691543" y="3452975"/>
            <a:ext cx="128857" cy="359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BB8FF5-00EE-1AB1-4953-00B558D3C0B9}"/>
              </a:ext>
            </a:extLst>
          </p:cNvPr>
          <p:cNvSpPr/>
          <p:nvPr/>
        </p:nvSpPr>
        <p:spPr>
          <a:xfrm>
            <a:off x="5370653" y="4918016"/>
            <a:ext cx="2685327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45F634-A25A-D14B-52D6-5B6B5C66ED19}"/>
              </a:ext>
            </a:extLst>
          </p:cNvPr>
          <p:cNvSpPr txBox="1"/>
          <p:nvPr/>
        </p:nvSpPr>
        <p:spPr>
          <a:xfrm>
            <a:off x="8548334" y="5272544"/>
            <a:ext cx="24176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b="1" dirty="0">
                <a:solidFill>
                  <a:srgbClr val="FF0000"/>
                </a:solidFill>
              </a:rPr>
              <a:t>exe</a:t>
            </a:r>
            <a:r>
              <a:rPr lang="ja-JP" altLang="en-US" sz="2000" b="1" dirty="0">
                <a:solidFill>
                  <a:srgbClr val="FF0000"/>
                </a:solidFill>
              </a:rPr>
              <a:t>の設定ファイル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CBB4BF-D6DC-31E9-35A9-549779DBD93F}"/>
              </a:ext>
            </a:extLst>
          </p:cNvPr>
          <p:cNvSpPr txBox="1"/>
          <p:nvPr/>
        </p:nvSpPr>
        <p:spPr>
          <a:xfrm>
            <a:off x="9336739" y="6100390"/>
            <a:ext cx="16482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b="1" dirty="0">
                <a:solidFill>
                  <a:srgbClr val="FF0000"/>
                </a:solidFill>
              </a:rPr>
              <a:t>exe</a:t>
            </a:r>
            <a:r>
              <a:rPr lang="ja-JP" altLang="en-US" sz="2000" b="1" dirty="0">
                <a:solidFill>
                  <a:srgbClr val="FF0000"/>
                </a:solidFill>
              </a:rPr>
              <a:t>ファイル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930D53-77D5-DD92-06B8-6932B17428B7}"/>
              </a:ext>
            </a:extLst>
          </p:cNvPr>
          <p:cNvSpPr/>
          <p:nvPr/>
        </p:nvSpPr>
        <p:spPr>
          <a:xfrm>
            <a:off x="6344522" y="5777225"/>
            <a:ext cx="2501910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745EB5B-6F7F-BC28-8AA4-02FD6F45D684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8055980" y="5179626"/>
            <a:ext cx="492354" cy="292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17E7A3-E599-B0B9-13E1-43A5EEB0B0C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846432" y="6038835"/>
            <a:ext cx="490307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9B422-B817-D3A3-90B7-8124D41C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</a:t>
            </a:r>
            <a:r>
              <a:rPr kumimoji="1" lang="ja-JP" altLang="en-US" dirty="0"/>
              <a:t>参考文献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D3F74-04D6-8D12-D96A-B5B168874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62DCC-F07A-09A6-A862-980562D1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57A7E2-9032-BF83-C5A5-E389ECC1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91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2218B9F-1C13-05A5-4429-38062A9BA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753693"/>
              </p:ext>
            </p:extLst>
          </p:nvPr>
        </p:nvGraphicFramePr>
        <p:xfrm>
          <a:off x="497541" y="2244725"/>
          <a:ext cx="111969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A6C451-005B-3DAA-01E5-93FF1B9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検証経緯・目的・内容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D70155-7FE5-11B7-4319-F019B0D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F0234C-51EE-4939-C1C6-765D91D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検証経緯と検証目的</a:t>
            </a:r>
          </a:p>
        </p:txBody>
      </p:sp>
    </p:spTree>
    <p:extLst>
      <p:ext uri="{BB962C8B-B14F-4D97-AF65-F5344CB8AC3E}">
        <p14:creationId xmlns:p14="http://schemas.microsoft.com/office/powerpoint/2010/main" val="170576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2218B9F-1C13-05A5-4429-38062A9BA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7081"/>
              </p:ext>
            </p:extLst>
          </p:nvPr>
        </p:nvGraphicFramePr>
        <p:xfrm>
          <a:off x="346075" y="2003425"/>
          <a:ext cx="11499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A6C451-005B-3DAA-01E5-93FF1B9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検証経緯・目的・内容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D70155-7FE5-11B7-4319-F019B0D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F0234C-51EE-4939-C1C6-765D91D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検証内容</a:t>
            </a:r>
          </a:p>
        </p:txBody>
      </p:sp>
    </p:spTree>
    <p:extLst>
      <p:ext uri="{BB962C8B-B14F-4D97-AF65-F5344CB8AC3E}">
        <p14:creationId xmlns:p14="http://schemas.microsoft.com/office/powerpoint/2010/main" val="14416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8F8C-2EB5-C8DD-CEE7-9B883EE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7ED2B-7176-885F-A5D5-0C627F587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Verification Environment, Verification Method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FB780-E229-763B-46D6-62F91B9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6DF6B-B618-D508-3D0A-2CE7D92D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17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DDBED-7C1F-4F36-ED87-3D20B344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8836B-2515-A800-4DA4-561B64D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F78DD587-F5E7-0674-5EDC-ACC6AB2F02E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27" y="2596777"/>
            <a:ext cx="1416606" cy="1416606"/>
          </a:xfrm>
          <a:prstGeom prst="rect">
            <a:avLst/>
          </a:prstGeom>
        </p:spPr>
      </p:pic>
      <p:pic>
        <p:nvPicPr>
          <p:cNvPr id="19" name="図 18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1FB25563-AA81-AFB3-FD9F-1B3F881FC4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61" y="2596777"/>
            <a:ext cx="1416606" cy="141660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4992890-510C-B2DA-E29F-E443CF348920}"/>
              </a:ext>
            </a:extLst>
          </p:cNvPr>
          <p:cNvSpPr txBox="1"/>
          <p:nvPr/>
        </p:nvSpPr>
        <p:spPr>
          <a:xfrm>
            <a:off x="2972075" y="4626655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/>
              <a:t>Windows</a:t>
            </a:r>
          </a:p>
          <a:p>
            <a:pPr algn="ctr"/>
            <a:r>
              <a:rPr kumimoji="1" lang="en-US" altLang="ja-JP" sz="2000" b="1" dirty="0"/>
              <a:t>(10)</a:t>
            </a:r>
            <a:endParaRPr kumimoji="1" lang="ja-JP" altLang="en-US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1B9FCE-AC1D-D537-A647-1A8D06369CF3}"/>
              </a:ext>
            </a:extLst>
          </p:cNvPr>
          <p:cNvSpPr txBox="1"/>
          <p:nvPr/>
        </p:nvSpPr>
        <p:spPr>
          <a:xfrm>
            <a:off x="6158338" y="4413787"/>
            <a:ext cx="3557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/>
              <a:t>Chrome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for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testing,</a:t>
            </a:r>
          </a:p>
          <a:p>
            <a:pPr algn="ctr"/>
            <a:r>
              <a:rPr kumimoji="1" lang="en-US" altLang="ja-JP" sz="2800" b="1" dirty="0"/>
              <a:t>Chrome driver</a:t>
            </a:r>
          </a:p>
          <a:p>
            <a:pPr algn="ctr"/>
            <a:r>
              <a:rPr lang="en-US" altLang="ja-JP" sz="2000" b="1" dirty="0"/>
              <a:t>(124.0.6367.201)</a:t>
            </a:r>
            <a:endParaRPr kumimoji="1" lang="ja-JP" altLang="en-US" b="1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8A9B0E1-B4B0-B931-9697-C47FF25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0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検証環境</a:t>
            </a:r>
          </a:p>
        </p:txBody>
      </p:sp>
    </p:spTree>
    <p:extLst>
      <p:ext uri="{BB962C8B-B14F-4D97-AF65-F5344CB8AC3E}">
        <p14:creationId xmlns:p14="http://schemas.microsoft.com/office/powerpoint/2010/main" val="154288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DDBED-7C1F-4F36-ED87-3D20B344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8836B-2515-A800-4DA4-561B64D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B2973522-C124-286C-19CD-3CB58996867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546" y="2973315"/>
            <a:ext cx="1571263" cy="1571263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5D5984B-6F00-B89C-F823-5BADDAB092F2}"/>
              </a:ext>
            </a:extLst>
          </p:cNvPr>
          <p:cNvSpPr txBox="1"/>
          <p:nvPr/>
        </p:nvSpPr>
        <p:spPr>
          <a:xfrm>
            <a:off x="9513546" y="4992622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/>
              <a:t>VSCode</a:t>
            </a:r>
          </a:p>
          <a:p>
            <a:pPr algn="ctr"/>
            <a:r>
              <a:rPr kumimoji="1" lang="en-US" altLang="ja-JP" sz="2000" b="1" dirty="0"/>
              <a:t>(1.88.1)</a:t>
            </a:r>
            <a:endParaRPr kumimoji="1" lang="ja-JP" altLang="en-US" sz="1400" b="1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8A9B0E1-B4B0-B931-9697-C47FF25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0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検証環境</a:t>
            </a:r>
          </a:p>
        </p:txBody>
      </p:sp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BB314689-7F41-F95D-DC48-684CBEEFA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9" y="2847750"/>
            <a:ext cx="1667735" cy="1667735"/>
          </a:xfrm>
          <a:prstGeom prst="rect">
            <a:avLst/>
          </a:prstGeom>
        </p:spPr>
      </p:pic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F22EAB90-B1F9-B6A8-519D-62B83F2EB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4" y="2485306"/>
            <a:ext cx="2392626" cy="239262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C2F6E6-F10E-0EB0-A339-07A13A5CF484}"/>
              </a:ext>
            </a:extLst>
          </p:cNvPr>
          <p:cNvSpPr txBox="1"/>
          <p:nvPr/>
        </p:nvSpPr>
        <p:spPr>
          <a:xfrm>
            <a:off x="1338201" y="4992621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/>
              <a:t>MySQL</a:t>
            </a:r>
          </a:p>
          <a:p>
            <a:pPr algn="ctr"/>
            <a:r>
              <a:rPr kumimoji="1" lang="en-US" altLang="ja-JP" sz="2000" b="1" dirty="0"/>
              <a:t>(8.0.31)</a:t>
            </a:r>
            <a:endParaRPr kumimoji="1" lang="ja-JP" altLang="en-US" sz="1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CFAF8D-6F2F-46E4-2443-8CD1A5FB7587}"/>
              </a:ext>
            </a:extLst>
          </p:cNvPr>
          <p:cNvSpPr txBox="1"/>
          <p:nvPr/>
        </p:nvSpPr>
        <p:spPr>
          <a:xfrm>
            <a:off x="4044325" y="4992620"/>
            <a:ext cx="1710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/>
              <a:t>Java</a:t>
            </a:r>
          </a:p>
          <a:p>
            <a:pPr algn="ctr"/>
            <a:r>
              <a:rPr kumimoji="1" lang="en-US" altLang="ja-JP" sz="2000" b="1" dirty="0"/>
              <a:t>(Java SE 17)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D4A922-2342-B927-A537-0B9C7F82C1F6}"/>
              </a:ext>
            </a:extLst>
          </p:cNvPr>
          <p:cNvSpPr txBox="1"/>
          <p:nvPr/>
        </p:nvSpPr>
        <p:spPr>
          <a:xfrm>
            <a:off x="6819976" y="4992620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/>
              <a:t>Eclipse</a:t>
            </a:r>
          </a:p>
          <a:p>
            <a:pPr algn="ctr"/>
            <a:r>
              <a:rPr kumimoji="1" lang="en-US" altLang="ja-JP" sz="2000" b="1" dirty="0"/>
              <a:t>(</a:t>
            </a:r>
            <a:r>
              <a:rPr lang="en-US" altLang="ja-JP" sz="2000" b="1" dirty="0"/>
              <a:t>2022</a:t>
            </a:r>
            <a:r>
              <a:rPr kumimoji="1" lang="en-US" altLang="ja-JP" sz="2000" b="1" dirty="0"/>
              <a:t>)</a:t>
            </a:r>
            <a:endParaRPr kumimoji="1" lang="ja-JP" altLang="en-US" sz="1400" b="1" dirty="0"/>
          </a:p>
        </p:txBody>
      </p:sp>
      <p:pic>
        <p:nvPicPr>
          <p:cNvPr id="18" name="図 17" descr="ロゴ&#10;&#10;自動的に生成された説明">
            <a:extLst>
              <a:ext uri="{FF2B5EF4-FFF2-40B4-BE49-F238E27FC236}">
                <a16:creationId xmlns:a16="http://schemas.microsoft.com/office/drawing/2014/main" id="{81CEC994-49F0-1C7C-F392-A0AF35D36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4" y="2718114"/>
            <a:ext cx="2274506" cy="22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DDBED-7C1F-4F36-ED87-3D20B344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検証環境、検証方法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8836B-2515-A800-4DA4-561B64D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C426-38A2-4128-AF4F-E487E247100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39E33F-5FFA-45CA-2A7B-4AE9CBEF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検証方法</a:t>
            </a: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554AF6B-CF4E-CE01-6DCE-80ED142C0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119816"/>
              </p:ext>
            </p:extLst>
          </p:nvPr>
        </p:nvGraphicFramePr>
        <p:xfrm>
          <a:off x="838200" y="2109772"/>
          <a:ext cx="10515600" cy="3649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187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技術検証１発表資料</Template>
  <TotalTime>511</TotalTime>
  <Words>1538</Words>
  <Application>Microsoft Office PowerPoint</Application>
  <PresentationFormat>ワイド画面</PresentationFormat>
  <Paragraphs>339</Paragraphs>
  <Slides>34</Slides>
  <Notes>19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9" baseType="lpstr">
      <vt:lpstr>游ゴシック</vt:lpstr>
      <vt:lpstr>游ゴシック Light</vt:lpstr>
      <vt:lpstr>Arial</vt:lpstr>
      <vt:lpstr>Consolas</vt:lpstr>
      <vt:lpstr>Office テーマ</vt:lpstr>
      <vt:lpstr>Javaで打刻を自動化する GUIアプリケーションを つくってみた</vt:lpstr>
      <vt:lpstr>目次</vt:lpstr>
      <vt:lpstr>1. 検証経緯・目的・内容</vt:lpstr>
      <vt:lpstr>検証経緯と検証目的</vt:lpstr>
      <vt:lpstr>検証内容</vt:lpstr>
      <vt:lpstr>2. 検証環境、検証方法</vt:lpstr>
      <vt:lpstr>検証環境</vt:lpstr>
      <vt:lpstr>検証環境</vt:lpstr>
      <vt:lpstr>検証方法</vt:lpstr>
      <vt:lpstr>検証方法 - 設計</vt:lpstr>
      <vt:lpstr>要件の整理</vt:lpstr>
      <vt:lpstr>モデリング</vt:lpstr>
      <vt:lpstr>モデリング</vt:lpstr>
      <vt:lpstr>検証方法 - レビュー</vt:lpstr>
      <vt:lpstr>ハードコードを修正</vt:lpstr>
      <vt:lpstr>ハードコードを修正</vt:lpstr>
      <vt:lpstr>3. 検証結果</vt:lpstr>
      <vt:lpstr>成果物</vt:lpstr>
      <vt:lpstr>こだわったところ</vt:lpstr>
      <vt:lpstr>シングルトンパターンを採用</vt:lpstr>
      <vt:lpstr>シングルトンパターンを採用</vt:lpstr>
      <vt:lpstr>すべての処理を一か所で制御</vt:lpstr>
      <vt:lpstr>すべての処理を一か所で制御</vt:lpstr>
      <vt:lpstr>詰まったところ</vt:lpstr>
      <vt:lpstr>WebDriverの取り扱い</vt:lpstr>
      <vt:lpstr>staticの使いどころ</vt:lpstr>
      <vt:lpstr>4. 振り返りと次回に向けて</vt:lpstr>
      <vt:lpstr>PowerPoint プレゼンテーション</vt:lpstr>
      <vt:lpstr>留意すること</vt:lpstr>
      <vt:lpstr>PowerPoint プレゼンテーション</vt:lpstr>
      <vt:lpstr>ご清聴ありがとうございました。</vt:lpstr>
      <vt:lpstr>PowerPoint プレゼンテーション</vt:lpstr>
      <vt:lpstr>pyinstallerの使い方</vt:lpstr>
      <vt:lpstr>6. 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Pythonで打刻を自動化する GUIアプリケーションを つくってみた</dc:title>
  <dc:creator>a005-005</dc:creator>
  <cp:lastModifiedBy>a005-005</cp:lastModifiedBy>
  <cp:revision>31</cp:revision>
  <dcterms:created xsi:type="dcterms:W3CDTF">2024-05-13T08:42:28Z</dcterms:created>
  <dcterms:modified xsi:type="dcterms:W3CDTF">2024-05-14T09:01:21Z</dcterms:modified>
</cp:coreProperties>
</file>