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3.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29"/>
  </p:notesMasterIdLst>
  <p:sldIdLst>
    <p:sldId id="256" r:id="rId2"/>
    <p:sldId id="257" r:id="rId3"/>
    <p:sldId id="259" r:id="rId4"/>
    <p:sldId id="271" r:id="rId5"/>
    <p:sldId id="273" r:id="rId6"/>
    <p:sldId id="260" r:id="rId7"/>
    <p:sldId id="267" r:id="rId8"/>
    <p:sldId id="275" r:id="rId9"/>
    <p:sldId id="292" r:id="rId10"/>
    <p:sldId id="265" r:id="rId11"/>
    <p:sldId id="276" r:id="rId12"/>
    <p:sldId id="277" r:id="rId13"/>
    <p:sldId id="278" r:id="rId14"/>
    <p:sldId id="261" r:id="rId15"/>
    <p:sldId id="266" r:id="rId16"/>
    <p:sldId id="280" r:id="rId17"/>
    <p:sldId id="285" r:id="rId18"/>
    <p:sldId id="288" r:id="rId19"/>
    <p:sldId id="281" r:id="rId20"/>
    <p:sldId id="262" r:id="rId21"/>
    <p:sldId id="286" r:id="rId22"/>
    <p:sldId id="287" r:id="rId23"/>
    <p:sldId id="283" r:id="rId24"/>
    <p:sldId id="282" r:id="rId25"/>
    <p:sldId id="291" r:id="rId26"/>
    <p:sldId id="290" r:id="rId27"/>
    <p:sldId id="284" r:id="rId2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E171933-4619-4E11-9A3F-F7608DF75F80}" styleName="中間スタイル 1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56368" autoAdjust="0"/>
  </p:normalViewPr>
  <p:slideViewPr>
    <p:cSldViewPr snapToGrid="0">
      <p:cViewPr varScale="1">
        <p:scale>
          <a:sx n="59" d="100"/>
          <a:sy n="59" d="100"/>
        </p:scale>
        <p:origin x="456" y="66"/>
      </p:cViewPr>
      <p:guideLst>
        <p:guide orient="horz" pos="2160"/>
        <p:guide pos="3840"/>
      </p:guideLst>
    </p:cSldViewPr>
  </p:slideViewPr>
  <p:notesTextViewPr>
    <p:cViewPr>
      <p:scale>
        <a:sx n="1" d="1"/>
        <a:sy n="1" d="1"/>
      </p:scale>
      <p:origin x="0" y="0"/>
    </p:cViewPr>
  </p:notesTextViewPr>
  <p:sorterViewPr>
    <p:cViewPr>
      <p:scale>
        <a:sx n="100" d="100"/>
        <a:sy n="100" d="100"/>
      </p:scale>
      <p:origin x="0" y="-279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E27BFC-6936-47BA-9894-77B8AFB1AA2D}" type="doc">
      <dgm:prSet loTypeId="urn:microsoft.com/office/officeart/2005/8/layout/list1" loCatId="list" qsTypeId="urn:microsoft.com/office/officeart/2005/8/quickstyle/simple1" qsCatId="simple" csTypeId="urn:microsoft.com/office/officeart/2005/8/colors/accent0_1" csCatId="mainScheme" phldr="1"/>
      <dgm:spPr/>
      <dgm:t>
        <a:bodyPr/>
        <a:lstStyle/>
        <a:p>
          <a:endParaRPr kumimoji="1" lang="ja-JP" altLang="en-US"/>
        </a:p>
      </dgm:t>
    </dgm:pt>
    <dgm:pt modelId="{D7775B04-9501-42CB-841F-D5A0CF47D8C7}">
      <dgm:prSet phldrT="[テキスト]"/>
      <dgm:spPr/>
      <dgm:t>
        <a:bodyPr/>
        <a:lstStyle/>
        <a:p>
          <a:pPr algn="l"/>
          <a:r>
            <a:rPr kumimoji="1" lang="ja-JP" altLang="en-US" b="1" dirty="0"/>
            <a:t>検証目的</a:t>
          </a:r>
        </a:p>
      </dgm:t>
    </dgm:pt>
    <dgm:pt modelId="{DB908CBF-B364-4317-9626-3D14FB5D487D}" type="parTrans" cxnId="{9C50DB25-0A29-4599-B694-6BF4B7B45E8B}">
      <dgm:prSet/>
      <dgm:spPr/>
      <dgm:t>
        <a:bodyPr/>
        <a:lstStyle/>
        <a:p>
          <a:endParaRPr kumimoji="1" lang="ja-JP" altLang="en-US"/>
        </a:p>
      </dgm:t>
    </dgm:pt>
    <dgm:pt modelId="{25984E50-6041-4E95-BD87-080AFDF14B2A}" type="sibTrans" cxnId="{9C50DB25-0A29-4599-B694-6BF4B7B45E8B}">
      <dgm:prSet/>
      <dgm:spPr/>
      <dgm:t>
        <a:bodyPr/>
        <a:lstStyle/>
        <a:p>
          <a:endParaRPr kumimoji="1" lang="ja-JP" altLang="en-US"/>
        </a:p>
      </dgm:t>
    </dgm:pt>
    <dgm:pt modelId="{196C150B-354C-4E3C-BCFF-8093FA174D06}">
      <dgm:prSet phldrT="[テキスト]"/>
      <dgm:spPr/>
      <dgm:t>
        <a:bodyPr/>
        <a:lstStyle/>
        <a:p>
          <a:pPr algn="l"/>
          <a:r>
            <a:rPr kumimoji="1" lang="ja-JP" altLang="en-US" b="1" dirty="0"/>
            <a:t>検証経緯</a:t>
          </a:r>
        </a:p>
      </dgm:t>
    </dgm:pt>
    <dgm:pt modelId="{8C9CE796-0452-4F46-9187-C17D72B5DA4B}" type="parTrans" cxnId="{004E59A4-9BB0-4557-859E-574295E19D3C}">
      <dgm:prSet/>
      <dgm:spPr/>
      <dgm:t>
        <a:bodyPr/>
        <a:lstStyle/>
        <a:p>
          <a:endParaRPr kumimoji="1" lang="ja-JP" altLang="en-US"/>
        </a:p>
      </dgm:t>
    </dgm:pt>
    <dgm:pt modelId="{899105A2-946E-4A8A-B16C-E5A630447136}" type="sibTrans" cxnId="{004E59A4-9BB0-4557-859E-574295E19D3C}">
      <dgm:prSet/>
      <dgm:spPr/>
      <dgm:t>
        <a:bodyPr/>
        <a:lstStyle/>
        <a:p>
          <a:endParaRPr kumimoji="1" lang="ja-JP" altLang="en-US"/>
        </a:p>
      </dgm:t>
    </dgm:pt>
    <dgm:pt modelId="{83641669-AF48-4D48-A733-FB48B491E2C3}">
      <dgm:prSet phldrT="[テキスト]"/>
      <dgm:spPr/>
      <dgm:t>
        <a:bodyPr/>
        <a:lstStyle/>
        <a:p>
          <a:r>
            <a:rPr kumimoji="1" lang="en-US" altLang="ja-JP" dirty="0"/>
            <a:t>Java</a:t>
          </a:r>
          <a:r>
            <a:rPr kumimoji="1" lang="ja-JP" altLang="en-US" dirty="0"/>
            <a:t>で</a:t>
          </a:r>
          <a:r>
            <a:rPr kumimoji="1" lang="en-US" altLang="ja-JP" dirty="0"/>
            <a:t>GUI</a:t>
          </a:r>
          <a:r>
            <a:rPr kumimoji="1" lang="ja-JP" altLang="en-US" dirty="0"/>
            <a:t>アプリケーションを作る</a:t>
          </a:r>
        </a:p>
      </dgm:t>
    </dgm:pt>
    <dgm:pt modelId="{4707D549-1A73-4C2B-9083-48FFAFC9734B}" type="parTrans" cxnId="{EB45AF72-FAD6-4CC1-AD9A-8C542EEB04CC}">
      <dgm:prSet/>
      <dgm:spPr/>
      <dgm:t>
        <a:bodyPr/>
        <a:lstStyle/>
        <a:p>
          <a:endParaRPr kumimoji="1" lang="ja-JP" altLang="en-US"/>
        </a:p>
      </dgm:t>
    </dgm:pt>
    <dgm:pt modelId="{0D209094-DDC3-4C02-BB22-A1055DBD5A0F}" type="sibTrans" cxnId="{EB45AF72-FAD6-4CC1-AD9A-8C542EEB04CC}">
      <dgm:prSet/>
      <dgm:spPr/>
      <dgm:t>
        <a:bodyPr/>
        <a:lstStyle/>
        <a:p>
          <a:endParaRPr kumimoji="1" lang="ja-JP" altLang="en-US"/>
        </a:p>
      </dgm:t>
    </dgm:pt>
    <dgm:pt modelId="{1279D34D-2652-4CEC-B39D-4553BC793BE5}">
      <dgm:prSet phldrT="[テキスト]"/>
      <dgm:spPr/>
      <dgm:t>
        <a:bodyPr/>
        <a:lstStyle/>
        <a:p>
          <a:r>
            <a:rPr kumimoji="1" lang="ja-JP" altLang="en-US" dirty="0"/>
            <a:t>未経験の</a:t>
          </a:r>
          <a:r>
            <a:rPr kumimoji="1" lang="en-US" altLang="ja-JP" dirty="0"/>
            <a:t>Java</a:t>
          </a:r>
          <a:r>
            <a:rPr kumimoji="1" lang="ja-JP" altLang="en-US" dirty="0"/>
            <a:t>に早く慣れたい</a:t>
          </a:r>
        </a:p>
      </dgm:t>
    </dgm:pt>
    <dgm:pt modelId="{ADF986E3-20C4-4484-ACDD-910FA43623F9}" type="parTrans" cxnId="{91411DC5-37BD-462E-8A0C-5F85B93AE1A2}">
      <dgm:prSet/>
      <dgm:spPr/>
      <dgm:t>
        <a:bodyPr/>
        <a:lstStyle/>
        <a:p>
          <a:endParaRPr kumimoji="1" lang="ja-JP" altLang="en-US"/>
        </a:p>
      </dgm:t>
    </dgm:pt>
    <dgm:pt modelId="{49E947A6-722A-45DD-9EED-936F312AEA9E}" type="sibTrans" cxnId="{91411DC5-37BD-462E-8A0C-5F85B93AE1A2}">
      <dgm:prSet/>
      <dgm:spPr/>
      <dgm:t>
        <a:bodyPr/>
        <a:lstStyle/>
        <a:p>
          <a:endParaRPr kumimoji="1" lang="ja-JP" altLang="en-US"/>
        </a:p>
      </dgm:t>
    </dgm:pt>
    <dgm:pt modelId="{F1BC2704-AD6E-4D0E-9A02-5D21CC48B818}">
      <dgm:prSet phldrT="[テキスト]"/>
      <dgm:spPr/>
      <dgm:t>
        <a:bodyPr/>
        <a:lstStyle/>
        <a:p>
          <a:r>
            <a:rPr kumimoji="1" lang="ja-JP" altLang="en-US" dirty="0"/>
            <a:t>オブジェクト指向に親しむ</a:t>
          </a:r>
        </a:p>
      </dgm:t>
    </dgm:pt>
    <dgm:pt modelId="{A3FB08D3-9936-4300-8305-1F41E8E19B18}" type="sibTrans" cxnId="{41012C47-803D-4BA2-9654-F0456C477BE5}">
      <dgm:prSet/>
      <dgm:spPr/>
      <dgm:t>
        <a:bodyPr/>
        <a:lstStyle/>
        <a:p>
          <a:endParaRPr kumimoji="1" lang="ja-JP" altLang="en-US"/>
        </a:p>
      </dgm:t>
    </dgm:pt>
    <dgm:pt modelId="{7D757490-8C52-4BBC-931A-8E2983DF4CC0}" type="parTrans" cxnId="{41012C47-803D-4BA2-9654-F0456C477BE5}">
      <dgm:prSet/>
      <dgm:spPr/>
      <dgm:t>
        <a:bodyPr/>
        <a:lstStyle/>
        <a:p>
          <a:endParaRPr kumimoji="1" lang="ja-JP" altLang="en-US"/>
        </a:p>
      </dgm:t>
    </dgm:pt>
    <dgm:pt modelId="{218E030A-6D6B-4A4E-B13F-FD276908AEFB}" type="pres">
      <dgm:prSet presAssocID="{2DE27BFC-6936-47BA-9894-77B8AFB1AA2D}" presName="linear" presStyleCnt="0">
        <dgm:presLayoutVars>
          <dgm:dir/>
          <dgm:animLvl val="lvl"/>
          <dgm:resizeHandles val="exact"/>
        </dgm:presLayoutVars>
      </dgm:prSet>
      <dgm:spPr/>
    </dgm:pt>
    <dgm:pt modelId="{AE14267B-7DA2-422E-B281-ED3424C63025}" type="pres">
      <dgm:prSet presAssocID="{196C150B-354C-4E3C-BCFF-8093FA174D06}" presName="parentLin" presStyleCnt="0"/>
      <dgm:spPr/>
    </dgm:pt>
    <dgm:pt modelId="{0C13460E-C210-4173-A3DB-D4F502162523}" type="pres">
      <dgm:prSet presAssocID="{196C150B-354C-4E3C-BCFF-8093FA174D06}" presName="parentLeftMargin" presStyleLbl="node1" presStyleIdx="0" presStyleCnt="2"/>
      <dgm:spPr/>
    </dgm:pt>
    <dgm:pt modelId="{C78154AC-702F-4758-A602-C43AAC3341D1}" type="pres">
      <dgm:prSet presAssocID="{196C150B-354C-4E3C-BCFF-8093FA174D06}" presName="parentText" presStyleLbl="node1" presStyleIdx="0" presStyleCnt="2">
        <dgm:presLayoutVars>
          <dgm:chMax val="0"/>
          <dgm:bulletEnabled val="1"/>
        </dgm:presLayoutVars>
      </dgm:prSet>
      <dgm:spPr/>
    </dgm:pt>
    <dgm:pt modelId="{933B8335-025C-43F5-8159-B75C6D9AA46D}" type="pres">
      <dgm:prSet presAssocID="{196C150B-354C-4E3C-BCFF-8093FA174D06}" presName="negativeSpace" presStyleCnt="0"/>
      <dgm:spPr/>
    </dgm:pt>
    <dgm:pt modelId="{0F6F194E-BE6A-4D05-AEAE-D449713CDD31}" type="pres">
      <dgm:prSet presAssocID="{196C150B-354C-4E3C-BCFF-8093FA174D06}" presName="childText" presStyleLbl="conFgAcc1" presStyleIdx="0" presStyleCnt="2">
        <dgm:presLayoutVars>
          <dgm:bulletEnabled val="1"/>
        </dgm:presLayoutVars>
      </dgm:prSet>
      <dgm:spPr/>
    </dgm:pt>
    <dgm:pt modelId="{C6B06AAA-6D14-4E81-898C-65C537D23D46}" type="pres">
      <dgm:prSet presAssocID="{899105A2-946E-4A8A-B16C-E5A630447136}" presName="spaceBetweenRectangles" presStyleCnt="0"/>
      <dgm:spPr/>
    </dgm:pt>
    <dgm:pt modelId="{886846E4-F98A-4205-8173-33CC982A47AF}" type="pres">
      <dgm:prSet presAssocID="{D7775B04-9501-42CB-841F-D5A0CF47D8C7}" presName="parentLin" presStyleCnt="0"/>
      <dgm:spPr/>
    </dgm:pt>
    <dgm:pt modelId="{496FE355-85A9-439E-A1CF-95D68E54E039}" type="pres">
      <dgm:prSet presAssocID="{D7775B04-9501-42CB-841F-D5A0CF47D8C7}" presName="parentLeftMargin" presStyleLbl="node1" presStyleIdx="0" presStyleCnt="2"/>
      <dgm:spPr/>
    </dgm:pt>
    <dgm:pt modelId="{DAD11D09-0B6D-4F9C-9AFF-5B0D4FB3173C}" type="pres">
      <dgm:prSet presAssocID="{D7775B04-9501-42CB-841F-D5A0CF47D8C7}" presName="parentText" presStyleLbl="node1" presStyleIdx="1" presStyleCnt="2">
        <dgm:presLayoutVars>
          <dgm:chMax val="0"/>
          <dgm:bulletEnabled val="1"/>
        </dgm:presLayoutVars>
      </dgm:prSet>
      <dgm:spPr/>
    </dgm:pt>
    <dgm:pt modelId="{ABC83319-E44A-44A8-9A87-9F9EC3C11F88}" type="pres">
      <dgm:prSet presAssocID="{D7775B04-9501-42CB-841F-D5A0CF47D8C7}" presName="negativeSpace" presStyleCnt="0"/>
      <dgm:spPr/>
    </dgm:pt>
    <dgm:pt modelId="{9DE6AEDE-7FD8-45AF-A973-E819ED756276}" type="pres">
      <dgm:prSet presAssocID="{D7775B04-9501-42CB-841F-D5A0CF47D8C7}" presName="childText" presStyleLbl="conFgAcc1" presStyleIdx="1" presStyleCnt="2">
        <dgm:presLayoutVars>
          <dgm:bulletEnabled val="1"/>
        </dgm:presLayoutVars>
      </dgm:prSet>
      <dgm:spPr/>
    </dgm:pt>
  </dgm:ptLst>
  <dgm:cxnLst>
    <dgm:cxn modelId="{81775100-F964-4C85-B864-80EB47EC04A8}" type="presOf" srcId="{D7775B04-9501-42CB-841F-D5A0CF47D8C7}" destId="{496FE355-85A9-439E-A1CF-95D68E54E039}" srcOrd="0" destOrd="0" presId="urn:microsoft.com/office/officeart/2005/8/layout/list1"/>
    <dgm:cxn modelId="{67B1B303-C3C9-4DA4-A897-7E0BE8A92B58}" type="presOf" srcId="{196C150B-354C-4E3C-BCFF-8093FA174D06}" destId="{0C13460E-C210-4173-A3DB-D4F502162523}" srcOrd="0" destOrd="0" presId="urn:microsoft.com/office/officeart/2005/8/layout/list1"/>
    <dgm:cxn modelId="{0C49B70D-DC4F-485C-BDDB-AB53E2EACFF7}" type="presOf" srcId="{2DE27BFC-6936-47BA-9894-77B8AFB1AA2D}" destId="{218E030A-6D6B-4A4E-B13F-FD276908AEFB}" srcOrd="0" destOrd="0" presId="urn:microsoft.com/office/officeart/2005/8/layout/list1"/>
    <dgm:cxn modelId="{9C50DB25-0A29-4599-B694-6BF4B7B45E8B}" srcId="{2DE27BFC-6936-47BA-9894-77B8AFB1AA2D}" destId="{D7775B04-9501-42CB-841F-D5A0CF47D8C7}" srcOrd="1" destOrd="0" parTransId="{DB908CBF-B364-4317-9626-3D14FB5D487D}" sibTransId="{25984E50-6041-4E95-BD87-080AFDF14B2A}"/>
    <dgm:cxn modelId="{3B76B55D-3B5B-4155-B376-81B4861849CA}" type="presOf" srcId="{83641669-AF48-4D48-A733-FB48B491E2C3}" destId="{9DE6AEDE-7FD8-45AF-A973-E819ED756276}" srcOrd="0" destOrd="0" presId="urn:microsoft.com/office/officeart/2005/8/layout/list1"/>
    <dgm:cxn modelId="{D3B4A843-2ED7-493D-9FAE-70E481574D61}" type="presOf" srcId="{1279D34D-2652-4CEC-B39D-4553BC793BE5}" destId="{0F6F194E-BE6A-4D05-AEAE-D449713CDD31}" srcOrd="0" destOrd="0" presId="urn:microsoft.com/office/officeart/2005/8/layout/list1"/>
    <dgm:cxn modelId="{41012C47-803D-4BA2-9654-F0456C477BE5}" srcId="{D7775B04-9501-42CB-841F-D5A0CF47D8C7}" destId="{F1BC2704-AD6E-4D0E-9A02-5D21CC48B818}" srcOrd="1" destOrd="0" parTransId="{7D757490-8C52-4BBC-931A-8E2983DF4CC0}" sibTransId="{A3FB08D3-9936-4300-8305-1F41E8E19B18}"/>
    <dgm:cxn modelId="{EB45AF72-FAD6-4CC1-AD9A-8C542EEB04CC}" srcId="{D7775B04-9501-42CB-841F-D5A0CF47D8C7}" destId="{83641669-AF48-4D48-A733-FB48B491E2C3}" srcOrd="0" destOrd="0" parTransId="{4707D549-1A73-4C2B-9083-48FFAFC9734B}" sibTransId="{0D209094-DDC3-4C02-BB22-A1055DBD5A0F}"/>
    <dgm:cxn modelId="{C6F82278-E8A4-418E-B985-5DBDF3D5CB68}" type="presOf" srcId="{D7775B04-9501-42CB-841F-D5A0CF47D8C7}" destId="{DAD11D09-0B6D-4F9C-9AFF-5B0D4FB3173C}" srcOrd="1" destOrd="0" presId="urn:microsoft.com/office/officeart/2005/8/layout/list1"/>
    <dgm:cxn modelId="{004E59A4-9BB0-4557-859E-574295E19D3C}" srcId="{2DE27BFC-6936-47BA-9894-77B8AFB1AA2D}" destId="{196C150B-354C-4E3C-BCFF-8093FA174D06}" srcOrd="0" destOrd="0" parTransId="{8C9CE796-0452-4F46-9187-C17D72B5DA4B}" sibTransId="{899105A2-946E-4A8A-B16C-E5A630447136}"/>
    <dgm:cxn modelId="{EEDD93C3-39CB-440A-BCEA-6351425DDC32}" type="presOf" srcId="{196C150B-354C-4E3C-BCFF-8093FA174D06}" destId="{C78154AC-702F-4758-A602-C43AAC3341D1}" srcOrd="1" destOrd="0" presId="urn:microsoft.com/office/officeart/2005/8/layout/list1"/>
    <dgm:cxn modelId="{91411DC5-37BD-462E-8A0C-5F85B93AE1A2}" srcId="{196C150B-354C-4E3C-BCFF-8093FA174D06}" destId="{1279D34D-2652-4CEC-B39D-4553BC793BE5}" srcOrd="0" destOrd="0" parTransId="{ADF986E3-20C4-4484-ACDD-910FA43623F9}" sibTransId="{49E947A6-722A-45DD-9EED-936F312AEA9E}"/>
    <dgm:cxn modelId="{823AA3CF-6009-4711-8AB9-BFCA152679F8}" type="presOf" srcId="{F1BC2704-AD6E-4D0E-9A02-5D21CC48B818}" destId="{9DE6AEDE-7FD8-45AF-A973-E819ED756276}" srcOrd="0" destOrd="1" presId="urn:microsoft.com/office/officeart/2005/8/layout/list1"/>
    <dgm:cxn modelId="{1C566898-CD82-4566-B1FE-689A160379A6}" type="presParOf" srcId="{218E030A-6D6B-4A4E-B13F-FD276908AEFB}" destId="{AE14267B-7DA2-422E-B281-ED3424C63025}" srcOrd="0" destOrd="0" presId="urn:microsoft.com/office/officeart/2005/8/layout/list1"/>
    <dgm:cxn modelId="{F92F5BF3-A145-4357-A39B-803DD5CF6DEB}" type="presParOf" srcId="{AE14267B-7DA2-422E-B281-ED3424C63025}" destId="{0C13460E-C210-4173-A3DB-D4F502162523}" srcOrd="0" destOrd="0" presId="urn:microsoft.com/office/officeart/2005/8/layout/list1"/>
    <dgm:cxn modelId="{05945827-8305-412C-8ED1-05321EBDD21C}" type="presParOf" srcId="{AE14267B-7DA2-422E-B281-ED3424C63025}" destId="{C78154AC-702F-4758-A602-C43AAC3341D1}" srcOrd="1" destOrd="0" presId="urn:microsoft.com/office/officeart/2005/8/layout/list1"/>
    <dgm:cxn modelId="{073067FC-6F3A-4554-B9A1-2977F90D0951}" type="presParOf" srcId="{218E030A-6D6B-4A4E-B13F-FD276908AEFB}" destId="{933B8335-025C-43F5-8159-B75C6D9AA46D}" srcOrd="1" destOrd="0" presId="urn:microsoft.com/office/officeart/2005/8/layout/list1"/>
    <dgm:cxn modelId="{1A40847E-75A5-413C-9AFB-7C36DE0EF634}" type="presParOf" srcId="{218E030A-6D6B-4A4E-B13F-FD276908AEFB}" destId="{0F6F194E-BE6A-4D05-AEAE-D449713CDD31}" srcOrd="2" destOrd="0" presId="urn:microsoft.com/office/officeart/2005/8/layout/list1"/>
    <dgm:cxn modelId="{5B128D21-CC80-48E9-BA30-14F5A5633794}" type="presParOf" srcId="{218E030A-6D6B-4A4E-B13F-FD276908AEFB}" destId="{C6B06AAA-6D14-4E81-898C-65C537D23D46}" srcOrd="3" destOrd="0" presId="urn:microsoft.com/office/officeart/2005/8/layout/list1"/>
    <dgm:cxn modelId="{E930308E-AFCC-4905-9F9B-9B73467E5097}" type="presParOf" srcId="{218E030A-6D6B-4A4E-B13F-FD276908AEFB}" destId="{886846E4-F98A-4205-8173-33CC982A47AF}" srcOrd="4" destOrd="0" presId="urn:microsoft.com/office/officeart/2005/8/layout/list1"/>
    <dgm:cxn modelId="{394F376C-FB31-4B3F-B765-906B42A4F828}" type="presParOf" srcId="{886846E4-F98A-4205-8173-33CC982A47AF}" destId="{496FE355-85A9-439E-A1CF-95D68E54E039}" srcOrd="0" destOrd="0" presId="urn:microsoft.com/office/officeart/2005/8/layout/list1"/>
    <dgm:cxn modelId="{1B76D8E6-3E31-4971-8CB4-91495BDF558D}" type="presParOf" srcId="{886846E4-F98A-4205-8173-33CC982A47AF}" destId="{DAD11D09-0B6D-4F9C-9AFF-5B0D4FB3173C}" srcOrd="1" destOrd="0" presId="urn:microsoft.com/office/officeart/2005/8/layout/list1"/>
    <dgm:cxn modelId="{FD5131D6-0798-40F1-8398-A38512F90368}" type="presParOf" srcId="{218E030A-6D6B-4A4E-B13F-FD276908AEFB}" destId="{ABC83319-E44A-44A8-9A87-9F9EC3C11F88}" srcOrd="5" destOrd="0" presId="urn:microsoft.com/office/officeart/2005/8/layout/list1"/>
    <dgm:cxn modelId="{74E05274-C30B-4BF9-9ED1-A2915AA05288}" type="presParOf" srcId="{218E030A-6D6B-4A4E-B13F-FD276908AEFB}" destId="{9DE6AEDE-7FD8-45AF-A973-E819ED756276}"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8521A67-2232-4FE1-A5DD-1D6189B2FA6C}" type="doc">
      <dgm:prSet loTypeId="urn:microsoft.com/office/officeart/2005/8/layout/hProcess9" loCatId="process" qsTypeId="urn:microsoft.com/office/officeart/2005/8/quickstyle/simple1" qsCatId="simple" csTypeId="urn:microsoft.com/office/officeart/2005/8/colors/accent0_1" csCatId="mainScheme" phldr="1"/>
      <dgm:spPr/>
      <dgm:t>
        <a:bodyPr/>
        <a:lstStyle/>
        <a:p>
          <a:endParaRPr kumimoji="1" lang="ja-JP" altLang="en-US"/>
        </a:p>
      </dgm:t>
    </dgm:pt>
    <dgm:pt modelId="{FBD823AA-90CA-437E-97E9-3C2A2D131254}">
      <dgm:prSet phldrT="[テキスト]" custT="1"/>
      <dgm:spPr/>
      <dgm:t>
        <a:bodyPr/>
        <a:lstStyle/>
        <a:p>
          <a:pPr>
            <a:lnSpc>
              <a:spcPct val="100000"/>
            </a:lnSpc>
          </a:pPr>
          <a:r>
            <a:rPr kumimoji="1" lang="ja-JP" altLang="en-US" sz="1100" b="1" dirty="0"/>
            <a:t>開発環境構築</a:t>
          </a:r>
        </a:p>
      </dgm:t>
    </dgm:pt>
    <dgm:pt modelId="{E26C374D-5E0F-4C4D-8B2E-AA8C25F9D0DA}" type="parTrans" cxnId="{ECAFB847-AB4F-4057-B2AA-EA6FF22B3729}">
      <dgm:prSet/>
      <dgm:spPr/>
      <dgm:t>
        <a:bodyPr/>
        <a:lstStyle/>
        <a:p>
          <a:endParaRPr kumimoji="1" lang="ja-JP" altLang="en-US" b="1"/>
        </a:p>
      </dgm:t>
    </dgm:pt>
    <dgm:pt modelId="{145EE510-A183-44A3-8D08-C21C95808B7C}" type="sibTrans" cxnId="{ECAFB847-AB4F-4057-B2AA-EA6FF22B3729}">
      <dgm:prSet/>
      <dgm:spPr/>
      <dgm:t>
        <a:bodyPr/>
        <a:lstStyle/>
        <a:p>
          <a:endParaRPr kumimoji="1" lang="ja-JP" altLang="en-US" b="1"/>
        </a:p>
      </dgm:t>
    </dgm:pt>
    <dgm:pt modelId="{670C2432-9584-4E7E-B638-D2A67B82F74F}">
      <dgm:prSet phldrT="[テキスト]" custT="1"/>
      <dgm:spPr/>
      <dgm:t>
        <a:bodyPr/>
        <a:lstStyle/>
        <a:p>
          <a:pPr>
            <a:lnSpc>
              <a:spcPct val="100000"/>
            </a:lnSpc>
          </a:pPr>
          <a:r>
            <a:rPr kumimoji="1" lang="en-US" altLang="ja-JP" sz="1100" b="1" dirty="0"/>
            <a:t>tkinter</a:t>
          </a:r>
          <a:r>
            <a:rPr kumimoji="1" lang="ja-JP" altLang="en-US" sz="1100" b="1" dirty="0"/>
            <a:t>で</a:t>
          </a:r>
          <a:r>
            <a:rPr kumimoji="1" lang="en-US" altLang="ja-JP" sz="1100" b="1" dirty="0"/>
            <a:t>GUI</a:t>
          </a:r>
          <a:r>
            <a:rPr kumimoji="1" lang="ja-JP" altLang="en-US" sz="1100" b="1" dirty="0"/>
            <a:t>作成</a:t>
          </a:r>
        </a:p>
      </dgm:t>
    </dgm:pt>
    <dgm:pt modelId="{3328EB73-F1C1-49F2-A981-AF3D37F4D4F6}" type="parTrans" cxnId="{CD5157BA-2A1F-4110-9E8F-79B8A9A2B56E}">
      <dgm:prSet/>
      <dgm:spPr/>
      <dgm:t>
        <a:bodyPr/>
        <a:lstStyle/>
        <a:p>
          <a:endParaRPr kumimoji="1" lang="ja-JP" altLang="en-US" b="1"/>
        </a:p>
      </dgm:t>
    </dgm:pt>
    <dgm:pt modelId="{7865BBDB-1F96-429F-9F7E-ECD8929334C9}" type="sibTrans" cxnId="{CD5157BA-2A1F-4110-9E8F-79B8A9A2B56E}">
      <dgm:prSet/>
      <dgm:spPr/>
      <dgm:t>
        <a:bodyPr/>
        <a:lstStyle/>
        <a:p>
          <a:endParaRPr kumimoji="1" lang="ja-JP" altLang="en-US" b="1"/>
        </a:p>
      </dgm:t>
    </dgm:pt>
    <dgm:pt modelId="{DBA1384A-E2E2-49A6-83AA-FC243057F931}">
      <dgm:prSet phldrT="[テキスト]" custT="1"/>
      <dgm:spPr/>
      <dgm:t>
        <a:bodyPr/>
        <a:lstStyle/>
        <a:p>
          <a:pPr>
            <a:lnSpc>
              <a:spcPct val="100000"/>
            </a:lnSpc>
          </a:pPr>
          <a:r>
            <a:rPr kumimoji="1" lang="en-US" altLang="ja-JP" sz="3200" b="1" dirty="0"/>
            <a:t>pyinstaller</a:t>
          </a:r>
          <a:r>
            <a:rPr kumimoji="1" lang="ja-JP" altLang="en-US" sz="3200" b="1" dirty="0"/>
            <a:t>で</a:t>
          </a:r>
          <a:r>
            <a:rPr kumimoji="1" lang="en-US" altLang="ja-JP" sz="3200" b="1" dirty="0"/>
            <a:t>exe</a:t>
          </a:r>
          <a:r>
            <a:rPr kumimoji="1" lang="ja-JP" altLang="en-US" sz="3200" b="1" dirty="0"/>
            <a:t>化</a:t>
          </a:r>
        </a:p>
      </dgm:t>
    </dgm:pt>
    <dgm:pt modelId="{467A90B3-0581-4F0A-89F0-14E6F3037658}" type="parTrans" cxnId="{1E41A60A-CD69-4A0E-9989-8595D6EAE9E1}">
      <dgm:prSet/>
      <dgm:spPr/>
      <dgm:t>
        <a:bodyPr/>
        <a:lstStyle/>
        <a:p>
          <a:endParaRPr kumimoji="1" lang="ja-JP" altLang="en-US" b="1"/>
        </a:p>
      </dgm:t>
    </dgm:pt>
    <dgm:pt modelId="{722E3A3D-669F-4690-BCB5-41F5E6F4E831}" type="sibTrans" cxnId="{1E41A60A-CD69-4A0E-9989-8595D6EAE9E1}">
      <dgm:prSet/>
      <dgm:spPr/>
      <dgm:t>
        <a:bodyPr/>
        <a:lstStyle/>
        <a:p>
          <a:endParaRPr kumimoji="1" lang="ja-JP" altLang="en-US" b="1"/>
        </a:p>
      </dgm:t>
    </dgm:pt>
    <dgm:pt modelId="{DC0F4AB1-ED35-4692-AF89-8F4D9C67A486}">
      <dgm:prSet phldrT="[テキスト]" custT="1"/>
      <dgm:spPr/>
      <dgm:t>
        <a:bodyPr/>
        <a:lstStyle/>
        <a:p>
          <a:pPr>
            <a:lnSpc>
              <a:spcPct val="100000"/>
            </a:lnSpc>
            <a:spcAft>
              <a:spcPts val="0"/>
            </a:spcAft>
          </a:pPr>
          <a:r>
            <a:rPr kumimoji="1" lang="en-US" altLang="ja-JP" sz="1100" b="1" dirty="0"/>
            <a:t>Selenium</a:t>
          </a:r>
          <a:r>
            <a:rPr kumimoji="1" lang="ja-JP" altLang="en-US" sz="1100" b="1" dirty="0"/>
            <a:t>を使って</a:t>
          </a:r>
          <a:endParaRPr kumimoji="1" lang="en-US" altLang="ja-JP" sz="1100" b="1" dirty="0"/>
        </a:p>
        <a:p>
          <a:pPr>
            <a:lnSpc>
              <a:spcPct val="100000"/>
            </a:lnSpc>
            <a:spcAft>
              <a:spcPts val="0"/>
            </a:spcAft>
          </a:pPr>
          <a:r>
            <a:rPr kumimoji="1" lang="ja-JP" altLang="en-US" sz="1100" b="1" dirty="0"/>
            <a:t>打刻のプログラムを書く</a:t>
          </a:r>
          <a:endParaRPr kumimoji="1" lang="en-US" altLang="ja-JP" sz="1100" b="1" dirty="0"/>
        </a:p>
      </dgm:t>
    </dgm:pt>
    <dgm:pt modelId="{72CD29F6-3FEF-4BF1-9E1B-6D7FC261937F}" type="sibTrans" cxnId="{FF4FE9E3-21AA-4B62-8CD9-EFB853CE7D18}">
      <dgm:prSet/>
      <dgm:spPr/>
      <dgm:t>
        <a:bodyPr/>
        <a:lstStyle/>
        <a:p>
          <a:endParaRPr kumimoji="1" lang="ja-JP" altLang="en-US" b="1"/>
        </a:p>
      </dgm:t>
    </dgm:pt>
    <dgm:pt modelId="{365D3DE9-B6D8-45F5-80C0-2714B9C6F4F4}" type="parTrans" cxnId="{FF4FE9E3-21AA-4B62-8CD9-EFB853CE7D18}">
      <dgm:prSet/>
      <dgm:spPr/>
      <dgm:t>
        <a:bodyPr/>
        <a:lstStyle/>
        <a:p>
          <a:endParaRPr kumimoji="1" lang="ja-JP" altLang="en-US" b="1"/>
        </a:p>
      </dgm:t>
    </dgm:pt>
    <dgm:pt modelId="{FE88396B-4384-4DFA-B951-2C2144BDBEE4}" type="pres">
      <dgm:prSet presAssocID="{08521A67-2232-4FE1-A5DD-1D6189B2FA6C}" presName="CompostProcess" presStyleCnt="0">
        <dgm:presLayoutVars>
          <dgm:dir/>
          <dgm:resizeHandles val="exact"/>
        </dgm:presLayoutVars>
      </dgm:prSet>
      <dgm:spPr/>
    </dgm:pt>
    <dgm:pt modelId="{169CEAAA-2D9B-47FB-A913-7CEA3611AB4A}" type="pres">
      <dgm:prSet presAssocID="{08521A67-2232-4FE1-A5DD-1D6189B2FA6C}" presName="arrow" presStyleLbl="bgShp" presStyleIdx="0" presStyleCnt="1" custScaleX="117647" custLinFactNeighborY="471"/>
      <dgm:spPr/>
    </dgm:pt>
    <dgm:pt modelId="{F739BCF5-3454-4FD1-806B-5AE507BE14B9}" type="pres">
      <dgm:prSet presAssocID="{08521A67-2232-4FE1-A5DD-1D6189B2FA6C}" presName="linearProcess" presStyleCnt="0"/>
      <dgm:spPr/>
    </dgm:pt>
    <dgm:pt modelId="{FAB3E01F-4C4A-4392-8C1A-140A7B0F973A}" type="pres">
      <dgm:prSet presAssocID="{FBD823AA-90CA-437E-97E9-3C2A2D131254}" presName="textNode" presStyleLbl="node1" presStyleIdx="0" presStyleCnt="4" custScaleX="52083" custScaleY="76923" custLinFactNeighborX="-42750">
        <dgm:presLayoutVars>
          <dgm:bulletEnabled val="1"/>
        </dgm:presLayoutVars>
      </dgm:prSet>
      <dgm:spPr/>
    </dgm:pt>
    <dgm:pt modelId="{D2700E5A-9A9A-4FD3-A9E7-1E76E19E81CF}" type="pres">
      <dgm:prSet presAssocID="{145EE510-A183-44A3-8D08-C21C95808B7C}" presName="sibTrans" presStyleCnt="0"/>
      <dgm:spPr/>
    </dgm:pt>
    <dgm:pt modelId="{33CCBB09-7E71-4500-B3B9-81AA52B9627B}" type="pres">
      <dgm:prSet presAssocID="{DC0F4AB1-ED35-4692-AF89-8F4D9C67A486}" presName="textNode" presStyleLbl="node1" presStyleIdx="1" presStyleCnt="4" custScaleX="52083" custScaleY="76923">
        <dgm:presLayoutVars>
          <dgm:bulletEnabled val="1"/>
        </dgm:presLayoutVars>
      </dgm:prSet>
      <dgm:spPr/>
    </dgm:pt>
    <dgm:pt modelId="{A8C88F77-68D6-4841-B110-4A546F63343A}" type="pres">
      <dgm:prSet presAssocID="{72CD29F6-3FEF-4BF1-9E1B-6D7FC261937F}" presName="sibTrans" presStyleCnt="0"/>
      <dgm:spPr/>
    </dgm:pt>
    <dgm:pt modelId="{228D7CF9-3B90-45F6-B6A9-412532DE31CF}" type="pres">
      <dgm:prSet presAssocID="{670C2432-9584-4E7E-B638-D2A67B82F74F}" presName="textNode" presStyleLbl="node1" presStyleIdx="2" presStyleCnt="4" custScaleX="52083" custScaleY="76923">
        <dgm:presLayoutVars>
          <dgm:bulletEnabled val="1"/>
        </dgm:presLayoutVars>
      </dgm:prSet>
      <dgm:spPr/>
    </dgm:pt>
    <dgm:pt modelId="{23B256D5-9927-4CDA-97F1-FD9113E17F88}" type="pres">
      <dgm:prSet presAssocID="{7865BBDB-1F96-429F-9F7E-ECD8929334C9}" presName="sibTrans" presStyleCnt="0"/>
      <dgm:spPr/>
    </dgm:pt>
    <dgm:pt modelId="{0B877217-B317-4F2A-8AA1-6AF0FCFD4DEE}" type="pres">
      <dgm:prSet presAssocID="{DBA1384A-E2E2-49A6-83AA-FC243057F931}" presName="textNode" presStyleLbl="node1" presStyleIdx="3" presStyleCnt="4" custScaleX="156863" custScaleY="153846">
        <dgm:presLayoutVars>
          <dgm:bulletEnabled val="1"/>
        </dgm:presLayoutVars>
      </dgm:prSet>
      <dgm:spPr/>
    </dgm:pt>
  </dgm:ptLst>
  <dgm:cxnLst>
    <dgm:cxn modelId="{1E41A60A-CD69-4A0E-9989-8595D6EAE9E1}" srcId="{08521A67-2232-4FE1-A5DD-1D6189B2FA6C}" destId="{DBA1384A-E2E2-49A6-83AA-FC243057F931}" srcOrd="3" destOrd="0" parTransId="{467A90B3-0581-4F0A-89F0-14E6F3037658}" sibTransId="{722E3A3D-669F-4690-BCB5-41F5E6F4E831}"/>
    <dgm:cxn modelId="{7E071313-5233-4F8C-8160-C3308B52C75D}" type="presOf" srcId="{DBA1384A-E2E2-49A6-83AA-FC243057F931}" destId="{0B877217-B317-4F2A-8AA1-6AF0FCFD4DEE}" srcOrd="0" destOrd="0" presId="urn:microsoft.com/office/officeart/2005/8/layout/hProcess9"/>
    <dgm:cxn modelId="{887F4E25-EA7E-4D2B-A55F-28E18CA1D991}" type="presOf" srcId="{FBD823AA-90CA-437E-97E9-3C2A2D131254}" destId="{FAB3E01F-4C4A-4392-8C1A-140A7B0F973A}" srcOrd="0" destOrd="0" presId="urn:microsoft.com/office/officeart/2005/8/layout/hProcess9"/>
    <dgm:cxn modelId="{ECAFB847-AB4F-4057-B2AA-EA6FF22B3729}" srcId="{08521A67-2232-4FE1-A5DD-1D6189B2FA6C}" destId="{FBD823AA-90CA-437E-97E9-3C2A2D131254}" srcOrd="0" destOrd="0" parTransId="{E26C374D-5E0F-4C4D-8B2E-AA8C25F9D0DA}" sibTransId="{145EE510-A183-44A3-8D08-C21C95808B7C}"/>
    <dgm:cxn modelId="{5DB5D3A7-9B0D-4074-8B79-E354CB45421B}" type="presOf" srcId="{670C2432-9584-4E7E-B638-D2A67B82F74F}" destId="{228D7CF9-3B90-45F6-B6A9-412532DE31CF}" srcOrd="0" destOrd="0" presId="urn:microsoft.com/office/officeart/2005/8/layout/hProcess9"/>
    <dgm:cxn modelId="{CD5157BA-2A1F-4110-9E8F-79B8A9A2B56E}" srcId="{08521A67-2232-4FE1-A5DD-1D6189B2FA6C}" destId="{670C2432-9584-4E7E-B638-D2A67B82F74F}" srcOrd="2" destOrd="0" parTransId="{3328EB73-F1C1-49F2-A981-AF3D37F4D4F6}" sibTransId="{7865BBDB-1F96-429F-9F7E-ECD8929334C9}"/>
    <dgm:cxn modelId="{4C6912DA-5D37-485D-ADF8-EDF26871648F}" type="presOf" srcId="{08521A67-2232-4FE1-A5DD-1D6189B2FA6C}" destId="{FE88396B-4384-4DFA-B951-2C2144BDBEE4}" srcOrd="0" destOrd="0" presId="urn:microsoft.com/office/officeart/2005/8/layout/hProcess9"/>
    <dgm:cxn modelId="{FF4FE9E3-21AA-4B62-8CD9-EFB853CE7D18}" srcId="{08521A67-2232-4FE1-A5DD-1D6189B2FA6C}" destId="{DC0F4AB1-ED35-4692-AF89-8F4D9C67A486}" srcOrd="1" destOrd="0" parTransId="{365D3DE9-B6D8-45F5-80C0-2714B9C6F4F4}" sibTransId="{72CD29F6-3FEF-4BF1-9E1B-6D7FC261937F}"/>
    <dgm:cxn modelId="{989A15F0-DE99-4C02-BA3F-786177739429}" type="presOf" srcId="{DC0F4AB1-ED35-4692-AF89-8F4D9C67A486}" destId="{33CCBB09-7E71-4500-B3B9-81AA52B9627B}" srcOrd="0" destOrd="0" presId="urn:microsoft.com/office/officeart/2005/8/layout/hProcess9"/>
    <dgm:cxn modelId="{E3A8F5C6-88A2-4A01-B3B5-C764EA00CC12}" type="presParOf" srcId="{FE88396B-4384-4DFA-B951-2C2144BDBEE4}" destId="{169CEAAA-2D9B-47FB-A913-7CEA3611AB4A}" srcOrd="0" destOrd="0" presId="urn:microsoft.com/office/officeart/2005/8/layout/hProcess9"/>
    <dgm:cxn modelId="{16E942E4-C2DB-47FF-9E08-196B5ED47F08}" type="presParOf" srcId="{FE88396B-4384-4DFA-B951-2C2144BDBEE4}" destId="{F739BCF5-3454-4FD1-806B-5AE507BE14B9}" srcOrd="1" destOrd="0" presId="urn:microsoft.com/office/officeart/2005/8/layout/hProcess9"/>
    <dgm:cxn modelId="{57794307-0BFD-49AC-809F-E195E3BC31AB}" type="presParOf" srcId="{F739BCF5-3454-4FD1-806B-5AE507BE14B9}" destId="{FAB3E01F-4C4A-4392-8C1A-140A7B0F973A}" srcOrd="0" destOrd="0" presId="urn:microsoft.com/office/officeart/2005/8/layout/hProcess9"/>
    <dgm:cxn modelId="{ADCE7ACC-5452-4B48-9765-7528AB1FFC80}" type="presParOf" srcId="{F739BCF5-3454-4FD1-806B-5AE507BE14B9}" destId="{D2700E5A-9A9A-4FD3-A9E7-1E76E19E81CF}" srcOrd="1" destOrd="0" presId="urn:microsoft.com/office/officeart/2005/8/layout/hProcess9"/>
    <dgm:cxn modelId="{FBD70A09-95B1-4BC3-8894-9638E2F99B71}" type="presParOf" srcId="{F739BCF5-3454-4FD1-806B-5AE507BE14B9}" destId="{33CCBB09-7E71-4500-B3B9-81AA52B9627B}" srcOrd="2" destOrd="0" presId="urn:microsoft.com/office/officeart/2005/8/layout/hProcess9"/>
    <dgm:cxn modelId="{345822D0-8A78-4091-8528-AE800CD6F1B0}" type="presParOf" srcId="{F739BCF5-3454-4FD1-806B-5AE507BE14B9}" destId="{A8C88F77-68D6-4841-B110-4A546F63343A}" srcOrd="3" destOrd="0" presId="urn:microsoft.com/office/officeart/2005/8/layout/hProcess9"/>
    <dgm:cxn modelId="{86497A4C-EEEA-4B7F-9A8A-8CC363B460F2}" type="presParOf" srcId="{F739BCF5-3454-4FD1-806B-5AE507BE14B9}" destId="{228D7CF9-3B90-45F6-B6A9-412532DE31CF}" srcOrd="4" destOrd="0" presId="urn:microsoft.com/office/officeart/2005/8/layout/hProcess9"/>
    <dgm:cxn modelId="{A4F7998A-CB63-4CB6-AF54-3AEB59165614}" type="presParOf" srcId="{F739BCF5-3454-4FD1-806B-5AE507BE14B9}" destId="{23B256D5-9927-4CDA-97F1-FD9113E17F88}" srcOrd="5" destOrd="0" presId="urn:microsoft.com/office/officeart/2005/8/layout/hProcess9"/>
    <dgm:cxn modelId="{8B276492-FCC3-4C38-ACDF-A25AD4124DBF}" type="presParOf" srcId="{F739BCF5-3454-4FD1-806B-5AE507BE14B9}" destId="{0B877217-B317-4F2A-8AA1-6AF0FCFD4DEE}"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EB8F4C8-D780-4CB3-AED4-01757A0B9D66}" type="doc">
      <dgm:prSet loTypeId="urn:microsoft.com/office/officeart/2005/8/layout/funnel1" loCatId="process" qsTypeId="urn:microsoft.com/office/officeart/2005/8/quickstyle/simple1" qsCatId="simple" csTypeId="urn:microsoft.com/office/officeart/2005/8/colors/accent0_1" csCatId="mainScheme" phldr="1"/>
      <dgm:spPr/>
      <dgm:t>
        <a:bodyPr/>
        <a:lstStyle/>
        <a:p>
          <a:endParaRPr kumimoji="1" lang="ja-JP" altLang="en-US"/>
        </a:p>
      </dgm:t>
    </dgm:pt>
    <dgm:pt modelId="{54444C0C-3767-4AC2-8504-798240074A9D}">
      <dgm:prSet phldrT="[テキスト]" custT="1"/>
      <dgm:spPr/>
      <dgm:t>
        <a:bodyPr/>
        <a:lstStyle/>
        <a:p>
          <a:r>
            <a:rPr kumimoji="1" lang="ja-JP" altLang="en-US" sz="2000" b="1" dirty="0"/>
            <a:t>実行</a:t>
          </a:r>
          <a:br>
            <a:rPr kumimoji="1" lang="en-US" altLang="ja-JP" sz="2000" b="1" dirty="0"/>
          </a:br>
          <a:r>
            <a:rPr kumimoji="1" lang="ja-JP" altLang="en-US" sz="2000" b="1" dirty="0"/>
            <a:t>プログラム</a:t>
          </a:r>
        </a:p>
      </dgm:t>
    </dgm:pt>
    <dgm:pt modelId="{C95ECA40-ACD9-4A4F-9BCF-621DE342BB0E}" type="parTrans" cxnId="{FA67FA00-5458-4CA2-A09E-8E3F5EB36B33}">
      <dgm:prSet/>
      <dgm:spPr/>
      <dgm:t>
        <a:bodyPr/>
        <a:lstStyle/>
        <a:p>
          <a:endParaRPr kumimoji="1" lang="ja-JP" altLang="en-US"/>
        </a:p>
      </dgm:t>
    </dgm:pt>
    <dgm:pt modelId="{1899820B-4F37-48CF-BE23-8A2BF120CE35}" type="sibTrans" cxnId="{FA67FA00-5458-4CA2-A09E-8E3F5EB36B33}">
      <dgm:prSet/>
      <dgm:spPr/>
      <dgm:t>
        <a:bodyPr/>
        <a:lstStyle/>
        <a:p>
          <a:endParaRPr kumimoji="1" lang="ja-JP" altLang="en-US"/>
        </a:p>
      </dgm:t>
    </dgm:pt>
    <dgm:pt modelId="{1D84DCB5-E7EA-44BD-8F62-A191811B3D12}">
      <dgm:prSet phldrT="[テキスト]" custT="1"/>
      <dgm:spPr/>
      <dgm:t>
        <a:bodyPr/>
        <a:lstStyle/>
        <a:p>
          <a:r>
            <a:rPr kumimoji="1" lang="en-US" altLang="ja-JP" sz="2000" b="1" dirty="0"/>
            <a:t>GUI</a:t>
          </a:r>
          <a:br>
            <a:rPr kumimoji="1" lang="en-US" altLang="ja-JP" sz="2000" b="1" dirty="0"/>
          </a:br>
          <a:r>
            <a:rPr kumimoji="1" lang="ja-JP" altLang="en-US" sz="2000" b="1" dirty="0"/>
            <a:t>プログラム</a:t>
          </a:r>
        </a:p>
      </dgm:t>
    </dgm:pt>
    <dgm:pt modelId="{4541F9E3-023E-4E85-ADA0-CCA4264D4FE7}" type="parTrans" cxnId="{5FA8783E-CBC9-460F-A221-569F601B3DD9}">
      <dgm:prSet/>
      <dgm:spPr/>
      <dgm:t>
        <a:bodyPr/>
        <a:lstStyle/>
        <a:p>
          <a:endParaRPr kumimoji="1" lang="ja-JP" altLang="en-US"/>
        </a:p>
      </dgm:t>
    </dgm:pt>
    <dgm:pt modelId="{2113A9E5-B9E8-4F78-B828-D21BDD05380D}" type="sibTrans" cxnId="{5FA8783E-CBC9-460F-A221-569F601B3DD9}">
      <dgm:prSet/>
      <dgm:spPr/>
      <dgm:t>
        <a:bodyPr/>
        <a:lstStyle/>
        <a:p>
          <a:endParaRPr kumimoji="1" lang="ja-JP" altLang="en-US"/>
        </a:p>
      </dgm:t>
    </dgm:pt>
    <dgm:pt modelId="{2A62CF8F-DC21-4BC4-B226-3140D9F6A00F}">
      <dgm:prSet phldrT="[テキスト]" custT="1"/>
      <dgm:spPr/>
      <dgm:t>
        <a:bodyPr/>
        <a:lstStyle/>
        <a:p>
          <a:r>
            <a:rPr kumimoji="1" lang="en-US" altLang="ja-JP" sz="3200" b="1" dirty="0"/>
            <a:t>Dakoku System.exe</a:t>
          </a:r>
          <a:endParaRPr kumimoji="1" lang="ja-JP" altLang="en-US" sz="3200" b="1" dirty="0"/>
        </a:p>
      </dgm:t>
    </dgm:pt>
    <dgm:pt modelId="{A0A7159A-6D2B-4992-8EFD-60183955AF8D}" type="sibTrans" cxnId="{C635BFAB-B4CC-41ED-BFEE-D6C057AEBB82}">
      <dgm:prSet/>
      <dgm:spPr/>
      <dgm:t>
        <a:bodyPr/>
        <a:lstStyle/>
        <a:p>
          <a:endParaRPr kumimoji="1" lang="ja-JP" altLang="en-US"/>
        </a:p>
      </dgm:t>
    </dgm:pt>
    <dgm:pt modelId="{55043475-1244-480D-82DD-FE426EEAA6C9}" type="parTrans" cxnId="{C635BFAB-B4CC-41ED-BFEE-D6C057AEBB82}">
      <dgm:prSet/>
      <dgm:spPr/>
      <dgm:t>
        <a:bodyPr/>
        <a:lstStyle/>
        <a:p>
          <a:endParaRPr kumimoji="1" lang="ja-JP" altLang="en-US"/>
        </a:p>
      </dgm:t>
    </dgm:pt>
    <dgm:pt modelId="{30AD69E8-5B84-4623-BC8D-7EBAEFEC9B91}">
      <dgm:prSet phldrT="[テキスト]" custT="1"/>
      <dgm:spPr/>
      <dgm:t>
        <a:bodyPr/>
        <a:lstStyle/>
        <a:p>
          <a:r>
            <a:rPr kumimoji="1" lang="ja-JP" altLang="en-US" sz="2000" b="1" dirty="0"/>
            <a:t>打刻</a:t>
          </a:r>
          <a:br>
            <a:rPr kumimoji="1" lang="en-US" altLang="ja-JP" sz="2000" b="1" dirty="0"/>
          </a:br>
          <a:r>
            <a:rPr kumimoji="1" lang="ja-JP" altLang="en-US" sz="2000" b="1" dirty="0"/>
            <a:t>プログラム</a:t>
          </a:r>
        </a:p>
      </dgm:t>
    </dgm:pt>
    <dgm:pt modelId="{49E9E331-007D-4DEE-A52D-BE7A9B8E2BA7}" type="sibTrans" cxnId="{5FA3A1EA-6EB9-432E-99B5-3443ED5F1467}">
      <dgm:prSet/>
      <dgm:spPr/>
      <dgm:t>
        <a:bodyPr/>
        <a:lstStyle/>
        <a:p>
          <a:endParaRPr kumimoji="1" lang="ja-JP" altLang="en-US"/>
        </a:p>
      </dgm:t>
    </dgm:pt>
    <dgm:pt modelId="{BB2917D6-F783-4F67-9F94-619D662872F5}" type="parTrans" cxnId="{5FA3A1EA-6EB9-432E-99B5-3443ED5F1467}">
      <dgm:prSet/>
      <dgm:spPr/>
      <dgm:t>
        <a:bodyPr/>
        <a:lstStyle/>
        <a:p>
          <a:endParaRPr kumimoji="1" lang="ja-JP" altLang="en-US"/>
        </a:p>
      </dgm:t>
    </dgm:pt>
    <dgm:pt modelId="{9B83C33B-F8D4-4880-83E1-53A865DB6018}" type="pres">
      <dgm:prSet presAssocID="{3EB8F4C8-D780-4CB3-AED4-01757A0B9D66}" presName="Name0" presStyleCnt="0">
        <dgm:presLayoutVars>
          <dgm:chMax val="4"/>
          <dgm:resizeHandles val="exact"/>
        </dgm:presLayoutVars>
      </dgm:prSet>
      <dgm:spPr/>
    </dgm:pt>
    <dgm:pt modelId="{A63CFD5F-B6D1-4C50-B35B-B8472F314815}" type="pres">
      <dgm:prSet presAssocID="{3EB8F4C8-D780-4CB3-AED4-01757A0B9D66}" presName="ellipse" presStyleLbl="trBgShp" presStyleIdx="0" presStyleCnt="1"/>
      <dgm:spPr/>
    </dgm:pt>
    <dgm:pt modelId="{43C4C882-3C42-4B9B-B10E-B7C9C07219AF}" type="pres">
      <dgm:prSet presAssocID="{3EB8F4C8-D780-4CB3-AED4-01757A0B9D66}" presName="arrow1" presStyleLbl="fgShp" presStyleIdx="0" presStyleCnt="1"/>
      <dgm:spPr/>
    </dgm:pt>
    <dgm:pt modelId="{B13A4D47-6E0A-4F87-9689-E73E32F43D3E}" type="pres">
      <dgm:prSet presAssocID="{3EB8F4C8-D780-4CB3-AED4-01757A0B9D66}" presName="rectangle" presStyleLbl="revTx" presStyleIdx="0" presStyleCnt="1" custScaleX="159049">
        <dgm:presLayoutVars>
          <dgm:bulletEnabled val="1"/>
        </dgm:presLayoutVars>
      </dgm:prSet>
      <dgm:spPr/>
    </dgm:pt>
    <dgm:pt modelId="{B2FE1650-8262-4FF1-888D-02AF3F435E7D}" type="pres">
      <dgm:prSet presAssocID="{30AD69E8-5B84-4623-BC8D-7EBAEFEC9B91}" presName="item1" presStyleLbl="node1" presStyleIdx="0" presStyleCnt="3">
        <dgm:presLayoutVars>
          <dgm:bulletEnabled val="1"/>
        </dgm:presLayoutVars>
      </dgm:prSet>
      <dgm:spPr/>
    </dgm:pt>
    <dgm:pt modelId="{876A2C47-D88D-45AB-A23F-4E1E00916212}" type="pres">
      <dgm:prSet presAssocID="{1D84DCB5-E7EA-44BD-8F62-A191811B3D12}" presName="item2" presStyleLbl="node1" presStyleIdx="1" presStyleCnt="3">
        <dgm:presLayoutVars>
          <dgm:bulletEnabled val="1"/>
        </dgm:presLayoutVars>
      </dgm:prSet>
      <dgm:spPr/>
    </dgm:pt>
    <dgm:pt modelId="{97C82A2E-44CE-4D04-BCF1-5A3DC134C7E9}" type="pres">
      <dgm:prSet presAssocID="{2A62CF8F-DC21-4BC4-B226-3140D9F6A00F}" presName="item3" presStyleLbl="node1" presStyleIdx="2" presStyleCnt="3">
        <dgm:presLayoutVars>
          <dgm:bulletEnabled val="1"/>
        </dgm:presLayoutVars>
      </dgm:prSet>
      <dgm:spPr/>
    </dgm:pt>
    <dgm:pt modelId="{AAF911B7-C184-4579-A15B-A0733B511AA3}" type="pres">
      <dgm:prSet presAssocID="{3EB8F4C8-D780-4CB3-AED4-01757A0B9D66}" presName="funnel" presStyleLbl="trAlignAcc1" presStyleIdx="0" presStyleCnt="1"/>
      <dgm:spPr/>
    </dgm:pt>
  </dgm:ptLst>
  <dgm:cxnLst>
    <dgm:cxn modelId="{FA67FA00-5458-4CA2-A09E-8E3F5EB36B33}" srcId="{3EB8F4C8-D780-4CB3-AED4-01757A0B9D66}" destId="{54444C0C-3767-4AC2-8504-798240074A9D}" srcOrd="0" destOrd="0" parTransId="{C95ECA40-ACD9-4A4F-9BCF-621DE342BB0E}" sibTransId="{1899820B-4F37-48CF-BE23-8A2BF120CE35}"/>
    <dgm:cxn modelId="{19627D2C-D6F5-4DCC-8A13-BF43491E238D}" type="presOf" srcId="{54444C0C-3767-4AC2-8504-798240074A9D}" destId="{97C82A2E-44CE-4D04-BCF1-5A3DC134C7E9}" srcOrd="0" destOrd="0" presId="urn:microsoft.com/office/officeart/2005/8/layout/funnel1"/>
    <dgm:cxn modelId="{5FA8783E-CBC9-460F-A221-569F601B3DD9}" srcId="{3EB8F4C8-D780-4CB3-AED4-01757A0B9D66}" destId="{1D84DCB5-E7EA-44BD-8F62-A191811B3D12}" srcOrd="2" destOrd="0" parTransId="{4541F9E3-023E-4E85-ADA0-CCA4264D4FE7}" sibTransId="{2113A9E5-B9E8-4F78-B828-D21BDD05380D}"/>
    <dgm:cxn modelId="{9FD9D484-DAFE-4F89-8D70-F18FD5EB7E95}" type="presOf" srcId="{3EB8F4C8-D780-4CB3-AED4-01757A0B9D66}" destId="{9B83C33B-F8D4-4880-83E1-53A865DB6018}" srcOrd="0" destOrd="0" presId="urn:microsoft.com/office/officeart/2005/8/layout/funnel1"/>
    <dgm:cxn modelId="{C635BFAB-B4CC-41ED-BFEE-D6C057AEBB82}" srcId="{3EB8F4C8-D780-4CB3-AED4-01757A0B9D66}" destId="{2A62CF8F-DC21-4BC4-B226-3140D9F6A00F}" srcOrd="3" destOrd="0" parTransId="{55043475-1244-480D-82DD-FE426EEAA6C9}" sibTransId="{A0A7159A-6D2B-4992-8EFD-60183955AF8D}"/>
    <dgm:cxn modelId="{8B730AB6-315C-45BD-A8A8-A5B25C24E158}" type="presOf" srcId="{30AD69E8-5B84-4623-BC8D-7EBAEFEC9B91}" destId="{876A2C47-D88D-45AB-A23F-4E1E00916212}" srcOrd="0" destOrd="0" presId="urn:microsoft.com/office/officeart/2005/8/layout/funnel1"/>
    <dgm:cxn modelId="{6BC459DC-63AF-4BBA-9777-5CB15AA5AFCF}" type="presOf" srcId="{1D84DCB5-E7EA-44BD-8F62-A191811B3D12}" destId="{B2FE1650-8262-4FF1-888D-02AF3F435E7D}" srcOrd="0" destOrd="0" presId="urn:microsoft.com/office/officeart/2005/8/layout/funnel1"/>
    <dgm:cxn modelId="{5FA3A1EA-6EB9-432E-99B5-3443ED5F1467}" srcId="{3EB8F4C8-D780-4CB3-AED4-01757A0B9D66}" destId="{30AD69E8-5B84-4623-BC8D-7EBAEFEC9B91}" srcOrd="1" destOrd="0" parTransId="{BB2917D6-F783-4F67-9F94-619D662872F5}" sibTransId="{49E9E331-007D-4DEE-A52D-BE7A9B8E2BA7}"/>
    <dgm:cxn modelId="{1331ACF7-948D-4D20-A10D-4963370D6F49}" type="presOf" srcId="{2A62CF8F-DC21-4BC4-B226-3140D9F6A00F}" destId="{B13A4D47-6E0A-4F87-9689-E73E32F43D3E}" srcOrd="0" destOrd="0" presId="urn:microsoft.com/office/officeart/2005/8/layout/funnel1"/>
    <dgm:cxn modelId="{4C663AB0-E12F-427C-8B6C-B9E4D4072CD6}" type="presParOf" srcId="{9B83C33B-F8D4-4880-83E1-53A865DB6018}" destId="{A63CFD5F-B6D1-4C50-B35B-B8472F314815}" srcOrd="0" destOrd="0" presId="urn:microsoft.com/office/officeart/2005/8/layout/funnel1"/>
    <dgm:cxn modelId="{CC8A1094-D92A-40FC-B397-D070976DF628}" type="presParOf" srcId="{9B83C33B-F8D4-4880-83E1-53A865DB6018}" destId="{43C4C882-3C42-4B9B-B10E-B7C9C07219AF}" srcOrd="1" destOrd="0" presId="urn:microsoft.com/office/officeart/2005/8/layout/funnel1"/>
    <dgm:cxn modelId="{4BC8AFEB-C28F-4AF4-B6D2-9BD3C7B3F9DD}" type="presParOf" srcId="{9B83C33B-F8D4-4880-83E1-53A865DB6018}" destId="{B13A4D47-6E0A-4F87-9689-E73E32F43D3E}" srcOrd="2" destOrd="0" presId="urn:microsoft.com/office/officeart/2005/8/layout/funnel1"/>
    <dgm:cxn modelId="{0BC167DB-81B6-4010-BF0E-6D7FB174329E}" type="presParOf" srcId="{9B83C33B-F8D4-4880-83E1-53A865DB6018}" destId="{B2FE1650-8262-4FF1-888D-02AF3F435E7D}" srcOrd="3" destOrd="0" presId="urn:microsoft.com/office/officeart/2005/8/layout/funnel1"/>
    <dgm:cxn modelId="{86D42738-71C9-4F09-BCEB-49BE2CEDF9FA}" type="presParOf" srcId="{9B83C33B-F8D4-4880-83E1-53A865DB6018}" destId="{876A2C47-D88D-45AB-A23F-4E1E00916212}" srcOrd="4" destOrd="0" presId="urn:microsoft.com/office/officeart/2005/8/layout/funnel1"/>
    <dgm:cxn modelId="{B993EE61-0F90-492E-A89A-ACC38E912D34}" type="presParOf" srcId="{9B83C33B-F8D4-4880-83E1-53A865DB6018}" destId="{97C82A2E-44CE-4D04-BCF1-5A3DC134C7E9}" srcOrd="5" destOrd="0" presId="urn:microsoft.com/office/officeart/2005/8/layout/funnel1"/>
    <dgm:cxn modelId="{4E37F8E6-02D2-4E80-B969-887A55CEA705}" type="presParOf" srcId="{9B83C33B-F8D4-4880-83E1-53A865DB6018}" destId="{AAF911B7-C184-4579-A15B-A0733B511AA3}" srcOrd="6" destOrd="0" presId="urn:microsoft.com/office/officeart/2005/8/layout/funnel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000A1F1-0C3E-4384-8A14-690B1F2B1F92}" type="doc">
      <dgm:prSet loTypeId="urn:microsoft.com/office/officeart/2005/8/layout/lProcess2" loCatId="list" qsTypeId="urn:microsoft.com/office/officeart/2005/8/quickstyle/simple1" qsCatId="simple" csTypeId="urn:microsoft.com/office/officeart/2005/8/colors/accent0_1" csCatId="mainScheme" phldr="1"/>
      <dgm:spPr/>
      <dgm:t>
        <a:bodyPr/>
        <a:lstStyle/>
        <a:p>
          <a:endParaRPr kumimoji="1" lang="ja-JP" altLang="en-US"/>
        </a:p>
      </dgm:t>
    </dgm:pt>
    <dgm:pt modelId="{FE40DA56-E61E-4CEF-8B0B-A062598B3CF3}">
      <dgm:prSet phldrT="[テキスト]"/>
      <dgm:spPr>
        <a:ln w="19050">
          <a:solidFill>
            <a:schemeClr val="tx1"/>
          </a:solidFill>
        </a:ln>
      </dgm:spPr>
      <dgm:t>
        <a:bodyPr/>
        <a:lstStyle/>
        <a:p>
          <a:pPr algn="ctr"/>
          <a:r>
            <a:rPr kumimoji="1" lang="ja-JP" altLang="en-US" b="1" dirty="0"/>
            <a:t>できたこと</a:t>
          </a:r>
        </a:p>
      </dgm:t>
    </dgm:pt>
    <dgm:pt modelId="{9D08F3CE-06F8-4FA0-9D08-3E5579C7CD1C}" type="parTrans" cxnId="{69DF54C2-21D0-453E-ADDB-D919BED08DF7}">
      <dgm:prSet/>
      <dgm:spPr/>
      <dgm:t>
        <a:bodyPr/>
        <a:lstStyle/>
        <a:p>
          <a:pPr algn="l"/>
          <a:endParaRPr kumimoji="1" lang="ja-JP" altLang="en-US"/>
        </a:p>
      </dgm:t>
    </dgm:pt>
    <dgm:pt modelId="{243C09B8-D2D6-4E6C-B12B-8A3C9C10226B}" type="sibTrans" cxnId="{69DF54C2-21D0-453E-ADDB-D919BED08DF7}">
      <dgm:prSet/>
      <dgm:spPr/>
      <dgm:t>
        <a:bodyPr/>
        <a:lstStyle/>
        <a:p>
          <a:pPr algn="l"/>
          <a:endParaRPr kumimoji="1" lang="ja-JP" altLang="en-US"/>
        </a:p>
      </dgm:t>
    </dgm:pt>
    <dgm:pt modelId="{C56DF3AB-0C27-4A8B-849A-7E3739BDC086}">
      <dgm:prSet phldrT="[テキスト]"/>
      <dgm:spPr/>
      <dgm:t>
        <a:bodyPr/>
        <a:lstStyle/>
        <a:p>
          <a:pPr algn="ctr"/>
          <a:r>
            <a:rPr kumimoji="1" lang="ja-JP" altLang="en-US" b="0" dirty="0"/>
            <a:t>◎検証目的を達成できた</a:t>
          </a:r>
        </a:p>
      </dgm:t>
    </dgm:pt>
    <dgm:pt modelId="{C6C302B1-82D6-48D0-8653-6F46AC18CFE5}" type="parTrans" cxnId="{4A2D3601-F0D4-4D12-A1F9-7EE3D212B56A}">
      <dgm:prSet/>
      <dgm:spPr/>
      <dgm:t>
        <a:bodyPr/>
        <a:lstStyle/>
        <a:p>
          <a:pPr algn="l"/>
          <a:endParaRPr kumimoji="1" lang="ja-JP" altLang="en-US"/>
        </a:p>
      </dgm:t>
    </dgm:pt>
    <dgm:pt modelId="{60B7F85D-66DD-4AC9-95D0-3579A96DA156}" type="sibTrans" cxnId="{4A2D3601-F0D4-4D12-A1F9-7EE3D212B56A}">
      <dgm:prSet/>
      <dgm:spPr/>
      <dgm:t>
        <a:bodyPr/>
        <a:lstStyle/>
        <a:p>
          <a:pPr algn="l"/>
          <a:endParaRPr kumimoji="1" lang="ja-JP" altLang="en-US"/>
        </a:p>
      </dgm:t>
    </dgm:pt>
    <dgm:pt modelId="{906A7CA6-2A33-4DCE-BD21-A957D349D5DB}">
      <dgm:prSet phldrT="[テキスト]"/>
      <dgm:spPr/>
      <dgm:t>
        <a:bodyPr/>
        <a:lstStyle/>
        <a:p>
          <a:pPr algn="ctr"/>
          <a:r>
            <a:rPr kumimoji="1" lang="ja-JP" altLang="en-US" b="0" dirty="0"/>
            <a:t>◎自力で作りきれた</a:t>
          </a:r>
          <a:endParaRPr kumimoji="1" lang="ja-JP" altLang="en-US" dirty="0"/>
        </a:p>
      </dgm:t>
    </dgm:pt>
    <dgm:pt modelId="{45F371D1-1B64-4604-89EF-972E2555ABF8}" type="parTrans" cxnId="{261BFB71-2AB2-4364-9A84-EE18194D867A}">
      <dgm:prSet/>
      <dgm:spPr/>
      <dgm:t>
        <a:bodyPr/>
        <a:lstStyle/>
        <a:p>
          <a:pPr algn="l"/>
          <a:endParaRPr kumimoji="1" lang="ja-JP" altLang="en-US"/>
        </a:p>
      </dgm:t>
    </dgm:pt>
    <dgm:pt modelId="{22E02CEA-65E6-4840-8886-08B12AD66622}" type="sibTrans" cxnId="{261BFB71-2AB2-4364-9A84-EE18194D867A}">
      <dgm:prSet/>
      <dgm:spPr/>
      <dgm:t>
        <a:bodyPr/>
        <a:lstStyle/>
        <a:p>
          <a:pPr algn="l"/>
          <a:endParaRPr kumimoji="1" lang="ja-JP" altLang="en-US"/>
        </a:p>
      </dgm:t>
    </dgm:pt>
    <dgm:pt modelId="{27035CC7-B4A8-4100-B6D8-B7911D37C722}">
      <dgm:prSet phldrT="[テキスト]"/>
      <dgm:spPr>
        <a:ln w="19050">
          <a:solidFill>
            <a:schemeClr val="tx1"/>
          </a:solidFill>
        </a:ln>
      </dgm:spPr>
      <dgm:t>
        <a:bodyPr/>
        <a:lstStyle/>
        <a:p>
          <a:pPr algn="ctr"/>
          <a:r>
            <a:rPr kumimoji="1" lang="ja-JP" altLang="en-US" b="1" dirty="0"/>
            <a:t>できなかったこと</a:t>
          </a:r>
        </a:p>
      </dgm:t>
    </dgm:pt>
    <dgm:pt modelId="{D968A602-C3EB-4877-826C-A51DD94FAE85}" type="parTrans" cxnId="{950B00FA-DE73-449A-8523-11098D866040}">
      <dgm:prSet/>
      <dgm:spPr/>
      <dgm:t>
        <a:bodyPr/>
        <a:lstStyle/>
        <a:p>
          <a:pPr algn="l"/>
          <a:endParaRPr kumimoji="1" lang="ja-JP" altLang="en-US"/>
        </a:p>
      </dgm:t>
    </dgm:pt>
    <dgm:pt modelId="{E331C6B2-7EF8-442D-9673-10A13F80B45C}" type="sibTrans" cxnId="{950B00FA-DE73-449A-8523-11098D866040}">
      <dgm:prSet/>
      <dgm:spPr/>
      <dgm:t>
        <a:bodyPr/>
        <a:lstStyle/>
        <a:p>
          <a:pPr algn="l"/>
          <a:endParaRPr kumimoji="1" lang="ja-JP" altLang="en-US"/>
        </a:p>
      </dgm:t>
    </dgm:pt>
    <dgm:pt modelId="{A1C8F1A6-E8E6-415F-99A7-BFF0CF1CEC97}">
      <dgm:prSet phldrT="[テキスト]"/>
      <dgm:spPr/>
      <dgm:t>
        <a:bodyPr/>
        <a:lstStyle/>
        <a:p>
          <a:pPr algn="ctr"/>
          <a:r>
            <a:rPr kumimoji="1" lang="en-US" altLang="ja-JP" dirty="0"/>
            <a:t>×</a:t>
          </a:r>
          <a:r>
            <a:rPr kumimoji="1" lang="ja-JP" altLang="en-US" dirty="0"/>
            <a:t>開発の計画を立てること</a:t>
          </a:r>
        </a:p>
      </dgm:t>
    </dgm:pt>
    <dgm:pt modelId="{3C6BEC57-E062-44BD-8086-36079C5AB2E9}" type="parTrans" cxnId="{CA714017-4DD9-463E-A0C5-BFC68B276978}">
      <dgm:prSet/>
      <dgm:spPr/>
      <dgm:t>
        <a:bodyPr/>
        <a:lstStyle/>
        <a:p>
          <a:pPr algn="l"/>
          <a:endParaRPr kumimoji="1" lang="ja-JP" altLang="en-US"/>
        </a:p>
      </dgm:t>
    </dgm:pt>
    <dgm:pt modelId="{6314A2D9-F3F9-4C9B-A9B8-3007A6D3D4A0}" type="sibTrans" cxnId="{CA714017-4DD9-463E-A0C5-BFC68B276978}">
      <dgm:prSet/>
      <dgm:spPr/>
      <dgm:t>
        <a:bodyPr/>
        <a:lstStyle/>
        <a:p>
          <a:pPr algn="l"/>
          <a:endParaRPr kumimoji="1" lang="ja-JP" altLang="en-US"/>
        </a:p>
      </dgm:t>
    </dgm:pt>
    <dgm:pt modelId="{A0FFE8A6-610B-485F-8486-3BDDBB4B6594}">
      <dgm:prSet phldrT="[テキスト]"/>
      <dgm:spPr/>
      <dgm:t>
        <a:bodyPr/>
        <a:lstStyle/>
        <a:p>
          <a:pPr algn="ctr"/>
          <a:r>
            <a:rPr kumimoji="1" lang="en-US" altLang="ja-JP" dirty="0"/>
            <a:t>×</a:t>
          </a:r>
          <a:r>
            <a:rPr kumimoji="1" lang="ja-JP" altLang="en-US" dirty="0"/>
            <a:t>システムテスト</a:t>
          </a:r>
        </a:p>
      </dgm:t>
    </dgm:pt>
    <dgm:pt modelId="{6E916D23-DA5E-46F0-A876-0C75683ED78E}" type="parTrans" cxnId="{45E45427-C8C5-4D31-B512-6448AE59BDE1}">
      <dgm:prSet/>
      <dgm:spPr/>
      <dgm:t>
        <a:bodyPr/>
        <a:lstStyle/>
        <a:p>
          <a:pPr algn="l"/>
          <a:endParaRPr kumimoji="1" lang="ja-JP" altLang="en-US"/>
        </a:p>
      </dgm:t>
    </dgm:pt>
    <dgm:pt modelId="{9B934F2F-2C37-48FE-902D-1DA5C449BDAE}" type="sibTrans" cxnId="{45E45427-C8C5-4D31-B512-6448AE59BDE1}">
      <dgm:prSet/>
      <dgm:spPr/>
      <dgm:t>
        <a:bodyPr/>
        <a:lstStyle/>
        <a:p>
          <a:pPr algn="l"/>
          <a:endParaRPr kumimoji="1" lang="ja-JP" altLang="en-US"/>
        </a:p>
      </dgm:t>
    </dgm:pt>
    <dgm:pt modelId="{85E88574-502F-481A-B1DB-B4A18ACE0B40}" type="pres">
      <dgm:prSet presAssocID="{8000A1F1-0C3E-4384-8A14-690B1F2B1F92}" presName="theList" presStyleCnt="0">
        <dgm:presLayoutVars>
          <dgm:dir/>
          <dgm:animLvl val="lvl"/>
          <dgm:resizeHandles val="exact"/>
        </dgm:presLayoutVars>
      </dgm:prSet>
      <dgm:spPr/>
    </dgm:pt>
    <dgm:pt modelId="{2B8AF9A0-AE66-4EAE-821D-DFDF12EC402F}" type="pres">
      <dgm:prSet presAssocID="{FE40DA56-E61E-4CEF-8B0B-A062598B3CF3}" presName="compNode" presStyleCnt="0"/>
      <dgm:spPr/>
    </dgm:pt>
    <dgm:pt modelId="{B60A08EC-8E8B-41ED-823C-85D641873671}" type="pres">
      <dgm:prSet presAssocID="{FE40DA56-E61E-4CEF-8B0B-A062598B3CF3}" presName="aNode" presStyleLbl="bgShp" presStyleIdx="0" presStyleCnt="2"/>
      <dgm:spPr/>
    </dgm:pt>
    <dgm:pt modelId="{3F9AC522-6EF4-45FF-80CF-A7E15D280694}" type="pres">
      <dgm:prSet presAssocID="{FE40DA56-E61E-4CEF-8B0B-A062598B3CF3}" presName="textNode" presStyleLbl="bgShp" presStyleIdx="0" presStyleCnt="2"/>
      <dgm:spPr/>
    </dgm:pt>
    <dgm:pt modelId="{CF414569-BFAC-440E-88E4-F42D783FB800}" type="pres">
      <dgm:prSet presAssocID="{FE40DA56-E61E-4CEF-8B0B-A062598B3CF3}" presName="compChildNode" presStyleCnt="0"/>
      <dgm:spPr/>
    </dgm:pt>
    <dgm:pt modelId="{2E6AE597-BB42-4965-BBB7-4CEB620D89F9}" type="pres">
      <dgm:prSet presAssocID="{FE40DA56-E61E-4CEF-8B0B-A062598B3CF3}" presName="theInnerList" presStyleCnt="0"/>
      <dgm:spPr/>
    </dgm:pt>
    <dgm:pt modelId="{702FB9C3-33EF-4039-9A1E-A8E43C78AA7F}" type="pres">
      <dgm:prSet presAssocID="{C56DF3AB-0C27-4A8B-849A-7E3739BDC086}" presName="childNode" presStyleLbl="node1" presStyleIdx="0" presStyleCnt="4" custScaleY="41160">
        <dgm:presLayoutVars>
          <dgm:bulletEnabled val="1"/>
        </dgm:presLayoutVars>
      </dgm:prSet>
      <dgm:spPr/>
    </dgm:pt>
    <dgm:pt modelId="{977E0339-4AD4-4C92-999E-9BAA48F9BFF8}" type="pres">
      <dgm:prSet presAssocID="{C56DF3AB-0C27-4A8B-849A-7E3739BDC086}" presName="aSpace2" presStyleCnt="0"/>
      <dgm:spPr/>
    </dgm:pt>
    <dgm:pt modelId="{D98FAF6D-07F1-4CC4-B7FC-A597BC2823F0}" type="pres">
      <dgm:prSet presAssocID="{906A7CA6-2A33-4DCE-BD21-A957D349D5DB}" presName="childNode" presStyleLbl="node1" presStyleIdx="1" presStyleCnt="4" custScaleY="41160">
        <dgm:presLayoutVars>
          <dgm:bulletEnabled val="1"/>
        </dgm:presLayoutVars>
      </dgm:prSet>
      <dgm:spPr/>
    </dgm:pt>
    <dgm:pt modelId="{C29D04D6-B3DD-4203-B06C-4EB09EC29555}" type="pres">
      <dgm:prSet presAssocID="{FE40DA56-E61E-4CEF-8B0B-A062598B3CF3}" presName="aSpace" presStyleCnt="0"/>
      <dgm:spPr/>
    </dgm:pt>
    <dgm:pt modelId="{4A758583-AE57-45FB-AD48-8B2991E252CE}" type="pres">
      <dgm:prSet presAssocID="{27035CC7-B4A8-4100-B6D8-B7911D37C722}" presName="compNode" presStyleCnt="0"/>
      <dgm:spPr/>
    </dgm:pt>
    <dgm:pt modelId="{2635FFD0-D93C-4BEC-B33D-95BF2E215D81}" type="pres">
      <dgm:prSet presAssocID="{27035CC7-B4A8-4100-B6D8-B7911D37C722}" presName="aNode" presStyleLbl="bgShp" presStyleIdx="1" presStyleCnt="2"/>
      <dgm:spPr/>
    </dgm:pt>
    <dgm:pt modelId="{720D1077-9B84-4EC0-A8A9-1289D733E337}" type="pres">
      <dgm:prSet presAssocID="{27035CC7-B4A8-4100-B6D8-B7911D37C722}" presName="textNode" presStyleLbl="bgShp" presStyleIdx="1" presStyleCnt="2"/>
      <dgm:spPr/>
    </dgm:pt>
    <dgm:pt modelId="{91CDBA0F-096A-490A-B9A9-8D95D2036CB3}" type="pres">
      <dgm:prSet presAssocID="{27035CC7-B4A8-4100-B6D8-B7911D37C722}" presName="compChildNode" presStyleCnt="0"/>
      <dgm:spPr/>
    </dgm:pt>
    <dgm:pt modelId="{777AC43E-A965-4781-8531-5ED1046C78DA}" type="pres">
      <dgm:prSet presAssocID="{27035CC7-B4A8-4100-B6D8-B7911D37C722}" presName="theInnerList" presStyleCnt="0"/>
      <dgm:spPr/>
    </dgm:pt>
    <dgm:pt modelId="{B5B173DB-F897-43FA-B046-BB729DE9401D}" type="pres">
      <dgm:prSet presAssocID="{A1C8F1A6-E8E6-415F-99A7-BFF0CF1CEC97}" presName="childNode" presStyleLbl="node1" presStyleIdx="2" presStyleCnt="4" custScaleY="41160">
        <dgm:presLayoutVars>
          <dgm:bulletEnabled val="1"/>
        </dgm:presLayoutVars>
      </dgm:prSet>
      <dgm:spPr/>
    </dgm:pt>
    <dgm:pt modelId="{992A9BE3-68F7-41F9-900C-403F30B26559}" type="pres">
      <dgm:prSet presAssocID="{A1C8F1A6-E8E6-415F-99A7-BFF0CF1CEC97}" presName="aSpace2" presStyleCnt="0"/>
      <dgm:spPr/>
    </dgm:pt>
    <dgm:pt modelId="{F17C4A07-2405-4761-94B3-DE53EFC59168}" type="pres">
      <dgm:prSet presAssocID="{A0FFE8A6-610B-485F-8486-3BDDBB4B6594}" presName="childNode" presStyleLbl="node1" presStyleIdx="3" presStyleCnt="4" custScaleY="41160">
        <dgm:presLayoutVars>
          <dgm:bulletEnabled val="1"/>
        </dgm:presLayoutVars>
      </dgm:prSet>
      <dgm:spPr/>
    </dgm:pt>
  </dgm:ptLst>
  <dgm:cxnLst>
    <dgm:cxn modelId="{4A2D3601-F0D4-4D12-A1F9-7EE3D212B56A}" srcId="{FE40DA56-E61E-4CEF-8B0B-A062598B3CF3}" destId="{C56DF3AB-0C27-4A8B-849A-7E3739BDC086}" srcOrd="0" destOrd="0" parTransId="{C6C302B1-82D6-48D0-8653-6F46AC18CFE5}" sibTransId="{60B7F85D-66DD-4AC9-95D0-3579A96DA156}"/>
    <dgm:cxn modelId="{99AFA413-DBCD-478E-878C-598E1F5E2DC5}" type="presOf" srcId="{A0FFE8A6-610B-485F-8486-3BDDBB4B6594}" destId="{F17C4A07-2405-4761-94B3-DE53EFC59168}" srcOrd="0" destOrd="0" presId="urn:microsoft.com/office/officeart/2005/8/layout/lProcess2"/>
    <dgm:cxn modelId="{CA714017-4DD9-463E-A0C5-BFC68B276978}" srcId="{27035CC7-B4A8-4100-B6D8-B7911D37C722}" destId="{A1C8F1A6-E8E6-415F-99A7-BFF0CF1CEC97}" srcOrd="0" destOrd="0" parTransId="{3C6BEC57-E062-44BD-8086-36079C5AB2E9}" sibTransId="{6314A2D9-F3F9-4C9B-A9B8-3007A6D3D4A0}"/>
    <dgm:cxn modelId="{970C6F17-D29B-4B71-B4A0-5B88344FCFE2}" type="presOf" srcId="{A1C8F1A6-E8E6-415F-99A7-BFF0CF1CEC97}" destId="{B5B173DB-F897-43FA-B046-BB729DE9401D}" srcOrd="0" destOrd="0" presId="urn:microsoft.com/office/officeart/2005/8/layout/lProcess2"/>
    <dgm:cxn modelId="{C610A118-94A7-41A9-A9A0-0B2A499BB07E}" type="presOf" srcId="{8000A1F1-0C3E-4384-8A14-690B1F2B1F92}" destId="{85E88574-502F-481A-B1DB-B4A18ACE0B40}" srcOrd="0" destOrd="0" presId="urn:microsoft.com/office/officeart/2005/8/layout/lProcess2"/>
    <dgm:cxn modelId="{45E45427-C8C5-4D31-B512-6448AE59BDE1}" srcId="{27035CC7-B4A8-4100-B6D8-B7911D37C722}" destId="{A0FFE8A6-610B-485F-8486-3BDDBB4B6594}" srcOrd="1" destOrd="0" parTransId="{6E916D23-DA5E-46F0-A876-0C75683ED78E}" sibTransId="{9B934F2F-2C37-48FE-902D-1DA5C449BDAE}"/>
    <dgm:cxn modelId="{F85DF73D-01FF-4E0B-BFC1-469F47C72503}" type="presOf" srcId="{27035CC7-B4A8-4100-B6D8-B7911D37C722}" destId="{2635FFD0-D93C-4BEC-B33D-95BF2E215D81}" srcOrd="0" destOrd="0" presId="urn:microsoft.com/office/officeart/2005/8/layout/lProcess2"/>
    <dgm:cxn modelId="{3990F367-2FDF-49F5-A86D-39723A162BF8}" type="presOf" srcId="{FE40DA56-E61E-4CEF-8B0B-A062598B3CF3}" destId="{B60A08EC-8E8B-41ED-823C-85D641873671}" srcOrd="0" destOrd="0" presId="urn:microsoft.com/office/officeart/2005/8/layout/lProcess2"/>
    <dgm:cxn modelId="{261BFB71-2AB2-4364-9A84-EE18194D867A}" srcId="{FE40DA56-E61E-4CEF-8B0B-A062598B3CF3}" destId="{906A7CA6-2A33-4DCE-BD21-A957D349D5DB}" srcOrd="1" destOrd="0" parTransId="{45F371D1-1B64-4604-89EF-972E2555ABF8}" sibTransId="{22E02CEA-65E6-4840-8886-08B12AD66622}"/>
    <dgm:cxn modelId="{DCA23A55-D80E-422C-A299-2CC72DEA0330}" type="presOf" srcId="{906A7CA6-2A33-4DCE-BD21-A957D349D5DB}" destId="{D98FAF6D-07F1-4CC4-B7FC-A597BC2823F0}" srcOrd="0" destOrd="0" presId="urn:microsoft.com/office/officeart/2005/8/layout/lProcess2"/>
    <dgm:cxn modelId="{87FC0356-237D-4B2C-BA50-7EA24AE71738}" type="presOf" srcId="{27035CC7-B4A8-4100-B6D8-B7911D37C722}" destId="{720D1077-9B84-4EC0-A8A9-1289D733E337}" srcOrd="1" destOrd="0" presId="urn:microsoft.com/office/officeart/2005/8/layout/lProcess2"/>
    <dgm:cxn modelId="{9FBBC2A1-DFF3-4F19-98B1-106C77AE0253}" type="presOf" srcId="{FE40DA56-E61E-4CEF-8B0B-A062598B3CF3}" destId="{3F9AC522-6EF4-45FF-80CF-A7E15D280694}" srcOrd="1" destOrd="0" presId="urn:microsoft.com/office/officeart/2005/8/layout/lProcess2"/>
    <dgm:cxn modelId="{5D1A1DA7-4EE8-4DA9-B45B-E1D5EA7E50B7}" type="presOf" srcId="{C56DF3AB-0C27-4A8B-849A-7E3739BDC086}" destId="{702FB9C3-33EF-4039-9A1E-A8E43C78AA7F}" srcOrd="0" destOrd="0" presId="urn:microsoft.com/office/officeart/2005/8/layout/lProcess2"/>
    <dgm:cxn modelId="{69DF54C2-21D0-453E-ADDB-D919BED08DF7}" srcId="{8000A1F1-0C3E-4384-8A14-690B1F2B1F92}" destId="{FE40DA56-E61E-4CEF-8B0B-A062598B3CF3}" srcOrd="0" destOrd="0" parTransId="{9D08F3CE-06F8-4FA0-9D08-3E5579C7CD1C}" sibTransId="{243C09B8-D2D6-4E6C-B12B-8A3C9C10226B}"/>
    <dgm:cxn modelId="{950B00FA-DE73-449A-8523-11098D866040}" srcId="{8000A1F1-0C3E-4384-8A14-690B1F2B1F92}" destId="{27035CC7-B4A8-4100-B6D8-B7911D37C722}" srcOrd="1" destOrd="0" parTransId="{D968A602-C3EB-4877-826C-A51DD94FAE85}" sibTransId="{E331C6B2-7EF8-442D-9673-10A13F80B45C}"/>
    <dgm:cxn modelId="{03EA57B1-7549-46A7-A730-E7B0434A3CD9}" type="presParOf" srcId="{85E88574-502F-481A-B1DB-B4A18ACE0B40}" destId="{2B8AF9A0-AE66-4EAE-821D-DFDF12EC402F}" srcOrd="0" destOrd="0" presId="urn:microsoft.com/office/officeart/2005/8/layout/lProcess2"/>
    <dgm:cxn modelId="{1E11EC81-71EA-4D40-8A37-7538C07C5403}" type="presParOf" srcId="{2B8AF9A0-AE66-4EAE-821D-DFDF12EC402F}" destId="{B60A08EC-8E8B-41ED-823C-85D641873671}" srcOrd="0" destOrd="0" presId="urn:microsoft.com/office/officeart/2005/8/layout/lProcess2"/>
    <dgm:cxn modelId="{2661258F-ABFD-4E6D-9A56-D65A64EA0F9B}" type="presParOf" srcId="{2B8AF9A0-AE66-4EAE-821D-DFDF12EC402F}" destId="{3F9AC522-6EF4-45FF-80CF-A7E15D280694}" srcOrd="1" destOrd="0" presId="urn:microsoft.com/office/officeart/2005/8/layout/lProcess2"/>
    <dgm:cxn modelId="{4AE1BDCE-4CF8-49F4-B58E-EDA7FC5F6914}" type="presParOf" srcId="{2B8AF9A0-AE66-4EAE-821D-DFDF12EC402F}" destId="{CF414569-BFAC-440E-88E4-F42D783FB800}" srcOrd="2" destOrd="0" presId="urn:microsoft.com/office/officeart/2005/8/layout/lProcess2"/>
    <dgm:cxn modelId="{CE36FB9D-8705-45F1-B661-D28221803BBE}" type="presParOf" srcId="{CF414569-BFAC-440E-88E4-F42D783FB800}" destId="{2E6AE597-BB42-4965-BBB7-4CEB620D89F9}" srcOrd="0" destOrd="0" presId="urn:microsoft.com/office/officeart/2005/8/layout/lProcess2"/>
    <dgm:cxn modelId="{B6F218BF-6769-4CAE-9D8F-4FA2CDF42084}" type="presParOf" srcId="{2E6AE597-BB42-4965-BBB7-4CEB620D89F9}" destId="{702FB9C3-33EF-4039-9A1E-A8E43C78AA7F}" srcOrd="0" destOrd="0" presId="urn:microsoft.com/office/officeart/2005/8/layout/lProcess2"/>
    <dgm:cxn modelId="{28231D8F-DFA6-4C28-95DC-F19A8BE12146}" type="presParOf" srcId="{2E6AE597-BB42-4965-BBB7-4CEB620D89F9}" destId="{977E0339-4AD4-4C92-999E-9BAA48F9BFF8}" srcOrd="1" destOrd="0" presId="urn:microsoft.com/office/officeart/2005/8/layout/lProcess2"/>
    <dgm:cxn modelId="{57E825D6-F72D-4785-9176-81AFF6F9EBAB}" type="presParOf" srcId="{2E6AE597-BB42-4965-BBB7-4CEB620D89F9}" destId="{D98FAF6D-07F1-4CC4-B7FC-A597BC2823F0}" srcOrd="2" destOrd="0" presId="urn:microsoft.com/office/officeart/2005/8/layout/lProcess2"/>
    <dgm:cxn modelId="{61291FAE-0419-47C3-BC8B-315254D00EFC}" type="presParOf" srcId="{85E88574-502F-481A-B1DB-B4A18ACE0B40}" destId="{C29D04D6-B3DD-4203-B06C-4EB09EC29555}" srcOrd="1" destOrd="0" presId="urn:microsoft.com/office/officeart/2005/8/layout/lProcess2"/>
    <dgm:cxn modelId="{66682F95-12C9-48C2-A0D9-C34E49DD4100}" type="presParOf" srcId="{85E88574-502F-481A-B1DB-B4A18ACE0B40}" destId="{4A758583-AE57-45FB-AD48-8B2991E252CE}" srcOrd="2" destOrd="0" presId="urn:microsoft.com/office/officeart/2005/8/layout/lProcess2"/>
    <dgm:cxn modelId="{96998C64-D4B4-4E0F-B9B2-3BCFE70ACAC3}" type="presParOf" srcId="{4A758583-AE57-45FB-AD48-8B2991E252CE}" destId="{2635FFD0-D93C-4BEC-B33D-95BF2E215D81}" srcOrd="0" destOrd="0" presId="urn:microsoft.com/office/officeart/2005/8/layout/lProcess2"/>
    <dgm:cxn modelId="{B8BF961A-2B58-4D74-980D-0284A4011B99}" type="presParOf" srcId="{4A758583-AE57-45FB-AD48-8B2991E252CE}" destId="{720D1077-9B84-4EC0-A8A9-1289D733E337}" srcOrd="1" destOrd="0" presId="urn:microsoft.com/office/officeart/2005/8/layout/lProcess2"/>
    <dgm:cxn modelId="{ED1B8B70-DC73-40C8-99D6-F80ED8963607}" type="presParOf" srcId="{4A758583-AE57-45FB-AD48-8B2991E252CE}" destId="{91CDBA0F-096A-490A-B9A9-8D95D2036CB3}" srcOrd="2" destOrd="0" presId="urn:microsoft.com/office/officeart/2005/8/layout/lProcess2"/>
    <dgm:cxn modelId="{8D93D536-C9E1-444D-B8CC-813B6C39B51A}" type="presParOf" srcId="{91CDBA0F-096A-490A-B9A9-8D95D2036CB3}" destId="{777AC43E-A965-4781-8531-5ED1046C78DA}" srcOrd="0" destOrd="0" presId="urn:microsoft.com/office/officeart/2005/8/layout/lProcess2"/>
    <dgm:cxn modelId="{A1D42DCD-D98C-487A-A830-BA217B1C2C7E}" type="presParOf" srcId="{777AC43E-A965-4781-8531-5ED1046C78DA}" destId="{B5B173DB-F897-43FA-B046-BB729DE9401D}" srcOrd="0" destOrd="0" presId="urn:microsoft.com/office/officeart/2005/8/layout/lProcess2"/>
    <dgm:cxn modelId="{F22ADA1B-E8F6-44E5-B4FE-DA11A052F978}" type="presParOf" srcId="{777AC43E-A965-4781-8531-5ED1046C78DA}" destId="{992A9BE3-68F7-41F9-900C-403F30B26559}" srcOrd="1" destOrd="0" presId="urn:microsoft.com/office/officeart/2005/8/layout/lProcess2"/>
    <dgm:cxn modelId="{43F16317-CB9B-4B9F-B3FA-0EAF20C6546E}" type="presParOf" srcId="{777AC43E-A965-4781-8531-5ED1046C78DA}" destId="{F17C4A07-2405-4761-94B3-DE53EFC59168}"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08521A67-2232-4FE1-A5DD-1D6189B2FA6C}" type="doc">
      <dgm:prSet loTypeId="urn:microsoft.com/office/officeart/2005/8/layout/hProcess9" loCatId="process" qsTypeId="urn:microsoft.com/office/officeart/2005/8/quickstyle/simple1" qsCatId="simple" csTypeId="urn:microsoft.com/office/officeart/2005/8/colors/accent0_1" csCatId="mainScheme" phldr="1"/>
      <dgm:spPr/>
      <dgm:t>
        <a:bodyPr/>
        <a:lstStyle/>
        <a:p>
          <a:endParaRPr kumimoji="1" lang="ja-JP" altLang="en-US"/>
        </a:p>
      </dgm:t>
    </dgm:pt>
    <dgm:pt modelId="{FBD823AA-90CA-437E-97E9-3C2A2D131254}">
      <dgm:prSet phldrT="[テキスト]"/>
      <dgm:spPr/>
      <dgm:t>
        <a:bodyPr/>
        <a:lstStyle/>
        <a:p>
          <a:pPr>
            <a:lnSpc>
              <a:spcPct val="100000"/>
            </a:lnSpc>
          </a:pPr>
          <a:r>
            <a:rPr kumimoji="1" lang="ja-JP" altLang="en-US" b="1" dirty="0"/>
            <a:t>開発環境構築</a:t>
          </a:r>
        </a:p>
      </dgm:t>
    </dgm:pt>
    <dgm:pt modelId="{E26C374D-5E0F-4C4D-8B2E-AA8C25F9D0DA}" type="parTrans" cxnId="{ECAFB847-AB4F-4057-B2AA-EA6FF22B3729}">
      <dgm:prSet/>
      <dgm:spPr/>
      <dgm:t>
        <a:bodyPr/>
        <a:lstStyle/>
        <a:p>
          <a:endParaRPr kumimoji="1" lang="ja-JP" altLang="en-US" b="1"/>
        </a:p>
      </dgm:t>
    </dgm:pt>
    <dgm:pt modelId="{145EE510-A183-44A3-8D08-C21C95808B7C}" type="sibTrans" cxnId="{ECAFB847-AB4F-4057-B2AA-EA6FF22B3729}">
      <dgm:prSet/>
      <dgm:spPr/>
      <dgm:t>
        <a:bodyPr/>
        <a:lstStyle/>
        <a:p>
          <a:endParaRPr kumimoji="1" lang="ja-JP" altLang="en-US" b="1"/>
        </a:p>
      </dgm:t>
    </dgm:pt>
    <dgm:pt modelId="{670C2432-9584-4E7E-B638-D2A67B82F74F}">
      <dgm:prSet phldrT="[テキスト]"/>
      <dgm:spPr/>
      <dgm:t>
        <a:bodyPr/>
        <a:lstStyle/>
        <a:p>
          <a:pPr>
            <a:lnSpc>
              <a:spcPct val="100000"/>
            </a:lnSpc>
          </a:pPr>
          <a:r>
            <a:rPr kumimoji="1" lang="en-US" altLang="ja-JP" b="1" dirty="0"/>
            <a:t>tkinter</a:t>
          </a:r>
          <a:r>
            <a:rPr kumimoji="1" lang="ja-JP" altLang="en-US" b="1" dirty="0"/>
            <a:t>で</a:t>
          </a:r>
          <a:r>
            <a:rPr kumimoji="1" lang="en-US" altLang="ja-JP" b="1" dirty="0"/>
            <a:t>GUI</a:t>
          </a:r>
          <a:r>
            <a:rPr kumimoji="1" lang="ja-JP" altLang="en-US" b="1" dirty="0"/>
            <a:t>作成</a:t>
          </a:r>
        </a:p>
      </dgm:t>
    </dgm:pt>
    <dgm:pt modelId="{3328EB73-F1C1-49F2-A981-AF3D37F4D4F6}" type="parTrans" cxnId="{CD5157BA-2A1F-4110-9E8F-79B8A9A2B56E}">
      <dgm:prSet/>
      <dgm:spPr/>
      <dgm:t>
        <a:bodyPr/>
        <a:lstStyle/>
        <a:p>
          <a:endParaRPr kumimoji="1" lang="ja-JP" altLang="en-US" b="1"/>
        </a:p>
      </dgm:t>
    </dgm:pt>
    <dgm:pt modelId="{7865BBDB-1F96-429F-9F7E-ECD8929334C9}" type="sibTrans" cxnId="{CD5157BA-2A1F-4110-9E8F-79B8A9A2B56E}">
      <dgm:prSet/>
      <dgm:spPr/>
      <dgm:t>
        <a:bodyPr/>
        <a:lstStyle/>
        <a:p>
          <a:endParaRPr kumimoji="1" lang="ja-JP" altLang="en-US" b="1"/>
        </a:p>
      </dgm:t>
    </dgm:pt>
    <dgm:pt modelId="{DBA1384A-E2E2-49A6-83AA-FC243057F931}">
      <dgm:prSet phldrT="[テキスト]"/>
      <dgm:spPr/>
      <dgm:t>
        <a:bodyPr/>
        <a:lstStyle/>
        <a:p>
          <a:pPr>
            <a:lnSpc>
              <a:spcPct val="100000"/>
            </a:lnSpc>
          </a:pPr>
          <a:r>
            <a:rPr kumimoji="1" lang="en-US" altLang="ja-JP" b="1" dirty="0"/>
            <a:t>pyinstaller</a:t>
          </a:r>
          <a:r>
            <a:rPr kumimoji="1" lang="ja-JP" altLang="en-US" b="1" dirty="0"/>
            <a:t>で</a:t>
          </a:r>
          <a:endParaRPr kumimoji="1" lang="en-US" altLang="ja-JP" b="1" dirty="0"/>
        </a:p>
        <a:p>
          <a:pPr>
            <a:lnSpc>
              <a:spcPct val="100000"/>
            </a:lnSpc>
          </a:pPr>
          <a:r>
            <a:rPr kumimoji="1" lang="en-US" altLang="ja-JP" b="1" dirty="0"/>
            <a:t>exe</a:t>
          </a:r>
          <a:r>
            <a:rPr kumimoji="1" lang="ja-JP" altLang="en-US" b="1" dirty="0"/>
            <a:t>化</a:t>
          </a:r>
        </a:p>
      </dgm:t>
    </dgm:pt>
    <dgm:pt modelId="{467A90B3-0581-4F0A-89F0-14E6F3037658}" type="parTrans" cxnId="{1E41A60A-CD69-4A0E-9989-8595D6EAE9E1}">
      <dgm:prSet/>
      <dgm:spPr/>
      <dgm:t>
        <a:bodyPr/>
        <a:lstStyle/>
        <a:p>
          <a:endParaRPr kumimoji="1" lang="ja-JP" altLang="en-US" b="1"/>
        </a:p>
      </dgm:t>
    </dgm:pt>
    <dgm:pt modelId="{722E3A3D-669F-4690-BCB5-41F5E6F4E831}" type="sibTrans" cxnId="{1E41A60A-CD69-4A0E-9989-8595D6EAE9E1}">
      <dgm:prSet/>
      <dgm:spPr/>
      <dgm:t>
        <a:bodyPr/>
        <a:lstStyle/>
        <a:p>
          <a:endParaRPr kumimoji="1" lang="ja-JP" altLang="en-US" b="1"/>
        </a:p>
      </dgm:t>
    </dgm:pt>
    <dgm:pt modelId="{DC0F4AB1-ED35-4692-AF89-8F4D9C67A486}">
      <dgm:prSet phldrT="[テキスト]"/>
      <dgm:spPr/>
      <dgm:t>
        <a:bodyPr/>
        <a:lstStyle/>
        <a:p>
          <a:pPr>
            <a:lnSpc>
              <a:spcPct val="100000"/>
            </a:lnSpc>
          </a:pPr>
          <a:r>
            <a:rPr kumimoji="1" lang="en-US" altLang="ja-JP" b="1" dirty="0"/>
            <a:t>Selenium</a:t>
          </a:r>
          <a:r>
            <a:rPr kumimoji="1" lang="ja-JP" altLang="en-US" b="1" dirty="0"/>
            <a:t>を使って打刻のプログラムを書く</a:t>
          </a:r>
          <a:endParaRPr kumimoji="1" lang="en-US" altLang="ja-JP" b="1" dirty="0"/>
        </a:p>
      </dgm:t>
    </dgm:pt>
    <dgm:pt modelId="{365D3DE9-B6D8-45F5-80C0-2714B9C6F4F4}" type="parTrans" cxnId="{FF4FE9E3-21AA-4B62-8CD9-EFB853CE7D18}">
      <dgm:prSet/>
      <dgm:spPr/>
      <dgm:t>
        <a:bodyPr/>
        <a:lstStyle/>
        <a:p>
          <a:endParaRPr kumimoji="1" lang="ja-JP" altLang="en-US" b="1"/>
        </a:p>
      </dgm:t>
    </dgm:pt>
    <dgm:pt modelId="{72CD29F6-3FEF-4BF1-9E1B-6D7FC261937F}" type="sibTrans" cxnId="{FF4FE9E3-21AA-4B62-8CD9-EFB853CE7D18}">
      <dgm:prSet/>
      <dgm:spPr/>
      <dgm:t>
        <a:bodyPr/>
        <a:lstStyle/>
        <a:p>
          <a:endParaRPr kumimoji="1" lang="ja-JP" altLang="en-US" b="1"/>
        </a:p>
      </dgm:t>
    </dgm:pt>
    <dgm:pt modelId="{FE88396B-4384-4DFA-B951-2C2144BDBEE4}" type="pres">
      <dgm:prSet presAssocID="{08521A67-2232-4FE1-A5DD-1D6189B2FA6C}" presName="CompostProcess" presStyleCnt="0">
        <dgm:presLayoutVars>
          <dgm:dir/>
          <dgm:resizeHandles val="exact"/>
        </dgm:presLayoutVars>
      </dgm:prSet>
      <dgm:spPr/>
    </dgm:pt>
    <dgm:pt modelId="{169CEAAA-2D9B-47FB-A913-7CEA3611AB4A}" type="pres">
      <dgm:prSet presAssocID="{08521A67-2232-4FE1-A5DD-1D6189B2FA6C}" presName="arrow" presStyleLbl="bgShp" presStyleIdx="0" presStyleCnt="1"/>
      <dgm:spPr/>
    </dgm:pt>
    <dgm:pt modelId="{F739BCF5-3454-4FD1-806B-5AE507BE14B9}" type="pres">
      <dgm:prSet presAssocID="{08521A67-2232-4FE1-A5DD-1D6189B2FA6C}" presName="linearProcess" presStyleCnt="0"/>
      <dgm:spPr/>
    </dgm:pt>
    <dgm:pt modelId="{FAB3E01F-4C4A-4392-8C1A-140A7B0F973A}" type="pres">
      <dgm:prSet presAssocID="{FBD823AA-90CA-437E-97E9-3C2A2D131254}" presName="textNode" presStyleLbl="node1" presStyleIdx="0" presStyleCnt="4">
        <dgm:presLayoutVars>
          <dgm:bulletEnabled val="1"/>
        </dgm:presLayoutVars>
      </dgm:prSet>
      <dgm:spPr/>
    </dgm:pt>
    <dgm:pt modelId="{D2700E5A-9A9A-4FD3-A9E7-1E76E19E81CF}" type="pres">
      <dgm:prSet presAssocID="{145EE510-A183-44A3-8D08-C21C95808B7C}" presName="sibTrans" presStyleCnt="0"/>
      <dgm:spPr/>
    </dgm:pt>
    <dgm:pt modelId="{33CCBB09-7E71-4500-B3B9-81AA52B9627B}" type="pres">
      <dgm:prSet presAssocID="{DC0F4AB1-ED35-4692-AF89-8F4D9C67A486}" presName="textNode" presStyleLbl="node1" presStyleIdx="1" presStyleCnt="4">
        <dgm:presLayoutVars>
          <dgm:bulletEnabled val="1"/>
        </dgm:presLayoutVars>
      </dgm:prSet>
      <dgm:spPr/>
    </dgm:pt>
    <dgm:pt modelId="{A8C88F77-68D6-4841-B110-4A546F63343A}" type="pres">
      <dgm:prSet presAssocID="{72CD29F6-3FEF-4BF1-9E1B-6D7FC261937F}" presName="sibTrans" presStyleCnt="0"/>
      <dgm:spPr/>
    </dgm:pt>
    <dgm:pt modelId="{228D7CF9-3B90-45F6-B6A9-412532DE31CF}" type="pres">
      <dgm:prSet presAssocID="{670C2432-9584-4E7E-B638-D2A67B82F74F}" presName="textNode" presStyleLbl="node1" presStyleIdx="2" presStyleCnt="4">
        <dgm:presLayoutVars>
          <dgm:bulletEnabled val="1"/>
        </dgm:presLayoutVars>
      </dgm:prSet>
      <dgm:spPr/>
    </dgm:pt>
    <dgm:pt modelId="{23B256D5-9927-4CDA-97F1-FD9113E17F88}" type="pres">
      <dgm:prSet presAssocID="{7865BBDB-1F96-429F-9F7E-ECD8929334C9}" presName="sibTrans" presStyleCnt="0"/>
      <dgm:spPr/>
    </dgm:pt>
    <dgm:pt modelId="{0B877217-B317-4F2A-8AA1-6AF0FCFD4DEE}" type="pres">
      <dgm:prSet presAssocID="{DBA1384A-E2E2-49A6-83AA-FC243057F931}" presName="textNode" presStyleLbl="node1" presStyleIdx="3" presStyleCnt="4">
        <dgm:presLayoutVars>
          <dgm:bulletEnabled val="1"/>
        </dgm:presLayoutVars>
      </dgm:prSet>
      <dgm:spPr/>
    </dgm:pt>
  </dgm:ptLst>
  <dgm:cxnLst>
    <dgm:cxn modelId="{1E41A60A-CD69-4A0E-9989-8595D6EAE9E1}" srcId="{08521A67-2232-4FE1-A5DD-1D6189B2FA6C}" destId="{DBA1384A-E2E2-49A6-83AA-FC243057F931}" srcOrd="3" destOrd="0" parTransId="{467A90B3-0581-4F0A-89F0-14E6F3037658}" sibTransId="{722E3A3D-669F-4690-BCB5-41F5E6F4E831}"/>
    <dgm:cxn modelId="{7E071313-5233-4F8C-8160-C3308B52C75D}" type="presOf" srcId="{DBA1384A-E2E2-49A6-83AA-FC243057F931}" destId="{0B877217-B317-4F2A-8AA1-6AF0FCFD4DEE}" srcOrd="0" destOrd="0" presId="urn:microsoft.com/office/officeart/2005/8/layout/hProcess9"/>
    <dgm:cxn modelId="{887F4E25-EA7E-4D2B-A55F-28E18CA1D991}" type="presOf" srcId="{FBD823AA-90CA-437E-97E9-3C2A2D131254}" destId="{FAB3E01F-4C4A-4392-8C1A-140A7B0F973A}" srcOrd="0" destOrd="0" presId="urn:microsoft.com/office/officeart/2005/8/layout/hProcess9"/>
    <dgm:cxn modelId="{ECAFB847-AB4F-4057-B2AA-EA6FF22B3729}" srcId="{08521A67-2232-4FE1-A5DD-1D6189B2FA6C}" destId="{FBD823AA-90CA-437E-97E9-3C2A2D131254}" srcOrd="0" destOrd="0" parTransId="{E26C374D-5E0F-4C4D-8B2E-AA8C25F9D0DA}" sibTransId="{145EE510-A183-44A3-8D08-C21C95808B7C}"/>
    <dgm:cxn modelId="{5DB5D3A7-9B0D-4074-8B79-E354CB45421B}" type="presOf" srcId="{670C2432-9584-4E7E-B638-D2A67B82F74F}" destId="{228D7CF9-3B90-45F6-B6A9-412532DE31CF}" srcOrd="0" destOrd="0" presId="urn:microsoft.com/office/officeart/2005/8/layout/hProcess9"/>
    <dgm:cxn modelId="{CD5157BA-2A1F-4110-9E8F-79B8A9A2B56E}" srcId="{08521A67-2232-4FE1-A5DD-1D6189B2FA6C}" destId="{670C2432-9584-4E7E-B638-D2A67B82F74F}" srcOrd="2" destOrd="0" parTransId="{3328EB73-F1C1-49F2-A981-AF3D37F4D4F6}" sibTransId="{7865BBDB-1F96-429F-9F7E-ECD8929334C9}"/>
    <dgm:cxn modelId="{4C6912DA-5D37-485D-ADF8-EDF26871648F}" type="presOf" srcId="{08521A67-2232-4FE1-A5DD-1D6189B2FA6C}" destId="{FE88396B-4384-4DFA-B951-2C2144BDBEE4}" srcOrd="0" destOrd="0" presId="urn:microsoft.com/office/officeart/2005/8/layout/hProcess9"/>
    <dgm:cxn modelId="{FF4FE9E3-21AA-4B62-8CD9-EFB853CE7D18}" srcId="{08521A67-2232-4FE1-A5DD-1D6189B2FA6C}" destId="{DC0F4AB1-ED35-4692-AF89-8F4D9C67A486}" srcOrd="1" destOrd="0" parTransId="{365D3DE9-B6D8-45F5-80C0-2714B9C6F4F4}" sibTransId="{72CD29F6-3FEF-4BF1-9E1B-6D7FC261937F}"/>
    <dgm:cxn modelId="{989A15F0-DE99-4C02-BA3F-786177739429}" type="presOf" srcId="{DC0F4AB1-ED35-4692-AF89-8F4D9C67A486}" destId="{33CCBB09-7E71-4500-B3B9-81AA52B9627B}" srcOrd="0" destOrd="0" presId="urn:microsoft.com/office/officeart/2005/8/layout/hProcess9"/>
    <dgm:cxn modelId="{E3A8F5C6-88A2-4A01-B3B5-C764EA00CC12}" type="presParOf" srcId="{FE88396B-4384-4DFA-B951-2C2144BDBEE4}" destId="{169CEAAA-2D9B-47FB-A913-7CEA3611AB4A}" srcOrd="0" destOrd="0" presId="urn:microsoft.com/office/officeart/2005/8/layout/hProcess9"/>
    <dgm:cxn modelId="{16E942E4-C2DB-47FF-9E08-196B5ED47F08}" type="presParOf" srcId="{FE88396B-4384-4DFA-B951-2C2144BDBEE4}" destId="{F739BCF5-3454-4FD1-806B-5AE507BE14B9}" srcOrd="1" destOrd="0" presId="urn:microsoft.com/office/officeart/2005/8/layout/hProcess9"/>
    <dgm:cxn modelId="{57794307-0BFD-49AC-809F-E195E3BC31AB}" type="presParOf" srcId="{F739BCF5-3454-4FD1-806B-5AE507BE14B9}" destId="{FAB3E01F-4C4A-4392-8C1A-140A7B0F973A}" srcOrd="0" destOrd="0" presId="urn:microsoft.com/office/officeart/2005/8/layout/hProcess9"/>
    <dgm:cxn modelId="{ADCE7ACC-5452-4B48-9765-7528AB1FFC80}" type="presParOf" srcId="{F739BCF5-3454-4FD1-806B-5AE507BE14B9}" destId="{D2700E5A-9A9A-4FD3-A9E7-1E76E19E81CF}" srcOrd="1" destOrd="0" presId="urn:microsoft.com/office/officeart/2005/8/layout/hProcess9"/>
    <dgm:cxn modelId="{FBD70A09-95B1-4BC3-8894-9638E2F99B71}" type="presParOf" srcId="{F739BCF5-3454-4FD1-806B-5AE507BE14B9}" destId="{33CCBB09-7E71-4500-B3B9-81AA52B9627B}" srcOrd="2" destOrd="0" presId="urn:microsoft.com/office/officeart/2005/8/layout/hProcess9"/>
    <dgm:cxn modelId="{345822D0-8A78-4091-8528-AE800CD6F1B0}" type="presParOf" srcId="{F739BCF5-3454-4FD1-806B-5AE507BE14B9}" destId="{A8C88F77-68D6-4841-B110-4A546F63343A}" srcOrd="3" destOrd="0" presId="urn:microsoft.com/office/officeart/2005/8/layout/hProcess9"/>
    <dgm:cxn modelId="{86497A4C-EEEA-4B7F-9A8A-8CC363B460F2}" type="presParOf" srcId="{F739BCF5-3454-4FD1-806B-5AE507BE14B9}" destId="{228D7CF9-3B90-45F6-B6A9-412532DE31CF}" srcOrd="4" destOrd="0" presId="urn:microsoft.com/office/officeart/2005/8/layout/hProcess9"/>
    <dgm:cxn modelId="{A4F7998A-CB63-4CB6-AF54-3AEB59165614}" type="presParOf" srcId="{F739BCF5-3454-4FD1-806B-5AE507BE14B9}" destId="{23B256D5-9927-4CDA-97F1-FD9113E17F88}" srcOrd="5" destOrd="0" presId="urn:microsoft.com/office/officeart/2005/8/layout/hProcess9"/>
    <dgm:cxn modelId="{8B276492-FCC3-4C38-ACDF-A25AD4124DBF}" type="presParOf" srcId="{F739BCF5-3454-4FD1-806B-5AE507BE14B9}" destId="{0B877217-B317-4F2A-8AA1-6AF0FCFD4DEE}"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8000A1F1-0C3E-4384-8A14-690B1F2B1F92}" type="doc">
      <dgm:prSet loTypeId="urn:microsoft.com/office/officeart/2005/8/layout/lProcess2" loCatId="list" qsTypeId="urn:microsoft.com/office/officeart/2005/8/quickstyle/simple1" qsCatId="simple" csTypeId="urn:microsoft.com/office/officeart/2005/8/colors/accent0_1" csCatId="mainScheme" phldr="1"/>
      <dgm:spPr/>
      <dgm:t>
        <a:bodyPr/>
        <a:lstStyle/>
        <a:p>
          <a:endParaRPr kumimoji="1" lang="ja-JP" altLang="en-US"/>
        </a:p>
      </dgm:t>
    </dgm:pt>
    <dgm:pt modelId="{FE40DA56-E61E-4CEF-8B0B-A062598B3CF3}">
      <dgm:prSet phldrT="[テキスト]"/>
      <dgm:spPr>
        <a:ln w="19050">
          <a:solidFill>
            <a:schemeClr val="tx1"/>
          </a:solidFill>
        </a:ln>
      </dgm:spPr>
      <dgm:t>
        <a:bodyPr/>
        <a:lstStyle/>
        <a:p>
          <a:pPr algn="ctr"/>
          <a:r>
            <a:rPr kumimoji="1" lang="ja-JP" altLang="en-US" b="1" dirty="0"/>
            <a:t>できたこと</a:t>
          </a:r>
        </a:p>
      </dgm:t>
    </dgm:pt>
    <dgm:pt modelId="{9D08F3CE-06F8-4FA0-9D08-3E5579C7CD1C}" type="parTrans" cxnId="{69DF54C2-21D0-453E-ADDB-D919BED08DF7}">
      <dgm:prSet/>
      <dgm:spPr/>
      <dgm:t>
        <a:bodyPr/>
        <a:lstStyle/>
        <a:p>
          <a:pPr algn="l"/>
          <a:endParaRPr kumimoji="1" lang="ja-JP" altLang="en-US"/>
        </a:p>
      </dgm:t>
    </dgm:pt>
    <dgm:pt modelId="{243C09B8-D2D6-4E6C-B12B-8A3C9C10226B}" type="sibTrans" cxnId="{69DF54C2-21D0-453E-ADDB-D919BED08DF7}">
      <dgm:prSet/>
      <dgm:spPr/>
      <dgm:t>
        <a:bodyPr/>
        <a:lstStyle/>
        <a:p>
          <a:pPr algn="l"/>
          <a:endParaRPr kumimoji="1" lang="ja-JP" altLang="en-US"/>
        </a:p>
      </dgm:t>
    </dgm:pt>
    <dgm:pt modelId="{C56DF3AB-0C27-4A8B-849A-7E3739BDC086}">
      <dgm:prSet phldrT="[テキスト]"/>
      <dgm:spPr/>
      <dgm:t>
        <a:bodyPr/>
        <a:lstStyle/>
        <a:p>
          <a:pPr algn="ctr"/>
          <a:r>
            <a:rPr kumimoji="1" lang="ja-JP" altLang="en-US" b="0" dirty="0"/>
            <a:t>◎検証目的を達成できた</a:t>
          </a:r>
        </a:p>
      </dgm:t>
    </dgm:pt>
    <dgm:pt modelId="{C6C302B1-82D6-48D0-8653-6F46AC18CFE5}" type="parTrans" cxnId="{4A2D3601-F0D4-4D12-A1F9-7EE3D212B56A}">
      <dgm:prSet/>
      <dgm:spPr/>
      <dgm:t>
        <a:bodyPr/>
        <a:lstStyle/>
        <a:p>
          <a:pPr algn="l"/>
          <a:endParaRPr kumimoji="1" lang="ja-JP" altLang="en-US"/>
        </a:p>
      </dgm:t>
    </dgm:pt>
    <dgm:pt modelId="{60B7F85D-66DD-4AC9-95D0-3579A96DA156}" type="sibTrans" cxnId="{4A2D3601-F0D4-4D12-A1F9-7EE3D212B56A}">
      <dgm:prSet/>
      <dgm:spPr/>
      <dgm:t>
        <a:bodyPr/>
        <a:lstStyle/>
        <a:p>
          <a:pPr algn="l"/>
          <a:endParaRPr kumimoji="1" lang="ja-JP" altLang="en-US"/>
        </a:p>
      </dgm:t>
    </dgm:pt>
    <dgm:pt modelId="{906A7CA6-2A33-4DCE-BD21-A957D349D5DB}">
      <dgm:prSet phldrT="[テキスト]"/>
      <dgm:spPr/>
      <dgm:t>
        <a:bodyPr/>
        <a:lstStyle/>
        <a:p>
          <a:pPr algn="ctr"/>
          <a:r>
            <a:rPr kumimoji="1" lang="ja-JP" altLang="en-US" b="0" dirty="0"/>
            <a:t>◎自力で作りきれた</a:t>
          </a:r>
          <a:endParaRPr kumimoji="1" lang="ja-JP" altLang="en-US" dirty="0"/>
        </a:p>
      </dgm:t>
    </dgm:pt>
    <dgm:pt modelId="{45F371D1-1B64-4604-89EF-972E2555ABF8}" type="parTrans" cxnId="{261BFB71-2AB2-4364-9A84-EE18194D867A}">
      <dgm:prSet/>
      <dgm:spPr/>
      <dgm:t>
        <a:bodyPr/>
        <a:lstStyle/>
        <a:p>
          <a:pPr algn="l"/>
          <a:endParaRPr kumimoji="1" lang="ja-JP" altLang="en-US"/>
        </a:p>
      </dgm:t>
    </dgm:pt>
    <dgm:pt modelId="{22E02CEA-65E6-4840-8886-08B12AD66622}" type="sibTrans" cxnId="{261BFB71-2AB2-4364-9A84-EE18194D867A}">
      <dgm:prSet/>
      <dgm:spPr/>
      <dgm:t>
        <a:bodyPr/>
        <a:lstStyle/>
        <a:p>
          <a:pPr algn="l"/>
          <a:endParaRPr kumimoji="1" lang="ja-JP" altLang="en-US"/>
        </a:p>
      </dgm:t>
    </dgm:pt>
    <dgm:pt modelId="{27035CC7-B4A8-4100-B6D8-B7911D37C722}">
      <dgm:prSet phldrT="[テキスト]"/>
      <dgm:spPr>
        <a:ln w="19050">
          <a:solidFill>
            <a:schemeClr val="tx1"/>
          </a:solidFill>
        </a:ln>
      </dgm:spPr>
      <dgm:t>
        <a:bodyPr/>
        <a:lstStyle/>
        <a:p>
          <a:pPr algn="ctr"/>
          <a:r>
            <a:rPr kumimoji="1" lang="ja-JP" altLang="en-US" b="1" dirty="0"/>
            <a:t>できなかったこと</a:t>
          </a:r>
        </a:p>
      </dgm:t>
    </dgm:pt>
    <dgm:pt modelId="{D968A602-C3EB-4877-826C-A51DD94FAE85}" type="parTrans" cxnId="{950B00FA-DE73-449A-8523-11098D866040}">
      <dgm:prSet/>
      <dgm:spPr/>
      <dgm:t>
        <a:bodyPr/>
        <a:lstStyle/>
        <a:p>
          <a:pPr algn="l"/>
          <a:endParaRPr kumimoji="1" lang="ja-JP" altLang="en-US"/>
        </a:p>
      </dgm:t>
    </dgm:pt>
    <dgm:pt modelId="{E331C6B2-7EF8-442D-9673-10A13F80B45C}" type="sibTrans" cxnId="{950B00FA-DE73-449A-8523-11098D866040}">
      <dgm:prSet/>
      <dgm:spPr/>
      <dgm:t>
        <a:bodyPr/>
        <a:lstStyle/>
        <a:p>
          <a:pPr algn="l"/>
          <a:endParaRPr kumimoji="1" lang="ja-JP" altLang="en-US"/>
        </a:p>
      </dgm:t>
    </dgm:pt>
    <dgm:pt modelId="{A1C8F1A6-E8E6-415F-99A7-BFF0CF1CEC97}">
      <dgm:prSet phldrT="[テキスト]"/>
      <dgm:spPr/>
      <dgm:t>
        <a:bodyPr/>
        <a:lstStyle/>
        <a:p>
          <a:pPr algn="ctr"/>
          <a:r>
            <a:rPr kumimoji="1" lang="en-US" altLang="ja-JP" dirty="0"/>
            <a:t>×</a:t>
          </a:r>
          <a:r>
            <a:rPr kumimoji="1" lang="ja-JP" altLang="en-US" dirty="0"/>
            <a:t>開発の計画を立てること</a:t>
          </a:r>
        </a:p>
      </dgm:t>
    </dgm:pt>
    <dgm:pt modelId="{3C6BEC57-E062-44BD-8086-36079C5AB2E9}" type="parTrans" cxnId="{CA714017-4DD9-463E-A0C5-BFC68B276978}">
      <dgm:prSet/>
      <dgm:spPr/>
      <dgm:t>
        <a:bodyPr/>
        <a:lstStyle/>
        <a:p>
          <a:pPr algn="l"/>
          <a:endParaRPr kumimoji="1" lang="ja-JP" altLang="en-US"/>
        </a:p>
      </dgm:t>
    </dgm:pt>
    <dgm:pt modelId="{6314A2D9-F3F9-4C9B-A9B8-3007A6D3D4A0}" type="sibTrans" cxnId="{CA714017-4DD9-463E-A0C5-BFC68B276978}">
      <dgm:prSet/>
      <dgm:spPr/>
      <dgm:t>
        <a:bodyPr/>
        <a:lstStyle/>
        <a:p>
          <a:pPr algn="l"/>
          <a:endParaRPr kumimoji="1" lang="ja-JP" altLang="en-US"/>
        </a:p>
      </dgm:t>
    </dgm:pt>
    <dgm:pt modelId="{A0FFE8A6-610B-485F-8486-3BDDBB4B6594}">
      <dgm:prSet phldrT="[テキスト]"/>
      <dgm:spPr/>
      <dgm:t>
        <a:bodyPr/>
        <a:lstStyle/>
        <a:p>
          <a:pPr algn="ctr"/>
          <a:r>
            <a:rPr kumimoji="1" lang="en-US" altLang="ja-JP" dirty="0"/>
            <a:t>×</a:t>
          </a:r>
          <a:r>
            <a:rPr kumimoji="1" lang="ja-JP" altLang="en-US" dirty="0"/>
            <a:t>システムテスト</a:t>
          </a:r>
        </a:p>
      </dgm:t>
    </dgm:pt>
    <dgm:pt modelId="{6E916D23-DA5E-46F0-A876-0C75683ED78E}" type="parTrans" cxnId="{45E45427-C8C5-4D31-B512-6448AE59BDE1}">
      <dgm:prSet/>
      <dgm:spPr/>
      <dgm:t>
        <a:bodyPr/>
        <a:lstStyle/>
        <a:p>
          <a:pPr algn="l"/>
          <a:endParaRPr kumimoji="1" lang="ja-JP" altLang="en-US"/>
        </a:p>
      </dgm:t>
    </dgm:pt>
    <dgm:pt modelId="{9B934F2F-2C37-48FE-902D-1DA5C449BDAE}" type="sibTrans" cxnId="{45E45427-C8C5-4D31-B512-6448AE59BDE1}">
      <dgm:prSet/>
      <dgm:spPr/>
      <dgm:t>
        <a:bodyPr/>
        <a:lstStyle/>
        <a:p>
          <a:pPr algn="l"/>
          <a:endParaRPr kumimoji="1" lang="ja-JP" altLang="en-US"/>
        </a:p>
      </dgm:t>
    </dgm:pt>
    <dgm:pt modelId="{85E88574-502F-481A-B1DB-B4A18ACE0B40}" type="pres">
      <dgm:prSet presAssocID="{8000A1F1-0C3E-4384-8A14-690B1F2B1F92}" presName="theList" presStyleCnt="0">
        <dgm:presLayoutVars>
          <dgm:dir/>
          <dgm:animLvl val="lvl"/>
          <dgm:resizeHandles val="exact"/>
        </dgm:presLayoutVars>
      </dgm:prSet>
      <dgm:spPr/>
    </dgm:pt>
    <dgm:pt modelId="{2B8AF9A0-AE66-4EAE-821D-DFDF12EC402F}" type="pres">
      <dgm:prSet presAssocID="{FE40DA56-E61E-4CEF-8B0B-A062598B3CF3}" presName="compNode" presStyleCnt="0"/>
      <dgm:spPr/>
    </dgm:pt>
    <dgm:pt modelId="{B60A08EC-8E8B-41ED-823C-85D641873671}" type="pres">
      <dgm:prSet presAssocID="{FE40DA56-E61E-4CEF-8B0B-A062598B3CF3}" presName="aNode" presStyleLbl="bgShp" presStyleIdx="0" presStyleCnt="2"/>
      <dgm:spPr/>
    </dgm:pt>
    <dgm:pt modelId="{3F9AC522-6EF4-45FF-80CF-A7E15D280694}" type="pres">
      <dgm:prSet presAssocID="{FE40DA56-E61E-4CEF-8B0B-A062598B3CF3}" presName="textNode" presStyleLbl="bgShp" presStyleIdx="0" presStyleCnt="2"/>
      <dgm:spPr/>
    </dgm:pt>
    <dgm:pt modelId="{CF414569-BFAC-440E-88E4-F42D783FB800}" type="pres">
      <dgm:prSet presAssocID="{FE40DA56-E61E-4CEF-8B0B-A062598B3CF3}" presName="compChildNode" presStyleCnt="0"/>
      <dgm:spPr/>
    </dgm:pt>
    <dgm:pt modelId="{2E6AE597-BB42-4965-BBB7-4CEB620D89F9}" type="pres">
      <dgm:prSet presAssocID="{FE40DA56-E61E-4CEF-8B0B-A062598B3CF3}" presName="theInnerList" presStyleCnt="0"/>
      <dgm:spPr/>
    </dgm:pt>
    <dgm:pt modelId="{702FB9C3-33EF-4039-9A1E-A8E43C78AA7F}" type="pres">
      <dgm:prSet presAssocID="{C56DF3AB-0C27-4A8B-849A-7E3739BDC086}" presName="childNode" presStyleLbl="node1" presStyleIdx="0" presStyleCnt="4" custScaleY="41160">
        <dgm:presLayoutVars>
          <dgm:bulletEnabled val="1"/>
        </dgm:presLayoutVars>
      </dgm:prSet>
      <dgm:spPr/>
    </dgm:pt>
    <dgm:pt modelId="{977E0339-4AD4-4C92-999E-9BAA48F9BFF8}" type="pres">
      <dgm:prSet presAssocID="{C56DF3AB-0C27-4A8B-849A-7E3739BDC086}" presName="aSpace2" presStyleCnt="0"/>
      <dgm:spPr/>
    </dgm:pt>
    <dgm:pt modelId="{D98FAF6D-07F1-4CC4-B7FC-A597BC2823F0}" type="pres">
      <dgm:prSet presAssocID="{906A7CA6-2A33-4DCE-BD21-A957D349D5DB}" presName="childNode" presStyleLbl="node1" presStyleIdx="1" presStyleCnt="4" custScaleY="41160">
        <dgm:presLayoutVars>
          <dgm:bulletEnabled val="1"/>
        </dgm:presLayoutVars>
      </dgm:prSet>
      <dgm:spPr/>
    </dgm:pt>
    <dgm:pt modelId="{C29D04D6-B3DD-4203-B06C-4EB09EC29555}" type="pres">
      <dgm:prSet presAssocID="{FE40DA56-E61E-4CEF-8B0B-A062598B3CF3}" presName="aSpace" presStyleCnt="0"/>
      <dgm:spPr/>
    </dgm:pt>
    <dgm:pt modelId="{4A758583-AE57-45FB-AD48-8B2991E252CE}" type="pres">
      <dgm:prSet presAssocID="{27035CC7-B4A8-4100-B6D8-B7911D37C722}" presName="compNode" presStyleCnt="0"/>
      <dgm:spPr/>
    </dgm:pt>
    <dgm:pt modelId="{2635FFD0-D93C-4BEC-B33D-95BF2E215D81}" type="pres">
      <dgm:prSet presAssocID="{27035CC7-B4A8-4100-B6D8-B7911D37C722}" presName="aNode" presStyleLbl="bgShp" presStyleIdx="1" presStyleCnt="2"/>
      <dgm:spPr/>
    </dgm:pt>
    <dgm:pt modelId="{720D1077-9B84-4EC0-A8A9-1289D733E337}" type="pres">
      <dgm:prSet presAssocID="{27035CC7-B4A8-4100-B6D8-B7911D37C722}" presName="textNode" presStyleLbl="bgShp" presStyleIdx="1" presStyleCnt="2"/>
      <dgm:spPr/>
    </dgm:pt>
    <dgm:pt modelId="{91CDBA0F-096A-490A-B9A9-8D95D2036CB3}" type="pres">
      <dgm:prSet presAssocID="{27035CC7-B4A8-4100-B6D8-B7911D37C722}" presName="compChildNode" presStyleCnt="0"/>
      <dgm:spPr/>
    </dgm:pt>
    <dgm:pt modelId="{777AC43E-A965-4781-8531-5ED1046C78DA}" type="pres">
      <dgm:prSet presAssocID="{27035CC7-B4A8-4100-B6D8-B7911D37C722}" presName="theInnerList" presStyleCnt="0"/>
      <dgm:spPr/>
    </dgm:pt>
    <dgm:pt modelId="{B5B173DB-F897-43FA-B046-BB729DE9401D}" type="pres">
      <dgm:prSet presAssocID="{A1C8F1A6-E8E6-415F-99A7-BFF0CF1CEC97}" presName="childNode" presStyleLbl="node1" presStyleIdx="2" presStyleCnt="4" custScaleY="41160">
        <dgm:presLayoutVars>
          <dgm:bulletEnabled val="1"/>
        </dgm:presLayoutVars>
      </dgm:prSet>
      <dgm:spPr/>
    </dgm:pt>
    <dgm:pt modelId="{992A9BE3-68F7-41F9-900C-403F30B26559}" type="pres">
      <dgm:prSet presAssocID="{A1C8F1A6-E8E6-415F-99A7-BFF0CF1CEC97}" presName="aSpace2" presStyleCnt="0"/>
      <dgm:spPr/>
    </dgm:pt>
    <dgm:pt modelId="{F17C4A07-2405-4761-94B3-DE53EFC59168}" type="pres">
      <dgm:prSet presAssocID="{A0FFE8A6-610B-485F-8486-3BDDBB4B6594}" presName="childNode" presStyleLbl="node1" presStyleIdx="3" presStyleCnt="4" custScaleY="41160">
        <dgm:presLayoutVars>
          <dgm:bulletEnabled val="1"/>
        </dgm:presLayoutVars>
      </dgm:prSet>
      <dgm:spPr/>
    </dgm:pt>
  </dgm:ptLst>
  <dgm:cxnLst>
    <dgm:cxn modelId="{4A2D3601-F0D4-4D12-A1F9-7EE3D212B56A}" srcId="{FE40DA56-E61E-4CEF-8B0B-A062598B3CF3}" destId="{C56DF3AB-0C27-4A8B-849A-7E3739BDC086}" srcOrd="0" destOrd="0" parTransId="{C6C302B1-82D6-48D0-8653-6F46AC18CFE5}" sibTransId="{60B7F85D-66DD-4AC9-95D0-3579A96DA156}"/>
    <dgm:cxn modelId="{99AFA413-DBCD-478E-878C-598E1F5E2DC5}" type="presOf" srcId="{A0FFE8A6-610B-485F-8486-3BDDBB4B6594}" destId="{F17C4A07-2405-4761-94B3-DE53EFC59168}" srcOrd="0" destOrd="0" presId="urn:microsoft.com/office/officeart/2005/8/layout/lProcess2"/>
    <dgm:cxn modelId="{CA714017-4DD9-463E-A0C5-BFC68B276978}" srcId="{27035CC7-B4A8-4100-B6D8-B7911D37C722}" destId="{A1C8F1A6-E8E6-415F-99A7-BFF0CF1CEC97}" srcOrd="0" destOrd="0" parTransId="{3C6BEC57-E062-44BD-8086-36079C5AB2E9}" sibTransId="{6314A2D9-F3F9-4C9B-A9B8-3007A6D3D4A0}"/>
    <dgm:cxn modelId="{970C6F17-D29B-4B71-B4A0-5B88344FCFE2}" type="presOf" srcId="{A1C8F1A6-E8E6-415F-99A7-BFF0CF1CEC97}" destId="{B5B173DB-F897-43FA-B046-BB729DE9401D}" srcOrd="0" destOrd="0" presId="urn:microsoft.com/office/officeart/2005/8/layout/lProcess2"/>
    <dgm:cxn modelId="{C610A118-94A7-41A9-A9A0-0B2A499BB07E}" type="presOf" srcId="{8000A1F1-0C3E-4384-8A14-690B1F2B1F92}" destId="{85E88574-502F-481A-B1DB-B4A18ACE0B40}" srcOrd="0" destOrd="0" presId="urn:microsoft.com/office/officeart/2005/8/layout/lProcess2"/>
    <dgm:cxn modelId="{45E45427-C8C5-4D31-B512-6448AE59BDE1}" srcId="{27035CC7-B4A8-4100-B6D8-B7911D37C722}" destId="{A0FFE8A6-610B-485F-8486-3BDDBB4B6594}" srcOrd="1" destOrd="0" parTransId="{6E916D23-DA5E-46F0-A876-0C75683ED78E}" sibTransId="{9B934F2F-2C37-48FE-902D-1DA5C449BDAE}"/>
    <dgm:cxn modelId="{F85DF73D-01FF-4E0B-BFC1-469F47C72503}" type="presOf" srcId="{27035CC7-B4A8-4100-B6D8-B7911D37C722}" destId="{2635FFD0-D93C-4BEC-B33D-95BF2E215D81}" srcOrd="0" destOrd="0" presId="urn:microsoft.com/office/officeart/2005/8/layout/lProcess2"/>
    <dgm:cxn modelId="{3990F367-2FDF-49F5-A86D-39723A162BF8}" type="presOf" srcId="{FE40DA56-E61E-4CEF-8B0B-A062598B3CF3}" destId="{B60A08EC-8E8B-41ED-823C-85D641873671}" srcOrd="0" destOrd="0" presId="urn:microsoft.com/office/officeart/2005/8/layout/lProcess2"/>
    <dgm:cxn modelId="{261BFB71-2AB2-4364-9A84-EE18194D867A}" srcId="{FE40DA56-E61E-4CEF-8B0B-A062598B3CF3}" destId="{906A7CA6-2A33-4DCE-BD21-A957D349D5DB}" srcOrd="1" destOrd="0" parTransId="{45F371D1-1B64-4604-89EF-972E2555ABF8}" sibTransId="{22E02CEA-65E6-4840-8886-08B12AD66622}"/>
    <dgm:cxn modelId="{DCA23A55-D80E-422C-A299-2CC72DEA0330}" type="presOf" srcId="{906A7CA6-2A33-4DCE-BD21-A957D349D5DB}" destId="{D98FAF6D-07F1-4CC4-B7FC-A597BC2823F0}" srcOrd="0" destOrd="0" presId="urn:microsoft.com/office/officeart/2005/8/layout/lProcess2"/>
    <dgm:cxn modelId="{87FC0356-237D-4B2C-BA50-7EA24AE71738}" type="presOf" srcId="{27035CC7-B4A8-4100-B6D8-B7911D37C722}" destId="{720D1077-9B84-4EC0-A8A9-1289D733E337}" srcOrd="1" destOrd="0" presId="urn:microsoft.com/office/officeart/2005/8/layout/lProcess2"/>
    <dgm:cxn modelId="{9FBBC2A1-DFF3-4F19-98B1-106C77AE0253}" type="presOf" srcId="{FE40DA56-E61E-4CEF-8B0B-A062598B3CF3}" destId="{3F9AC522-6EF4-45FF-80CF-A7E15D280694}" srcOrd="1" destOrd="0" presId="urn:microsoft.com/office/officeart/2005/8/layout/lProcess2"/>
    <dgm:cxn modelId="{5D1A1DA7-4EE8-4DA9-B45B-E1D5EA7E50B7}" type="presOf" srcId="{C56DF3AB-0C27-4A8B-849A-7E3739BDC086}" destId="{702FB9C3-33EF-4039-9A1E-A8E43C78AA7F}" srcOrd="0" destOrd="0" presId="urn:microsoft.com/office/officeart/2005/8/layout/lProcess2"/>
    <dgm:cxn modelId="{69DF54C2-21D0-453E-ADDB-D919BED08DF7}" srcId="{8000A1F1-0C3E-4384-8A14-690B1F2B1F92}" destId="{FE40DA56-E61E-4CEF-8B0B-A062598B3CF3}" srcOrd="0" destOrd="0" parTransId="{9D08F3CE-06F8-4FA0-9D08-3E5579C7CD1C}" sibTransId="{243C09B8-D2D6-4E6C-B12B-8A3C9C10226B}"/>
    <dgm:cxn modelId="{950B00FA-DE73-449A-8523-11098D866040}" srcId="{8000A1F1-0C3E-4384-8A14-690B1F2B1F92}" destId="{27035CC7-B4A8-4100-B6D8-B7911D37C722}" srcOrd="1" destOrd="0" parTransId="{D968A602-C3EB-4877-826C-A51DD94FAE85}" sibTransId="{E331C6B2-7EF8-442D-9673-10A13F80B45C}"/>
    <dgm:cxn modelId="{03EA57B1-7549-46A7-A730-E7B0434A3CD9}" type="presParOf" srcId="{85E88574-502F-481A-B1DB-B4A18ACE0B40}" destId="{2B8AF9A0-AE66-4EAE-821D-DFDF12EC402F}" srcOrd="0" destOrd="0" presId="urn:microsoft.com/office/officeart/2005/8/layout/lProcess2"/>
    <dgm:cxn modelId="{1E11EC81-71EA-4D40-8A37-7538C07C5403}" type="presParOf" srcId="{2B8AF9A0-AE66-4EAE-821D-DFDF12EC402F}" destId="{B60A08EC-8E8B-41ED-823C-85D641873671}" srcOrd="0" destOrd="0" presId="urn:microsoft.com/office/officeart/2005/8/layout/lProcess2"/>
    <dgm:cxn modelId="{2661258F-ABFD-4E6D-9A56-D65A64EA0F9B}" type="presParOf" srcId="{2B8AF9A0-AE66-4EAE-821D-DFDF12EC402F}" destId="{3F9AC522-6EF4-45FF-80CF-A7E15D280694}" srcOrd="1" destOrd="0" presId="urn:microsoft.com/office/officeart/2005/8/layout/lProcess2"/>
    <dgm:cxn modelId="{4AE1BDCE-4CF8-49F4-B58E-EDA7FC5F6914}" type="presParOf" srcId="{2B8AF9A0-AE66-4EAE-821D-DFDF12EC402F}" destId="{CF414569-BFAC-440E-88E4-F42D783FB800}" srcOrd="2" destOrd="0" presId="urn:microsoft.com/office/officeart/2005/8/layout/lProcess2"/>
    <dgm:cxn modelId="{CE36FB9D-8705-45F1-B661-D28221803BBE}" type="presParOf" srcId="{CF414569-BFAC-440E-88E4-F42D783FB800}" destId="{2E6AE597-BB42-4965-BBB7-4CEB620D89F9}" srcOrd="0" destOrd="0" presId="urn:microsoft.com/office/officeart/2005/8/layout/lProcess2"/>
    <dgm:cxn modelId="{B6F218BF-6769-4CAE-9D8F-4FA2CDF42084}" type="presParOf" srcId="{2E6AE597-BB42-4965-BBB7-4CEB620D89F9}" destId="{702FB9C3-33EF-4039-9A1E-A8E43C78AA7F}" srcOrd="0" destOrd="0" presId="urn:microsoft.com/office/officeart/2005/8/layout/lProcess2"/>
    <dgm:cxn modelId="{28231D8F-DFA6-4C28-95DC-F19A8BE12146}" type="presParOf" srcId="{2E6AE597-BB42-4965-BBB7-4CEB620D89F9}" destId="{977E0339-4AD4-4C92-999E-9BAA48F9BFF8}" srcOrd="1" destOrd="0" presId="urn:microsoft.com/office/officeart/2005/8/layout/lProcess2"/>
    <dgm:cxn modelId="{57E825D6-F72D-4785-9176-81AFF6F9EBAB}" type="presParOf" srcId="{2E6AE597-BB42-4965-BBB7-4CEB620D89F9}" destId="{D98FAF6D-07F1-4CC4-B7FC-A597BC2823F0}" srcOrd="2" destOrd="0" presId="urn:microsoft.com/office/officeart/2005/8/layout/lProcess2"/>
    <dgm:cxn modelId="{61291FAE-0419-47C3-BC8B-315254D00EFC}" type="presParOf" srcId="{85E88574-502F-481A-B1DB-B4A18ACE0B40}" destId="{C29D04D6-B3DD-4203-B06C-4EB09EC29555}" srcOrd="1" destOrd="0" presId="urn:microsoft.com/office/officeart/2005/8/layout/lProcess2"/>
    <dgm:cxn modelId="{66682F95-12C9-48C2-A0D9-C34E49DD4100}" type="presParOf" srcId="{85E88574-502F-481A-B1DB-B4A18ACE0B40}" destId="{4A758583-AE57-45FB-AD48-8B2991E252CE}" srcOrd="2" destOrd="0" presId="urn:microsoft.com/office/officeart/2005/8/layout/lProcess2"/>
    <dgm:cxn modelId="{96998C64-D4B4-4E0F-B9B2-3BCFE70ACAC3}" type="presParOf" srcId="{4A758583-AE57-45FB-AD48-8B2991E252CE}" destId="{2635FFD0-D93C-4BEC-B33D-95BF2E215D81}" srcOrd="0" destOrd="0" presId="urn:microsoft.com/office/officeart/2005/8/layout/lProcess2"/>
    <dgm:cxn modelId="{B8BF961A-2B58-4D74-980D-0284A4011B99}" type="presParOf" srcId="{4A758583-AE57-45FB-AD48-8B2991E252CE}" destId="{720D1077-9B84-4EC0-A8A9-1289D733E337}" srcOrd="1" destOrd="0" presId="urn:microsoft.com/office/officeart/2005/8/layout/lProcess2"/>
    <dgm:cxn modelId="{ED1B8B70-DC73-40C8-99D6-F80ED8963607}" type="presParOf" srcId="{4A758583-AE57-45FB-AD48-8B2991E252CE}" destId="{91CDBA0F-096A-490A-B9A9-8D95D2036CB3}" srcOrd="2" destOrd="0" presId="urn:microsoft.com/office/officeart/2005/8/layout/lProcess2"/>
    <dgm:cxn modelId="{8D93D536-C9E1-444D-B8CC-813B6C39B51A}" type="presParOf" srcId="{91CDBA0F-096A-490A-B9A9-8D95D2036CB3}" destId="{777AC43E-A965-4781-8531-5ED1046C78DA}" srcOrd="0" destOrd="0" presId="urn:microsoft.com/office/officeart/2005/8/layout/lProcess2"/>
    <dgm:cxn modelId="{A1D42DCD-D98C-487A-A830-BA217B1C2C7E}" type="presParOf" srcId="{777AC43E-A965-4781-8531-5ED1046C78DA}" destId="{B5B173DB-F897-43FA-B046-BB729DE9401D}" srcOrd="0" destOrd="0" presId="urn:microsoft.com/office/officeart/2005/8/layout/lProcess2"/>
    <dgm:cxn modelId="{F22ADA1B-E8F6-44E5-B4FE-DA11A052F978}" type="presParOf" srcId="{777AC43E-A965-4781-8531-5ED1046C78DA}" destId="{992A9BE3-68F7-41F9-900C-403F30B26559}" srcOrd="1" destOrd="0" presId="urn:microsoft.com/office/officeart/2005/8/layout/lProcess2"/>
    <dgm:cxn modelId="{43F16317-CB9B-4B9F-B3FA-0EAF20C6546E}" type="presParOf" srcId="{777AC43E-A965-4781-8531-5ED1046C78DA}" destId="{F17C4A07-2405-4761-94B3-DE53EFC59168}" srcOrd="2" destOrd="0" presId="urn:microsoft.com/office/officeart/2005/8/layout/lProcess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DE27BFC-6936-47BA-9894-77B8AFB1AA2D}" type="doc">
      <dgm:prSet loTypeId="urn:microsoft.com/office/officeart/2005/8/layout/vList2" loCatId="list" qsTypeId="urn:microsoft.com/office/officeart/2005/8/quickstyle/simple1" qsCatId="simple" csTypeId="urn:microsoft.com/office/officeart/2005/8/colors/accent0_1" csCatId="mainScheme" phldr="1"/>
      <dgm:spPr/>
      <dgm:t>
        <a:bodyPr/>
        <a:lstStyle/>
        <a:p>
          <a:endParaRPr kumimoji="1" lang="ja-JP" altLang="en-US"/>
        </a:p>
      </dgm:t>
    </dgm:pt>
    <dgm:pt modelId="{CECD8842-77A5-466C-BF3A-741CC4FC1E82}">
      <dgm:prSet phldrT="[テキスト]" custT="1"/>
      <dgm:spPr/>
      <dgm:t>
        <a:bodyPr/>
        <a:lstStyle/>
        <a:p>
          <a:pPr algn="ctr"/>
          <a:r>
            <a:rPr kumimoji="1" lang="ja-JP" altLang="en-US" sz="2800" b="1" dirty="0">
              <a:latin typeface="+mn-lt"/>
            </a:rPr>
            <a:t>技術検証①で開発した打刻自動化アプリを</a:t>
          </a:r>
          <a:r>
            <a:rPr kumimoji="1" lang="en-US" altLang="ja-JP" sz="2800" b="1" dirty="0">
              <a:latin typeface="+mn-lt"/>
            </a:rPr>
            <a:t>Java</a:t>
          </a:r>
          <a:r>
            <a:rPr kumimoji="1" lang="ja-JP" altLang="en-US" sz="2800" b="1" dirty="0">
              <a:latin typeface="+mn-lt"/>
            </a:rPr>
            <a:t>でフルリプレイス</a:t>
          </a:r>
        </a:p>
      </dgm:t>
    </dgm:pt>
    <dgm:pt modelId="{221D70D5-F72E-440C-8609-BAFB8940E8B1}" type="parTrans" cxnId="{6567695F-90F5-44D2-98E6-12619804B56D}">
      <dgm:prSet/>
      <dgm:spPr/>
      <dgm:t>
        <a:bodyPr/>
        <a:lstStyle/>
        <a:p>
          <a:pPr algn="ctr"/>
          <a:endParaRPr kumimoji="1" lang="ja-JP" altLang="en-US" sz="2800">
            <a:latin typeface="+mn-lt"/>
          </a:endParaRPr>
        </a:p>
      </dgm:t>
    </dgm:pt>
    <dgm:pt modelId="{4510A5B6-2266-43B0-BE21-D2101DFC7F9A}" type="sibTrans" cxnId="{6567695F-90F5-44D2-98E6-12619804B56D}">
      <dgm:prSet/>
      <dgm:spPr/>
      <dgm:t>
        <a:bodyPr/>
        <a:lstStyle/>
        <a:p>
          <a:pPr algn="ctr"/>
          <a:endParaRPr kumimoji="1" lang="ja-JP" altLang="en-US" sz="2800">
            <a:latin typeface="+mn-lt"/>
          </a:endParaRPr>
        </a:p>
      </dgm:t>
    </dgm:pt>
    <dgm:pt modelId="{BBE0CDC1-9FC6-4BAA-A400-584371099240}">
      <dgm:prSet custT="1"/>
      <dgm:spPr/>
      <dgm:t>
        <a:bodyPr/>
        <a:lstStyle/>
        <a:p>
          <a:pPr algn="ctr"/>
          <a:r>
            <a:rPr kumimoji="1" lang="ja-JP" altLang="en-US" sz="2800" b="1" dirty="0">
              <a:latin typeface="+mn-lt"/>
            </a:rPr>
            <a:t>クラス図とシーケンス図を作成</a:t>
          </a:r>
          <a:endParaRPr kumimoji="1" lang="ja-JP" altLang="en-US" sz="2800" dirty="0">
            <a:latin typeface="+mn-lt"/>
          </a:endParaRPr>
        </a:p>
      </dgm:t>
    </dgm:pt>
    <dgm:pt modelId="{AF9EA51F-A566-414B-928D-ABD301F40434}" type="parTrans" cxnId="{398D305C-F1B0-4BB0-BBB0-B94902694B47}">
      <dgm:prSet/>
      <dgm:spPr/>
      <dgm:t>
        <a:bodyPr/>
        <a:lstStyle/>
        <a:p>
          <a:pPr algn="ctr"/>
          <a:endParaRPr kumimoji="1" lang="ja-JP" altLang="en-US" sz="2800">
            <a:latin typeface="+mn-lt"/>
          </a:endParaRPr>
        </a:p>
      </dgm:t>
    </dgm:pt>
    <dgm:pt modelId="{DF489DB7-560F-4F0D-A6D5-F5618AC49093}" type="sibTrans" cxnId="{398D305C-F1B0-4BB0-BBB0-B94902694B47}">
      <dgm:prSet/>
      <dgm:spPr/>
      <dgm:t>
        <a:bodyPr/>
        <a:lstStyle/>
        <a:p>
          <a:pPr algn="ctr"/>
          <a:endParaRPr kumimoji="1" lang="ja-JP" altLang="en-US" sz="2800">
            <a:latin typeface="+mn-lt"/>
          </a:endParaRPr>
        </a:p>
      </dgm:t>
    </dgm:pt>
    <dgm:pt modelId="{7E42856E-C700-4394-B8BA-F7AB5980ED5F}" type="pres">
      <dgm:prSet presAssocID="{2DE27BFC-6936-47BA-9894-77B8AFB1AA2D}" presName="linear" presStyleCnt="0">
        <dgm:presLayoutVars>
          <dgm:animLvl val="lvl"/>
          <dgm:resizeHandles val="exact"/>
        </dgm:presLayoutVars>
      </dgm:prSet>
      <dgm:spPr/>
    </dgm:pt>
    <dgm:pt modelId="{5AE44EA0-7160-40AD-B270-ECE7EBAA78E4}" type="pres">
      <dgm:prSet presAssocID="{BBE0CDC1-9FC6-4BAA-A400-584371099240}" presName="parentText" presStyleLbl="node1" presStyleIdx="0" presStyleCnt="2">
        <dgm:presLayoutVars>
          <dgm:chMax val="0"/>
          <dgm:bulletEnabled val="1"/>
        </dgm:presLayoutVars>
      </dgm:prSet>
      <dgm:spPr/>
    </dgm:pt>
    <dgm:pt modelId="{EBC1DE86-2BD2-4237-AAE6-A12CCE370D2B}" type="pres">
      <dgm:prSet presAssocID="{DF489DB7-560F-4F0D-A6D5-F5618AC49093}" presName="spacer" presStyleCnt="0"/>
      <dgm:spPr/>
    </dgm:pt>
    <dgm:pt modelId="{28437103-026C-44C7-82D3-2CB286C67812}" type="pres">
      <dgm:prSet presAssocID="{CECD8842-77A5-466C-BF3A-741CC4FC1E82}" presName="parentText" presStyleLbl="node1" presStyleIdx="1" presStyleCnt="2">
        <dgm:presLayoutVars>
          <dgm:chMax val="0"/>
          <dgm:bulletEnabled val="1"/>
        </dgm:presLayoutVars>
      </dgm:prSet>
      <dgm:spPr/>
    </dgm:pt>
  </dgm:ptLst>
  <dgm:cxnLst>
    <dgm:cxn modelId="{398D305C-F1B0-4BB0-BBB0-B94902694B47}" srcId="{2DE27BFC-6936-47BA-9894-77B8AFB1AA2D}" destId="{BBE0CDC1-9FC6-4BAA-A400-584371099240}" srcOrd="0" destOrd="0" parTransId="{AF9EA51F-A566-414B-928D-ABD301F40434}" sibTransId="{DF489DB7-560F-4F0D-A6D5-F5618AC49093}"/>
    <dgm:cxn modelId="{6567695F-90F5-44D2-98E6-12619804B56D}" srcId="{2DE27BFC-6936-47BA-9894-77B8AFB1AA2D}" destId="{CECD8842-77A5-466C-BF3A-741CC4FC1E82}" srcOrd="1" destOrd="0" parTransId="{221D70D5-F72E-440C-8609-BAFB8940E8B1}" sibTransId="{4510A5B6-2266-43B0-BE21-D2101DFC7F9A}"/>
    <dgm:cxn modelId="{4B30388D-5635-4A2B-8997-50106FB76137}" type="presOf" srcId="{CECD8842-77A5-466C-BF3A-741CC4FC1E82}" destId="{28437103-026C-44C7-82D3-2CB286C67812}" srcOrd="0" destOrd="0" presId="urn:microsoft.com/office/officeart/2005/8/layout/vList2"/>
    <dgm:cxn modelId="{2E39E4A9-6BA1-4826-9836-61D82F587FAB}" type="presOf" srcId="{2DE27BFC-6936-47BA-9894-77B8AFB1AA2D}" destId="{7E42856E-C700-4394-B8BA-F7AB5980ED5F}" srcOrd="0" destOrd="0" presId="urn:microsoft.com/office/officeart/2005/8/layout/vList2"/>
    <dgm:cxn modelId="{CDDCCCF2-B941-4E85-9227-74DADACD439D}" type="presOf" srcId="{BBE0CDC1-9FC6-4BAA-A400-584371099240}" destId="{5AE44EA0-7160-40AD-B270-ECE7EBAA78E4}" srcOrd="0" destOrd="0" presId="urn:microsoft.com/office/officeart/2005/8/layout/vList2"/>
    <dgm:cxn modelId="{A5A63E94-71FC-4987-9F85-04CB2741E44B}" type="presParOf" srcId="{7E42856E-C700-4394-B8BA-F7AB5980ED5F}" destId="{5AE44EA0-7160-40AD-B270-ECE7EBAA78E4}" srcOrd="0" destOrd="0" presId="urn:microsoft.com/office/officeart/2005/8/layout/vList2"/>
    <dgm:cxn modelId="{2A055E0C-369B-4C06-B2EE-A9EA17D1EB7D}" type="presParOf" srcId="{7E42856E-C700-4394-B8BA-F7AB5980ED5F}" destId="{EBC1DE86-2BD2-4237-AAE6-A12CCE370D2B}" srcOrd="1" destOrd="0" presId="urn:microsoft.com/office/officeart/2005/8/layout/vList2"/>
    <dgm:cxn modelId="{C3E5387F-D17B-4791-AA32-A4503DA67268}" type="presParOf" srcId="{7E42856E-C700-4394-B8BA-F7AB5980ED5F}" destId="{28437103-026C-44C7-82D3-2CB286C67812}"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8521A67-2232-4FE1-A5DD-1D6189B2FA6C}" type="doc">
      <dgm:prSet loTypeId="urn:microsoft.com/office/officeart/2005/8/layout/hProcess9" loCatId="process" qsTypeId="urn:microsoft.com/office/officeart/2005/8/quickstyle/simple1" qsCatId="simple" csTypeId="urn:microsoft.com/office/officeart/2005/8/colors/accent0_1" csCatId="mainScheme" phldr="1"/>
      <dgm:spPr/>
      <dgm:t>
        <a:bodyPr/>
        <a:lstStyle/>
        <a:p>
          <a:endParaRPr kumimoji="1" lang="ja-JP" altLang="en-US"/>
        </a:p>
      </dgm:t>
    </dgm:pt>
    <dgm:pt modelId="{FBD823AA-90CA-437E-97E9-3C2A2D131254}">
      <dgm:prSet phldrT="[テキスト]"/>
      <dgm:spPr/>
      <dgm:t>
        <a:bodyPr/>
        <a:lstStyle/>
        <a:p>
          <a:pPr>
            <a:lnSpc>
              <a:spcPct val="100000"/>
            </a:lnSpc>
          </a:pPr>
          <a:r>
            <a:rPr kumimoji="1" lang="ja-JP" altLang="en-US" b="1" dirty="0"/>
            <a:t>設計</a:t>
          </a:r>
        </a:p>
      </dgm:t>
    </dgm:pt>
    <dgm:pt modelId="{E26C374D-5E0F-4C4D-8B2E-AA8C25F9D0DA}" type="parTrans" cxnId="{ECAFB847-AB4F-4057-B2AA-EA6FF22B3729}">
      <dgm:prSet/>
      <dgm:spPr/>
      <dgm:t>
        <a:bodyPr/>
        <a:lstStyle/>
        <a:p>
          <a:endParaRPr kumimoji="1" lang="ja-JP" altLang="en-US" b="1"/>
        </a:p>
      </dgm:t>
    </dgm:pt>
    <dgm:pt modelId="{145EE510-A183-44A3-8D08-C21C95808B7C}" type="sibTrans" cxnId="{ECAFB847-AB4F-4057-B2AA-EA6FF22B3729}">
      <dgm:prSet/>
      <dgm:spPr/>
      <dgm:t>
        <a:bodyPr/>
        <a:lstStyle/>
        <a:p>
          <a:endParaRPr kumimoji="1" lang="ja-JP" altLang="en-US" b="1"/>
        </a:p>
      </dgm:t>
    </dgm:pt>
    <dgm:pt modelId="{670C2432-9584-4E7E-B638-D2A67B82F74F}">
      <dgm:prSet phldrT="[テキスト]"/>
      <dgm:spPr/>
      <dgm:t>
        <a:bodyPr/>
        <a:lstStyle/>
        <a:p>
          <a:pPr>
            <a:lnSpc>
              <a:spcPct val="100000"/>
            </a:lnSpc>
          </a:pPr>
          <a:r>
            <a:rPr kumimoji="1" lang="ja-JP" altLang="en-US" b="1" dirty="0"/>
            <a:t>ログイン情報の保存・更新を実装</a:t>
          </a:r>
        </a:p>
      </dgm:t>
    </dgm:pt>
    <dgm:pt modelId="{3328EB73-F1C1-49F2-A981-AF3D37F4D4F6}" type="parTrans" cxnId="{CD5157BA-2A1F-4110-9E8F-79B8A9A2B56E}">
      <dgm:prSet/>
      <dgm:spPr/>
      <dgm:t>
        <a:bodyPr/>
        <a:lstStyle/>
        <a:p>
          <a:endParaRPr kumimoji="1" lang="ja-JP" altLang="en-US" b="1"/>
        </a:p>
      </dgm:t>
    </dgm:pt>
    <dgm:pt modelId="{7865BBDB-1F96-429F-9F7E-ECD8929334C9}" type="sibTrans" cxnId="{CD5157BA-2A1F-4110-9E8F-79B8A9A2B56E}">
      <dgm:prSet/>
      <dgm:spPr/>
      <dgm:t>
        <a:bodyPr/>
        <a:lstStyle/>
        <a:p>
          <a:endParaRPr kumimoji="1" lang="ja-JP" altLang="en-US" b="1"/>
        </a:p>
      </dgm:t>
    </dgm:pt>
    <dgm:pt modelId="{DBA1384A-E2E2-49A6-83AA-FC243057F931}">
      <dgm:prSet phldrT="[テキスト]"/>
      <dgm:spPr/>
      <dgm:t>
        <a:bodyPr/>
        <a:lstStyle/>
        <a:p>
          <a:pPr>
            <a:lnSpc>
              <a:spcPct val="100000"/>
            </a:lnSpc>
          </a:pPr>
          <a:r>
            <a:rPr kumimoji="1" lang="en-US" altLang="ja-JP" b="1" dirty="0"/>
            <a:t>GUI</a:t>
          </a:r>
          <a:r>
            <a:rPr kumimoji="1" lang="ja-JP" altLang="en-US" b="1" dirty="0"/>
            <a:t>作成</a:t>
          </a:r>
        </a:p>
      </dgm:t>
    </dgm:pt>
    <dgm:pt modelId="{467A90B3-0581-4F0A-89F0-14E6F3037658}" type="parTrans" cxnId="{1E41A60A-CD69-4A0E-9989-8595D6EAE9E1}">
      <dgm:prSet/>
      <dgm:spPr/>
      <dgm:t>
        <a:bodyPr/>
        <a:lstStyle/>
        <a:p>
          <a:endParaRPr kumimoji="1" lang="ja-JP" altLang="en-US" b="1"/>
        </a:p>
      </dgm:t>
    </dgm:pt>
    <dgm:pt modelId="{722E3A3D-669F-4690-BCB5-41F5E6F4E831}" type="sibTrans" cxnId="{1E41A60A-CD69-4A0E-9989-8595D6EAE9E1}">
      <dgm:prSet/>
      <dgm:spPr/>
      <dgm:t>
        <a:bodyPr/>
        <a:lstStyle/>
        <a:p>
          <a:endParaRPr kumimoji="1" lang="ja-JP" altLang="en-US" b="1"/>
        </a:p>
      </dgm:t>
    </dgm:pt>
    <dgm:pt modelId="{DC0F4AB1-ED35-4692-AF89-8F4D9C67A486}">
      <dgm:prSet phldrT="[テキスト]"/>
      <dgm:spPr/>
      <dgm:t>
        <a:bodyPr/>
        <a:lstStyle/>
        <a:p>
          <a:pPr>
            <a:lnSpc>
              <a:spcPct val="100000"/>
            </a:lnSpc>
          </a:pPr>
          <a:r>
            <a:rPr kumimoji="1" lang="ja-JP" altLang="en-US" b="1" dirty="0"/>
            <a:t>打刻処理の実装</a:t>
          </a:r>
          <a:endParaRPr kumimoji="1" lang="en-US" altLang="ja-JP" b="1" dirty="0"/>
        </a:p>
      </dgm:t>
    </dgm:pt>
    <dgm:pt modelId="{365D3DE9-B6D8-45F5-80C0-2714B9C6F4F4}" type="parTrans" cxnId="{FF4FE9E3-21AA-4B62-8CD9-EFB853CE7D18}">
      <dgm:prSet/>
      <dgm:spPr/>
      <dgm:t>
        <a:bodyPr/>
        <a:lstStyle/>
        <a:p>
          <a:endParaRPr kumimoji="1" lang="ja-JP" altLang="en-US" b="1"/>
        </a:p>
      </dgm:t>
    </dgm:pt>
    <dgm:pt modelId="{72CD29F6-3FEF-4BF1-9E1B-6D7FC261937F}" type="sibTrans" cxnId="{FF4FE9E3-21AA-4B62-8CD9-EFB853CE7D18}">
      <dgm:prSet/>
      <dgm:spPr/>
      <dgm:t>
        <a:bodyPr/>
        <a:lstStyle/>
        <a:p>
          <a:endParaRPr kumimoji="1" lang="ja-JP" altLang="en-US" b="1"/>
        </a:p>
      </dgm:t>
    </dgm:pt>
    <dgm:pt modelId="{FE88396B-4384-4DFA-B951-2C2144BDBEE4}" type="pres">
      <dgm:prSet presAssocID="{08521A67-2232-4FE1-A5DD-1D6189B2FA6C}" presName="CompostProcess" presStyleCnt="0">
        <dgm:presLayoutVars>
          <dgm:dir/>
          <dgm:resizeHandles val="exact"/>
        </dgm:presLayoutVars>
      </dgm:prSet>
      <dgm:spPr/>
    </dgm:pt>
    <dgm:pt modelId="{169CEAAA-2D9B-47FB-A913-7CEA3611AB4A}" type="pres">
      <dgm:prSet presAssocID="{08521A67-2232-4FE1-A5DD-1D6189B2FA6C}" presName="arrow" presStyleLbl="bgShp" presStyleIdx="0" presStyleCnt="1"/>
      <dgm:spPr/>
    </dgm:pt>
    <dgm:pt modelId="{F739BCF5-3454-4FD1-806B-5AE507BE14B9}" type="pres">
      <dgm:prSet presAssocID="{08521A67-2232-4FE1-A5DD-1D6189B2FA6C}" presName="linearProcess" presStyleCnt="0"/>
      <dgm:spPr/>
    </dgm:pt>
    <dgm:pt modelId="{FAB3E01F-4C4A-4392-8C1A-140A7B0F973A}" type="pres">
      <dgm:prSet presAssocID="{FBD823AA-90CA-437E-97E9-3C2A2D131254}" presName="textNode" presStyleLbl="node1" presStyleIdx="0" presStyleCnt="4">
        <dgm:presLayoutVars>
          <dgm:bulletEnabled val="1"/>
        </dgm:presLayoutVars>
      </dgm:prSet>
      <dgm:spPr/>
    </dgm:pt>
    <dgm:pt modelId="{D2700E5A-9A9A-4FD3-A9E7-1E76E19E81CF}" type="pres">
      <dgm:prSet presAssocID="{145EE510-A183-44A3-8D08-C21C95808B7C}" presName="sibTrans" presStyleCnt="0"/>
      <dgm:spPr/>
    </dgm:pt>
    <dgm:pt modelId="{33CCBB09-7E71-4500-B3B9-81AA52B9627B}" type="pres">
      <dgm:prSet presAssocID="{DC0F4AB1-ED35-4692-AF89-8F4D9C67A486}" presName="textNode" presStyleLbl="node1" presStyleIdx="1" presStyleCnt="4">
        <dgm:presLayoutVars>
          <dgm:bulletEnabled val="1"/>
        </dgm:presLayoutVars>
      </dgm:prSet>
      <dgm:spPr/>
    </dgm:pt>
    <dgm:pt modelId="{A8C88F77-68D6-4841-B110-4A546F63343A}" type="pres">
      <dgm:prSet presAssocID="{72CD29F6-3FEF-4BF1-9E1B-6D7FC261937F}" presName="sibTrans" presStyleCnt="0"/>
      <dgm:spPr/>
    </dgm:pt>
    <dgm:pt modelId="{228D7CF9-3B90-45F6-B6A9-412532DE31CF}" type="pres">
      <dgm:prSet presAssocID="{670C2432-9584-4E7E-B638-D2A67B82F74F}" presName="textNode" presStyleLbl="node1" presStyleIdx="2" presStyleCnt="4">
        <dgm:presLayoutVars>
          <dgm:bulletEnabled val="1"/>
        </dgm:presLayoutVars>
      </dgm:prSet>
      <dgm:spPr/>
    </dgm:pt>
    <dgm:pt modelId="{23B256D5-9927-4CDA-97F1-FD9113E17F88}" type="pres">
      <dgm:prSet presAssocID="{7865BBDB-1F96-429F-9F7E-ECD8929334C9}" presName="sibTrans" presStyleCnt="0"/>
      <dgm:spPr/>
    </dgm:pt>
    <dgm:pt modelId="{0B877217-B317-4F2A-8AA1-6AF0FCFD4DEE}" type="pres">
      <dgm:prSet presAssocID="{DBA1384A-E2E2-49A6-83AA-FC243057F931}" presName="textNode" presStyleLbl="node1" presStyleIdx="3" presStyleCnt="4">
        <dgm:presLayoutVars>
          <dgm:bulletEnabled val="1"/>
        </dgm:presLayoutVars>
      </dgm:prSet>
      <dgm:spPr/>
    </dgm:pt>
  </dgm:ptLst>
  <dgm:cxnLst>
    <dgm:cxn modelId="{1E41A60A-CD69-4A0E-9989-8595D6EAE9E1}" srcId="{08521A67-2232-4FE1-A5DD-1D6189B2FA6C}" destId="{DBA1384A-E2E2-49A6-83AA-FC243057F931}" srcOrd="3" destOrd="0" parTransId="{467A90B3-0581-4F0A-89F0-14E6F3037658}" sibTransId="{722E3A3D-669F-4690-BCB5-41F5E6F4E831}"/>
    <dgm:cxn modelId="{7E071313-5233-4F8C-8160-C3308B52C75D}" type="presOf" srcId="{DBA1384A-E2E2-49A6-83AA-FC243057F931}" destId="{0B877217-B317-4F2A-8AA1-6AF0FCFD4DEE}" srcOrd="0" destOrd="0" presId="urn:microsoft.com/office/officeart/2005/8/layout/hProcess9"/>
    <dgm:cxn modelId="{887F4E25-EA7E-4D2B-A55F-28E18CA1D991}" type="presOf" srcId="{FBD823AA-90CA-437E-97E9-3C2A2D131254}" destId="{FAB3E01F-4C4A-4392-8C1A-140A7B0F973A}" srcOrd="0" destOrd="0" presId="urn:microsoft.com/office/officeart/2005/8/layout/hProcess9"/>
    <dgm:cxn modelId="{ECAFB847-AB4F-4057-B2AA-EA6FF22B3729}" srcId="{08521A67-2232-4FE1-A5DD-1D6189B2FA6C}" destId="{FBD823AA-90CA-437E-97E9-3C2A2D131254}" srcOrd="0" destOrd="0" parTransId="{E26C374D-5E0F-4C4D-8B2E-AA8C25F9D0DA}" sibTransId="{145EE510-A183-44A3-8D08-C21C95808B7C}"/>
    <dgm:cxn modelId="{5DB5D3A7-9B0D-4074-8B79-E354CB45421B}" type="presOf" srcId="{670C2432-9584-4E7E-B638-D2A67B82F74F}" destId="{228D7CF9-3B90-45F6-B6A9-412532DE31CF}" srcOrd="0" destOrd="0" presId="urn:microsoft.com/office/officeart/2005/8/layout/hProcess9"/>
    <dgm:cxn modelId="{CD5157BA-2A1F-4110-9E8F-79B8A9A2B56E}" srcId="{08521A67-2232-4FE1-A5DD-1D6189B2FA6C}" destId="{670C2432-9584-4E7E-B638-D2A67B82F74F}" srcOrd="2" destOrd="0" parTransId="{3328EB73-F1C1-49F2-A981-AF3D37F4D4F6}" sibTransId="{7865BBDB-1F96-429F-9F7E-ECD8929334C9}"/>
    <dgm:cxn modelId="{4C6912DA-5D37-485D-ADF8-EDF26871648F}" type="presOf" srcId="{08521A67-2232-4FE1-A5DD-1D6189B2FA6C}" destId="{FE88396B-4384-4DFA-B951-2C2144BDBEE4}" srcOrd="0" destOrd="0" presId="urn:microsoft.com/office/officeart/2005/8/layout/hProcess9"/>
    <dgm:cxn modelId="{FF4FE9E3-21AA-4B62-8CD9-EFB853CE7D18}" srcId="{08521A67-2232-4FE1-A5DD-1D6189B2FA6C}" destId="{DC0F4AB1-ED35-4692-AF89-8F4D9C67A486}" srcOrd="1" destOrd="0" parTransId="{365D3DE9-B6D8-45F5-80C0-2714B9C6F4F4}" sibTransId="{72CD29F6-3FEF-4BF1-9E1B-6D7FC261937F}"/>
    <dgm:cxn modelId="{989A15F0-DE99-4C02-BA3F-786177739429}" type="presOf" srcId="{DC0F4AB1-ED35-4692-AF89-8F4D9C67A486}" destId="{33CCBB09-7E71-4500-B3B9-81AA52B9627B}" srcOrd="0" destOrd="0" presId="urn:microsoft.com/office/officeart/2005/8/layout/hProcess9"/>
    <dgm:cxn modelId="{E3A8F5C6-88A2-4A01-B3B5-C764EA00CC12}" type="presParOf" srcId="{FE88396B-4384-4DFA-B951-2C2144BDBEE4}" destId="{169CEAAA-2D9B-47FB-A913-7CEA3611AB4A}" srcOrd="0" destOrd="0" presId="urn:microsoft.com/office/officeart/2005/8/layout/hProcess9"/>
    <dgm:cxn modelId="{16E942E4-C2DB-47FF-9E08-196B5ED47F08}" type="presParOf" srcId="{FE88396B-4384-4DFA-B951-2C2144BDBEE4}" destId="{F739BCF5-3454-4FD1-806B-5AE507BE14B9}" srcOrd="1" destOrd="0" presId="urn:microsoft.com/office/officeart/2005/8/layout/hProcess9"/>
    <dgm:cxn modelId="{57794307-0BFD-49AC-809F-E195E3BC31AB}" type="presParOf" srcId="{F739BCF5-3454-4FD1-806B-5AE507BE14B9}" destId="{FAB3E01F-4C4A-4392-8C1A-140A7B0F973A}" srcOrd="0" destOrd="0" presId="urn:microsoft.com/office/officeart/2005/8/layout/hProcess9"/>
    <dgm:cxn modelId="{ADCE7ACC-5452-4B48-9765-7528AB1FFC80}" type="presParOf" srcId="{F739BCF5-3454-4FD1-806B-5AE507BE14B9}" destId="{D2700E5A-9A9A-4FD3-A9E7-1E76E19E81CF}" srcOrd="1" destOrd="0" presId="urn:microsoft.com/office/officeart/2005/8/layout/hProcess9"/>
    <dgm:cxn modelId="{FBD70A09-95B1-4BC3-8894-9638E2F99B71}" type="presParOf" srcId="{F739BCF5-3454-4FD1-806B-5AE507BE14B9}" destId="{33CCBB09-7E71-4500-B3B9-81AA52B9627B}" srcOrd="2" destOrd="0" presId="urn:microsoft.com/office/officeart/2005/8/layout/hProcess9"/>
    <dgm:cxn modelId="{345822D0-8A78-4091-8528-AE800CD6F1B0}" type="presParOf" srcId="{F739BCF5-3454-4FD1-806B-5AE507BE14B9}" destId="{A8C88F77-68D6-4841-B110-4A546F63343A}" srcOrd="3" destOrd="0" presId="urn:microsoft.com/office/officeart/2005/8/layout/hProcess9"/>
    <dgm:cxn modelId="{86497A4C-EEEA-4B7F-9A8A-8CC363B460F2}" type="presParOf" srcId="{F739BCF5-3454-4FD1-806B-5AE507BE14B9}" destId="{228D7CF9-3B90-45F6-B6A9-412532DE31CF}" srcOrd="4" destOrd="0" presId="urn:microsoft.com/office/officeart/2005/8/layout/hProcess9"/>
    <dgm:cxn modelId="{A4F7998A-CB63-4CB6-AF54-3AEB59165614}" type="presParOf" srcId="{F739BCF5-3454-4FD1-806B-5AE507BE14B9}" destId="{23B256D5-9927-4CDA-97F1-FD9113E17F88}" srcOrd="5" destOrd="0" presId="urn:microsoft.com/office/officeart/2005/8/layout/hProcess9"/>
    <dgm:cxn modelId="{8B276492-FCC3-4C38-ACDF-A25AD4124DBF}" type="presParOf" srcId="{F739BCF5-3454-4FD1-806B-5AE507BE14B9}" destId="{0B877217-B317-4F2A-8AA1-6AF0FCFD4DEE}"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8521A67-2232-4FE1-A5DD-1D6189B2FA6C}" type="doc">
      <dgm:prSet loTypeId="urn:microsoft.com/office/officeart/2005/8/layout/hProcess9" loCatId="process" qsTypeId="urn:microsoft.com/office/officeart/2005/8/quickstyle/simple1" qsCatId="simple" csTypeId="urn:microsoft.com/office/officeart/2005/8/colors/accent0_1" csCatId="mainScheme" phldr="1"/>
      <dgm:spPr/>
      <dgm:t>
        <a:bodyPr/>
        <a:lstStyle/>
        <a:p>
          <a:endParaRPr kumimoji="1" lang="ja-JP" altLang="en-US"/>
        </a:p>
      </dgm:t>
    </dgm:pt>
    <dgm:pt modelId="{FBD823AA-90CA-437E-97E9-3C2A2D131254}">
      <dgm:prSet phldrT="[テキスト]" custT="1"/>
      <dgm:spPr>
        <a:ln w="38100"/>
      </dgm:spPr>
      <dgm:t>
        <a:bodyPr/>
        <a:lstStyle/>
        <a:p>
          <a:pPr>
            <a:lnSpc>
              <a:spcPct val="100000"/>
            </a:lnSpc>
          </a:pPr>
          <a:r>
            <a:rPr kumimoji="1" lang="ja-JP" altLang="en-US" sz="3200" b="1" dirty="0"/>
            <a:t>開発環境構築</a:t>
          </a:r>
        </a:p>
      </dgm:t>
    </dgm:pt>
    <dgm:pt modelId="{E26C374D-5E0F-4C4D-8B2E-AA8C25F9D0DA}" type="parTrans" cxnId="{ECAFB847-AB4F-4057-B2AA-EA6FF22B3729}">
      <dgm:prSet/>
      <dgm:spPr/>
      <dgm:t>
        <a:bodyPr/>
        <a:lstStyle/>
        <a:p>
          <a:endParaRPr kumimoji="1" lang="ja-JP" altLang="en-US" b="1"/>
        </a:p>
      </dgm:t>
    </dgm:pt>
    <dgm:pt modelId="{145EE510-A183-44A3-8D08-C21C95808B7C}" type="sibTrans" cxnId="{ECAFB847-AB4F-4057-B2AA-EA6FF22B3729}">
      <dgm:prSet/>
      <dgm:spPr/>
      <dgm:t>
        <a:bodyPr/>
        <a:lstStyle/>
        <a:p>
          <a:endParaRPr kumimoji="1" lang="ja-JP" altLang="en-US" b="1"/>
        </a:p>
      </dgm:t>
    </dgm:pt>
    <dgm:pt modelId="{670C2432-9584-4E7E-B638-D2A67B82F74F}">
      <dgm:prSet phldrT="[テキスト]"/>
      <dgm:spPr/>
      <dgm:t>
        <a:bodyPr/>
        <a:lstStyle/>
        <a:p>
          <a:pPr>
            <a:lnSpc>
              <a:spcPct val="100000"/>
            </a:lnSpc>
          </a:pPr>
          <a:r>
            <a:rPr kumimoji="1" lang="en-US" altLang="ja-JP" b="1" dirty="0"/>
            <a:t>tkinter</a:t>
          </a:r>
          <a:r>
            <a:rPr kumimoji="1" lang="ja-JP" altLang="en-US" b="1" dirty="0"/>
            <a:t>で</a:t>
          </a:r>
          <a:r>
            <a:rPr kumimoji="1" lang="en-US" altLang="ja-JP" b="1" dirty="0"/>
            <a:t>GUI</a:t>
          </a:r>
          <a:r>
            <a:rPr kumimoji="1" lang="ja-JP" altLang="en-US" b="1" dirty="0"/>
            <a:t>作成</a:t>
          </a:r>
        </a:p>
      </dgm:t>
    </dgm:pt>
    <dgm:pt modelId="{3328EB73-F1C1-49F2-A981-AF3D37F4D4F6}" type="parTrans" cxnId="{CD5157BA-2A1F-4110-9E8F-79B8A9A2B56E}">
      <dgm:prSet/>
      <dgm:spPr/>
      <dgm:t>
        <a:bodyPr/>
        <a:lstStyle/>
        <a:p>
          <a:endParaRPr kumimoji="1" lang="ja-JP" altLang="en-US" b="1"/>
        </a:p>
      </dgm:t>
    </dgm:pt>
    <dgm:pt modelId="{7865BBDB-1F96-429F-9F7E-ECD8929334C9}" type="sibTrans" cxnId="{CD5157BA-2A1F-4110-9E8F-79B8A9A2B56E}">
      <dgm:prSet/>
      <dgm:spPr/>
      <dgm:t>
        <a:bodyPr/>
        <a:lstStyle/>
        <a:p>
          <a:endParaRPr kumimoji="1" lang="ja-JP" altLang="en-US" b="1"/>
        </a:p>
      </dgm:t>
    </dgm:pt>
    <dgm:pt modelId="{DBA1384A-E2E2-49A6-83AA-FC243057F931}">
      <dgm:prSet phldrT="[テキスト]"/>
      <dgm:spPr/>
      <dgm:t>
        <a:bodyPr/>
        <a:lstStyle/>
        <a:p>
          <a:pPr>
            <a:lnSpc>
              <a:spcPct val="100000"/>
            </a:lnSpc>
          </a:pPr>
          <a:r>
            <a:rPr kumimoji="1" lang="en-US" altLang="ja-JP" b="1" dirty="0"/>
            <a:t>pyinstaller</a:t>
          </a:r>
          <a:r>
            <a:rPr kumimoji="1" lang="ja-JP" altLang="en-US" b="1" dirty="0"/>
            <a:t>で</a:t>
          </a:r>
          <a:endParaRPr kumimoji="1" lang="en-US" altLang="ja-JP" b="1" dirty="0"/>
        </a:p>
        <a:p>
          <a:pPr>
            <a:lnSpc>
              <a:spcPct val="100000"/>
            </a:lnSpc>
          </a:pPr>
          <a:r>
            <a:rPr kumimoji="1" lang="en-US" altLang="ja-JP" b="1" dirty="0"/>
            <a:t>exe</a:t>
          </a:r>
          <a:r>
            <a:rPr kumimoji="1" lang="ja-JP" altLang="en-US" b="1" dirty="0"/>
            <a:t>化</a:t>
          </a:r>
        </a:p>
      </dgm:t>
    </dgm:pt>
    <dgm:pt modelId="{467A90B3-0581-4F0A-89F0-14E6F3037658}" type="parTrans" cxnId="{1E41A60A-CD69-4A0E-9989-8595D6EAE9E1}">
      <dgm:prSet/>
      <dgm:spPr/>
      <dgm:t>
        <a:bodyPr/>
        <a:lstStyle/>
        <a:p>
          <a:endParaRPr kumimoji="1" lang="ja-JP" altLang="en-US" b="1"/>
        </a:p>
      </dgm:t>
    </dgm:pt>
    <dgm:pt modelId="{722E3A3D-669F-4690-BCB5-41F5E6F4E831}" type="sibTrans" cxnId="{1E41A60A-CD69-4A0E-9989-8595D6EAE9E1}">
      <dgm:prSet/>
      <dgm:spPr/>
      <dgm:t>
        <a:bodyPr/>
        <a:lstStyle/>
        <a:p>
          <a:endParaRPr kumimoji="1" lang="ja-JP" altLang="en-US" b="1"/>
        </a:p>
      </dgm:t>
    </dgm:pt>
    <dgm:pt modelId="{DC0F4AB1-ED35-4692-AF89-8F4D9C67A486}">
      <dgm:prSet phldrT="[テキスト]"/>
      <dgm:spPr/>
      <dgm:t>
        <a:bodyPr/>
        <a:lstStyle/>
        <a:p>
          <a:pPr>
            <a:lnSpc>
              <a:spcPct val="100000"/>
            </a:lnSpc>
          </a:pPr>
          <a:r>
            <a:rPr kumimoji="1" lang="en-US" altLang="ja-JP" b="1" dirty="0"/>
            <a:t>Selenium</a:t>
          </a:r>
          <a:r>
            <a:rPr kumimoji="1" lang="ja-JP" altLang="en-US" b="1" dirty="0"/>
            <a:t>を使って</a:t>
          </a:r>
          <a:endParaRPr kumimoji="1" lang="en-US" altLang="ja-JP" b="1" dirty="0"/>
        </a:p>
        <a:p>
          <a:pPr>
            <a:lnSpc>
              <a:spcPct val="100000"/>
            </a:lnSpc>
          </a:pPr>
          <a:r>
            <a:rPr kumimoji="1" lang="ja-JP" altLang="en-US" b="1" dirty="0"/>
            <a:t>打刻のプログラムを書く</a:t>
          </a:r>
          <a:endParaRPr kumimoji="1" lang="en-US" altLang="ja-JP" b="1" dirty="0"/>
        </a:p>
      </dgm:t>
    </dgm:pt>
    <dgm:pt modelId="{365D3DE9-B6D8-45F5-80C0-2714B9C6F4F4}" type="parTrans" cxnId="{FF4FE9E3-21AA-4B62-8CD9-EFB853CE7D18}">
      <dgm:prSet/>
      <dgm:spPr/>
      <dgm:t>
        <a:bodyPr/>
        <a:lstStyle/>
        <a:p>
          <a:endParaRPr kumimoji="1" lang="ja-JP" altLang="en-US" b="1"/>
        </a:p>
      </dgm:t>
    </dgm:pt>
    <dgm:pt modelId="{72CD29F6-3FEF-4BF1-9E1B-6D7FC261937F}" type="sibTrans" cxnId="{FF4FE9E3-21AA-4B62-8CD9-EFB853CE7D18}">
      <dgm:prSet/>
      <dgm:spPr/>
      <dgm:t>
        <a:bodyPr/>
        <a:lstStyle/>
        <a:p>
          <a:endParaRPr kumimoji="1" lang="ja-JP" altLang="en-US" b="1"/>
        </a:p>
      </dgm:t>
    </dgm:pt>
    <dgm:pt modelId="{FE88396B-4384-4DFA-B951-2C2144BDBEE4}" type="pres">
      <dgm:prSet presAssocID="{08521A67-2232-4FE1-A5DD-1D6189B2FA6C}" presName="CompostProcess" presStyleCnt="0">
        <dgm:presLayoutVars>
          <dgm:dir/>
          <dgm:resizeHandles val="exact"/>
        </dgm:presLayoutVars>
      </dgm:prSet>
      <dgm:spPr/>
    </dgm:pt>
    <dgm:pt modelId="{169CEAAA-2D9B-47FB-A913-7CEA3611AB4A}" type="pres">
      <dgm:prSet presAssocID="{08521A67-2232-4FE1-A5DD-1D6189B2FA6C}" presName="arrow" presStyleLbl="bgShp" presStyleIdx="0" presStyleCnt="1" custScaleX="117024" custLinFactNeighborY="471"/>
      <dgm:spPr/>
    </dgm:pt>
    <dgm:pt modelId="{F739BCF5-3454-4FD1-806B-5AE507BE14B9}" type="pres">
      <dgm:prSet presAssocID="{08521A67-2232-4FE1-A5DD-1D6189B2FA6C}" presName="linearProcess" presStyleCnt="0"/>
      <dgm:spPr/>
    </dgm:pt>
    <dgm:pt modelId="{FAB3E01F-4C4A-4392-8C1A-140A7B0F973A}" type="pres">
      <dgm:prSet presAssocID="{FBD823AA-90CA-437E-97E9-3C2A2D131254}" presName="textNode" presStyleLbl="node1" presStyleIdx="0" presStyleCnt="4" custScaleX="127526" custScaleY="153846" custLinFactNeighborX="-42750">
        <dgm:presLayoutVars>
          <dgm:bulletEnabled val="1"/>
        </dgm:presLayoutVars>
      </dgm:prSet>
      <dgm:spPr/>
    </dgm:pt>
    <dgm:pt modelId="{D2700E5A-9A9A-4FD3-A9E7-1E76E19E81CF}" type="pres">
      <dgm:prSet presAssocID="{145EE510-A183-44A3-8D08-C21C95808B7C}" presName="sibTrans" presStyleCnt="0"/>
      <dgm:spPr/>
    </dgm:pt>
    <dgm:pt modelId="{33CCBB09-7E71-4500-B3B9-81AA52B9627B}" type="pres">
      <dgm:prSet presAssocID="{DC0F4AB1-ED35-4692-AF89-8F4D9C67A486}" presName="textNode" presStyleLbl="node1" presStyleIdx="1" presStyleCnt="4" custScaleX="45545" custScaleY="76923">
        <dgm:presLayoutVars>
          <dgm:bulletEnabled val="1"/>
        </dgm:presLayoutVars>
      </dgm:prSet>
      <dgm:spPr/>
    </dgm:pt>
    <dgm:pt modelId="{A8C88F77-68D6-4841-B110-4A546F63343A}" type="pres">
      <dgm:prSet presAssocID="{72CD29F6-3FEF-4BF1-9E1B-6D7FC261937F}" presName="sibTrans" presStyleCnt="0"/>
      <dgm:spPr/>
    </dgm:pt>
    <dgm:pt modelId="{228D7CF9-3B90-45F6-B6A9-412532DE31CF}" type="pres">
      <dgm:prSet presAssocID="{670C2432-9584-4E7E-B638-D2A67B82F74F}" presName="textNode" presStyleLbl="node1" presStyleIdx="2" presStyleCnt="4" custScaleX="45545" custScaleY="76923">
        <dgm:presLayoutVars>
          <dgm:bulletEnabled val="1"/>
        </dgm:presLayoutVars>
      </dgm:prSet>
      <dgm:spPr/>
    </dgm:pt>
    <dgm:pt modelId="{23B256D5-9927-4CDA-97F1-FD9113E17F88}" type="pres">
      <dgm:prSet presAssocID="{7865BBDB-1F96-429F-9F7E-ECD8929334C9}" presName="sibTrans" presStyleCnt="0"/>
      <dgm:spPr/>
    </dgm:pt>
    <dgm:pt modelId="{0B877217-B317-4F2A-8AA1-6AF0FCFD4DEE}" type="pres">
      <dgm:prSet presAssocID="{DBA1384A-E2E2-49A6-83AA-FC243057F931}" presName="textNode" presStyleLbl="node1" presStyleIdx="3" presStyleCnt="4" custScaleX="45545" custScaleY="76923">
        <dgm:presLayoutVars>
          <dgm:bulletEnabled val="1"/>
        </dgm:presLayoutVars>
      </dgm:prSet>
      <dgm:spPr/>
    </dgm:pt>
  </dgm:ptLst>
  <dgm:cxnLst>
    <dgm:cxn modelId="{1E41A60A-CD69-4A0E-9989-8595D6EAE9E1}" srcId="{08521A67-2232-4FE1-A5DD-1D6189B2FA6C}" destId="{DBA1384A-E2E2-49A6-83AA-FC243057F931}" srcOrd="3" destOrd="0" parTransId="{467A90B3-0581-4F0A-89F0-14E6F3037658}" sibTransId="{722E3A3D-669F-4690-BCB5-41F5E6F4E831}"/>
    <dgm:cxn modelId="{7E071313-5233-4F8C-8160-C3308B52C75D}" type="presOf" srcId="{DBA1384A-E2E2-49A6-83AA-FC243057F931}" destId="{0B877217-B317-4F2A-8AA1-6AF0FCFD4DEE}" srcOrd="0" destOrd="0" presId="urn:microsoft.com/office/officeart/2005/8/layout/hProcess9"/>
    <dgm:cxn modelId="{887F4E25-EA7E-4D2B-A55F-28E18CA1D991}" type="presOf" srcId="{FBD823AA-90CA-437E-97E9-3C2A2D131254}" destId="{FAB3E01F-4C4A-4392-8C1A-140A7B0F973A}" srcOrd="0" destOrd="0" presId="urn:microsoft.com/office/officeart/2005/8/layout/hProcess9"/>
    <dgm:cxn modelId="{ECAFB847-AB4F-4057-B2AA-EA6FF22B3729}" srcId="{08521A67-2232-4FE1-A5DD-1D6189B2FA6C}" destId="{FBD823AA-90CA-437E-97E9-3C2A2D131254}" srcOrd="0" destOrd="0" parTransId="{E26C374D-5E0F-4C4D-8B2E-AA8C25F9D0DA}" sibTransId="{145EE510-A183-44A3-8D08-C21C95808B7C}"/>
    <dgm:cxn modelId="{5DB5D3A7-9B0D-4074-8B79-E354CB45421B}" type="presOf" srcId="{670C2432-9584-4E7E-B638-D2A67B82F74F}" destId="{228D7CF9-3B90-45F6-B6A9-412532DE31CF}" srcOrd="0" destOrd="0" presId="urn:microsoft.com/office/officeart/2005/8/layout/hProcess9"/>
    <dgm:cxn modelId="{CD5157BA-2A1F-4110-9E8F-79B8A9A2B56E}" srcId="{08521A67-2232-4FE1-A5DD-1D6189B2FA6C}" destId="{670C2432-9584-4E7E-B638-D2A67B82F74F}" srcOrd="2" destOrd="0" parTransId="{3328EB73-F1C1-49F2-A981-AF3D37F4D4F6}" sibTransId="{7865BBDB-1F96-429F-9F7E-ECD8929334C9}"/>
    <dgm:cxn modelId="{4C6912DA-5D37-485D-ADF8-EDF26871648F}" type="presOf" srcId="{08521A67-2232-4FE1-A5DD-1D6189B2FA6C}" destId="{FE88396B-4384-4DFA-B951-2C2144BDBEE4}" srcOrd="0" destOrd="0" presId="urn:microsoft.com/office/officeart/2005/8/layout/hProcess9"/>
    <dgm:cxn modelId="{FF4FE9E3-21AA-4B62-8CD9-EFB853CE7D18}" srcId="{08521A67-2232-4FE1-A5DD-1D6189B2FA6C}" destId="{DC0F4AB1-ED35-4692-AF89-8F4D9C67A486}" srcOrd="1" destOrd="0" parTransId="{365D3DE9-B6D8-45F5-80C0-2714B9C6F4F4}" sibTransId="{72CD29F6-3FEF-4BF1-9E1B-6D7FC261937F}"/>
    <dgm:cxn modelId="{989A15F0-DE99-4C02-BA3F-786177739429}" type="presOf" srcId="{DC0F4AB1-ED35-4692-AF89-8F4D9C67A486}" destId="{33CCBB09-7E71-4500-B3B9-81AA52B9627B}" srcOrd="0" destOrd="0" presId="urn:microsoft.com/office/officeart/2005/8/layout/hProcess9"/>
    <dgm:cxn modelId="{E3A8F5C6-88A2-4A01-B3B5-C764EA00CC12}" type="presParOf" srcId="{FE88396B-4384-4DFA-B951-2C2144BDBEE4}" destId="{169CEAAA-2D9B-47FB-A913-7CEA3611AB4A}" srcOrd="0" destOrd="0" presId="urn:microsoft.com/office/officeart/2005/8/layout/hProcess9"/>
    <dgm:cxn modelId="{16E942E4-C2DB-47FF-9E08-196B5ED47F08}" type="presParOf" srcId="{FE88396B-4384-4DFA-B951-2C2144BDBEE4}" destId="{F739BCF5-3454-4FD1-806B-5AE507BE14B9}" srcOrd="1" destOrd="0" presId="urn:microsoft.com/office/officeart/2005/8/layout/hProcess9"/>
    <dgm:cxn modelId="{57794307-0BFD-49AC-809F-E195E3BC31AB}" type="presParOf" srcId="{F739BCF5-3454-4FD1-806B-5AE507BE14B9}" destId="{FAB3E01F-4C4A-4392-8C1A-140A7B0F973A}" srcOrd="0" destOrd="0" presId="urn:microsoft.com/office/officeart/2005/8/layout/hProcess9"/>
    <dgm:cxn modelId="{ADCE7ACC-5452-4B48-9765-7528AB1FFC80}" type="presParOf" srcId="{F739BCF5-3454-4FD1-806B-5AE507BE14B9}" destId="{D2700E5A-9A9A-4FD3-A9E7-1E76E19E81CF}" srcOrd="1" destOrd="0" presId="urn:microsoft.com/office/officeart/2005/8/layout/hProcess9"/>
    <dgm:cxn modelId="{FBD70A09-95B1-4BC3-8894-9638E2F99B71}" type="presParOf" srcId="{F739BCF5-3454-4FD1-806B-5AE507BE14B9}" destId="{33CCBB09-7E71-4500-B3B9-81AA52B9627B}" srcOrd="2" destOrd="0" presId="urn:microsoft.com/office/officeart/2005/8/layout/hProcess9"/>
    <dgm:cxn modelId="{345822D0-8A78-4091-8528-AE800CD6F1B0}" type="presParOf" srcId="{F739BCF5-3454-4FD1-806B-5AE507BE14B9}" destId="{A8C88F77-68D6-4841-B110-4A546F63343A}" srcOrd="3" destOrd="0" presId="urn:microsoft.com/office/officeart/2005/8/layout/hProcess9"/>
    <dgm:cxn modelId="{86497A4C-EEEA-4B7F-9A8A-8CC363B460F2}" type="presParOf" srcId="{F739BCF5-3454-4FD1-806B-5AE507BE14B9}" destId="{228D7CF9-3B90-45F6-B6A9-412532DE31CF}" srcOrd="4" destOrd="0" presId="urn:microsoft.com/office/officeart/2005/8/layout/hProcess9"/>
    <dgm:cxn modelId="{A4F7998A-CB63-4CB6-AF54-3AEB59165614}" type="presParOf" srcId="{F739BCF5-3454-4FD1-806B-5AE507BE14B9}" destId="{23B256D5-9927-4CDA-97F1-FD9113E17F88}" srcOrd="5" destOrd="0" presId="urn:microsoft.com/office/officeart/2005/8/layout/hProcess9"/>
    <dgm:cxn modelId="{8B276492-FCC3-4C38-ACDF-A25AD4124DBF}" type="presParOf" srcId="{F739BCF5-3454-4FD1-806B-5AE507BE14B9}" destId="{0B877217-B317-4F2A-8AA1-6AF0FCFD4DEE}"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8521A67-2232-4FE1-A5DD-1D6189B2FA6C}" type="doc">
      <dgm:prSet loTypeId="urn:microsoft.com/office/officeart/2005/8/layout/hProcess9" loCatId="process" qsTypeId="urn:microsoft.com/office/officeart/2005/8/quickstyle/simple1" qsCatId="simple" csTypeId="urn:microsoft.com/office/officeart/2005/8/colors/accent0_1" csCatId="mainScheme" phldr="1"/>
      <dgm:spPr/>
      <dgm:t>
        <a:bodyPr/>
        <a:lstStyle/>
        <a:p>
          <a:endParaRPr kumimoji="1" lang="ja-JP" altLang="en-US"/>
        </a:p>
      </dgm:t>
    </dgm:pt>
    <dgm:pt modelId="{FBD823AA-90CA-437E-97E9-3C2A2D131254}">
      <dgm:prSet phldrT="[テキスト]" custT="1"/>
      <dgm:spPr>
        <a:ln w="38100"/>
      </dgm:spPr>
      <dgm:t>
        <a:bodyPr/>
        <a:lstStyle/>
        <a:p>
          <a:pPr>
            <a:lnSpc>
              <a:spcPct val="100000"/>
            </a:lnSpc>
          </a:pPr>
          <a:r>
            <a:rPr kumimoji="1" lang="ja-JP" altLang="en-US" sz="3200" b="1" dirty="0"/>
            <a:t>開発環境構築</a:t>
          </a:r>
        </a:p>
      </dgm:t>
    </dgm:pt>
    <dgm:pt modelId="{E26C374D-5E0F-4C4D-8B2E-AA8C25F9D0DA}" type="parTrans" cxnId="{ECAFB847-AB4F-4057-B2AA-EA6FF22B3729}">
      <dgm:prSet/>
      <dgm:spPr/>
      <dgm:t>
        <a:bodyPr/>
        <a:lstStyle/>
        <a:p>
          <a:endParaRPr kumimoji="1" lang="ja-JP" altLang="en-US" b="1"/>
        </a:p>
      </dgm:t>
    </dgm:pt>
    <dgm:pt modelId="{145EE510-A183-44A3-8D08-C21C95808B7C}" type="sibTrans" cxnId="{ECAFB847-AB4F-4057-B2AA-EA6FF22B3729}">
      <dgm:prSet/>
      <dgm:spPr/>
      <dgm:t>
        <a:bodyPr/>
        <a:lstStyle/>
        <a:p>
          <a:endParaRPr kumimoji="1" lang="ja-JP" altLang="en-US" b="1"/>
        </a:p>
      </dgm:t>
    </dgm:pt>
    <dgm:pt modelId="{670C2432-9584-4E7E-B638-D2A67B82F74F}">
      <dgm:prSet phldrT="[テキスト]"/>
      <dgm:spPr/>
      <dgm:t>
        <a:bodyPr/>
        <a:lstStyle/>
        <a:p>
          <a:pPr>
            <a:lnSpc>
              <a:spcPct val="100000"/>
            </a:lnSpc>
          </a:pPr>
          <a:r>
            <a:rPr kumimoji="1" lang="en-US" altLang="ja-JP" b="1" dirty="0"/>
            <a:t>tkinter</a:t>
          </a:r>
          <a:r>
            <a:rPr kumimoji="1" lang="ja-JP" altLang="en-US" b="1" dirty="0"/>
            <a:t>で</a:t>
          </a:r>
          <a:r>
            <a:rPr kumimoji="1" lang="en-US" altLang="ja-JP" b="1" dirty="0"/>
            <a:t>GUI</a:t>
          </a:r>
          <a:r>
            <a:rPr kumimoji="1" lang="ja-JP" altLang="en-US" b="1" dirty="0"/>
            <a:t>作成</a:t>
          </a:r>
        </a:p>
      </dgm:t>
    </dgm:pt>
    <dgm:pt modelId="{3328EB73-F1C1-49F2-A981-AF3D37F4D4F6}" type="parTrans" cxnId="{CD5157BA-2A1F-4110-9E8F-79B8A9A2B56E}">
      <dgm:prSet/>
      <dgm:spPr/>
      <dgm:t>
        <a:bodyPr/>
        <a:lstStyle/>
        <a:p>
          <a:endParaRPr kumimoji="1" lang="ja-JP" altLang="en-US" b="1"/>
        </a:p>
      </dgm:t>
    </dgm:pt>
    <dgm:pt modelId="{7865BBDB-1F96-429F-9F7E-ECD8929334C9}" type="sibTrans" cxnId="{CD5157BA-2A1F-4110-9E8F-79B8A9A2B56E}">
      <dgm:prSet/>
      <dgm:spPr/>
      <dgm:t>
        <a:bodyPr/>
        <a:lstStyle/>
        <a:p>
          <a:endParaRPr kumimoji="1" lang="ja-JP" altLang="en-US" b="1"/>
        </a:p>
      </dgm:t>
    </dgm:pt>
    <dgm:pt modelId="{DBA1384A-E2E2-49A6-83AA-FC243057F931}">
      <dgm:prSet phldrT="[テキスト]"/>
      <dgm:spPr/>
      <dgm:t>
        <a:bodyPr/>
        <a:lstStyle/>
        <a:p>
          <a:pPr>
            <a:lnSpc>
              <a:spcPct val="100000"/>
            </a:lnSpc>
          </a:pPr>
          <a:r>
            <a:rPr kumimoji="1" lang="en-US" altLang="ja-JP" b="1" dirty="0"/>
            <a:t>pyinstaller</a:t>
          </a:r>
          <a:r>
            <a:rPr kumimoji="1" lang="ja-JP" altLang="en-US" b="1" dirty="0"/>
            <a:t>で</a:t>
          </a:r>
          <a:endParaRPr kumimoji="1" lang="en-US" altLang="ja-JP" b="1" dirty="0"/>
        </a:p>
        <a:p>
          <a:pPr>
            <a:lnSpc>
              <a:spcPct val="100000"/>
            </a:lnSpc>
          </a:pPr>
          <a:r>
            <a:rPr kumimoji="1" lang="en-US" altLang="ja-JP" b="1" dirty="0"/>
            <a:t>exe</a:t>
          </a:r>
          <a:r>
            <a:rPr kumimoji="1" lang="ja-JP" altLang="en-US" b="1" dirty="0"/>
            <a:t>化</a:t>
          </a:r>
        </a:p>
      </dgm:t>
    </dgm:pt>
    <dgm:pt modelId="{467A90B3-0581-4F0A-89F0-14E6F3037658}" type="parTrans" cxnId="{1E41A60A-CD69-4A0E-9989-8595D6EAE9E1}">
      <dgm:prSet/>
      <dgm:spPr/>
      <dgm:t>
        <a:bodyPr/>
        <a:lstStyle/>
        <a:p>
          <a:endParaRPr kumimoji="1" lang="ja-JP" altLang="en-US" b="1"/>
        </a:p>
      </dgm:t>
    </dgm:pt>
    <dgm:pt modelId="{722E3A3D-669F-4690-BCB5-41F5E6F4E831}" type="sibTrans" cxnId="{1E41A60A-CD69-4A0E-9989-8595D6EAE9E1}">
      <dgm:prSet/>
      <dgm:spPr/>
      <dgm:t>
        <a:bodyPr/>
        <a:lstStyle/>
        <a:p>
          <a:endParaRPr kumimoji="1" lang="ja-JP" altLang="en-US" b="1"/>
        </a:p>
      </dgm:t>
    </dgm:pt>
    <dgm:pt modelId="{DC0F4AB1-ED35-4692-AF89-8F4D9C67A486}">
      <dgm:prSet phldrT="[テキスト]"/>
      <dgm:spPr/>
      <dgm:t>
        <a:bodyPr/>
        <a:lstStyle/>
        <a:p>
          <a:pPr>
            <a:lnSpc>
              <a:spcPct val="100000"/>
            </a:lnSpc>
          </a:pPr>
          <a:r>
            <a:rPr kumimoji="1" lang="en-US" altLang="ja-JP" b="1" dirty="0"/>
            <a:t>Selenium</a:t>
          </a:r>
          <a:r>
            <a:rPr kumimoji="1" lang="ja-JP" altLang="en-US" b="1" dirty="0"/>
            <a:t>を使って</a:t>
          </a:r>
          <a:endParaRPr kumimoji="1" lang="en-US" altLang="ja-JP" b="1" dirty="0"/>
        </a:p>
        <a:p>
          <a:pPr>
            <a:lnSpc>
              <a:spcPct val="100000"/>
            </a:lnSpc>
          </a:pPr>
          <a:r>
            <a:rPr kumimoji="1" lang="ja-JP" altLang="en-US" b="1" dirty="0"/>
            <a:t>打刻のプログラムを書く</a:t>
          </a:r>
          <a:endParaRPr kumimoji="1" lang="en-US" altLang="ja-JP" b="1" dirty="0"/>
        </a:p>
      </dgm:t>
    </dgm:pt>
    <dgm:pt modelId="{365D3DE9-B6D8-45F5-80C0-2714B9C6F4F4}" type="parTrans" cxnId="{FF4FE9E3-21AA-4B62-8CD9-EFB853CE7D18}">
      <dgm:prSet/>
      <dgm:spPr/>
      <dgm:t>
        <a:bodyPr/>
        <a:lstStyle/>
        <a:p>
          <a:endParaRPr kumimoji="1" lang="ja-JP" altLang="en-US" b="1"/>
        </a:p>
      </dgm:t>
    </dgm:pt>
    <dgm:pt modelId="{72CD29F6-3FEF-4BF1-9E1B-6D7FC261937F}" type="sibTrans" cxnId="{FF4FE9E3-21AA-4B62-8CD9-EFB853CE7D18}">
      <dgm:prSet/>
      <dgm:spPr/>
      <dgm:t>
        <a:bodyPr/>
        <a:lstStyle/>
        <a:p>
          <a:endParaRPr kumimoji="1" lang="ja-JP" altLang="en-US" b="1"/>
        </a:p>
      </dgm:t>
    </dgm:pt>
    <dgm:pt modelId="{FE88396B-4384-4DFA-B951-2C2144BDBEE4}" type="pres">
      <dgm:prSet presAssocID="{08521A67-2232-4FE1-A5DD-1D6189B2FA6C}" presName="CompostProcess" presStyleCnt="0">
        <dgm:presLayoutVars>
          <dgm:dir/>
          <dgm:resizeHandles val="exact"/>
        </dgm:presLayoutVars>
      </dgm:prSet>
      <dgm:spPr/>
    </dgm:pt>
    <dgm:pt modelId="{169CEAAA-2D9B-47FB-A913-7CEA3611AB4A}" type="pres">
      <dgm:prSet presAssocID="{08521A67-2232-4FE1-A5DD-1D6189B2FA6C}" presName="arrow" presStyleLbl="bgShp" presStyleIdx="0" presStyleCnt="1" custScaleX="117024" custLinFactNeighborY="471"/>
      <dgm:spPr/>
    </dgm:pt>
    <dgm:pt modelId="{F739BCF5-3454-4FD1-806B-5AE507BE14B9}" type="pres">
      <dgm:prSet presAssocID="{08521A67-2232-4FE1-A5DD-1D6189B2FA6C}" presName="linearProcess" presStyleCnt="0"/>
      <dgm:spPr/>
    </dgm:pt>
    <dgm:pt modelId="{FAB3E01F-4C4A-4392-8C1A-140A7B0F973A}" type="pres">
      <dgm:prSet presAssocID="{FBD823AA-90CA-437E-97E9-3C2A2D131254}" presName="textNode" presStyleLbl="node1" presStyleIdx="0" presStyleCnt="4" custScaleX="127526" custScaleY="153846" custLinFactNeighborX="-42750">
        <dgm:presLayoutVars>
          <dgm:bulletEnabled val="1"/>
        </dgm:presLayoutVars>
      </dgm:prSet>
      <dgm:spPr/>
    </dgm:pt>
    <dgm:pt modelId="{D2700E5A-9A9A-4FD3-A9E7-1E76E19E81CF}" type="pres">
      <dgm:prSet presAssocID="{145EE510-A183-44A3-8D08-C21C95808B7C}" presName="sibTrans" presStyleCnt="0"/>
      <dgm:spPr/>
    </dgm:pt>
    <dgm:pt modelId="{33CCBB09-7E71-4500-B3B9-81AA52B9627B}" type="pres">
      <dgm:prSet presAssocID="{DC0F4AB1-ED35-4692-AF89-8F4D9C67A486}" presName="textNode" presStyleLbl="node1" presStyleIdx="1" presStyleCnt="4" custScaleX="45545" custScaleY="76923">
        <dgm:presLayoutVars>
          <dgm:bulletEnabled val="1"/>
        </dgm:presLayoutVars>
      </dgm:prSet>
      <dgm:spPr/>
    </dgm:pt>
    <dgm:pt modelId="{A8C88F77-68D6-4841-B110-4A546F63343A}" type="pres">
      <dgm:prSet presAssocID="{72CD29F6-3FEF-4BF1-9E1B-6D7FC261937F}" presName="sibTrans" presStyleCnt="0"/>
      <dgm:spPr/>
    </dgm:pt>
    <dgm:pt modelId="{228D7CF9-3B90-45F6-B6A9-412532DE31CF}" type="pres">
      <dgm:prSet presAssocID="{670C2432-9584-4E7E-B638-D2A67B82F74F}" presName="textNode" presStyleLbl="node1" presStyleIdx="2" presStyleCnt="4" custScaleX="45545" custScaleY="76923">
        <dgm:presLayoutVars>
          <dgm:bulletEnabled val="1"/>
        </dgm:presLayoutVars>
      </dgm:prSet>
      <dgm:spPr/>
    </dgm:pt>
    <dgm:pt modelId="{23B256D5-9927-4CDA-97F1-FD9113E17F88}" type="pres">
      <dgm:prSet presAssocID="{7865BBDB-1F96-429F-9F7E-ECD8929334C9}" presName="sibTrans" presStyleCnt="0"/>
      <dgm:spPr/>
    </dgm:pt>
    <dgm:pt modelId="{0B877217-B317-4F2A-8AA1-6AF0FCFD4DEE}" type="pres">
      <dgm:prSet presAssocID="{DBA1384A-E2E2-49A6-83AA-FC243057F931}" presName="textNode" presStyleLbl="node1" presStyleIdx="3" presStyleCnt="4" custScaleX="45545" custScaleY="76923">
        <dgm:presLayoutVars>
          <dgm:bulletEnabled val="1"/>
        </dgm:presLayoutVars>
      </dgm:prSet>
      <dgm:spPr/>
    </dgm:pt>
  </dgm:ptLst>
  <dgm:cxnLst>
    <dgm:cxn modelId="{1E41A60A-CD69-4A0E-9989-8595D6EAE9E1}" srcId="{08521A67-2232-4FE1-A5DD-1D6189B2FA6C}" destId="{DBA1384A-E2E2-49A6-83AA-FC243057F931}" srcOrd="3" destOrd="0" parTransId="{467A90B3-0581-4F0A-89F0-14E6F3037658}" sibTransId="{722E3A3D-669F-4690-BCB5-41F5E6F4E831}"/>
    <dgm:cxn modelId="{7E071313-5233-4F8C-8160-C3308B52C75D}" type="presOf" srcId="{DBA1384A-E2E2-49A6-83AA-FC243057F931}" destId="{0B877217-B317-4F2A-8AA1-6AF0FCFD4DEE}" srcOrd="0" destOrd="0" presId="urn:microsoft.com/office/officeart/2005/8/layout/hProcess9"/>
    <dgm:cxn modelId="{887F4E25-EA7E-4D2B-A55F-28E18CA1D991}" type="presOf" srcId="{FBD823AA-90CA-437E-97E9-3C2A2D131254}" destId="{FAB3E01F-4C4A-4392-8C1A-140A7B0F973A}" srcOrd="0" destOrd="0" presId="urn:microsoft.com/office/officeart/2005/8/layout/hProcess9"/>
    <dgm:cxn modelId="{ECAFB847-AB4F-4057-B2AA-EA6FF22B3729}" srcId="{08521A67-2232-4FE1-A5DD-1D6189B2FA6C}" destId="{FBD823AA-90CA-437E-97E9-3C2A2D131254}" srcOrd="0" destOrd="0" parTransId="{E26C374D-5E0F-4C4D-8B2E-AA8C25F9D0DA}" sibTransId="{145EE510-A183-44A3-8D08-C21C95808B7C}"/>
    <dgm:cxn modelId="{5DB5D3A7-9B0D-4074-8B79-E354CB45421B}" type="presOf" srcId="{670C2432-9584-4E7E-B638-D2A67B82F74F}" destId="{228D7CF9-3B90-45F6-B6A9-412532DE31CF}" srcOrd="0" destOrd="0" presId="urn:microsoft.com/office/officeart/2005/8/layout/hProcess9"/>
    <dgm:cxn modelId="{CD5157BA-2A1F-4110-9E8F-79B8A9A2B56E}" srcId="{08521A67-2232-4FE1-A5DD-1D6189B2FA6C}" destId="{670C2432-9584-4E7E-B638-D2A67B82F74F}" srcOrd="2" destOrd="0" parTransId="{3328EB73-F1C1-49F2-A981-AF3D37F4D4F6}" sibTransId="{7865BBDB-1F96-429F-9F7E-ECD8929334C9}"/>
    <dgm:cxn modelId="{4C6912DA-5D37-485D-ADF8-EDF26871648F}" type="presOf" srcId="{08521A67-2232-4FE1-A5DD-1D6189B2FA6C}" destId="{FE88396B-4384-4DFA-B951-2C2144BDBEE4}" srcOrd="0" destOrd="0" presId="urn:microsoft.com/office/officeart/2005/8/layout/hProcess9"/>
    <dgm:cxn modelId="{FF4FE9E3-21AA-4B62-8CD9-EFB853CE7D18}" srcId="{08521A67-2232-4FE1-A5DD-1D6189B2FA6C}" destId="{DC0F4AB1-ED35-4692-AF89-8F4D9C67A486}" srcOrd="1" destOrd="0" parTransId="{365D3DE9-B6D8-45F5-80C0-2714B9C6F4F4}" sibTransId="{72CD29F6-3FEF-4BF1-9E1B-6D7FC261937F}"/>
    <dgm:cxn modelId="{989A15F0-DE99-4C02-BA3F-786177739429}" type="presOf" srcId="{DC0F4AB1-ED35-4692-AF89-8F4D9C67A486}" destId="{33CCBB09-7E71-4500-B3B9-81AA52B9627B}" srcOrd="0" destOrd="0" presId="urn:microsoft.com/office/officeart/2005/8/layout/hProcess9"/>
    <dgm:cxn modelId="{E3A8F5C6-88A2-4A01-B3B5-C764EA00CC12}" type="presParOf" srcId="{FE88396B-4384-4DFA-B951-2C2144BDBEE4}" destId="{169CEAAA-2D9B-47FB-A913-7CEA3611AB4A}" srcOrd="0" destOrd="0" presId="urn:microsoft.com/office/officeart/2005/8/layout/hProcess9"/>
    <dgm:cxn modelId="{16E942E4-C2DB-47FF-9E08-196B5ED47F08}" type="presParOf" srcId="{FE88396B-4384-4DFA-B951-2C2144BDBEE4}" destId="{F739BCF5-3454-4FD1-806B-5AE507BE14B9}" srcOrd="1" destOrd="0" presId="urn:microsoft.com/office/officeart/2005/8/layout/hProcess9"/>
    <dgm:cxn modelId="{57794307-0BFD-49AC-809F-E195E3BC31AB}" type="presParOf" srcId="{F739BCF5-3454-4FD1-806B-5AE507BE14B9}" destId="{FAB3E01F-4C4A-4392-8C1A-140A7B0F973A}" srcOrd="0" destOrd="0" presId="urn:microsoft.com/office/officeart/2005/8/layout/hProcess9"/>
    <dgm:cxn modelId="{ADCE7ACC-5452-4B48-9765-7528AB1FFC80}" type="presParOf" srcId="{F739BCF5-3454-4FD1-806B-5AE507BE14B9}" destId="{D2700E5A-9A9A-4FD3-A9E7-1E76E19E81CF}" srcOrd="1" destOrd="0" presId="urn:microsoft.com/office/officeart/2005/8/layout/hProcess9"/>
    <dgm:cxn modelId="{FBD70A09-95B1-4BC3-8894-9638E2F99B71}" type="presParOf" srcId="{F739BCF5-3454-4FD1-806B-5AE507BE14B9}" destId="{33CCBB09-7E71-4500-B3B9-81AA52B9627B}" srcOrd="2" destOrd="0" presId="urn:microsoft.com/office/officeart/2005/8/layout/hProcess9"/>
    <dgm:cxn modelId="{345822D0-8A78-4091-8528-AE800CD6F1B0}" type="presParOf" srcId="{F739BCF5-3454-4FD1-806B-5AE507BE14B9}" destId="{A8C88F77-68D6-4841-B110-4A546F63343A}" srcOrd="3" destOrd="0" presId="urn:microsoft.com/office/officeart/2005/8/layout/hProcess9"/>
    <dgm:cxn modelId="{86497A4C-EEEA-4B7F-9A8A-8CC363B460F2}" type="presParOf" srcId="{F739BCF5-3454-4FD1-806B-5AE507BE14B9}" destId="{228D7CF9-3B90-45F6-B6A9-412532DE31CF}" srcOrd="4" destOrd="0" presId="urn:microsoft.com/office/officeart/2005/8/layout/hProcess9"/>
    <dgm:cxn modelId="{A4F7998A-CB63-4CB6-AF54-3AEB59165614}" type="presParOf" srcId="{F739BCF5-3454-4FD1-806B-5AE507BE14B9}" destId="{23B256D5-9927-4CDA-97F1-FD9113E17F88}" srcOrd="5" destOrd="0" presId="urn:microsoft.com/office/officeart/2005/8/layout/hProcess9"/>
    <dgm:cxn modelId="{8B276492-FCC3-4C38-ACDF-A25AD4124DBF}" type="presParOf" srcId="{F739BCF5-3454-4FD1-806B-5AE507BE14B9}" destId="{0B877217-B317-4F2A-8AA1-6AF0FCFD4DEE}"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8521A67-2232-4FE1-A5DD-1D6189B2FA6C}" type="doc">
      <dgm:prSet loTypeId="urn:microsoft.com/office/officeart/2005/8/layout/hProcess9" loCatId="process" qsTypeId="urn:microsoft.com/office/officeart/2005/8/quickstyle/simple1" qsCatId="simple" csTypeId="urn:microsoft.com/office/officeart/2005/8/colors/accent0_1" csCatId="mainScheme" phldr="1"/>
      <dgm:spPr/>
      <dgm:t>
        <a:bodyPr/>
        <a:lstStyle/>
        <a:p>
          <a:endParaRPr kumimoji="1" lang="ja-JP" altLang="en-US"/>
        </a:p>
      </dgm:t>
    </dgm:pt>
    <dgm:pt modelId="{FBD823AA-90CA-437E-97E9-3C2A2D131254}">
      <dgm:prSet phldrT="[テキスト]" custT="1"/>
      <dgm:spPr/>
      <dgm:t>
        <a:bodyPr/>
        <a:lstStyle/>
        <a:p>
          <a:pPr>
            <a:lnSpc>
              <a:spcPct val="100000"/>
            </a:lnSpc>
          </a:pPr>
          <a:r>
            <a:rPr kumimoji="1" lang="ja-JP" altLang="en-US" sz="1100" b="1" dirty="0"/>
            <a:t>開発環境構築</a:t>
          </a:r>
        </a:p>
      </dgm:t>
    </dgm:pt>
    <dgm:pt modelId="{E26C374D-5E0F-4C4D-8B2E-AA8C25F9D0DA}" type="parTrans" cxnId="{ECAFB847-AB4F-4057-B2AA-EA6FF22B3729}">
      <dgm:prSet/>
      <dgm:spPr/>
      <dgm:t>
        <a:bodyPr/>
        <a:lstStyle/>
        <a:p>
          <a:endParaRPr kumimoji="1" lang="ja-JP" altLang="en-US" b="1"/>
        </a:p>
      </dgm:t>
    </dgm:pt>
    <dgm:pt modelId="{145EE510-A183-44A3-8D08-C21C95808B7C}" type="sibTrans" cxnId="{ECAFB847-AB4F-4057-B2AA-EA6FF22B3729}">
      <dgm:prSet/>
      <dgm:spPr/>
      <dgm:t>
        <a:bodyPr/>
        <a:lstStyle/>
        <a:p>
          <a:endParaRPr kumimoji="1" lang="ja-JP" altLang="en-US" b="1"/>
        </a:p>
      </dgm:t>
    </dgm:pt>
    <dgm:pt modelId="{670C2432-9584-4E7E-B638-D2A67B82F74F}">
      <dgm:prSet phldrT="[テキスト]"/>
      <dgm:spPr/>
      <dgm:t>
        <a:bodyPr/>
        <a:lstStyle/>
        <a:p>
          <a:pPr>
            <a:lnSpc>
              <a:spcPct val="100000"/>
            </a:lnSpc>
          </a:pPr>
          <a:r>
            <a:rPr kumimoji="1" lang="en-US" altLang="ja-JP" b="1" dirty="0"/>
            <a:t>tkinter</a:t>
          </a:r>
          <a:r>
            <a:rPr kumimoji="1" lang="ja-JP" altLang="en-US" b="1" dirty="0"/>
            <a:t>で</a:t>
          </a:r>
          <a:r>
            <a:rPr kumimoji="1" lang="en-US" altLang="ja-JP" b="1" dirty="0"/>
            <a:t>GUI</a:t>
          </a:r>
          <a:r>
            <a:rPr kumimoji="1" lang="ja-JP" altLang="en-US" b="1" dirty="0"/>
            <a:t>作成</a:t>
          </a:r>
        </a:p>
      </dgm:t>
    </dgm:pt>
    <dgm:pt modelId="{3328EB73-F1C1-49F2-A981-AF3D37F4D4F6}" type="parTrans" cxnId="{CD5157BA-2A1F-4110-9E8F-79B8A9A2B56E}">
      <dgm:prSet/>
      <dgm:spPr/>
      <dgm:t>
        <a:bodyPr/>
        <a:lstStyle/>
        <a:p>
          <a:endParaRPr kumimoji="1" lang="ja-JP" altLang="en-US" b="1"/>
        </a:p>
      </dgm:t>
    </dgm:pt>
    <dgm:pt modelId="{7865BBDB-1F96-429F-9F7E-ECD8929334C9}" type="sibTrans" cxnId="{CD5157BA-2A1F-4110-9E8F-79B8A9A2B56E}">
      <dgm:prSet/>
      <dgm:spPr/>
      <dgm:t>
        <a:bodyPr/>
        <a:lstStyle/>
        <a:p>
          <a:endParaRPr kumimoji="1" lang="ja-JP" altLang="en-US" b="1"/>
        </a:p>
      </dgm:t>
    </dgm:pt>
    <dgm:pt modelId="{DBA1384A-E2E2-49A6-83AA-FC243057F931}">
      <dgm:prSet phldrT="[テキスト]"/>
      <dgm:spPr/>
      <dgm:t>
        <a:bodyPr/>
        <a:lstStyle/>
        <a:p>
          <a:pPr>
            <a:lnSpc>
              <a:spcPct val="100000"/>
            </a:lnSpc>
          </a:pPr>
          <a:r>
            <a:rPr kumimoji="1" lang="en-US" altLang="ja-JP" b="1" dirty="0"/>
            <a:t>pyinstaller</a:t>
          </a:r>
          <a:r>
            <a:rPr kumimoji="1" lang="ja-JP" altLang="en-US" b="1" dirty="0"/>
            <a:t>で</a:t>
          </a:r>
          <a:endParaRPr kumimoji="1" lang="en-US" altLang="ja-JP" b="1" dirty="0"/>
        </a:p>
        <a:p>
          <a:pPr>
            <a:lnSpc>
              <a:spcPct val="100000"/>
            </a:lnSpc>
          </a:pPr>
          <a:r>
            <a:rPr kumimoji="1" lang="en-US" altLang="ja-JP" b="1" dirty="0"/>
            <a:t>exe</a:t>
          </a:r>
          <a:r>
            <a:rPr kumimoji="1" lang="ja-JP" altLang="en-US" b="1" dirty="0"/>
            <a:t>化</a:t>
          </a:r>
        </a:p>
      </dgm:t>
    </dgm:pt>
    <dgm:pt modelId="{467A90B3-0581-4F0A-89F0-14E6F3037658}" type="parTrans" cxnId="{1E41A60A-CD69-4A0E-9989-8595D6EAE9E1}">
      <dgm:prSet/>
      <dgm:spPr/>
      <dgm:t>
        <a:bodyPr/>
        <a:lstStyle/>
        <a:p>
          <a:endParaRPr kumimoji="1" lang="ja-JP" altLang="en-US" b="1"/>
        </a:p>
      </dgm:t>
    </dgm:pt>
    <dgm:pt modelId="{722E3A3D-669F-4690-BCB5-41F5E6F4E831}" type="sibTrans" cxnId="{1E41A60A-CD69-4A0E-9989-8595D6EAE9E1}">
      <dgm:prSet/>
      <dgm:spPr/>
      <dgm:t>
        <a:bodyPr/>
        <a:lstStyle/>
        <a:p>
          <a:endParaRPr kumimoji="1" lang="ja-JP" altLang="en-US" b="1"/>
        </a:p>
      </dgm:t>
    </dgm:pt>
    <dgm:pt modelId="{DC0F4AB1-ED35-4692-AF89-8F4D9C67A486}">
      <dgm:prSet phldrT="[テキスト]" custT="1"/>
      <dgm:spPr>
        <a:ln w="38100"/>
      </dgm:spPr>
      <dgm:t>
        <a:bodyPr tIns="360000" anchor="ctr"/>
        <a:lstStyle/>
        <a:p>
          <a:pPr algn="ctr">
            <a:lnSpc>
              <a:spcPct val="50000"/>
            </a:lnSpc>
            <a:spcAft>
              <a:spcPts val="600"/>
            </a:spcAft>
          </a:pPr>
          <a:r>
            <a:rPr kumimoji="1" lang="en-US" altLang="ja-JP" sz="3200" b="1" dirty="0"/>
            <a:t>Selenium</a:t>
          </a:r>
          <a:r>
            <a:rPr kumimoji="1" lang="ja-JP" altLang="en-US" sz="3200" b="1" dirty="0"/>
            <a:t>を使って</a:t>
          </a:r>
          <a:endParaRPr kumimoji="1" lang="en-US" altLang="ja-JP" sz="3200" b="1" dirty="0"/>
        </a:p>
        <a:p>
          <a:pPr algn="ctr">
            <a:lnSpc>
              <a:spcPct val="50000"/>
            </a:lnSpc>
            <a:spcAft>
              <a:spcPts val="600"/>
            </a:spcAft>
          </a:pPr>
          <a:r>
            <a:rPr kumimoji="1" lang="ja-JP" altLang="en-US" sz="3200" b="1" dirty="0"/>
            <a:t>打刻のプログラムを書く</a:t>
          </a:r>
          <a:endParaRPr kumimoji="1" lang="en-US" altLang="ja-JP" sz="3200" b="1" dirty="0"/>
        </a:p>
      </dgm:t>
    </dgm:pt>
    <dgm:pt modelId="{72CD29F6-3FEF-4BF1-9E1B-6D7FC261937F}" type="sibTrans" cxnId="{FF4FE9E3-21AA-4B62-8CD9-EFB853CE7D18}">
      <dgm:prSet/>
      <dgm:spPr/>
      <dgm:t>
        <a:bodyPr/>
        <a:lstStyle/>
        <a:p>
          <a:endParaRPr kumimoji="1" lang="ja-JP" altLang="en-US" b="1"/>
        </a:p>
      </dgm:t>
    </dgm:pt>
    <dgm:pt modelId="{365D3DE9-B6D8-45F5-80C0-2714B9C6F4F4}" type="parTrans" cxnId="{FF4FE9E3-21AA-4B62-8CD9-EFB853CE7D18}">
      <dgm:prSet/>
      <dgm:spPr/>
      <dgm:t>
        <a:bodyPr/>
        <a:lstStyle/>
        <a:p>
          <a:endParaRPr kumimoji="1" lang="ja-JP" altLang="en-US" b="1"/>
        </a:p>
      </dgm:t>
    </dgm:pt>
    <dgm:pt modelId="{FE88396B-4384-4DFA-B951-2C2144BDBEE4}" type="pres">
      <dgm:prSet presAssocID="{08521A67-2232-4FE1-A5DD-1D6189B2FA6C}" presName="CompostProcess" presStyleCnt="0">
        <dgm:presLayoutVars>
          <dgm:dir/>
          <dgm:resizeHandles val="exact"/>
        </dgm:presLayoutVars>
      </dgm:prSet>
      <dgm:spPr/>
    </dgm:pt>
    <dgm:pt modelId="{169CEAAA-2D9B-47FB-A913-7CEA3611AB4A}" type="pres">
      <dgm:prSet presAssocID="{08521A67-2232-4FE1-A5DD-1D6189B2FA6C}" presName="arrow" presStyleLbl="bgShp" presStyleIdx="0" presStyleCnt="1" custScaleX="117647" custLinFactNeighborY="471"/>
      <dgm:spPr/>
    </dgm:pt>
    <dgm:pt modelId="{F739BCF5-3454-4FD1-806B-5AE507BE14B9}" type="pres">
      <dgm:prSet presAssocID="{08521A67-2232-4FE1-A5DD-1D6189B2FA6C}" presName="linearProcess" presStyleCnt="0"/>
      <dgm:spPr/>
    </dgm:pt>
    <dgm:pt modelId="{FAB3E01F-4C4A-4392-8C1A-140A7B0F973A}" type="pres">
      <dgm:prSet presAssocID="{FBD823AA-90CA-437E-97E9-3C2A2D131254}" presName="textNode" presStyleLbl="node1" presStyleIdx="0" presStyleCnt="4" custScaleX="42580" custScaleY="76923" custLinFactNeighborX="-42750">
        <dgm:presLayoutVars>
          <dgm:bulletEnabled val="1"/>
        </dgm:presLayoutVars>
      </dgm:prSet>
      <dgm:spPr/>
    </dgm:pt>
    <dgm:pt modelId="{D2700E5A-9A9A-4FD3-A9E7-1E76E19E81CF}" type="pres">
      <dgm:prSet presAssocID="{145EE510-A183-44A3-8D08-C21C95808B7C}" presName="sibTrans" presStyleCnt="0"/>
      <dgm:spPr/>
    </dgm:pt>
    <dgm:pt modelId="{33CCBB09-7E71-4500-B3B9-81AA52B9627B}" type="pres">
      <dgm:prSet presAssocID="{DC0F4AB1-ED35-4692-AF89-8F4D9C67A486}" presName="textNode" presStyleLbl="node1" presStyleIdx="1" presStyleCnt="4" custScaleX="119635" custScaleY="153846">
        <dgm:presLayoutVars>
          <dgm:bulletEnabled val="1"/>
        </dgm:presLayoutVars>
      </dgm:prSet>
      <dgm:spPr/>
    </dgm:pt>
    <dgm:pt modelId="{A8C88F77-68D6-4841-B110-4A546F63343A}" type="pres">
      <dgm:prSet presAssocID="{72CD29F6-3FEF-4BF1-9E1B-6D7FC261937F}" presName="sibTrans" presStyleCnt="0"/>
      <dgm:spPr/>
    </dgm:pt>
    <dgm:pt modelId="{228D7CF9-3B90-45F6-B6A9-412532DE31CF}" type="pres">
      <dgm:prSet presAssocID="{670C2432-9584-4E7E-B638-D2A67B82F74F}" presName="textNode" presStyleLbl="node1" presStyleIdx="2" presStyleCnt="4" custScaleX="42580" custScaleY="76923">
        <dgm:presLayoutVars>
          <dgm:bulletEnabled val="1"/>
        </dgm:presLayoutVars>
      </dgm:prSet>
      <dgm:spPr/>
    </dgm:pt>
    <dgm:pt modelId="{23B256D5-9927-4CDA-97F1-FD9113E17F88}" type="pres">
      <dgm:prSet presAssocID="{7865BBDB-1F96-429F-9F7E-ECD8929334C9}" presName="sibTrans" presStyleCnt="0"/>
      <dgm:spPr/>
    </dgm:pt>
    <dgm:pt modelId="{0B877217-B317-4F2A-8AA1-6AF0FCFD4DEE}" type="pres">
      <dgm:prSet presAssocID="{DBA1384A-E2E2-49A6-83AA-FC243057F931}" presName="textNode" presStyleLbl="node1" presStyleIdx="3" presStyleCnt="4" custScaleX="42580" custScaleY="76923">
        <dgm:presLayoutVars>
          <dgm:bulletEnabled val="1"/>
        </dgm:presLayoutVars>
      </dgm:prSet>
      <dgm:spPr/>
    </dgm:pt>
  </dgm:ptLst>
  <dgm:cxnLst>
    <dgm:cxn modelId="{1E41A60A-CD69-4A0E-9989-8595D6EAE9E1}" srcId="{08521A67-2232-4FE1-A5DD-1D6189B2FA6C}" destId="{DBA1384A-E2E2-49A6-83AA-FC243057F931}" srcOrd="3" destOrd="0" parTransId="{467A90B3-0581-4F0A-89F0-14E6F3037658}" sibTransId="{722E3A3D-669F-4690-BCB5-41F5E6F4E831}"/>
    <dgm:cxn modelId="{7E071313-5233-4F8C-8160-C3308B52C75D}" type="presOf" srcId="{DBA1384A-E2E2-49A6-83AA-FC243057F931}" destId="{0B877217-B317-4F2A-8AA1-6AF0FCFD4DEE}" srcOrd="0" destOrd="0" presId="urn:microsoft.com/office/officeart/2005/8/layout/hProcess9"/>
    <dgm:cxn modelId="{887F4E25-EA7E-4D2B-A55F-28E18CA1D991}" type="presOf" srcId="{FBD823AA-90CA-437E-97E9-3C2A2D131254}" destId="{FAB3E01F-4C4A-4392-8C1A-140A7B0F973A}" srcOrd="0" destOrd="0" presId="urn:microsoft.com/office/officeart/2005/8/layout/hProcess9"/>
    <dgm:cxn modelId="{ECAFB847-AB4F-4057-B2AA-EA6FF22B3729}" srcId="{08521A67-2232-4FE1-A5DD-1D6189B2FA6C}" destId="{FBD823AA-90CA-437E-97E9-3C2A2D131254}" srcOrd="0" destOrd="0" parTransId="{E26C374D-5E0F-4C4D-8B2E-AA8C25F9D0DA}" sibTransId="{145EE510-A183-44A3-8D08-C21C95808B7C}"/>
    <dgm:cxn modelId="{5DB5D3A7-9B0D-4074-8B79-E354CB45421B}" type="presOf" srcId="{670C2432-9584-4E7E-B638-D2A67B82F74F}" destId="{228D7CF9-3B90-45F6-B6A9-412532DE31CF}" srcOrd="0" destOrd="0" presId="urn:microsoft.com/office/officeart/2005/8/layout/hProcess9"/>
    <dgm:cxn modelId="{CD5157BA-2A1F-4110-9E8F-79B8A9A2B56E}" srcId="{08521A67-2232-4FE1-A5DD-1D6189B2FA6C}" destId="{670C2432-9584-4E7E-B638-D2A67B82F74F}" srcOrd="2" destOrd="0" parTransId="{3328EB73-F1C1-49F2-A981-AF3D37F4D4F6}" sibTransId="{7865BBDB-1F96-429F-9F7E-ECD8929334C9}"/>
    <dgm:cxn modelId="{4C6912DA-5D37-485D-ADF8-EDF26871648F}" type="presOf" srcId="{08521A67-2232-4FE1-A5DD-1D6189B2FA6C}" destId="{FE88396B-4384-4DFA-B951-2C2144BDBEE4}" srcOrd="0" destOrd="0" presId="urn:microsoft.com/office/officeart/2005/8/layout/hProcess9"/>
    <dgm:cxn modelId="{FF4FE9E3-21AA-4B62-8CD9-EFB853CE7D18}" srcId="{08521A67-2232-4FE1-A5DD-1D6189B2FA6C}" destId="{DC0F4AB1-ED35-4692-AF89-8F4D9C67A486}" srcOrd="1" destOrd="0" parTransId="{365D3DE9-B6D8-45F5-80C0-2714B9C6F4F4}" sibTransId="{72CD29F6-3FEF-4BF1-9E1B-6D7FC261937F}"/>
    <dgm:cxn modelId="{989A15F0-DE99-4C02-BA3F-786177739429}" type="presOf" srcId="{DC0F4AB1-ED35-4692-AF89-8F4D9C67A486}" destId="{33CCBB09-7E71-4500-B3B9-81AA52B9627B}" srcOrd="0" destOrd="0" presId="urn:microsoft.com/office/officeart/2005/8/layout/hProcess9"/>
    <dgm:cxn modelId="{E3A8F5C6-88A2-4A01-B3B5-C764EA00CC12}" type="presParOf" srcId="{FE88396B-4384-4DFA-B951-2C2144BDBEE4}" destId="{169CEAAA-2D9B-47FB-A913-7CEA3611AB4A}" srcOrd="0" destOrd="0" presId="urn:microsoft.com/office/officeart/2005/8/layout/hProcess9"/>
    <dgm:cxn modelId="{16E942E4-C2DB-47FF-9E08-196B5ED47F08}" type="presParOf" srcId="{FE88396B-4384-4DFA-B951-2C2144BDBEE4}" destId="{F739BCF5-3454-4FD1-806B-5AE507BE14B9}" srcOrd="1" destOrd="0" presId="urn:microsoft.com/office/officeart/2005/8/layout/hProcess9"/>
    <dgm:cxn modelId="{57794307-0BFD-49AC-809F-E195E3BC31AB}" type="presParOf" srcId="{F739BCF5-3454-4FD1-806B-5AE507BE14B9}" destId="{FAB3E01F-4C4A-4392-8C1A-140A7B0F973A}" srcOrd="0" destOrd="0" presId="urn:microsoft.com/office/officeart/2005/8/layout/hProcess9"/>
    <dgm:cxn modelId="{ADCE7ACC-5452-4B48-9765-7528AB1FFC80}" type="presParOf" srcId="{F739BCF5-3454-4FD1-806B-5AE507BE14B9}" destId="{D2700E5A-9A9A-4FD3-A9E7-1E76E19E81CF}" srcOrd="1" destOrd="0" presId="urn:microsoft.com/office/officeart/2005/8/layout/hProcess9"/>
    <dgm:cxn modelId="{FBD70A09-95B1-4BC3-8894-9638E2F99B71}" type="presParOf" srcId="{F739BCF5-3454-4FD1-806B-5AE507BE14B9}" destId="{33CCBB09-7E71-4500-B3B9-81AA52B9627B}" srcOrd="2" destOrd="0" presId="urn:microsoft.com/office/officeart/2005/8/layout/hProcess9"/>
    <dgm:cxn modelId="{345822D0-8A78-4091-8528-AE800CD6F1B0}" type="presParOf" srcId="{F739BCF5-3454-4FD1-806B-5AE507BE14B9}" destId="{A8C88F77-68D6-4841-B110-4A546F63343A}" srcOrd="3" destOrd="0" presId="urn:microsoft.com/office/officeart/2005/8/layout/hProcess9"/>
    <dgm:cxn modelId="{86497A4C-EEEA-4B7F-9A8A-8CC363B460F2}" type="presParOf" srcId="{F739BCF5-3454-4FD1-806B-5AE507BE14B9}" destId="{228D7CF9-3B90-45F6-B6A9-412532DE31CF}" srcOrd="4" destOrd="0" presId="urn:microsoft.com/office/officeart/2005/8/layout/hProcess9"/>
    <dgm:cxn modelId="{A4F7998A-CB63-4CB6-AF54-3AEB59165614}" type="presParOf" srcId="{F739BCF5-3454-4FD1-806B-5AE507BE14B9}" destId="{23B256D5-9927-4CDA-97F1-FD9113E17F88}" srcOrd="5" destOrd="0" presId="urn:microsoft.com/office/officeart/2005/8/layout/hProcess9"/>
    <dgm:cxn modelId="{8B276492-FCC3-4C38-ACDF-A25AD4124DBF}" type="presParOf" srcId="{F739BCF5-3454-4FD1-806B-5AE507BE14B9}" destId="{0B877217-B317-4F2A-8AA1-6AF0FCFD4DEE}"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3667A97-0BD3-4569-BE85-52E7D6F52114}" type="doc">
      <dgm:prSet loTypeId="urn:microsoft.com/office/officeart/2005/8/layout/hierarchy6" loCatId="hierarchy" qsTypeId="urn:microsoft.com/office/officeart/2005/8/quickstyle/simple1" qsCatId="simple" csTypeId="urn:microsoft.com/office/officeart/2005/8/colors/accent0_1" csCatId="mainScheme" phldr="1"/>
      <dgm:spPr/>
      <dgm:t>
        <a:bodyPr/>
        <a:lstStyle/>
        <a:p>
          <a:endParaRPr kumimoji="1" lang="ja-JP" altLang="en-US"/>
        </a:p>
      </dgm:t>
    </dgm:pt>
    <dgm:pt modelId="{26895F9B-E764-463C-B785-C69374E843D0}">
      <dgm:prSet phldrT="[テキスト]" custT="1"/>
      <dgm:spPr/>
      <dgm:t>
        <a:bodyPr/>
        <a:lstStyle/>
        <a:p>
          <a:r>
            <a:rPr kumimoji="1" lang="ja-JP" altLang="en-US" sz="1800" b="1" dirty="0"/>
            <a:t>　　打刻自動化アプリケーション開発プロジェクト</a:t>
          </a:r>
        </a:p>
      </dgm:t>
    </dgm:pt>
    <dgm:pt modelId="{5FEF5B42-334D-4762-A95F-39C4516294CC}" type="parTrans" cxnId="{D8254D7A-4F94-47E4-ADF6-9EA6F0C880E6}">
      <dgm:prSet/>
      <dgm:spPr/>
      <dgm:t>
        <a:bodyPr/>
        <a:lstStyle/>
        <a:p>
          <a:endParaRPr kumimoji="1" lang="ja-JP" altLang="en-US" b="1"/>
        </a:p>
      </dgm:t>
    </dgm:pt>
    <dgm:pt modelId="{EDAC9711-41ED-4DD9-855E-C4D2BADF3AF9}" type="sibTrans" cxnId="{D8254D7A-4F94-47E4-ADF6-9EA6F0C880E6}">
      <dgm:prSet/>
      <dgm:spPr/>
      <dgm:t>
        <a:bodyPr/>
        <a:lstStyle/>
        <a:p>
          <a:endParaRPr kumimoji="1" lang="ja-JP" altLang="en-US"/>
        </a:p>
      </dgm:t>
    </dgm:pt>
    <dgm:pt modelId="{C0691216-C15D-458E-9A09-EB0111BA6F9B}">
      <dgm:prSet phldrT="[テキスト]" custT="1"/>
      <dgm:spPr>
        <a:solidFill>
          <a:schemeClr val="tx2">
            <a:lumMod val="10000"/>
            <a:lumOff val="90000"/>
          </a:schemeClr>
        </a:solidFill>
        <a:ln w="57150"/>
      </dgm:spPr>
      <dgm:t>
        <a:bodyPr/>
        <a:lstStyle/>
        <a:p>
          <a:r>
            <a:rPr kumimoji="1" lang="ja-JP" altLang="en-US" sz="1800" b="1" dirty="0"/>
            <a:t>打刻</a:t>
          </a:r>
          <a:r>
            <a:rPr kumimoji="1" lang="ja-JP" altLang="en-US" sz="1600" b="1" dirty="0"/>
            <a:t>プログラム</a:t>
          </a:r>
        </a:p>
      </dgm:t>
    </dgm:pt>
    <dgm:pt modelId="{EED7341A-975F-4365-8057-8EA02DD18AF4}" type="parTrans" cxnId="{337DA1E4-5AEE-476E-8FA3-3122C5EF6070}">
      <dgm:prSet/>
      <dgm:spPr/>
      <dgm:t>
        <a:bodyPr/>
        <a:lstStyle/>
        <a:p>
          <a:endParaRPr kumimoji="1" lang="ja-JP" altLang="en-US" b="1"/>
        </a:p>
      </dgm:t>
    </dgm:pt>
    <dgm:pt modelId="{B9C911DD-8F47-4FE9-86C1-DC625804763F}" type="sibTrans" cxnId="{337DA1E4-5AEE-476E-8FA3-3122C5EF6070}">
      <dgm:prSet/>
      <dgm:spPr/>
      <dgm:t>
        <a:bodyPr/>
        <a:lstStyle/>
        <a:p>
          <a:endParaRPr kumimoji="1" lang="ja-JP" altLang="en-US" b="1"/>
        </a:p>
      </dgm:t>
    </dgm:pt>
    <dgm:pt modelId="{9D20D9F5-BAB3-4AA0-81C8-6395294232A3}">
      <dgm:prSet phldrT="[テキスト]"/>
      <dgm:spPr/>
      <dgm:t>
        <a:bodyPr/>
        <a:lstStyle/>
        <a:p>
          <a:r>
            <a:rPr kumimoji="1" lang="ja-JP" altLang="en-US" b="1" dirty="0"/>
            <a:t>基本設定</a:t>
          </a:r>
        </a:p>
      </dgm:t>
    </dgm:pt>
    <dgm:pt modelId="{577C430B-C085-450B-86A9-9F6D1424CD09}" type="parTrans" cxnId="{FD9AF863-01DF-4B9E-9C39-FA8B47A7DE18}">
      <dgm:prSet/>
      <dgm:spPr/>
      <dgm:t>
        <a:bodyPr/>
        <a:lstStyle/>
        <a:p>
          <a:endParaRPr kumimoji="1" lang="ja-JP" altLang="en-US" b="1"/>
        </a:p>
      </dgm:t>
    </dgm:pt>
    <dgm:pt modelId="{D78973AF-7759-4C91-9553-232F878DC414}" type="sibTrans" cxnId="{FD9AF863-01DF-4B9E-9C39-FA8B47A7DE18}">
      <dgm:prSet/>
      <dgm:spPr/>
      <dgm:t>
        <a:bodyPr/>
        <a:lstStyle/>
        <a:p>
          <a:endParaRPr kumimoji="1" lang="ja-JP" altLang="en-US" b="1"/>
        </a:p>
      </dgm:t>
    </dgm:pt>
    <dgm:pt modelId="{A8F1245D-C6C5-48DB-8BA2-F56B74134C9C}">
      <dgm:prSet phldrT="[テキスト]"/>
      <dgm:spPr/>
      <dgm:t>
        <a:bodyPr/>
        <a:lstStyle/>
        <a:p>
          <a:r>
            <a:rPr kumimoji="1" lang="ja-JP" altLang="en-US" b="1" dirty="0"/>
            <a:t>実行プログラム</a:t>
          </a:r>
        </a:p>
      </dgm:t>
    </dgm:pt>
    <dgm:pt modelId="{1D294A01-3811-43C2-BCF5-8784E5CAEA06}" type="parTrans" cxnId="{B3164127-D2B5-4840-A211-36FE5B6015A1}">
      <dgm:prSet/>
      <dgm:spPr/>
      <dgm:t>
        <a:bodyPr/>
        <a:lstStyle/>
        <a:p>
          <a:endParaRPr kumimoji="1" lang="ja-JP" altLang="en-US" b="1"/>
        </a:p>
      </dgm:t>
    </dgm:pt>
    <dgm:pt modelId="{7425A120-CCC3-4A16-B87E-7E3AFBF3F1F6}" type="sibTrans" cxnId="{B3164127-D2B5-4840-A211-36FE5B6015A1}">
      <dgm:prSet/>
      <dgm:spPr/>
      <dgm:t>
        <a:bodyPr/>
        <a:lstStyle/>
        <a:p>
          <a:endParaRPr kumimoji="1" lang="ja-JP" altLang="en-US" b="1"/>
        </a:p>
      </dgm:t>
    </dgm:pt>
    <dgm:pt modelId="{F7786249-C1E2-4B4C-9621-4C7574F1C58A}">
      <dgm:prSet phldrT="[テキスト]" custT="1"/>
      <dgm:spPr>
        <a:solidFill>
          <a:schemeClr val="tx2">
            <a:lumMod val="10000"/>
            <a:lumOff val="90000"/>
          </a:schemeClr>
        </a:solidFill>
        <a:ln w="57150"/>
      </dgm:spPr>
      <dgm:t>
        <a:bodyPr tIns="216000"/>
        <a:lstStyle/>
        <a:p>
          <a:pPr>
            <a:lnSpc>
              <a:spcPct val="50000"/>
            </a:lnSpc>
            <a:spcAft>
              <a:spcPts val="600"/>
            </a:spcAft>
          </a:pPr>
          <a:r>
            <a:rPr kumimoji="1" lang="ja-JP" altLang="en-US" sz="1800" b="1" dirty="0"/>
            <a:t>会社の</a:t>
          </a:r>
          <a:endParaRPr kumimoji="1" lang="en-US" altLang="ja-JP" sz="1800" b="1" dirty="0"/>
        </a:p>
        <a:p>
          <a:pPr>
            <a:lnSpc>
              <a:spcPct val="50000"/>
            </a:lnSpc>
            <a:spcAft>
              <a:spcPts val="600"/>
            </a:spcAft>
          </a:pPr>
          <a:r>
            <a:rPr kumimoji="1" lang="ja-JP" altLang="en-US" sz="1800" b="1" dirty="0"/>
            <a:t>打刻クラス</a:t>
          </a:r>
        </a:p>
      </dgm:t>
    </dgm:pt>
    <dgm:pt modelId="{F5DB28CE-4E46-40BF-8BD2-8E8D1EB224A4}" type="parTrans" cxnId="{D2562032-A883-4D67-BC1A-831A0026D967}">
      <dgm:prSet/>
      <dgm:spPr>
        <a:ln w="57150"/>
      </dgm:spPr>
      <dgm:t>
        <a:bodyPr/>
        <a:lstStyle/>
        <a:p>
          <a:endParaRPr kumimoji="1" lang="ja-JP" altLang="en-US" b="1"/>
        </a:p>
      </dgm:t>
    </dgm:pt>
    <dgm:pt modelId="{80831865-EE00-4CC8-AB03-B38103814A34}" type="sibTrans" cxnId="{D2562032-A883-4D67-BC1A-831A0026D967}">
      <dgm:prSet/>
      <dgm:spPr/>
      <dgm:t>
        <a:bodyPr/>
        <a:lstStyle/>
        <a:p>
          <a:endParaRPr kumimoji="1" lang="ja-JP" altLang="en-US" b="1"/>
        </a:p>
      </dgm:t>
    </dgm:pt>
    <dgm:pt modelId="{1211BE31-B144-4197-BEBB-6467794639C8}">
      <dgm:prSet phldrT="[テキスト]" custT="1"/>
      <dgm:spPr>
        <a:solidFill>
          <a:schemeClr val="tx2">
            <a:lumMod val="10000"/>
            <a:lumOff val="90000"/>
          </a:schemeClr>
        </a:solidFill>
        <a:ln w="57150"/>
      </dgm:spPr>
      <dgm:t>
        <a:bodyPr tIns="216000"/>
        <a:lstStyle/>
        <a:p>
          <a:pPr>
            <a:lnSpc>
              <a:spcPct val="50000"/>
            </a:lnSpc>
            <a:spcAft>
              <a:spcPts val="600"/>
            </a:spcAft>
          </a:pPr>
          <a:r>
            <a:rPr kumimoji="1" lang="ja-JP" altLang="en-US" sz="1800" b="1" dirty="0"/>
            <a:t>研修の</a:t>
          </a:r>
          <a:endParaRPr kumimoji="1" lang="en-US" altLang="ja-JP" sz="1800" b="1" dirty="0"/>
        </a:p>
        <a:p>
          <a:pPr>
            <a:lnSpc>
              <a:spcPct val="50000"/>
            </a:lnSpc>
            <a:spcAft>
              <a:spcPts val="600"/>
            </a:spcAft>
          </a:pPr>
          <a:r>
            <a:rPr kumimoji="1" lang="ja-JP" altLang="en-US" sz="1800" b="1" dirty="0"/>
            <a:t>打刻クラス</a:t>
          </a:r>
        </a:p>
      </dgm:t>
    </dgm:pt>
    <dgm:pt modelId="{BC65B29B-5766-46E4-A851-F3336DBF2AED}" type="parTrans" cxnId="{3DFEF94C-D9AC-480B-9D8E-D6989D4D8AB9}">
      <dgm:prSet/>
      <dgm:spPr>
        <a:ln w="57150"/>
      </dgm:spPr>
      <dgm:t>
        <a:bodyPr/>
        <a:lstStyle/>
        <a:p>
          <a:endParaRPr kumimoji="1" lang="ja-JP" altLang="en-US" b="1"/>
        </a:p>
      </dgm:t>
    </dgm:pt>
    <dgm:pt modelId="{F5D002DD-A990-4DDC-874C-8009E746F950}" type="sibTrans" cxnId="{3DFEF94C-D9AC-480B-9D8E-D6989D4D8AB9}">
      <dgm:prSet/>
      <dgm:spPr/>
      <dgm:t>
        <a:bodyPr/>
        <a:lstStyle/>
        <a:p>
          <a:endParaRPr kumimoji="1" lang="ja-JP" altLang="en-US" b="1"/>
        </a:p>
      </dgm:t>
    </dgm:pt>
    <dgm:pt modelId="{C0003967-77D2-4F4E-AC28-3651871DE5BE}">
      <dgm:prSet phldrT="[テキスト]" custT="1"/>
      <dgm:spPr>
        <a:solidFill>
          <a:schemeClr val="tx2">
            <a:lumMod val="10000"/>
            <a:lumOff val="90000"/>
          </a:schemeClr>
        </a:solidFill>
        <a:ln w="57150"/>
      </dgm:spPr>
      <dgm:t>
        <a:bodyPr tIns="216000"/>
        <a:lstStyle/>
        <a:p>
          <a:pPr>
            <a:lnSpc>
              <a:spcPct val="50000"/>
            </a:lnSpc>
            <a:spcAft>
              <a:spcPts val="600"/>
            </a:spcAft>
          </a:pPr>
          <a:r>
            <a:rPr kumimoji="1" lang="ja-JP" altLang="en-US" sz="1800" b="1" dirty="0"/>
            <a:t>ログイン</a:t>
          </a:r>
          <a:endParaRPr kumimoji="1" lang="en-US" altLang="ja-JP" sz="1800" b="1" dirty="0"/>
        </a:p>
        <a:p>
          <a:pPr>
            <a:lnSpc>
              <a:spcPct val="50000"/>
            </a:lnSpc>
            <a:spcAft>
              <a:spcPts val="600"/>
            </a:spcAft>
          </a:pPr>
          <a:r>
            <a:rPr kumimoji="1" lang="ja-JP" altLang="en-US" sz="1800" b="1" dirty="0"/>
            <a:t>メソッド</a:t>
          </a:r>
        </a:p>
      </dgm:t>
    </dgm:pt>
    <dgm:pt modelId="{3A1CD4A5-5152-40DD-BFF0-D6B7A36A68F5}" type="parTrans" cxnId="{1D1E25F1-709F-4BC8-BF9C-F332B9E371D2}">
      <dgm:prSet/>
      <dgm:spPr>
        <a:ln w="57150"/>
      </dgm:spPr>
      <dgm:t>
        <a:bodyPr/>
        <a:lstStyle/>
        <a:p>
          <a:endParaRPr kumimoji="1" lang="ja-JP" altLang="en-US" b="1"/>
        </a:p>
      </dgm:t>
    </dgm:pt>
    <dgm:pt modelId="{BF27FFB8-D60D-4BCA-A930-BFE73503B2BE}" type="sibTrans" cxnId="{1D1E25F1-709F-4BC8-BF9C-F332B9E371D2}">
      <dgm:prSet/>
      <dgm:spPr/>
      <dgm:t>
        <a:bodyPr/>
        <a:lstStyle/>
        <a:p>
          <a:endParaRPr kumimoji="1" lang="ja-JP" altLang="en-US" b="1"/>
        </a:p>
      </dgm:t>
    </dgm:pt>
    <dgm:pt modelId="{16B532F8-D01B-4AFC-BD17-41D22462F5CD}">
      <dgm:prSet phldrT="[テキスト]" custT="1"/>
      <dgm:spPr>
        <a:solidFill>
          <a:schemeClr val="tx2">
            <a:lumMod val="10000"/>
            <a:lumOff val="90000"/>
          </a:schemeClr>
        </a:solidFill>
        <a:ln w="57150"/>
      </dgm:spPr>
      <dgm:t>
        <a:bodyPr tIns="216000"/>
        <a:lstStyle/>
        <a:p>
          <a:pPr>
            <a:lnSpc>
              <a:spcPct val="50000"/>
            </a:lnSpc>
            <a:spcAft>
              <a:spcPts val="600"/>
            </a:spcAft>
          </a:pPr>
          <a:r>
            <a:rPr kumimoji="1" lang="ja-JP" altLang="en-US" sz="1800" b="1" dirty="0"/>
            <a:t>出勤打刻</a:t>
          </a:r>
          <a:endParaRPr kumimoji="1" lang="en-US" altLang="ja-JP" sz="1800" b="1" dirty="0"/>
        </a:p>
        <a:p>
          <a:pPr>
            <a:lnSpc>
              <a:spcPct val="50000"/>
            </a:lnSpc>
            <a:spcAft>
              <a:spcPts val="600"/>
            </a:spcAft>
          </a:pPr>
          <a:r>
            <a:rPr kumimoji="1" lang="ja-JP" altLang="en-US" sz="1800" b="1" dirty="0"/>
            <a:t>メソッド</a:t>
          </a:r>
        </a:p>
      </dgm:t>
    </dgm:pt>
    <dgm:pt modelId="{C419BEEB-D440-4B0E-A47D-0EAE23E59FA3}" type="parTrans" cxnId="{25BE2CDD-F4BC-44EB-9B45-2612D1B3B171}">
      <dgm:prSet/>
      <dgm:spPr>
        <a:ln w="57150"/>
      </dgm:spPr>
      <dgm:t>
        <a:bodyPr/>
        <a:lstStyle/>
        <a:p>
          <a:endParaRPr kumimoji="1" lang="ja-JP" altLang="en-US" b="1"/>
        </a:p>
      </dgm:t>
    </dgm:pt>
    <dgm:pt modelId="{27282B50-316B-4197-84C2-02A2733DDF14}" type="sibTrans" cxnId="{25BE2CDD-F4BC-44EB-9B45-2612D1B3B171}">
      <dgm:prSet/>
      <dgm:spPr/>
      <dgm:t>
        <a:bodyPr/>
        <a:lstStyle/>
        <a:p>
          <a:endParaRPr kumimoji="1" lang="ja-JP" altLang="en-US" b="1"/>
        </a:p>
      </dgm:t>
    </dgm:pt>
    <dgm:pt modelId="{D328D4CF-6723-46C6-B0BD-15AFCE6C777B}">
      <dgm:prSet phldrT="[テキスト]" custT="1"/>
      <dgm:spPr>
        <a:solidFill>
          <a:schemeClr val="tx2">
            <a:lumMod val="10000"/>
            <a:lumOff val="90000"/>
          </a:schemeClr>
        </a:solidFill>
        <a:ln w="57150"/>
      </dgm:spPr>
      <dgm:t>
        <a:bodyPr tIns="216000"/>
        <a:lstStyle/>
        <a:p>
          <a:pPr>
            <a:lnSpc>
              <a:spcPct val="50000"/>
            </a:lnSpc>
            <a:spcAft>
              <a:spcPts val="600"/>
            </a:spcAft>
          </a:pPr>
          <a:r>
            <a:rPr kumimoji="1" lang="ja-JP" altLang="en-US" sz="1800" b="1" dirty="0"/>
            <a:t>退勤打刻</a:t>
          </a:r>
          <a:endParaRPr kumimoji="1" lang="en-US" altLang="ja-JP" sz="1800" b="1" dirty="0"/>
        </a:p>
        <a:p>
          <a:pPr>
            <a:lnSpc>
              <a:spcPct val="50000"/>
            </a:lnSpc>
            <a:spcAft>
              <a:spcPts val="600"/>
            </a:spcAft>
          </a:pPr>
          <a:r>
            <a:rPr kumimoji="1" lang="ja-JP" altLang="en-US" sz="1800" b="1" dirty="0"/>
            <a:t>メソッド</a:t>
          </a:r>
        </a:p>
      </dgm:t>
    </dgm:pt>
    <dgm:pt modelId="{3C787F6C-82BC-45E6-B8AD-95D4907C0B6C}" type="parTrans" cxnId="{7FD8CF33-B84A-4484-AF45-4D7C33F0E143}">
      <dgm:prSet/>
      <dgm:spPr>
        <a:ln w="57150"/>
      </dgm:spPr>
      <dgm:t>
        <a:bodyPr/>
        <a:lstStyle/>
        <a:p>
          <a:endParaRPr kumimoji="1" lang="ja-JP" altLang="en-US" b="1"/>
        </a:p>
      </dgm:t>
    </dgm:pt>
    <dgm:pt modelId="{EB17B1D7-888F-49A7-BA0E-8ED296EA6F13}" type="sibTrans" cxnId="{7FD8CF33-B84A-4484-AF45-4D7C33F0E143}">
      <dgm:prSet/>
      <dgm:spPr/>
      <dgm:t>
        <a:bodyPr/>
        <a:lstStyle/>
        <a:p>
          <a:endParaRPr kumimoji="1" lang="ja-JP" altLang="en-US" b="1"/>
        </a:p>
      </dgm:t>
    </dgm:pt>
    <dgm:pt modelId="{996C83D1-4120-486D-9838-8DF2E402B332}">
      <dgm:prSet phldrT="[テキスト]" custT="1"/>
      <dgm:spPr>
        <a:solidFill>
          <a:schemeClr val="tx2">
            <a:lumMod val="10000"/>
            <a:lumOff val="90000"/>
          </a:schemeClr>
        </a:solidFill>
        <a:ln w="57150"/>
      </dgm:spPr>
      <dgm:t>
        <a:bodyPr tIns="216000"/>
        <a:lstStyle/>
        <a:p>
          <a:pPr>
            <a:lnSpc>
              <a:spcPct val="50000"/>
            </a:lnSpc>
            <a:spcAft>
              <a:spcPts val="600"/>
            </a:spcAft>
          </a:pPr>
          <a:r>
            <a:rPr kumimoji="1" lang="ja-JP" altLang="en-US" sz="1800" b="1" dirty="0"/>
            <a:t>ログイン</a:t>
          </a:r>
          <a:endParaRPr kumimoji="1" lang="en-US" altLang="ja-JP" sz="1800" b="1" dirty="0"/>
        </a:p>
        <a:p>
          <a:pPr>
            <a:lnSpc>
              <a:spcPct val="50000"/>
            </a:lnSpc>
            <a:spcAft>
              <a:spcPts val="600"/>
            </a:spcAft>
          </a:pPr>
          <a:r>
            <a:rPr kumimoji="1" lang="ja-JP" altLang="en-US" sz="1800" b="1" dirty="0"/>
            <a:t>メソッド</a:t>
          </a:r>
        </a:p>
      </dgm:t>
    </dgm:pt>
    <dgm:pt modelId="{3AD9707C-F05D-4C01-8D6B-780CFE9B97AC}" type="parTrans" cxnId="{D8CFDC7D-D34B-4136-AC01-C06EAFBED1EC}">
      <dgm:prSet/>
      <dgm:spPr>
        <a:ln w="57150"/>
      </dgm:spPr>
      <dgm:t>
        <a:bodyPr/>
        <a:lstStyle/>
        <a:p>
          <a:endParaRPr kumimoji="1" lang="ja-JP" altLang="en-US" b="1"/>
        </a:p>
      </dgm:t>
    </dgm:pt>
    <dgm:pt modelId="{D7359F09-D2BE-4958-9603-1EEA8190E491}" type="sibTrans" cxnId="{D8CFDC7D-D34B-4136-AC01-C06EAFBED1EC}">
      <dgm:prSet/>
      <dgm:spPr/>
      <dgm:t>
        <a:bodyPr/>
        <a:lstStyle/>
        <a:p>
          <a:endParaRPr kumimoji="1" lang="ja-JP" altLang="en-US" b="1"/>
        </a:p>
      </dgm:t>
    </dgm:pt>
    <dgm:pt modelId="{DC29B313-2F5C-4F33-9ABF-03C47F5C24E0}">
      <dgm:prSet phldrT="[テキスト]" custT="1"/>
      <dgm:spPr>
        <a:solidFill>
          <a:schemeClr val="tx2">
            <a:lumMod val="10000"/>
            <a:lumOff val="90000"/>
          </a:schemeClr>
        </a:solidFill>
        <a:ln w="57150"/>
      </dgm:spPr>
      <dgm:t>
        <a:bodyPr tIns="216000"/>
        <a:lstStyle/>
        <a:p>
          <a:pPr>
            <a:lnSpc>
              <a:spcPct val="50000"/>
            </a:lnSpc>
            <a:spcAft>
              <a:spcPts val="600"/>
            </a:spcAft>
          </a:pPr>
          <a:r>
            <a:rPr kumimoji="1" lang="ja-JP" altLang="en-US" sz="1800" b="1" dirty="0"/>
            <a:t>出勤打刻</a:t>
          </a:r>
          <a:endParaRPr kumimoji="1" lang="en-US" altLang="ja-JP" sz="1800" b="1" dirty="0"/>
        </a:p>
        <a:p>
          <a:pPr>
            <a:lnSpc>
              <a:spcPct val="50000"/>
            </a:lnSpc>
            <a:spcAft>
              <a:spcPts val="600"/>
            </a:spcAft>
          </a:pPr>
          <a:r>
            <a:rPr kumimoji="1" lang="ja-JP" altLang="en-US" sz="1800" b="1" dirty="0"/>
            <a:t>メソッド</a:t>
          </a:r>
        </a:p>
      </dgm:t>
    </dgm:pt>
    <dgm:pt modelId="{8FC6ACB4-04AA-4303-894F-F69724C0C071}" type="parTrans" cxnId="{99EA69E3-4438-44CA-8C2E-B047B30E7309}">
      <dgm:prSet/>
      <dgm:spPr>
        <a:ln w="57150"/>
      </dgm:spPr>
      <dgm:t>
        <a:bodyPr/>
        <a:lstStyle/>
        <a:p>
          <a:endParaRPr kumimoji="1" lang="ja-JP" altLang="en-US" b="1"/>
        </a:p>
      </dgm:t>
    </dgm:pt>
    <dgm:pt modelId="{A11FAF6E-877C-40BB-9D80-C5F3F1019E70}" type="sibTrans" cxnId="{99EA69E3-4438-44CA-8C2E-B047B30E7309}">
      <dgm:prSet/>
      <dgm:spPr/>
      <dgm:t>
        <a:bodyPr/>
        <a:lstStyle/>
        <a:p>
          <a:endParaRPr kumimoji="1" lang="ja-JP" altLang="en-US" b="1"/>
        </a:p>
      </dgm:t>
    </dgm:pt>
    <dgm:pt modelId="{E37FE966-BB17-4AE6-9E44-BB41C725572B}">
      <dgm:prSet phldrT="[テキスト]" custT="1"/>
      <dgm:spPr>
        <a:solidFill>
          <a:schemeClr val="tx2">
            <a:lumMod val="10000"/>
            <a:lumOff val="90000"/>
          </a:schemeClr>
        </a:solidFill>
        <a:ln w="57150"/>
      </dgm:spPr>
      <dgm:t>
        <a:bodyPr tIns="216000"/>
        <a:lstStyle/>
        <a:p>
          <a:pPr>
            <a:lnSpc>
              <a:spcPct val="50000"/>
            </a:lnSpc>
            <a:spcAft>
              <a:spcPts val="600"/>
            </a:spcAft>
          </a:pPr>
          <a:r>
            <a:rPr kumimoji="1" lang="ja-JP" altLang="en-US" sz="1800" b="1" dirty="0"/>
            <a:t>退勤打刻</a:t>
          </a:r>
          <a:endParaRPr kumimoji="1" lang="en-US" altLang="ja-JP" sz="1800" b="1" dirty="0"/>
        </a:p>
        <a:p>
          <a:pPr>
            <a:lnSpc>
              <a:spcPct val="50000"/>
            </a:lnSpc>
            <a:spcAft>
              <a:spcPts val="600"/>
            </a:spcAft>
          </a:pPr>
          <a:r>
            <a:rPr kumimoji="1" lang="ja-JP" altLang="en-US" sz="1800" b="1" dirty="0"/>
            <a:t>メソッド</a:t>
          </a:r>
        </a:p>
      </dgm:t>
    </dgm:pt>
    <dgm:pt modelId="{374A4320-1A4E-4507-A740-27255FAF15BA}" type="parTrans" cxnId="{15D4D4BA-DFE3-4BB2-85FC-A46BBA38224D}">
      <dgm:prSet/>
      <dgm:spPr>
        <a:ln w="57150"/>
      </dgm:spPr>
      <dgm:t>
        <a:bodyPr/>
        <a:lstStyle/>
        <a:p>
          <a:endParaRPr kumimoji="1" lang="ja-JP" altLang="en-US" b="1"/>
        </a:p>
      </dgm:t>
    </dgm:pt>
    <dgm:pt modelId="{D8351068-7731-4B89-9EC6-A48CC8612BD0}" type="sibTrans" cxnId="{15D4D4BA-DFE3-4BB2-85FC-A46BBA38224D}">
      <dgm:prSet/>
      <dgm:spPr/>
      <dgm:t>
        <a:bodyPr/>
        <a:lstStyle/>
        <a:p>
          <a:endParaRPr kumimoji="1" lang="ja-JP" altLang="en-US" b="1"/>
        </a:p>
      </dgm:t>
    </dgm:pt>
    <dgm:pt modelId="{3333F375-FEB8-467D-877C-289051DF1F44}" type="pres">
      <dgm:prSet presAssocID="{13667A97-0BD3-4569-BE85-52E7D6F52114}" presName="mainComposite" presStyleCnt="0">
        <dgm:presLayoutVars>
          <dgm:chPref val="1"/>
          <dgm:dir/>
          <dgm:animOne val="branch"/>
          <dgm:animLvl val="lvl"/>
          <dgm:resizeHandles val="exact"/>
        </dgm:presLayoutVars>
      </dgm:prSet>
      <dgm:spPr/>
    </dgm:pt>
    <dgm:pt modelId="{E168B652-F029-48A1-851C-D5783CE59DA4}" type="pres">
      <dgm:prSet presAssocID="{13667A97-0BD3-4569-BE85-52E7D6F52114}" presName="hierFlow" presStyleCnt="0"/>
      <dgm:spPr/>
    </dgm:pt>
    <dgm:pt modelId="{25D942A2-60DE-4B61-A7E6-D4264B748592}" type="pres">
      <dgm:prSet presAssocID="{13667A97-0BD3-4569-BE85-52E7D6F52114}" presName="hierChild1" presStyleCnt="0">
        <dgm:presLayoutVars>
          <dgm:chPref val="1"/>
          <dgm:animOne val="branch"/>
          <dgm:animLvl val="lvl"/>
        </dgm:presLayoutVars>
      </dgm:prSet>
      <dgm:spPr/>
    </dgm:pt>
    <dgm:pt modelId="{01CEB96A-1929-4521-9BA4-2ECE3F5AFDCC}" type="pres">
      <dgm:prSet presAssocID="{26895F9B-E764-463C-B785-C69374E843D0}" presName="Name14" presStyleCnt="0"/>
      <dgm:spPr/>
    </dgm:pt>
    <dgm:pt modelId="{3C9DD6D4-A8E4-4946-8959-E7356AE0EBB5}" type="pres">
      <dgm:prSet presAssocID="{26895F9B-E764-463C-B785-C69374E843D0}" presName="level1Shape" presStyleLbl="node0" presStyleIdx="0" presStyleCnt="1" custScaleX="749757" custScaleY="140659" custLinFactNeighborX="3126" custLinFactNeighborY="-37349">
        <dgm:presLayoutVars>
          <dgm:chPref val="3"/>
        </dgm:presLayoutVars>
      </dgm:prSet>
      <dgm:spPr/>
    </dgm:pt>
    <dgm:pt modelId="{7B22889A-2178-4481-ACD5-B1674AC53099}" type="pres">
      <dgm:prSet presAssocID="{26895F9B-E764-463C-B785-C69374E843D0}" presName="hierChild2" presStyleCnt="0"/>
      <dgm:spPr/>
    </dgm:pt>
    <dgm:pt modelId="{7E29ED9F-B21F-43DF-8A13-7AC847DDF79E}" type="pres">
      <dgm:prSet presAssocID="{1D294A01-3811-43C2-BCF5-8784E5CAEA06}" presName="Name19" presStyleLbl="parChTrans1D2" presStyleIdx="0" presStyleCnt="3"/>
      <dgm:spPr/>
    </dgm:pt>
    <dgm:pt modelId="{F4286EF8-2925-4AC1-9BE3-8293CBFCB0FD}" type="pres">
      <dgm:prSet presAssocID="{A8F1245D-C6C5-48DB-8BA2-F56B74134C9C}" presName="Name21" presStyleCnt="0"/>
      <dgm:spPr/>
    </dgm:pt>
    <dgm:pt modelId="{73BFA480-55C6-4356-89F0-AAA26B0B5474}" type="pres">
      <dgm:prSet presAssocID="{A8F1245D-C6C5-48DB-8BA2-F56B74134C9C}" presName="level2Shape" presStyleLbl="node2" presStyleIdx="0" presStyleCnt="3" custScaleX="225055" custScaleY="140659" custLinFactX="-141342" custLinFactNeighborX="-200000"/>
      <dgm:spPr/>
    </dgm:pt>
    <dgm:pt modelId="{489C95CC-A24C-4152-AC1E-D10E0DE0EED9}" type="pres">
      <dgm:prSet presAssocID="{A8F1245D-C6C5-48DB-8BA2-F56B74134C9C}" presName="hierChild3" presStyleCnt="0"/>
      <dgm:spPr/>
    </dgm:pt>
    <dgm:pt modelId="{C60D943C-3838-4557-B52E-912AF117F5F8}" type="pres">
      <dgm:prSet presAssocID="{EED7341A-975F-4365-8057-8EA02DD18AF4}" presName="Name19" presStyleLbl="parChTrans1D2" presStyleIdx="1" presStyleCnt="3"/>
      <dgm:spPr/>
    </dgm:pt>
    <dgm:pt modelId="{50ABCBB1-77BF-44F9-AF08-F41E7732AC67}" type="pres">
      <dgm:prSet presAssocID="{C0691216-C15D-458E-9A09-EB0111BA6F9B}" presName="Name21" presStyleCnt="0"/>
      <dgm:spPr/>
    </dgm:pt>
    <dgm:pt modelId="{42EA374C-EDA7-4717-8AF3-66D19BA8C2E6}" type="pres">
      <dgm:prSet presAssocID="{C0691216-C15D-458E-9A09-EB0111BA6F9B}" presName="level2Shape" presStyleLbl="node2" presStyleIdx="1" presStyleCnt="3" custScaleX="225055" custScaleY="140659" custLinFactX="100000" custLinFactNeighborX="122772"/>
      <dgm:spPr/>
    </dgm:pt>
    <dgm:pt modelId="{4885A349-C975-40BA-B60D-DFDF63F5019A}" type="pres">
      <dgm:prSet presAssocID="{C0691216-C15D-458E-9A09-EB0111BA6F9B}" presName="hierChild3" presStyleCnt="0"/>
      <dgm:spPr/>
    </dgm:pt>
    <dgm:pt modelId="{53D5CC5E-7A23-4B2B-B672-484217187B70}" type="pres">
      <dgm:prSet presAssocID="{F5DB28CE-4E46-40BF-8BD2-8E8D1EB224A4}" presName="Name19" presStyleLbl="parChTrans1D3" presStyleIdx="0" presStyleCnt="2"/>
      <dgm:spPr/>
    </dgm:pt>
    <dgm:pt modelId="{AD0C29A7-74DA-4F7E-9073-A0F916F99F0B}" type="pres">
      <dgm:prSet presAssocID="{F7786249-C1E2-4B4C-9621-4C7574F1C58A}" presName="Name21" presStyleCnt="0"/>
      <dgm:spPr/>
    </dgm:pt>
    <dgm:pt modelId="{6257051A-5458-4808-9945-93F78A549A03}" type="pres">
      <dgm:prSet presAssocID="{F7786249-C1E2-4B4C-9621-4C7574F1C58A}" presName="level2Shape" presStyleLbl="node3" presStyleIdx="0" presStyleCnt="2" custScaleX="225055" custScaleY="140659" custLinFactX="100000" custLinFactNeighborX="131841" custLinFactNeighborY="10612"/>
      <dgm:spPr/>
    </dgm:pt>
    <dgm:pt modelId="{71B039AB-7BAC-4B0E-8E84-B4EDEDF5E857}" type="pres">
      <dgm:prSet presAssocID="{F7786249-C1E2-4B4C-9621-4C7574F1C58A}" presName="hierChild3" presStyleCnt="0"/>
      <dgm:spPr/>
    </dgm:pt>
    <dgm:pt modelId="{E9DF865A-C197-4A1D-BBC6-63B1E32027C0}" type="pres">
      <dgm:prSet presAssocID="{3A1CD4A5-5152-40DD-BFF0-D6B7A36A68F5}" presName="Name19" presStyleLbl="parChTrans1D4" presStyleIdx="0" presStyleCnt="6"/>
      <dgm:spPr/>
    </dgm:pt>
    <dgm:pt modelId="{F796CA69-C9FE-4F67-AD23-79295E0FAEEE}" type="pres">
      <dgm:prSet presAssocID="{C0003967-77D2-4F4E-AC28-3651871DE5BE}" presName="Name21" presStyleCnt="0"/>
      <dgm:spPr/>
    </dgm:pt>
    <dgm:pt modelId="{16F0F33B-149A-42DD-8C70-A5A1E7BADE32}" type="pres">
      <dgm:prSet presAssocID="{C0003967-77D2-4F4E-AC28-3651871DE5BE}" presName="level2Shape" presStyleLbl="node4" presStyleIdx="0" presStyleCnt="6" custScaleX="225056" custScaleY="140659" custLinFactNeighborY="28299"/>
      <dgm:spPr/>
    </dgm:pt>
    <dgm:pt modelId="{DDF7FF21-6BBA-4614-BC39-625277B08CB4}" type="pres">
      <dgm:prSet presAssocID="{C0003967-77D2-4F4E-AC28-3651871DE5BE}" presName="hierChild3" presStyleCnt="0"/>
      <dgm:spPr/>
    </dgm:pt>
    <dgm:pt modelId="{9CF553AE-3F6A-42D7-AAD8-9A8C6EB14CF7}" type="pres">
      <dgm:prSet presAssocID="{C419BEEB-D440-4B0E-A47D-0EAE23E59FA3}" presName="Name19" presStyleLbl="parChTrans1D4" presStyleIdx="1" presStyleCnt="6"/>
      <dgm:spPr/>
    </dgm:pt>
    <dgm:pt modelId="{8D31C32F-05E3-42A0-B6FE-D7C82C8624AF}" type="pres">
      <dgm:prSet presAssocID="{16B532F8-D01B-4AFC-BD17-41D22462F5CD}" presName="Name21" presStyleCnt="0"/>
      <dgm:spPr/>
    </dgm:pt>
    <dgm:pt modelId="{EAD1BAC8-1AB0-4EAA-B407-1B1A3552C51B}" type="pres">
      <dgm:prSet presAssocID="{16B532F8-D01B-4AFC-BD17-41D22462F5CD}" presName="level2Shape" presStyleLbl="node4" presStyleIdx="1" presStyleCnt="6" custScaleX="225056" custScaleY="140659" custLinFactNeighborY="28299"/>
      <dgm:spPr/>
    </dgm:pt>
    <dgm:pt modelId="{8F4D625E-6073-4DD9-AF69-E051AFA87808}" type="pres">
      <dgm:prSet presAssocID="{16B532F8-D01B-4AFC-BD17-41D22462F5CD}" presName="hierChild3" presStyleCnt="0"/>
      <dgm:spPr/>
    </dgm:pt>
    <dgm:pt modelId="{8332EC53-5AF9-4AA2-AF06-55B06F5AA6A9}" type="pres">
      <dgm:prSet presAssocID="{3C787F6C-82BC-45E6-B8AD-95D4907C0B6C}" presName="Name19" presStyleLbl="parChTrans1D4" presStyleIdx="2" presStyleCnt="6"/>
      <dgm:spPr/>
    </dgm:pt>
    <dgm:pt modelId="{E0488689-6AC4-4C68-86AA-6E5EEA4E6995}" type="pres">
      <dgm:prSet presAssocID="{D328D4CF-6723-46C6-B0BD-15AFCE6C777B}" presName="Name21" presStyleCnt="0"/>
      <dgm:spPr/>
    </dgm:pt>
    <dgm:pt modelId="{2EAA05FB-367A-424C-A983-8D630A266740}" type="pres">
      <dgm:prSet presAssocID="{D328D4CF-6723-46C6-B0BD-15AFCE6C777B}" presName="level2Shape" presStyleLbl="node4" presStyleIdx="2" presStyleCnt="6" custScaleX="225056" custScaleY="140659" custLinFactNeighborY="28299"/>
      <dgm:spPr/>
    </dgm:pt>
    <dgm:pt modelId="{FAF42F96-8AEA-4493-BCE2-C1C498893E6B}" type="pres">
      <dgm:prSet presAssocID="{D328D4CF-6723-46C6-B0BD-15AFCE6C777B}" presName="hierChild3" presStyleCnt="0"/>
      <dgm:spPr/>
    </dgm:pt>
    <dgm:pt modelId="{EA5BC9A5-DC97-401F-A5B3-211D26C8D1B0}" type="pres">
      <dgm:prSet presAssocID="{BC65B29B-5766-46E4-A851-F3336DBF2AED}" presName="Name19" presStyleLbl="parChTrans1D3" presStyleIdx="1" presStyleCnt="2"/>
      <dgm:spPr/>
    </dgm:pt>
    <dgm:pt modelId="{74EB1C4B-3514-4A1D-B788-DF34BBFF6F17}" type="pres">
      <dgm:prSet presAssocID="{1211BE31-B144-4197-BEBB-6467794639C8}" presName="Name21" presStyleCnt="0"/>
      <dgm:spPr/>
    </dgm:pt>
    <dgm:pt modelId="{7B376D2C-A736-4259-BBD8-4294723EE86B}" type="pres">
      <dgm:prSet presAssocID="{1211BE31-B144-4197-BEBB-6467794639C8}" presName="level2Shape" presStyleLbl="node3" presStyleIdx="1" presStyleCnt="2" custScaleX="225055" custScaleY="140659" custLinFactNeighborY="10612"/>
      <dgm:spPr/>
    </dgm:pt>
    <dgm:pt modelId="{FAF35210-D679-41E1-B820-8A5ABE09298B}" type="pres">
      <dgm:prSet presAssocID="{1211BE31-B144-4197-BEBB-6467794639C8}" presName="hierChild3" presStyleCnt="0"/>
      <dgm:spPr/>
    </dgm:pt>
    <dgm:pt modelId="{C7C5C891-6082-4F5A-A04C-CDB7219B2BA9}" type="pres">
      <dgm:prSet presAssocID="{3AD9707C-F05D-4C01-8D6B-780CFE9B97AC}" presName="Name19" presStyleLbl="parChTrans1D4" presStyleIdx="3" presStyleCnt="6"/>
      <dgm:spPr/>
    </dgm:pt>
    <dgm:pt modelId="{B4DC5F89-D9A6-49CE-8CF9-48AACB7AA885}" type="pres">
      <dgm:prSet presAssocID="{996C83D1-4120-486D-9838-8DF2E402B332}" presName="Name21" presStyleCnt="0"/>
      <dgm:spPr/>
    </dgm:pt>
    <dgm:pt modelId="{A057F0BD-9683-4EC6-A3F9-6FBEB6F77050}" type="pres">
      <dgm:prSet presAssocID="{996C83D1-4120-486D-9838-8DF2E402B332}" presName="level2Shape" presStyleLbl="node4" presStyleIdx="3" presStyleCnt="6" custScaleX="225056" custScaleY="140659" custLinFactNeighborY="28299"/>
      <dgm:spPr/>
    </dgm:pt>
    <dgm:pt modelId="{6F9B26EB-64F6-420A-9AF2-A5FE8D1E49FD}" type="pres">
      <dgm:prSet presAssocID="{996C83D1-4120-486D-9838-8DF2E402B332}" presName="hierChild3" presStyleCnt="0"/>
      <dgm:spPr/>
    </dgm:pt>
    <dgm:pt modelId="{29C79418-A887-4000-A69A-C9BEAECFBC01}" type="pres">
      <dgm:prSet presAssocID="{8FC6ACB4-04AA-4303-894F-F69724C0C071}" presName="Name19" presStyleLbl="parChTrans1D4" presStyleIdx="4" presStyleCnt="6"/>
      <dgm:spPr/>
    </dgm:pt>
    <dgm:pt modelId="{B6794964-3181-480A-85A0-02ACB7AE9552}" type="pres">
      <dgm:prSet presAssocID="{DC29B313-2F5C-4F33-9ABF-03C47F5C24E0}" presName="Name21" presStyleCnt="0"/>
      <dgm:spPr/>
    </dgm:pt>
    <dgm:pt modelId="{10616423-139E-461F-8B1F-EFB4922994EB}" type="pres">
      <dgm:prSet presAssocID="{DC29B313-2F5C-4F33-9ABF-03C47F5C24E0}" presName="level2Shape" presStyleLbl="node4" presStyleIdx="4" presStyleCnt="6" custScaleX="225056" custScaleY="140659" custLinFactNeighborY="28299"/>
      <dgm:spPr/>
    </dgm:pt>
    <dgm:pt modelId="{62DF0E83-F40D-4580-B780-DA9223EEFC23}" type="pres">
      <dgm:prSet presAssocID="{DC29B313-2F5C-4F33-9ABF-03C47F5C24E0}" presName="hierChild3" presStyleCnt="0"/>
      <dgm:spPr/>
    </dgm:pt>
    <dgm:pt modelId="{5E161DFB-5833-4C3A-AE0F-211E5096AC05}" type="pres">
      <dgm:prSet presAssocID="{374A4320-1A4E-4507-A740-27255FAF15BA}" presName="Name19" presStyleLbl="parChTrans1D4" presStyleIdx="5" presStyleCnt="6"/>
      <dgm:spPr/>
    </dgm:pt>
    <dgm:pt modelId="{DF1078F3-84AB-435D-A91A-644F83A3A9B6}" type="pres">
      <dgm:prSet presAssocID="{E37FE966-BB17-4AE6-9E44-BB41C725572B}" presName="Name21" presStyleCnt="0"/>
      <dgm:spPr/>
    </dgm:pt>
    <dgm:pt modelId="{381B6E57-BCF5-47F3-85C9-D43F76310E95}" type="pres">
      <dgm:prSet presAssocID="{E37FE966-BB17-4AE6-9E44-BB41C725572B}" presName="level2Shape" presStyleLbl="node4" presStyleIdx="5" presStyleCnt="6" custScaleX="225056" custScaleY="140659" custLinFactNeighborY="28299"/>
      <dgm:spPr/>
    </dgm:pt>
    <dgm:pt modelId="{816C70CD-2AD3-4DF9-BEFC-44BE3129896D}" type="pres">
      <dgm:prSet presAssocID="{E37FE966-BB17-4AE6-9E44-BB41C725572B}" presName="hierChild3" presStyleCnt="0"/>
      <dgm:spPr/>
    </dgm:pt>
    <dgm:pt modelId="{1D1511D6-62FE-49F3-822A-83170F1A07D0}" type="pres">
      <dgm:prSet presAssocID="{577C430B-C085-450B-86A9-9F6D1424CD09}" presName="Name19" presStyleLbl="parChTrans1D2" presStyleIdx="2" presStyleCnt="3"/>
      <dgm:spPr/>
    </dgm:pt>
    <dgm:pt modelId="{C0D0DE6D-290A-4FB4-BFF5-65DFEC579000}" type="pres">
      <dgm:prSet presAssocID="{9D20D9F5-BAB3-4AA0-81C8-6395294232A3}" presName="Name21" presStyleCnt="0"/>
      <dgm:spPr/>
    </dgm:pt>
    <dgm:pt modelId="{12FAB9C5-2B4A-4441-A149-F8F5AEBE1AB6}" type="pres">
      <dgm:prSet presAssocID="{9D20D9F5-BAB3-4AA0-81C8-6395294232A3}" presName="level2Shape" presStyleLbl="node2" presStyleIdx="2" presStyleCnt="3" custScaleX="225055" custScaleY="140659" custLinFactX="-279973" custLinFactNeighborX="-300000"/>
      <dgm:spPr/>
    </dgm:pt>
    <dgm:pt modelId="{D9DCE2A3-E01D-4D3F-B923-1A634A747F89}" type="pres">
      <dgm:prSet presAssocID="{9D20D9F5-BAB3-4AA0-81C8-6395294232A3}" presName="hierChild3" presStyleCnt="0"/>
      <dgm:spPr/>
    </dgm:pt>
    <dgm:pt modelId="{2C1492D0-0DAB-4393-95D6-033CFE0AF23D}" type="pres">
      <dgm:prSet presAssocID="{13667A97-0BD3-4569-BE85-52E7D6F52114}" presName="bgShapesFlow" presStyleCnt="0"/>
      <dgm:spPr/>
    </dgm:pt>
  </dgm:ptLst>
  <dgm:cxnLst>
    <dgm:cxn modelId="{C7477E19-EFA4-490F-85CB-03891BAC0C04}" type="presOf" srcId="{374A4320-1A4E-4507-A740-27255FAF15BA}" destId="{5E161DFB-5833-4C3A-AE0F-211E5096AC05}" srcOrd="0" destOrd="0" presId="urn:microsoft.com/office/officeart/2005/8/layout/hierarchy6"/>
    <dgm:cxn modelId="{47738319-5798-412C-BC1E-0879C171D361}" type="presOf" srcId="{3AD9707C-F05D-4C01-8D6B-780CFE9B97AC}" destId="{C7C5C891-6082-4F5A-A04C-CDB7219B2BA9}" srcOrd="0" destOrd="0" presId="urn:microsoft.com/office/officeart/2005/8/layout/hierarchy6"/>
    <dgm:cxn modelId="{B3164127-D2B5-4840-A211-36FE5B6015A1}" srcId="{26895F9B-E764-463C-B785-C69374E843D0}" destId="{A8F1245D-C6C5-48DB-8BA2-F56B74134C9C}" srcOrd="0" destOrd="0" parTransId="{1D294A01-3811-43C2-BCF5-8784E5CAEA06}" sibTransId="{7425A120-CCC3-4A16-B87E-7E3AFBF3F1F6}"/>
    <dgm:cxn modelId="{D2562032-A883-4D67-BC1A-831A0026D967}" srcId="{C0691216-C15D-458E-9A09-EB0111BA6F9B}" destId="{F7786249-C1E2-4B4C-9621-4C7574F1C58A}" srcOrd="0" destOrd="0" parTransId="{F5DB28CE-4E46-40BF-8BD2-8E8D1EB224A4}" sibTransId="{80831865-EE00-4CC8-AB03-B38103814A34}"/>
    <dgm:cxn modelId="{7FD8CF33-B84A-4484-AF45-4D7C33F0E143}" srcId="{F7786249-C1E2-4B4C-9621-4C7574F1C58A}" destId="{D328D4CF-6723-46C6-B0BD-15AFCE6C777B}" srcOrd="2" destOrd="0" parTransId="{3C787F6C-82BC-45E6-B8AD-95D4907C0B6C}" sibTransId="{EB17B1D7-888F-49A7-BA0E-8ED296EA6F13}"/>
    <dgm:cxn modelId="{335A3E3C-8BE3-4206-8CE0-8B4784D5C2B5}" type="presOf" srcId="{1D294A01-3811-43C2-BCF5-8784E5CAEA06}" destId="{7E29ED9F-B21F-43DF-8A13-7AC847DDF79E}" srcOrd="0" destOrd="0" presId="urn:microsoft.com/office/officeart/2005/8/layout/hierarchy6"/>
    <dgm:cxn modelId="{4EEBFF5B-280F-4167-A9F1-28A90137BF91}" type="presOf" srcId="{3A1CD4A5-5152-40DD-BFF0-D6B7A36A68F5}" destId="{E9DF865A-C197-4A1D-BBC6-63B1E32027C0}" srcOrd="0" destOrd="0" presId="urn:microsoft.com/office/officeart/2005/8/layout/hierarchy6"/>
    <dgm:cxn modelId="{2828A55C-FD6C-4814-90F9-107870D3AFA8}" type="presOf" srcId="{EED7341A-975F-4365-8057-8EA02DD18AF4}" destId="{C60D943C-3838-4557-B52E-912AF117F5F8}" srcOrd="0" destOrd="0" presId="urn:microsoft.com/office/officeart/2005/8/layout/hierarchy6"/>
    <dgm:cxn modelId="{FD9AF863-01DF-4B9E-9C39-FA8B47A7DE18}" srcId="{26895F9B-E764-463C-B785-C69374E843D0}" destId="{9D20D9F5-BAB3-4AA0-81C8-6395294232A3}" srcOrd="2" destOrd="0" parTransId="{577C430B-C085-450B-86A9-9F6D1424CD09}" sibTransId="{D78973AF-7759-4C91-9553-232F878DC414}"/>
    <dgm:cxn modelId="{43E1E465-8813-445D-98B6-DA97F946A556}" type="presOf" srcId="{C0691216-C15D-458E-9A09-EB0111BA6F9B}" destId="{42EA374C-EDA7-4717-8AF3-66D19BA8C2E6}" srcOrd="0" destOrd="0" presId="urn:microsoft.com/office/officeart/2005/8/layout/hierarchy6"/>
    <dgm:cxn modelId="{3E475566-007F-4920-9F92-72C5A41D1EC7}" type="presOf" srcId="{C419BEEB-D440-4B0E-A47D-0EAE23E59FA3}" destId="{9CF553AE-3F6A-42D7-AAD8-9A8C6EB14CF7}" srcOrd="0" destOrd="0" presId="urn:microsoft.com/office/officeart/2005/8/layout/hierarchy6"/>
    <dgm:cxn modelId="{609D524A-DEAD-4E6C-91A7-85E05C52315B}" type="presOf" srcId="{996C83D1-4120-486D-9838-8DF2E402B332}" destId="{A057F0BD-9683-4EC6-A3F9-6FBEB6F77050}" srcOrd="0" destOrd="0" presId="urn:microsoft.com/office/officeart/2005/8/layout/hierarchy6"/>
    <dgm:cxn modelId="{EDC1DD6B-3BFE-4D5A-B03C-E68272F8FC13}" type="presOf" srcId="{13667A97-0BD3-4569-BE85-52E7D6F52114}" destId="{3333F375-FEB8-467D-877C-289051DF1F44}" srcOrd="0" destOrd="0" presId="urn:microsoft.com/office/officeart/2005/8/layout/hierarchy6"/>
    <dgm:cxn modelId="{3DFEF94C-D9AC-480B-9D8E-D6989D4D8AB9}" srcId="{C0691216-C15D-458E-9A09-EB0111BA6F9B}" destId="{1211BE31-B144-4197-BEBB-6467794639C8}" srcOrd="1" destOrd="0" parTransId="{BC65B29B-5766-46E4-A851-F3336DBF2AED}" sibTransId="{F5D002DD-A990-4DDC-874C-8009E746F950}"/>
    <dgm:cxn modelId="{71DB3073-A230-45BC-B9B5-299E6E5DF648}" type="presOf" srcId="{8FC6ACB4-04AA-4303-894F-F69724C0C071}" destId="{29C79418-A887-4000-A69A-C9BEAECFBC01}" srcOrd="0" destOrd="0" presId="urn:microsoft.com/office/officeart/2005/8/layout/hierarchy6"/>
    <dgm:cxn modelId="{D8254D7A-4F94-47E4-ADF6-9EA6F0C880E6}" srcId="{13667A97-0BD3-4569-BE85-52E7D6F52114}" destId="{26895F9B-E764-463C-B785-C69374E843D0}" srcOrd="0" destOrd="0" parTransId="{5FEF5B42-334D-4762-A95F-39C4516294CC}" sibTransId="{EDAC9711-41ED-4DD9-855E-C4D2BADF3AF9}"/>
    <dgm:cxn modelId="{3711717A-0BE9-4379-A15D-F40D6D18636A}" type="presOf" srcId="{C0003967-77D2-4F4E-AC28-3651871DE5BE}" destId="{16F0F33B-149A-42DD-8C70-A5A1E7BADE32}" srcOrd="0" destOrd="0" presId="urn:microsoft.com/office/officeart/2005/8/layout/hierarchy6"/>
    <dgm:cxn modelId="{4EC4F77A-2115-4DD2-BF49-1AD5824C627C}" type="presOf" srcId="{3C787F6C-82BC-45E6-B8AD-95D4907C0B6C}" destId="{8332EC53-5AF9-4AA2-AF06-55B06F5AA6A9}" srcOrd="0" destOrd="0" presId="urn:microsoft.com/office/officeart/2005/8/layout/hierarchy6"/>
    <dgm:cxn modelId="{D8CFDC7D-D34B-4136-AC01-C06EAFBED1EC}" srcId="{1211BE31-B144-4197-BEBB-6467794639C8}" destId="{996C83D1-4120-486D-9838-8DF2E402B332}" srcOrd="0" destOrd="0" parTransId="{3AD9707C-F05D-4C01-8D6B-780CFE9B97AC}" sibTransId="{D7359F09-D2BE-4958-9603-1EEA8190E491}"/>
    <dgm:cxn modelId="{03670C84-C272-4EBB-B273-5E2C1C178A71}" type="presOf" srcId="{16B532F8-D01B-4AFC-BD17-41D22462F5CD}" destId="{EAD1BAC8-1AB0-4EAA-B407-1B1A3552C51B}" srcOrd="0" destOrd="0" presId="urn:microsoft.com/office/officeart/2005/8/layout/hierarchy6"/>
    <dgm:cxn modelId="{BB2903A3-9992-4C45-B1B2-2EE54B9C8F38}" type="presOf" srcId="{1211BE31-B144-4197-BEBB-6467794639C8}" destId="{7B376D2C-A736-4259-BBD8-4294723EE86B}" srcOrd="0" destOrd="0" presId="urn:microsoft.com/office/officeart/2005/8/layout/hierarchy6"/>
    <dgm:cxn modelId="{4925CCAB-38D1-466B-8576-09F60364FA22}" type="presOf" srcId="{BC65B29B-5766-46E4-A851-F3336DBF2AED}" destId="{EA5BC9A5-DC97-401F-A5B3-211D26C8D1B0}" srcOrd="0" destOrd="0" presId="urn:microsoft.com/office/officeart/2005/8/layout/hierarchy6"/>
    <dgm:cxn modelId="{81D2B0AD-5323-4D61-9221-D508EF23907B}" type="presOf" srcId="{DC29B313-2F5C-4F33-9ABF-03C47F5C24E0}" destId="{10616423-139E-461F-8B1F-EFB4922994EB}" srcOrd="0" destOrd="0" presId="urn:microsoft.com/office/officeart/2005/8/layout/hierarchy6"/>
    <dgm:cxn modelId="{5033A4BA-AE61-49E0-A9C6-D3EA2CD9BF26}" type="presOf" srcId="{F7786249-C1E2-4B4C-9621-4C7574F1C58A}" destId="{6257051A-5458-4808-9945-93F78A549A03}" srcOrd="0" destOrd="0" presId="urn:microsoft.com/office/officeart/2005/8/layout/hierarchy6"/>
    <dgm:cxn modelId="{15D4D4BA-DFE3-4BB2-85FC-A46BBA38224D}" srcId="{1211BE31-B144-4197-BEBB-6467794639C8}" destId="{E37FE966-BB17-4AE6-9E44-BB41C725572B}" srcOrd="2" destOrd="0" parTransId="{374A4320-1A4E-4507-A740-27255FAF15BA}" sibTransId="{D8351068-7731-4B89-9EC6-A48CC8612BD0}"/>
    <dgm:cxn modelId="{E4B776C2-8624-4457-8A2B-0BAB4F0B9B32}" type="presOf" srcId="{A8F1245D-C6C5-48DB-8BA2-F56B74134C9C}" destId="{73BFA480-55C6-4356-89F0-AAA26B0B5474}" srcOrd="0" destOrd="0" presId="urn:microsoft.com/office/officeart/2005/8/layout/hierarchy6"/>
    <dgm:cxn modelId="{2EFB57C8-CB03-4557-862E-B184E9B57C7A}" type="presOf" srcId="{9D20D9F5-BAB3-4AA0-81C8-6395294232A3}" destId="{12FAB9C5-2B4A-4441-A149-F8F5AEBE1AB6}" srcOrd="0" destOrd="0" presId="urn:microsoft.com/office/officeart/2005/8/layout/hierarchy6"/>
    <dgm:cxn modelId="{3774BECB-91A2-4EC1-91F6-547835232E5D}" type="presOf" srcId="{26895F9B-E764-463C-B785-C69374E843D0}" destId="{3C9DD6D4-A8E4-4946-8959-E7356AE0EBB5}" srcOrd="0" destOrd="0" presId="urn:microsoft.com/office/officeart/2005/8/layout/hierarchy6"/>
    <dgm:cxn modelId="{FDC29EDC-414D-41FD-A6CC-D1BEAEC971F2}" type="presOf" srcId="{F5DB28CE-4E46-40BF-8BD2-8E8D1EB224A4}" destId="{53D5CC5E-7A23-4B2B-B672-484217187B70}" srcOrd="0" destOrd="0" presId="urn:microsoft.com/office/officeart/2005/8/layout/hierarchy6"/>
    <dgm:cxn modelId="{25BE2CDD-F4BC-44EB-9B45-2612D1B3B171}" srcId="{F7786249-C1E2-4B4C-9621-4C7574F1C58A}" destId="{16B532F8-D01B-4AFC-BD17-41D22462F5CD}" srcOrd="1" destOrd="0" parTransId="{C419BEEB-D440-4B0E-A47D-0EAE23E59FA3}" sibTransId="{27282B50-316B-4197-84C2-02A2733DDF14}"/>
    <dgm:cxn modelId="{99EA69E3-4438-44CA-8C2E-B047B30E7309}" srcId="{1211BE31-B144-4197-BEBB-6467794639C8}" destId="{DC29B313-2F5C-4F33-9ABF-03C47F5C24E0}" srcOrd="1" destOrd="0" parTransId="{8FC6ACB4-04AA-4303-894F-F69724C0C071}" sibTransId="{A11FAF6E-877C-40BB-9D80-C5F3F1019E70}"/>
    <dgm:cxn modelId="{337DA1E4-5AEE-476E-8FA3-3122C5EF6070}" srcId="{26895F9B-E764-463C-B785-C69374E843D0}" destId="{C0691216-C15D-458E-9A09-EB0111BA6F9B}" srcOrd="1" destOrd="0" parTransId="{EED7341A-975F-4365-8057-8EA02DD18AF4}" sibTransId="{B9C911DD-8F47-4FE9-86C1-DC625804763F}"/>
    <dgm:cxn modelId="{C59ED9E7-A46C-4268-97A1-94734B3D0DDA}" type="presOf" srcId="{D328D4CF-6723-46C6-B0BD-15AFCE6C777B}" destId="{2EAA05FB-367A-424C-A983-8D630A266740}" srcOrd="0" destOrd="0" presId="urn:microsoft.com/office/officeart/2005/8/layout/hierarchy6"/>
    <dgm:cxn modelId="{9CCF99EE-C083-4DB6-8C09-A09A67A6ECFE}" type="presOf" srcId="{E37FE966-BB17-4AE6-9E44-BB41C725572B}" destId="{381B6E57-BCF5-47F3-85C9-D43F76310E95}" srcOrd="0" destOrd="0" presId="urn:microsoft.com/office/officeart/2005/8/layout/hierarchy6"/>
    <dgm:cxn modelId="{1D1E25F1-709F-4BC8-BF9C-F332B9E371D2}" srcId="{F7786249-C1E2-4B4C-9621-4C7574F1C58A}" destId="{C0003967-77D2-4F4E-AC28-3651871DE5BE}" srcOrd="0" destOrd="0" parTransId="{3A1CD4A5-5152-40DD-BFF0-D6B7A36A68F5}" sibTransId="{BF27FFB8-D60D-4BCA-A930-BFE73503B2BE}"/>
    <dgm:cxn modelId="{2CCF56F8-8596-4D19-A067-F75F0D8DFBD3}" type="presOf" srcId="{577C430B-C085-450B-86A9-9F6D1424CD09}" destId="{1D1511D6-62FE-49F3-822A-83170F1A07D0}" srcOrd="0" destOrd="0" presId="urn:microsoft.com/office/officeart/2005/8/layout/hierarchy6"/>
    <dgm:cxn modelId="{53C2E049-B5D1-4848-A54E-9ED6AD97DA21}" type="presParOf" srcId="{3333F375-FEB8-467D-877C-289051DF1F44}" destId="{E168B652-F029-48A1-851C-D5783CE59DA4}" srcOrd="0" destOrd="0" presId="urn:microsoft.com/office/officeart/2005/8/layout/hierarchy6"/>
    <dgm:cxn modelId="{FFE669BA-99EC-4DF0-81C8-CB86AFEC7507}" type="presParOf" srcId="{E168B652-F029-48A1-851C-D5783CE59DA4}" destId="{25D942A2-60DE-4B61-A7E6-D4264B748592}" srcOrd="0" destOrd="0" presId="urn:microsoft.com/office/officeart/2005/8/layout/hierarchy6"/>
    <dgm:cxn modelId="{F1FBBEDF-F7F3-49C5-B3C9-34C4866AB334}" type="presParOf" srcId="{25D942A2-60DE-4B61-A7E6-D4264B748592}" destId="{01CEB96A-1929-4521-9BA4-2ECE3F5AFDCC}" srcOrd="0" destOrd="0" presId="urn:microsoft.com/office/officeart/2005/8/layout/hierarchy6"/>
    <dgm:cxn modelId="{032C1A41-86E3-4FD9-B9BD-29C138CB619B}" type="presParOf" srcId="{01CEB96A-1929-4521-9BA4-2ECE3F5AFDCC}" destId="{3C9DD6D4-A8E4-4946-8959-E7356AE0EBB5}" srcOrd="0" destOrd="0" presId="urn:microsoft.com/office/officeart/2005/8/layout/hierarchy6"/>
    <dgm:cxn modelId="{89989C61-8016-45F7-BF1E-89ACF381B06F}" type="presParOf" srcId="{01CEB96A-1929-4521-9BA4-2ECE3F5AFDCC}" destId="{7B22889A-2178-4481-ACD5-B1674AC53099}" srcOrd="1" destOrd="0" presId="urn:microsoft.com/office/officeart/2005/8/layout/hierarchy6"/>
    <dgm:cxn modelId="{14A87937-E7C3-4093-B6C0-37AA1D2A1E26}" type="presParOf" srcId="{7B22889A-2178-4481-ACD5-B1674AC53099}" destId="{7E29ED9F-B21F-43DF-8A13-7AC847DDF79E}" srcOrd="0" destOrd="0" presId="urn:microsoft.com/office/officeart/2005/8/layout/hierarchy6"/>
    <dgm:cxn modelId="{5691E515-9C0C-4CF9-809E-4ACB3FF737AA}" type="presParOf" srcId="{7B22889A-2178-4481-ACD5-B1674AC53099}" destId="{F4286EF8-2925-4AC1-9BE3-8293CBFCB0FD}" srcOrd="1" destOrd="0" presId="urn:microsoft.com/office/officeart/2005/8/layout/hierarchy6"/>
    <dgm:cxn modelId="{3CF6FFA4-BCEF-41D8-8D0F-4FE0B4B8255D}" type="presParOf" srcId="{F4286EF8-2925-4AC1-9BE3-8293CBFCB0FD}" destId="{73BFA480-55C6-4356-89F0-AAA26B0B5474}" srcOrd="0" destOrd="0" presId="urn:microsoft.com/office/officeart/2005/8/layout/hierarchy6"/>
    <dgm:cxn modelId="{835C574A-88C6-42CE-98CD-78732E2C7F87}" type="presParOf" srcId="{F4286EF8-2925-4AC1-9BE3-8293CBFCB0FD}" destId="{489C95CC-A24C-4152-AC1E-D10E0DE0EED9}" srcOrd="1" destOrd="0" presId="urn:microsoft.com/office/officeart/2005/8/layout/hierarchy6"/>
    <dgm:cxn modelId="{1D266DAA-008C-4484-B67A-0E3701CA5060}" type="presParOf" srcId="{7B22889A-2178-4481-ACD5-B1674AC53099}" destId="{C60D943C-3838-4557-B52E-912AF117F5F8}" srcOrd="2" destOrd="0" presId="urn:microsoft.com/office/officeart/2005/8/layout/hierarchy6"/>
    <dgm:cxn modelId="{CB654FEF-C8BF-48A4-93A5-BFCCB4772467}" type="presParOf" srcId="{7B22889A-2178-4481-ACD5-B1674AC53099}" destId="{50ABCBB1-77BF-44F9-AF08-F41E7732AC67}" srcOrd="3" destOrd="0" presId="urn:microsoft.com/office/officeart/2005/8/layout/hierarchy6"/>
    <dgm:cxn modelId="{A8032FB0-4370-4C43-94D2-26CD91A6FC6B}" type="presParOf" srcId="{50ABCBB1-77BF-44F9-AF08-F41E7732AC67}" destId="{42EA374C-EDA7-4717-8AF3-66D19BA8C2E6}" srcOrd="0" destOrd="0" presId="urn:microsoft.com/office/officeart/2005/8/layout/hierarchy6"/>
    <dgm:cxn modelId="{8E34BC2A-2404-41A1-956C-AB951506C2D8}" type="presParOf" srcId="{50ABCBB1-77BF-44F9-AF08-F41E7732AC67}" destId="{4885A349-C975-40BA-B60D-DFDF63F5019A}" srcOrd="1" destOrd="0" presId="urn:microsoft.com/office/officeart/2005/8/layout/hierarchy6"/>
    <dgm:cxn modelId="{13BE46D5-7129-41A9-B38A-3E25660491EC}" type="presParOf" srcId="{4885A349-C975-40BA-B60D-DFDF63F5019A}" destId="{53D5CC5E-7A23-4B2B-B672-484217187B70}" srcOrd="0" destOrd="0" presId="urn:microsoft.com/office/officeart/2005/8/layout/hierarchy6"/>
    <dgm:cxn modelId="{01DD466F-5949-4AE2-9209-F97A2C3AF658}" type="presParOf" srcId="{4885A349-C975-40BA-B60D-DFDF63F5019A}" destId="{AD0C29A7-74DA-4F7E-9073-A0F916F99F0B}" srcOrd="1" destOrd="0" presId="urn:microsoft.com/office/officeart/2005/8/layout/hierarchy6"/>
    <dgm:cxn modelId="{E77BD175-4B87-48DA-AB88-0965B9318A95}" type="presParOf" srcId="{AD0C29A7-74DA-4F7E-9073-A0F916F99F0B}" destId="{6257051A-5458-4808-9945-93F78A549A03}" srcOrd="0" destOrd="0" presId="urn:microsoft.com/office/officeart/2005/8/layout/hierarchy6"/>
    <dgm:cxn modelId="{13407045-4E4A-4AE2-BCBB-02FDA5C722F5}" type="presParOf" srcId="{AD0C29A7-74DA-4F7E-9073-A0F916F99F0B}" destId="{71B039AB-7BAC-4B0E-8E84-B4EDEDF5E857}" srcOrd="1" destOrd="0" presId="urn:microsoft.com/office/officeart/2005/8/layout/hierarchy6"/>
    <dgm:cxn modelId="{F15C18EA-8EBA-454A-ACCF-D3693711ADD2}" type="presParOf" srcId="{71B039AB-7BAC-4B0E-8E84-B4EDEDF5E857}" destId="{E9DF865A-C197-4A1D-BBC6-63B1E32027C0}" srcOrd="0" destOrd="0" presId="urn:microsoft.com/office/officeart/2005/8/layout/hierarchy6"/>
    <dgm:cxn modelId="{7911EFB6-623C-492A-A516-24FD1C846652}" type="presParOf" srcId="{71B039AB-7BAC-4B0E-8E84-B4EDEDF5E857}" destId="{F796CA69-C9FE-4F67-AD23-79295E0FAEEE}" srcOrd="1" destOrd="0" presId="urn:microsoft.com/office/officeart/2005/8/layout/hierarchy6"/>
    <dgm:cxn modelId="{D2CA8901-9D52-4B78-B0DA-59D1C2D3BDA4}" type="presParOf" srcId="{F796CA69-C9FE-4F67-AD23-79295E0FAEEE}" destId="{16F0F33B-149A-42DD-8C70-A5A1E7BADE32}" srcOrd="0" destOrd="0" presId="urn:microsoft.com/office/officeart/2005/8/layout/hierarchy6"/>
    <dgm:cxn modelId="{D287C9DD-3B4D-4BAE-A6A7-831EC9F8F400}" type="presParOf" srcId="{F796CA69-C9FE-4F67-AD23-79295E0FAEEE}" destId="{DDF7FF21-6BBA-4614-BC39-625277B08CB4}" srcOrd="1" destOrd="0" presId="urn:microsoft.com/office/officeart/2005/8/layout/hierarchy6"/>
    <dgm:cxn modelId="{F4098696-2BCE-4AA9-A130-CBE4928C0317}" type="presParOf" srcId="{71B039AB-7BAC-4B0E-8E84-B4EDEDF5E857}" destId="{9CF553AE-3F6A-42D7-AAD8-9A8C6EB14CF7}" srcOrd="2" destOrd="0" presId="urn:microsoft.com/office/officeart/2005/8/layout/hierarchy6"/>
    <dgm:cxn modelId="{D010C4AD-9EDF-4B05-99AC-4A4BC2912312}" type="presParOf" srcId="{71B039AB-7BAC-4B0E-8E84-B4EDEDF5E857}" destId="{8D31C32F-05E3-42A0-B6FE-D7C82C8624AF}" srcOrd="3" destOrd="0" presId="urn:microsoft.com/office/officeart/2005/8/layout/hierarchy6"/>
    <dgm:cxn modelId="{2E810022-5A11-4B95-B28B-E84101B973F8}" type="presParOf" srcId="{8D31C32F-05E3-42A0-B6FE-D7C82C8624AF}" destId="{EAD1BAC8-1AB0-4EAA-B407-1B1A3552C51B}" srcOrd="0" destOrd="0" presId="urn:microsoft.com/office/officeart/2005/8/layout/hierarchy6"/>
    <dgm:cxn modelId="{37D83120-BFC4-4BB6-83B9-7875A120AEDF}" type="presParOf" srcId="{8D31C32F-05E3-42A0-B6FE-D7C82C8624AF}" destId="{8F4D625E-6073-4DD9-AF69-E051AFA87808}" srcOrd="1" destOrd="0" presId="urn:microsoft.com/office/officeart/2005/8/layout/hierarchy6"/>
    <dgm:cxn modelId="{65501460-4AE0-4528-AB73-0D039969D802}" type="presParOf" srcId="{71B039AB-7BAC-4B0E-8E84-B4EDEDF5E857}" destId="{8332EC53-5AF9-4AA2-AF06-55B06F5AA6A9}" srcOrd="4" destOrd="0" presId="urn:microsoft.com/office/officeart/2005/8/layout/hierarchy6"/>
    <dgm:cxn modelId="{77FFD8E6-3741-47BC-BFEB-F2A3808A97B3}" type="presParOf" srcId="{71B039AB-7BAC-4B0E-8E84-B4EDEDF5E857}" destId="{E0488689-6AC4-4C68-86AA-6E5EEA4E6995}" srcOrd="5" destOrd="0" presId="urn:microsoft.com/office/officeart/2005/8/layout/hierarchy6"/>
    <dgm:cxn modelId="{5F256527-E45C-4E87-A936-075193FC245F}" type="presParOf" srcId="{E0488689-6AC4-4C68-86AA-6E5EEA4E6995}" destId="{2EAA05FB-367A-424C-A983-8D630A266740}" srcOrd="0" destOrd="0" presId="urn:microsoft.com/office/officeart/2005/8/layout/hierarchy6"/>
    <dgm:cxn modelId="{1107ACBB-8D84-4FA1-8FDF-0CBC778E19DC}" type="presParOf" srcId="{E0488689-6AC4-4C68-86AA-6E5EEA4E6995}" destId="{FAF42F96-8AEA-4493-BCE2-C1C498893E6B}" srcOrd="1" destOrd="0" presId="urn:microsoft.com/office/officeart/2005/8/layout/hierarchy6"/>
    <dgm:cxn modelId="{240BBA35-55D3-4C35-9CAA-8291B43D74E4}" type="presParOf" srcId="{4885A349-C975-40BA-B60D-DFDF63F5019A}" destId="{EA5BC9A5-DC97-401F-A5B3-211D26C8D1B0}" srcOrd="2" destOrd="0" presId="urn:microsoft.com/office/officeart/2005/8/layout/hierarchy6"/>
    <dgm:cxn modelId="{F067188C-68D9-48C5-8B13-0F546C6C4C97}" type="presParOf" srcId="{4885A349-C975-40BA-B60D-DFDF63F5019A}" destId="{74EB1C4B-3514-4A1D-B788-DF34BBFF6F17}" srcOrd="3" destOrd="0" presId="urn:microsoft.com/office/officeart/2005/8/layout/hierarchy6"/>
    <dgm:cxn modelId="{DAFA6300-388E-475A-9345-648F3E78B8B2}" type="presParOf" srcId="{74EB1C4B-3514-4A1D-B788-DF34BBFF6F17}" destId="{7B376D2C-A736-4259-BBD8-4294723EE86B}" srcOrd="0" destOrd="0" presId="urn:microsoft.com/office/officeart/2005/8/layout/hierarchy6"/>
    <dgm:cxn modelId="{FE1033BF-4BC7-40D7-8A6E-B24087F66C3B}" type="presParOf" srcId="{74EB1C4B-3514-4A1D-B788-DF34BBFF6F17}" destId="{FAF35210-D679-41E1-B820-8A5ABE09298B}" srcOrd="1" destOrd="0" presId="urn:microsoft.com/office/officeart/2005/8/layout/hierarchy6"/>
    <dgm:cxn modelId="{F027DC26-7AF5-44DF-B593-BDDD9C5137D5}" type="presParOf" srcId="{FAF35210-D679-41E1-B820-8A5ABE09298B}" destId="{C7C5C891-6082-4F5A-A04C-CDB7219B2BA9}" srcOrd="0" destOrd="0" presId="urn:microsoft.com/office/officeart/2005/8/layout/hierarchy6"/>
    <dgm:cxn modelId="{6DDCEA88-5D8F-4C59-8E71-E965BFDF3004}" type="presParOf" srcId="{FAF35210-D679-41E1-B820-8A5ABE09298B}" destId="{B4DC5F89-D9A6-49CE-8CF9-48AACB7AA885}" srcOrd="1" destOrd="0" presId="urn:microsoft.com/office/officeart/2005/8/layout/hierarchy6"/>
    <dgm:cxn modelId="{14177346-610B-4433-8B27-52D6E919C3EB}" type="presParOf" srcId="{B4DC5F89-D9A6-49CE-8CF9-48AACB7AA885}" destId="{A057F0BD-9683-4EC6-A3F9-6FBEB6F77050}" srcOrd="0" destOrd="0" presId="urn:microsoft.com/office/officeart/2005/8/layout/hierarchy6"/>
    <dgm:cxn modelId="{BC64EAC4-1AF6-46AE-B549-DEE3082C4A66}" type="presParOf" srcId="{B4DC5F89-D9A6-49CE-8CF9-48AACB7AA885}" destId="{6F9B26EB-64F6-420A-9AF2-A5FE8D1E49FD}" srcOrd="1" destOrd="0" presId="urn:microsoft.com/office/officeart/2005/8/layout/hierarchy6"/>
    <dgm:cxn modelId="{C8576EE5-A57C-4CA6-A478-5C64CFFF8C41}" type="presParOf" srcId="{FAF35210-D679-41E1-B820-8A5ABE09298B}" destId="{29C79418-A887-4000-A69A-C9BEAECFBC01}" srcOrd="2" destOrd="0" presId="urn:microsoft.com/office/officeart/2005/8/layout/hierarchy6"/>
    <dgm:cxn modelId="{F484921F-70DE-41D8-925C-185550E4F3BD}" type="presParOf" srcId="{FAF35210-D679-41E1-B820-8A5ABE09298B}" destId="{B6794964-3181-480A-85A0-02ACB7AE9552}" srcOrd="3" destOrd="0" presId="urn:microsoft.com/office/officeart/2005/8/layout/hierarchy6"/>
    <dgm:cxn modelId="{1EE2FA81-76FE-4C47-8223-FE99A760009A}" type="presParOf" srcId="{B6794964-3181-480A-85A0-02ACB7AE9552}" destId="{10616423-139E-461F-8B1F-EFB4922994EB}" srcOrd="0" destOrd="0" presId="urn:microsoft.com/office/officeart/2005/8/layout/hierarchy6"/>
    <dgm:cxn modelId="{A8065514-5EE4-45BC-A8C6-91F67647411E}" type="presParOf" srcId="{B6794964-3181-480A-85A0-02ACB7AE9552}" destId="{62DF0E83-F40D-4580-B780-DA9223EEFC23}" srcOrd="1" destOrd="0" presId="urn:microsoft.com/office/officeart/2005/8/layout/hierarchy6"/>
    <dgm:cxn modelId="{5F2555C0-16CC-4533-AA73-25E059C757F0}" type="presParOf" srcId="{FAF35210-D679-41E1-B820-8A5ABE09298B}" destId="{5E161DFB-5833-4C3A-AE0F-211E5096AC05}" srcOrd="4" destOrd="0" presId="urn:microsoft.com/office/officeart/2005/8/layout/hierarchy6"/>
    <dgm:cxn modelId="{EF198EBC-76DF-42DC-AD49-6720730E1B81}" type="presParOf" srcId="{FAF35210-D679-41E1-B820-8A5ABE09298B}" destId="{DF1078F3-84AB-435D-A91A-644F83A3A9B6}" srcOrd="5" destOrd="0" presId="urn:microsoft.com/office/officeart/2005/8/layout/hierarchy6"/>
    <dgm:cxn modelId="{D8EBE253-ECF3-42B4-A491-235641FBCE41}" type="presParOf" srcId="{DF1078F3-84AB-435D-A91A-644F83A3A9B6}" destId="{381B6E57-BCF5-47F3-85C9-D43F76310E95}" srcOrd="0" destOrd="0" presId="urn:microsoft.com/office/officeart/2005/8/layout/hierarchy6"/>
    <dgm:cxn modelId="{99D8AF0E-E332-4B1F-9922-583040A8FBA2}" type="presParOf" srcId="{DF1078F3-84AB-435D-A91A-644F83A3A9B6}" destId="{816C70CD-2AD3-4DF9-BEFC-44BE3129896D}" srcOrd="1" destOrd="0" presId="urn:microsoft.com/office/officeart/2005/8/layout/hierarchy6"/>
    <dgm:cxn modelId="{BAF2A1DB-3835-409A-B8B1-097F2EC097C2}" type="presParOf" srcId="{7B22889A-2178-4481-ACD5-B1674AC53099}" destId="{1D1511D6-62FE-49F3-822A-83170F1A07D0}" srcOrd="4" destOrd="0" presId="urn:microsoft.com/office/officeart/2005/8/layout/hierarchy6"/>
    <dgm:cxn modelId="{272B2E45-0AAD-49EE-9D80-53430A2C5935}" type="presParOf" srcId="{7B22889A-2178-4481-ACD5-B1674AC53099}" destId="{C0D0DE6D-290A-4FB4-BFF5-65DFEC579000}" srcOrd="5" destOrd="0" presId="urn:microsoft.com/office/officeart/2005/8/layout/hierarchy6"/>
    <dgm:cxn modelId="{A922590F-2776-4F6E-9967-C4FF554EEFA1}" type="presParOf" srcId="{C0D0DE6D-290A-4FB4-BFF5-65DFEC579000}" destId="{12FAB9C5-2B4A-4441-A149-F8F5AEBE1AB6}" srcOrd="0" destOrd="0" presId="urn:microsoft.com/office/officeart/2005/8/layout/hierarchy6"/>
    <dgm:cxn modelId="{363ED7FE-D4E0-4A3D-B6E2-560882F6EFB4}" type="presParOf" srcId="{C0D0DE6D-290A-4FB4-BFF5-65DFEC579000}" destId="{D9DCE2A3-E01D-4D3F-B923-1A634A747F89}" srcOrd="1" destOrd="0" presId="urn:microsoft.com/office/officeart/2005/8/layout/hierarchy6"/>
    <dgm:cxn modelId="{3E467933-6079-425B-AB95-F01E05838984}" type="presParOf" srcId="{3333F375-FEB8-467D-877C-289051DF1F44}" destId="{2C1492D0-0DAB-4393-95D6-033CFE0AF23D}" srcOrd="1" destOrd="0" presId="urn:microsoft.com/office/officeart/2005/8/layout/hierarchy6"/>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8521A67-2232-4FE1-A5DD-1D6189B2FA6C}" type="doc">
      <dgm:prSet loTypeId="urn:microsoft.com/office/officeart/2005/8/layout/hProcess9" loCatId="process" qsTypeId="urn:microsoft.com/office/officeart/2005/8/quickstyle/simple1" qsCatId="simple" csTypeId="urn:microsoft.com/office/officeart/2005/8/colors/accent0_1" csCatId="mainScheme" phldr="1"/>
      <dgm:spPr/>
      <dgm:t>
        <a:bodyPr/>
        <a:lstStyle/>
        <a:p>
          <a:endParaRPr kumimoji="1" lang="ja-JP" altLang="en-US"/>
        </a:p>
      </dgm:t>
    </dgm:pt>
    <dgm:pt modelId="{FBD823AA-90CA-437E-97E9-3C2A2D131254}">
      <dgm:prSet phldrT="[テキスト]" custT="1"/>
      <dgm:spPr/>
      <dgm:t>
        <a:bodyPr/>
        <a:lstStyle/>
        <a:p>
          <a:pPr>
            <a:lnSpc>
              <a:spcPct val="100000"/>
            </a:lnSpc>
          </a:pPr>
          <a:r>
            <a:rPr kumimoji="1" lang="ja-JP" altLang="en-US" sz="1100" b="1" dirty="0"/>
            <a:t>開発環境構築</a:t>
          </a:r>
        </a:p>
      </dgm:t>
    </dgm:pt>
    <dgm:pt modelId="{E26C374D-5E0F-4C4D-8B2E-AA8C25F9D0DA}" type="parTrans" cxnId="{ECAFB847-AB4F-4057-B2AA-EA6FF22B3729}">
      <dgm:prSet/>
      <dgm:spPr/>
      <dgm:t>
        <a:bodyPr/>
        <a:lstStyle/>
        <a:p>
          <a:endParaRPr kumimoji="1" lang="ja-JP" altLang="en-US" b="1"/>
        </a:p>
      </dgm:t>
    </dgm:pt>
    <dgm:pt modelId="{145EE510-A183-44A3-8D08-C21C95808B7C}" type="sibTrans" cxnId="{ECAFB847-AB4F-4057-B2AA-EA6FF22B3729}">
      <dgm:prSet/>
      <dgm:spPr/>
      <dgm:t>
        <a:bodyPr/>
        <a:lstStyle/>
        <a:p>
          <a:endParaRPr kumimoji="1" lang="ja-JP" altLang="en-US" b="1"/>
        </a:p>
      </dgm:t>
    </dgm:pt>
    <dgm:pt modelId="{670C2432-9584-4E7E-B638-D2A67B82F74F}">
      <dgm:prSet phldrT="[テキスト]" custT="1"/>
      <dgm:spPr>
        <a:ln w="38100"/>
      </dgm:spPr>
      <dgm:t>
        <a:bodyPr/>
        <a:lstStyle/>
        <a:p>
          <a:pPr>
            <a:lnSpc>
              <a:spcPct val="100000"/>
            </a:lnSpc>
          </a:pPr>
          <a:r>
            <a:rPr kumimoji="1" lang="en-US" altLang="ja-JP" sz="3200" b="1" dirty="0"/>
            <a:t>tkinter</a:t>
          </a:r>
          <a:r>
            <a:rPr kumimoji="1" lang="ja-JP" altLang="en-US" sz="3200" b="1" dirty="0"/>
            <a:t>で</a:t>
          </a:r>
          <a:r>
            <a:rPr kumimoji="1" lang="en-US" altLang="ja-JP" sz="3200" b="1" dirty="0"/>
            <a:t>GUI</a:t>
          </a:r>
          <a:r>
            <a:rPr kumimoji="1" lang="ja-JP" altLang="en-US" sz="3200" b="1" dirty="0"/>
            <a:t>作成</a:t>
          </a:r>
        </a:p>
      </dgm:t>
    </dgm:pt>
    <dgm:pt modelId="{3328EB73-F1C1-49F2-A981-AF3D37F4D4F6}" type="parTrans" cxnId="{CD5157BA-2A1F-4110-9E8F-79B8A9A2B56E}">
      <dgm:prSet/>
      <dgm:spPr/>
      <dgm:t>
        <a:bodyPr/>
        <a:lstStyle/>
        <a:p>
          <a:endParaRPr kumimoji="1" lang="ja-JP" altLang="en-US" b="1"/>
        </a:p>
      </dgm:t>
    </dgm:pt>
    <dgm:pt modelId="{7865BBDB-1F96-429F-9F7E-ECD8929334C9}" type="sibTrans" cxnId="{CD5157BA-2A1F-4110-9E8F-79B8A9A2B56E}">
      <dgm:prSet/>
      <dgm:spPr/>
      <dgm:t>
        <a:bodyPr/>
        <a:lstStyle/>
        <a:p>
          <a:endParaRPr kumimoji="1" lang="ja-JP" altLang="en-US" b="1"/>
        </a:p>
      </dgm:t>
    </dgm:pt>
    <dgm:pt modelId="{DBA1384A-E2E2-49A6-83AA-FC243057F931}">
      <dgm:prSet phldrT="[テキスト]"/>
      <dgm:spPr/>
      <dgm:t>
        <a:bodyPr/>
        <a:lstStyle/>
        <a:p>
          <a:pPr>
            <a:lnSpc>
              <a:spcPct val="100000"/>
            </a:lnSpc>
          </a:pPr>
          <a:r>
            <a:rPr kumimoji="1" lang="en-US" altLang="ja-JP" b="1" dirty="0"/>
            <a:t>pyinstaller</a:t>
          </a:r>
          <a:r>
            <a:rPr kumimoji="1" lang="ja-JP" altLang="en-US" b="1" dirty="0"/>
            <a:t>で</a:t>
          </a:r>
          <a:endParaRPr kumimoji="1" lang="en-US" altLang="ja-JP" b="1" dirty="0"/>
        </a:p>
        <a:p>
          <a:pPr>
            <a:lnSpc>
              <a:spcPct val="100000"/>
            </a:lnSpc>
          </a:pPr>
          <a:r>
            <a:rPr kumimoji="1" lang="en-US" altLang="ja-JP" b="1" dirty="0"/>
            <a:t>exe</a:t>
          </a:r>
          <a:r>
            <a:rPr kumimoji="1" lang="ja-JP" altLang="en-US" b="1" dirty="0"/>
            <a:t>化</a:t>
          </a:r>
        </a:p>
      </dgm:t>
    </dgm:pt>
    <dgm:pt modelId="{467A90B3-0581-4F0A-89F0-14E6F3037658}" type="parTrans" cxnId="{1E41A60A-CD69-4A0E-9989-8595D6EAE9E1}">
      <dgm:prSet/>
      <dgm:spPr/>
      <dgm:t>
        <a:bodyPr/>
        <a:lstStyle/>
        <a:p>
          <a:endParaRPr kumimoji="1" lang="ja-JP" altLang="en-US" b="1"/>
        </a:p>
      </dgm:t>
    </dgm:pt>
    <dgm:pt modelId="{722E3A3D-669F-4690-BCB5-41F5E6F4E831}" type="sibTrans" cxnId="{1E41A60A-CD69-4A0E-9989-8595D6EAE9E1}">
      <dgm:prSet/>
      <dgm:spPr/>
      <dgm:t>
        <a:bodyPr/>
        <a:lstStyle/>
        <a:p>
          <a:endParaRPr kumimoji="1" lang="ja-JP" altLang="en-US" b="1"/>
        </a:p>
      </dgm:t>
    </dgm:pt>
    <dgm:pt modelId="{DC0F4AB1-ED35-4692-AF89-8F4D9C67A486}">
      <dgm:prSet phldrT="[テキスト]" custT="1"/>
      <dgm:spPr/>
      <dgm:t>
        <a:bodyPr/>
        <a:lstStyle/>
        <a:p>
          <a:pPr>
            <a:lnSpc>
              <a:spcPct val="100000"/>
            </a:lnSpc>
            <a:spcAft>
              <a:spcPts val="0"/>
            </a:spcAft>
          </a:pPr>
          <a:r>
            <a:rPr kumimoji="1" lang="en-US" altLang="ja-JP" sz="1100" b="1" dirty="0"/>
            <a:t>Selenium</a:t>
          </a:r>
          <a:r>
            <a:rPr kumimoji="1" lang="ja-JP" altLang="en-US" sz="1100" b="1" dirty="0"/>
            <a:t>を使って</a:t>
          </a:r>
          <a:endParaRPr kumimoji="1" lang="en-US" altLang="ja-JP" sz="1100" b="1" dirty="0"/>
        </a:p>
        <a:p>
          <a:pPr>
            <a:lnSpc>
              <a:spcPct val="100000"/>
            </a:lnSpc>
            <a:spcAft>
              <a:spcPts val="0"/>
            </a:spcAft>
          </a:pPr>
          <a:r>
            <a:rPr kumimoji="1" lang="ja-JP" altLang="en-US" sz="1100" b="1" dirty="0"/>
            <a:t>打刻のプログラムを書く</a:t>
          </a:r>
          <a:endParaRPr kumimoji="1" lang="en-US" altLang="ja-JP" sz="1100" b="1" dirty="0"/>
        </a:p>
      </dgm:t>
    </dgm:pt>
    <dgm:pt modelId="{72CD29F6-3FEF-4BF1-9E1B-6D7FC261937F}" type="sibTrans" cxnId="{FF4FE9E3-21AA-4B62-8CD9-EFB853CE7D18}">
      <dgm:prSet/>
      <dgm:spPr/>
      <dgm:t>
        <a:bodyPr/>
        <a:lstStyle/>
        <a:p>
          <a:endParaRPr kumimoji="1" lang="ja-JP" altLang="en-US" b="1"/>
        </a:p>
      </dgm:t>
    </dgm:pt>
    <dgm:pt modelId="{365D3DE9-B6D8-45F5-80C0-2714B9C6F4F4}" type="parTrans" cxnId="{FF4FE9E3-21AA-4B62-8CD9-EFB853CE7D18}">
      <dgm:prSet/>
      <dgm:spPr/>
      <dgm:t>
        <a:bodyPr/>
        <a:lstStyle/>
        <a:p>
          <a:endParaRPr kumimoji="1" lang="ja-JP" altLang="en-US" b="1"/>
        </a:p>
      </dgm:t>
    </dgm:pt>
    <dgm:pt modelId="{FE88396B-4384-4DFA-B951-2C2144BDBEE4}" type="pres">
      <dgm:prSet presAssocID="{08521A67-2232-4FE1-A5DD-1D6189B2FA6C}" presName="CompostProcess" presStyleCnt="0">
        <dgm:presLayoutVars>
          <dgm:dir/>
          <dgm:resizeHandles val="exact"/>
        </dgm:presLayoutVars>
      </dgm:prSet>
      <dgm:spPr/>
    </dgm:pt>
    <dgm:pt modelId="{169CEAAA-2D9B-47FB-A913-7CEA3611AB4A}" type="pres">
      <dgm:prSet presAssocID="{08521A67-2232-4FE1-A5DD-1D6189B2FA6C}" presName="arrow" presStyleLbl="bgShp" presStyleIdx="0" presStyleCnt="1" custScaleX="117647" custLinFactNeighborY="471"/>
      <dgm:spPr/>
    </dgm:pt>
    <dgm:pt modelId="{F739BCF5-3454-4FD1-806B-5AE507BE14B9}" type="pres">
      <dgm:prSet presAssocID="{08521A67-2232-4FE1-A5DD-1D6189B2FA6C}" presName="linearProcess" presStyleCnt="0"/>
      <dgm:spPr/>
    </dgm:pt>
    <dgm:pt modelId="{FAB3E01F-4C4A-4392-8C1A-140A7B0F973A}" type="pres">
      <dgm:prSet presAssocID="{FBD823AA-90CA-437E-97E9-3C2A2D131254}" presName="textNode" presStyleLbl="node1" presStyleIdx="0" presStyleCnt="4" custScaleX="48894" custScaleY="76923" custLinFactNeighborX="-42750">
        <dgm:presLayoutVars>
          <dgm:bulletEnabled val="1"/>
        </dgm:presLayoutVars>
      </dgm:prSet>
      <dgm:spPr/>
    </dgm:pt>
    <dgm:pt modelId="{D2700E5A-9A9A-4FD3-A9E7-1E76E19E81CF}" type="pres">
      <dgm:prSet presAssocID="{145EE510-A183-44A3-8D08-C21C95808B7C}" presName="sibTrans" presStyleCnt="0"/>
      <dgm:spPr/>
    </dgm:pt>
    <dgm:pt modelId="{33CCBB09-7E71-4500-B3B9-81AA52B9627B}" type="pres">
      <dgm:prSet presAssocID="{DC0F4AB1-ED35-4692-AF89-8F4D9C67A486}" presName="textNode" presStyleLbl="node1" presStyleIdx="1" presStyleCnt="4" custScaleX="48894" custScaleY="76923">
        <dgm:presLayoutVars>
          <dgm:bulletEnabled val="1"/>
        </dgm:presLayoutVars>
      </dgm:prSet>
      <dgm:spPr/>
    </dgm:pt>
    <dgm:pt modelId="{A8C88F77-68D6-4841-B110-4A546F63343A}" type="pres">
      <dgm:prSet presAssocID="{72CD29F6-3FEF-4BF1-9E1B-6D7FC261937F}" presName="sibTrans" presStyleCnt="0"/>
      <dgm:spPr/>
    </dgm:pt>
    <dgm:pt modelId="{228D7CF9-3B90-45F6-B6A9-412532DE31CF}" type="pres">
      <dgm:prSet presAssocID="{670C2432-9584-4E7E-B638-D2A67B82F74F}" presName="textNode" presStyleLbl="node1" presStyleIdx="2" presStyleCnt="4" custScaleX="127273" custScaleY="153846">
        <dgm:presLayoutVars>
          <dgm:bulletEnabled val="1"/>
        </dgm:presLayoutVars>
      </dgm:prSet>
      <dgm:spPr/>
    </dgm:pt>
    <dgm:pt modelId="{23B256D5-9927-4CDA-97F1-FD9113E17F88}" type="pres">
      <dgm:prSet presAssocID="{7865BBDB-1F96-429F-9F7E-ECD8929334C9}" presName="sibTrans" presStyleCnt="0"/>
      <dgm:spPr/>
    </dgm:pt>
    <dgm:pt modelId="{0B877217-B317-4F2A-8AA1-6AF0FCFD4DEE}" type="pres">
      <dgm:prSet presAssocID="{DBA1384A-E2E2-49A6-83AA-FC243057F931}" presName="textNode" presStyleLbl="node1" presStyleIdx="3" presStyleCnt="4" custScaleX="48894" custScaleY="76923">
        <dgm:presLayoutVars>
          <dgm:bulletEnabled val="1"/>
        </dgm:presLayoutVars>
      </dgm:prSet>
      <dgm:spPr/>
    </dgm:pt>
  </dgm:ptLst>
  <dgm:cxnLst>
    <dgm:cxn modelId="{1E41A60A-CD69-4A0E-9989-8595D6EAE9E1}" srcId="{08521A67-2232-4FE1-A5DD-1D6189B2FA6C}" destId="{DBA1384A-E2E2-49A6-83AA-FC243057F931}" srcOrd="3" destOrd="0" parTransId="{467A90B3-0581-4F0A-89F0-14E6F3037658}" sibTransId="{722E3A3D-669F-4690-BCB5-41F5E6F4E831}"/>
    <dgm:cxn modelId="{7E071313-5233-4F8C-8160-C3308B52C75D}" type="presOf" srcId="{DBA1384A-E2E2-49A6-83AA-FC243057F931}" destId="{0B877217-B317-4F2A-8AA1-6AF0FCFD4DEE}" srcOrd="0" destOrd="0" presId="urn:microsoft.com/office/officeart/2005/8/layout/hProcess9"/>
    <dgm:cxn modelId="{887F4E25-EA7E-4D2B-A55F-28E18CA1D991}" type="presOf" srcId="{FBD823AA-90CA-437E-97E9-3C2A2D131254}" destId="{FAB3E01F-4C4A-4392-8C1A-140A7B0F973A}" srcOrd="0" destOrd="0" presId="urn:microsoft.com/office/officeart/2005/8/layout/hProcess9"/>
    <dgm:cxn modelId="{ECAFB847-AB4F-4057-B2AA-EA6FF22B3729}" srcId="{08521A67-2232-4FE1-A5DD-1D6189B2FA6C}" destId="{FBD823AA-90CA-437E-97E9-3C2A2D131254}" srcOrd="0" destOrd="0" parTransId="{E26C374D-5E0F-4C4D-8B2E-AA8C25F9D0DA}" sibTransId="{145EE510-A183-44A3-8D08-C21C95808B7C}"/>
    <dgm:cxn modelId="{5DB5D3A7-9B0D-4074-8B79-E354CB45421B}" type="presOf" srcId="{670C2432-9584-4E7E-B638-D2A67B82F74F}" destId="{228D7CF9-3B90-45F6-B6A9-412532DE31CF}" srcOrd="0" destOrd="0" presId="urn:microsoft.com/office/officeart/2005/8/layout/hProcess9"/>
    <dgm:cxn modelId="{CD5157BA-2A1F-4110-9E8F-79B8A9A2B56E}" srcId="{08521A67-2232-4FE1-A5DD-1D6189B2FA6C}" destId="{670C2432-9584-4E7E-B638-D2A67B82F74F}" srcOrd="2" destOrd="0" parTransId="{3328EB73-F1C1-49F2-A981-AF3D37F4D4F6}" sibTransId="{7865BBDB-1F96-429F-9F7E-ECD8929334C9}"/>
    <dgm:cxn modelId="{4C6912DA-5D37-485D-ADF8-EDF26871648F}" type="presOf" srcId="{08521A67-2232-4FE1-A5DD-1D6189B2FA6C}" destId="{FE88396B-4384-4DFA-B951-2C2144BDBEE4}" srcOrd="0" destOrd="0" presId="urn:microsoft.com/office/officeart/2005/8/layout/hProcess9"/>
    <dgm:cxn modelId="{FF4FE9E3-21AA-4B62-8CD9-EFB853CE7D18}" srcId="{08521A67-2232-4FE1-A5DD-1D6189B2FA6C}" destId="{DC0F4AB1-ED35-4692-AF89-8F4D9C67A486}" srcOrd="1" destOrd="0" parTransId="{365D3DE9-B6D8-45F5-80C0-2714B9C6F4F4}" sibTransId="{72CD29F6-3FEF-4BF1-9E1B-6D7FC261937F}"/>
    <dgm:cxn modelId="{989A15F0-DE99-4C02-BA3F-786177739429}" type="presOf" srcId="{DC0F4AB1-ED35-4692-AF89-8F4D9C67A486}" destId="{33CCBB09-7E71-4500-B3B9-81AA52B9627B}" srcOrd="0" destOrd="0" presId="urn:microsoft.com/office/officeart/2005/8/layout/hProcess9"/>
    <dgm:cxn modelId="{E3A8F5C6-88A2-4A01-B3B5-C764EA00CC12}" type="presParOf" srcId="{FE88396B-4384-4DFA-B951-2C2144BDBEE4}" destId="{169CEAAA-2D9B-47FB-A913-7CEA3611AB4A}" srcOrd="0" destOrd="0" presId="urn:microsoft.com/office/officeart/2005/8/layout/hProcess9"/>
    <dgm:cxn modelId="{16E942E4-C2DB-47FF-9E08-196B5ED47F08}" type="presParOf" srcId="{FE88396B-4384-4DFA-B951-2C2144BDBEE4}" destId="{F739BCF5-3454-4FD1-806B-5AE507BE14B9}" srcOrd="1" destOrd="0" presId="urn:microsoft.com/office/officeart/2005/8/layout/hProcess9"/>
    <dgm:cxn modelId="{57794307-0BFD-49AC-809F-E195E3BC31AB}" type="presParOf" srcId="{F739BCF5-3454-4FD1-806B-5AE507BE14B9}" destId="{FAB3E01F-4C4A-4392-8C1A-140A7B0F973A}" srcOrd="0" destOrd="0" presId="urn:microsoft.com/office/officeart/2005/8/layout/hProcess9"/>
    <dgm:cxn modelId="{ADCE7ACC-5452-4B48-9765-7528AB1FFC80}" type="presParOf" srcId="{F739BCF5-3454-4FD1-806B-5AE507BE14B9}" destId="{D2700E5A-9A9A-4FD3-A9E7-1E76E19E81CF}" srcOrd="1" destOrd="0" presId="urn:microsoft.com/office/officeart/2005/8/layout/hProcess9"/>
    <dgm:cxn modelId="{FBD70A09-95B1-4BC3-8894-9638E2F99B71}" type="presParOf" srcId="{F739BCF5-3454-4FD1-806B-5AE507BE14B9}" destId="{33CCBB09-7E71-4500-B3B9-81AA52B9627B}" srcOrd="2" destOrd="0" presId="urn:microsoft.com/office/officeart/2005/8/layout/hProcess9"/>
    <dgm:cxn modelId="{345822D0-8A78-4091-8528-AE800CD6F1B0}" type="presParOf" srcId="{F739BCF5-3454-4FD1-806B-5AE507BE14B9}" destId="{A8C88F77-68D6-4841-B110-4A546F63343A}" srcOrd="3" destOrd="0" presId="urn:microsoft.com/office/officeart/2005/8/layout/hProcess9"/>
    <dgm:cxn modelId="{86497A4C-EEEA-4B7F-9A8A-8CC363B460F2}" type="presParOf" srcId="{F739BCF5-3454-4FD1-806B-5AE507BE14B9}" destId="{228D7CF9-3B90-45F6-B6A9-412532DE31CF}" srcOrd="4" destOrd="0" presId="urn:microsoft.com/office/officeart/2005/8/layout/hProcess9"/>
    <dgm:cxn modelId="{A4F7998A-CB63-4CB6-AF54-3AEB59165614}" type="presParOf" srcId="{F739BCF5-3454-4FD1-806B-5AE507BE14B9}" destId="{23B256D5-9927-4CDA-97F1-FD9113E17F88}" srcOrd="5" destOrd="0" presId="urn:microsoft.com/office/officeart/2005/8/layout/hProcess9"/>
    <dgm:cxn modelId="{8B276492-FCC3-4C38-ACDF-A25AD4124DBF}" type="presParOf" srcId="{F739BCF5-3454-4FD1-806B-5AE507BE14B9}" destId="{0B877217-B317-4F2A-8AA1-6AF0FCFD4DEE}"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3667A97-0BD3-4569-BE85-52E7D6F52114}" type="doc">
      <dgm:prSet loTypeId="urn:microsoft.com/office/officeart/2005/8/layout/hierarchy6" loCatId="hierarchy" qsTypeId="urn:microsoft.com/office/officeart/2005/8/quickstyle/simple1" qsCatId="simple" csTypeId="urn:microsoft.com/office/officeart/2005/8/colors/accent0_1" csCatId="mainScheme" phldr="1"/>
      <dgm:spPr/>
      <dgm:t>
        <a:bodyPr/>
        <a:lstStyle/>
        <a:p>
          <a:endParaRPr kumimoji="1" lang="ja-JP" altLang="en-US"/>
        </a:p>
      </dgm:t>
    </dgm:pt>
    <dgm:pt modelId="{26895F9B-E764-463C-B785-C69374E843D0}">
      <dgm:prSet phldrT="[テキスト]" custT="1"/>
      <dgm:spPr/>
      <dgm:t>
        <a:bodyPr/>
        <a:lstStyle/>
        <a:p>
          <a:r>
            <a:rPr kumimoji="1" lang="ja-JP" altLang="en-US" sz="1800" b="1" dirty="0"/>
            <a:t>　　打刻自動化アプリケーション開発プロジェクト</a:t>
          </a:r>
        </a:p>
      </dgm:t>
    </dgm:pt>
    <dgm:pt modelId="{5FEF5B42-334D-4762-A95F-39C4516294CC}" type="parTrans" cxnId="{D8254D7A-4F94-47E4-ADF6-9EA6F0C880E6}">
      <dgm:prSet/>
      <dgm:spPr/>
      <dgm:t>
        <a:bodyPr/>
        <a:lstStyle/>
        <a:p>
          <a:endParaRPr kumimoji="1" lang="ja-JP" altLang="en-US" b="1"/>
        </a:p>
      </dgm:t>
    </dgm:pt>
    <dgm:pt modelId="{EDAC9711-41ED-4DD9-855E-C4D2BADF3AF9}" type="sibTrans" cxnId="{D8254D7A-4F94-47E4-ADF6-9EA6F0C880E6}">
      <dgm:prSet/>
      <dgm:spPr/>
      <dgm:t>
        <a:bodyPr/>
        <a:lstStyle/>
        <a:p>
          <a:endParaRPr kumimoji="1" lang="ja-JP" altLang="en-US"/>
        </a:p>
      </dgm:t>
    </dgm:pt>
    <dgm:pt modelId="{C0691216-C15D-458E-9A09-EB0111BA6F9B}">
      <dgm:prSet phldrT="[テキスト]"/>
      <dgm:spPr/>
      <dgm:t>
        <a:bodyPr/>
        <a:lstStyle/>
        <a:p>
          <a:r>
            <a:rPr kumimoji="1" lang="ja-JP" altLang="en-US" b="1" dirty="0"/>
            <a:t>打刻プログラム</a:t>
          </a:r>
        </a:p>
      </dgm:t>
    </dgm:pt>
    <dgm:pt modelId="{EED7341A-975F-4365-8057-8EA02DD18AF4}" type="parTrans" cxnId="{337DA1E4-5AEE-476E-8FA3-3122C5EF6070}">
      <dgm:prSet/>
      <dgm:spPr/>
      <dgm:t>
        <a:bodyPr/>
        <a:lstStyle/>
        <a:p>
          <a:endParaRPr kumimoji="1" lang="ja-JP" altLang="en-US" b="1"/>
        </a:p>
      </dgm:t>
    </dgm:pt>
    <dgm:pt modelId="{B9C911DD-8F47-4FE9-86C1-DC625804763F}" type="sibTrans" cxnId="{337DA1E4-5AEE-476E-8FA3-3122C5EF6070}">
      <dgm:prSet/>
      <dgm:spPr/>
      <dgm:t>
        <a:bodyPr/>
        <a:lstStyle/>
        <a:p>
          <a:endParaRPr kumimoji="1" lang="ja-JP" altLang="en-US" b="1"/>
        </a:p>
      </dgm:t>
    </dgm:pt>
    <dgm:pt modelId="{9D20D9F5-BAB3-4AA0-81C8-6395294232A3}">
      <dgm:prSet phldrT="[テキスト]"/>
      <dgm:spPr/>
      <dgm:t>
        <a:bodyPr/>
        <a:lstStyle/>
        <a:p>
          <a:r>
            <a:rPr kumimoji="1" lang="ja-JP" altLang="en-US" b="1" dirty="0"/>
            <a:t>基本設定</a:t>
          </a:r>
        </a:p>
      </dgm:t>
    </dgm:pt>
    <dgm:pt modelId="{577C430B-C085-450B-86A9-9F6D1424CD09}" type="parTrans" cxnId="{FD9AF863-01DF-4B9E-9C39-FA8B47A7DE18}">
      <dgm:prSet/>
      <dgm:spPr/>
      <dgm:t>
        <a:bodyPr/>
        <a:lstStyle/>
        <a:p>
          <a:endParaRPr kumimoji="1" lang="ja-JP" altLang="en-US" b="1"/>
        </a:p>
      </dgm:t>
    </dgm:pt>
    <dgm:pt modelId="{D78973AF-7759-4C91-9553-232F878DC414}" type="sibTrans" cxnId="{FD9AF863-01DF-4B9E-9C39-FA8B47A7DE18}">
      <dgm:prSet/>
      <dgm:spPr/>
      <dgm:t>
        <a:bodyPr/>
        <a:lstStyle/>
        <a:p>
          <a:endParaRPr kumimoji="1" lang="ja-JP" altLang="en-US" b="1"/>
        </a:p>
      </dgm:t>
    </dgm:pt>
    <dgm:pt modelId="{A8F1245D-C6C5-48DB-8BA2-F56B74134C9C}">
      <dgm:prSet phldrT="[テキスト]"/>
      <dgm:spPr/>
      <dgm:t>
        <a:bodyPr/>
        <a:lstStyle/>
        <a:p>
          <a:r>
            <a:rPr kumimoji="1" lang="ja-JP" altLang="en-US" b="1" dirty="0"/>
            <a:t>実行プログラム</a:t>
          </a:r>
        </a:p>
      </dgm:t>
    </dgm:pt>
    <dgm:pt modelId="{1D294A01-3811-43C2-BCF5-8784E5CAEA06}" type="parTrans" cxnId="{B3164127-D2B5-4840-A211-36FE5B6015A1}">
      <dgm:prSet/>
      <dgm:spPr/>
      <dgm:t>
        <a:bodyPr/>
        <a:lstStyle/>
        <a:p>
          <a:endParaRPr kumimoji="1" lang="ja-JP" altLang="en-US" b="1"/>
        </a:p>
      </dgm:t>
    </dgm:pt>
    <dgm:pt modelId="{7425A120-CCC3-4A16-B87E-7E3AFBF3F1F6}" type="sibTrans" cxnId="{B3164127-D2B5-4840-A211-36FE5B6015A1}">
      <dgm:prSet/>
      <dgm:spPr/>
      <dgm:t>
        <a:bodyPr/>
        <a:lstStyle/>
        <a:p>
          <a:endParaRPr kumimoji="1" lang="ja-JP" altLang="en-US" b="1"/>
        </a:p>
      </dgm:t>
    </dgm:pt>
    <dgm:pt modelId="{F7786249-C1E2-4B4C-9621-4C7574F1C58A}">
      <dgm:prSet phldrT="[テキスト]" custT="1"/>
      <dgm:spPr/>
      <dgm:t>
        <a:bodyPr/>
        <a:lstStyle/>
        <a:p>
          <a:r>
            <a:rPr kumimoji="1" lang="ja-JP" altLang="en-US" sz="1050" b="1" dirty="0"/>
            <a:t>会社の打刻クラス</a:t>
          </a:r>
        </a:p>
      </dgm:t>
    </dgm:pt>
    <dgm:pt modelId="{F5DB28CE-4E46-40BF-8BD2-8E8D1EB224A4}" type="parTrans" cxnId="{D2562032-A883-4D67-BC1A-831A0026D967}">
      <dgm:prSet/>
      <dgm:spPr/>
      <dgm:t>
        <a:bodyPr/>
        <a:lstStyle/>
        <a:p>
          <a:endParaRPr kumimoji="1" lang="ja-JP" altLang="en-US" b="1"/>
        </a:p>
      </dgm:t>
    </dgm:pt>
    <dgm:pt modelId="{80831865-EE00-4CC8-AB03-B38103814A34}" type="sibTrans" cxnId="{D2562032-A883-4D67-BC1A-831A0026D967}">
      <dgm:prSet/>
      <dgm:spPr/>
      <dgm:t>
        <a:bodyPr/>
        <a:lstStyle/>
        <a:p>
          <a:endParaRPr kumimoji="1" lang="ja-JP" altLang="en-US" b="1"/>
        </a:p>
      </dgm:t>
    </dgm:pt>
    <dgm:pt modelId="{1211BE31-B144-4197-BEBB-6467794639C8}">
      <dgm:prSet phldrT="[テキスト]" custT="1"/>
      <dgm:spPr/>
      <dgm:t>
        <a:bodyPr/>
        <a:lstStyle/>
        <a:p>
          <a:r>
            <a:rPr kumimoji="1" lang="ja-JP" altLang="en-US" sz="1050" b="1" dirty="0"/>
            <a:t>研修の打刻クラス</a:t>
          </a:r>
        </a:p>
      </dgm:t>
    </dgm:pt>
    <dgm:pt modelId="{BC65B29B-5766-46E4-A851-F3336DBF2AED}" type="parTrans" cxnId="{3DFEF94C-D9AC-480B-9D8E-D6989D4D8AB9}">
      <dgm:prSet/>
      <dgm:spPr/>
      <dgm:t>
        <a:bodyPr/>
        <a:lstStyle/>
        <a:p>
          <a:endParaRPr kumimoji="1" lang="ja-JP" altLang="en-US" b="1"/>
        </a:p>
      </dgm:t>
    </dgm:pt>
    <dgm:pt modelId="{F5D002DD-A990-4DDC-874C-8009E746F950}" type="sibTrans" cxnId="{3DFEF94C-D9AC-480B-9D8E-D6989D4D8AB9}">
      <dgm:prSet/>
      <dgm:spPr/>
      <dgm:t>
        <a:bodyPr/>
        <a:lstStyle/>
        <a:p>
          <a:endParaRPr kumimoji="1" lang="ja-JP" altLang="en-US" b="1"/>
        </a:p>
      </dgm:t>
    </dgm:pt>
    <dgm:pt modelId="{C0003967-77D2-4F4E-AC28-3651871DE5BE}">
      <dgm:prSet phldrT="[テキスト]" custT="1"/>
      <dgm:spPr/>
      <dgm:t>
        <a:bodyPr/>
        <a:lstStyle/>
        <a:p>
          <a:r>
            <a:rPr kumimoji="1" lang="ja-JP" altLang="en-US" sz="1050" b="1" dirty="0"/>
            <a:t>各メソッド</a:t>
          </a:r>
        </a:p>
      </dgm:t>
    </dgm:pt>
    <dgm:pt modelId="{3A1CD4A5-5152-40DD-BFF0-D6B7A36A68F5}" type="parTrans" cxnId="{1D1E25F1-709F-4BC8-BF9C-F332B9E371D2}">
      <dgm:prSet/>
      <dgm:spPr/>
      <dgm:t>
        <a:bodyPr/>
        <a:lstStyle/>
        <a:p>
          <a:endParaRPr kumimoji="1" lang="ja-JP" altLang="en-US" b="1"/>
        </a:p>
      </dgm:t>
    </dgm:pt>
    <dgm:pt modelId="{BF27FFB8-D60D-4BCA-A930-BFE73503B2BE}" type="sibTrans" cxnId="{1D1E25F1-709F-4BC8-BF9C-F332B9E371D2}">
      <dgm:prSet/>
      <dgm:spPr/>
      <dgm:t>
        <a:bodyPr/>
        <a:lstStyle/>
        <a:p>
          <a:endParaRPr kumimoji="1" lang="ja-JP" altLang="en-US" b="1"/>
        </a:p>
      </dgm:t>
    </dgm:pt>
    <dgm:pt modelId="{996C83D1-4120-486D-9838-8DF2E402B332}">
      <dgm:prSet phldrT="[テキスト]" custT="1"/>
      <dgm:spPr/>
      <dgm:t>
        <a:bodyPr/>
        <a:lstStyle/>
        <a:p>
          <a:r>
            <a:rPr kumimoji="1" lang="ja-JP" altLang="en-US" sz="1050" b="1" dirty="0"/>
            <a:t>各メソッド</a:t>
          </a:r>
        </a:p>
      </dgm:t>
    </dgm:pt>
    <dgm:pt modelId="{3AD9707C-F05D-4C01-8D6B-780CFE9B97AC}" type="parTrans" cxnId="{D8CFDC7D-D34B-4136-AC01-C06EAFBED1EC}">
      <dgm:prSet/>
      <dgm:spPr/>
      <dgm:t>
        <a:bodyPr/>
        <a:lstStyle/>
        <a:p>
          <a:endParaRPr kumimoji="1" lang="ja-JP" altLang="en-US" b="1"/>
        </a:p>
      </dgm:t>
    </dgm:pt>
    <dgm:pt modelId="{D7359F09-D2BE-4958-9603-1EEA8190E491}" type="sibTrans" cxnId="{D8CFDC7D-D34B-4136-AC01-C06EAFBED1EC}">
      <dgm:prSet/>
      <dgm:spPr/>
      <dgm:t>
        <a:bodyPr/>
        <a:lstStyle/>
        <a:p>
          <a:endParaRPr kumimoji="1" lang="ja-JP" altLang="en-US" b="1"/>
        </a:p>
      </dgm:t>
    </dgm:pt>
    <dgm:pt modelId="{C7A895FC-F208-42AB-8C53-C92950DC9574}">
      <dgm:prSet phldrT="[テキスト]" custT="1"/>
      <dgm:spPr>
        <a:solidFill>
          <a:schemeClr val="tx2">
            <a:lumMod val="10000"/>
            <a:lumOff val="90000"/>
          </a:schemeClr>
        </a:solidFill>
        <a:ln w="57150"/>
      </dgm:spPr>
      <dgm:t>
        <a:bodyPr/>
        <a:lstStyle/>
        <a:p>
          <a:r>
            <a:rPr kumimoji="1" lang="en-US" altLang="ja-JP" sz="1800" b="1" dirty="0"/>
            <a:t>GUI</a:t>
          </a:r>
          <a:r>
            <a:rPr kumimoji="1" lang="ja-JP" altLang="en-US" sz="1800" b="1" dirty="0"/>
            <a:t>プログラム</a:t>
          </a:r>
        </a:p>
      </dgm:t>
    </dgm:pt>
    <dgm:pt modelId="{77AEC67B-77D3-47ED-A1BF-811B0C095557}" type="parTrans" cxnId="{84F90506-A9B9-47C1-B3B4-24BD1808A4C7}">
      <dgm:prSet/>
      <dgm:spPr/>
      <dgm:t>
        <a:bodyPr/>
        <a:lstStyle/>
        <a:p>
          <a:endParaRPr kumimoji="1" lang="ja-JP" altLang="en-US"/>
        </a:p>
      </dgm:t>
    </dgm:pt>
    <dgm:pt modelId="{D57DD25B-0843-43DB-A103-132BD99038E3}" type="sibTrans" cxnId="{84F90506-A9B9-47C1-B3B4-24BD1808A4C7}">
      <dgm:prSet/>
      <dgm:spPr/>
      <dgm:t>
        <a:bodyPr/>
        <a:lstStyle/>
        <a:p>
          <a:endParaRPr kumimoji="1" lang="ja-JP" altLang="en-US"/>
        </a:p>
      </dgm:t>
    </dgm:pt>
    <dgm:pt modelId="{940D10BF-ADC2-494C-8FE9-3DA804C16F20}">
      <dgm:prSet phldrT="[テキスト]" custT="1"/>
      <dgm:spPr>
        <a:solidFill>
          <a:schemeClr val="tx2">
            <a:lumMod val="10000"/>
            <a:lumOff val="90000"/>
          </a:schemeClr>
        </a:solidFill>
        <a:ln w="57150"/>
      </dgm:spPr>
      <dgm:t>
        <a:bodyPr/>
        <a:lstStyle/>
        <a:p>
          <a:r>
            <a:rPr kumimoji="1" lang="ja-JP" altLang="en-US" sz="1800" b="1" dirty="0"/>
            <a:t>メイン画面</a:t>
          </a:r>
        </a:p>
      </dgm:t>
    </dgm:pt>
    <dgm:pt modelId="{47A60BBB-E907-40D3-9CB0-87EFB18C46A4}" type="parTrans" cxnId="{54C05767-8D69-48A8-80B5-48C3609BB5E1}">
      <dgm:prSet/>
      <dgm:spPr>
        <a:ln w="57150"/>
      </dgm:spPr>
      <dgm:t>
        <a:bodyPr/>
        <a:lstStyle/>
        <a:p>
          <a:endParaRPr kumimoji="1" lang="ja-JP" altLang="en-US"/>
        </a:p>
      </dgm:t>
    </dgm:pt>
    <dgm:pt modelId="{D414D0E7-E51C-4A22-BB24-FCABF76364E8}" type="sibTrans" cxnId="{54C05767-8D69-48A8-80B5-48C3609BB5E1}">
      <dgm:prSet/>
      <dgm:spPr/>
      <dgm:t>
        <a:bodyPr/>
        <a:lstStyle/>
        <a:p>
          <a:endParaRPr kumimoji="1" lang="ja-JP" altLang="en-US"/>
        </a:p>
      </dgm:t>
    </dgm:pt>
    <dgm:pt modelId="{06C17BCB-D9C1-4D85-A52C-A31C53968F8C}">
      <dgm:prSet phldrT="[テキスト]" custT="1"/>
      <dgm:spPr>
        <a:solidFill>
          <a:schemeClr val="tx2">
            <a:lumMod val="10000"/>
            <a:lumOff val="90000"/>
          </a:schemeClr>
        </a:solidFill>
        <a:ln w="57150"/>
      </dgm:spPr>
      <dgm:t>
        <a:bodyPr/>
        <a:lstStyle/>
        <a:p>
          <a:r>
            <a:rPr kumimoji="1" lang="ja-JP" altLang="en-US" sz="1800" b="1" dirty="0"/>
            <a:t>サブ画面</a:t>
          </a:r>
        </a:p>
      </dgm:t>
    </dgm:pt>
    <dgm:pt modelId="{99AB019D-F9CC-48ED-93E6-7E6987E0F02A}" type="parTrans" cxnId="{02E0D138-81C3-4CC2-ADF8-A603FE956E01}">
      <dgm:prSet/>
      <dgm:spPr>
        <a:ln w="57150"/>
      </dgm:spPr>
      <dgm:t>
        <a:bodyPr/>
        <a:lstStyle/>
        <a:p>
          <a:endParaRPr kumimoji="1" lang="ja-JP" altLang="en-US"/>
        </a:p>
      </dgm:t>
    </dgm:pt>
    <dgm:pt modelId="{2E1861BC-2C22-4A2A-BEEC-B64DE6C4EA3E}" type="sibTrans" cxnId="{02E0D138-81C3-4CC2-ADF8-A603FE956E01}">
      <dgm:prSet/>
      <dgm:spPr/>
      <dgm:t>
        <a:bodyPr/>
        <a:lstStyle/>
        <a:p>
          <a:endParaRPr kumimoji="1" lang="ja-JP" altLang="en-US"/>
        </a:p>
      </dgm:t>
    </dgm:pt>
    <dgm:pt modelId="{CE41D2B8-A178-4E7C-A698-8DCAEE6F1633}">
      <dgm:prSet phldrT="[テキスト]" custT="1"/>
      <dgm:spPr>
        <a:solidFill>
          <a:schemeClr val="tx2">
            <a:lumMod val="10000"/>
            <a:lumOff val="90000"/>
          </a:schemeClr>
        </a:solidFill>
        <a:ln w="57150"/>
      </dgm:spPr>
      <dgm:t>
        <a:bodyPr tIns="180000"/>
        <a:lstStyle/>
        <a:p>
          <a:pPr>
            <a:lnSpc>
              <a:spcPct val="50000"/>
            </a:lnSpc>
            <a:spcAft>
              <a:spcPts val="600"/>
            </a:spcAft>
          </a:pPr>
          <a:r>
            <a:rPr kumimoji="1" lang="ja-JP" altLang="en-US" sz="1400" b="1" dirty="0"/>
            <a:t>打刻ボタン</a:t>
          </a:r>
        </a:p>
      </dgm:t>
    </dgm:pt>
    <dgm:pt modelId="{B2EC30D3-6D19-432E-A2CE-233185CB1946}" type="parTrans" cxnId="{30B479A1-E532-45AB-8781-ECF402533790}">
      <dgm:prSet/>
      <dgm:spPr>
        <a:ln w="57150"/>
      </dgm:spPr>
      <dgm:t>
        <a:bodyPr/>
        <a:lstStyle/>
        <a:p>
          <a:endParaRPr kumimoji="1" lang="ja-JP" altLang="en-US"/>
        </a:p>
      </dgm:t>
    </dgm:pt>
    <dgm:pt modelId="{41DA709F-1685-4298-B25A-0C9439BE4B7D}" type="sibTrans" cxnId="{30B479A1-E532-45AB-8781-ECF402533790}">
      <dgm:prSet/>
      <dgm:spPr/>
      <dgm:t>
        <a:bodyPr/>
        <a:lstStyle/>
        <a:p>
          <a:endParaRPr kumimoji="1" lang="ja-JP" altLang="en-US"/>
        </a:p>
      </dgm:t>
    </dgm:pt>
    <dgm:pt modelId="{2A6C73E4-1FC0-4D78-9AD0-94B03FC354F0}">
      <dgm:prSet phldrT="[テキスト]" custT="1"/>
      <dgm:spPr>
        <a:solidFill>
          <a:schemeClr val="tx2">
            <a:lumMod val="10000"/>
            <a:lumOff val="90000"/>
          </a:schemeClr>
        </a:solidFill>
        <a:ln w="57150"/>
      </dgm:spPr>
      <dgm:t>
        <a:bodyPr tIns="216000"/>
        <a:lstStyle/>
        <a:p>
          <a:pPr>
            <a:lnSpc>
              <a:spcPct val="50000"/>
            </a:lnSpc>
            <a:spcAft>
              <a:spcPts val="600"/>
            </a:spcAft>
          </a:pPr>
          <a:r>
            <a:rPr kumimoji="1" lang="ja-JP" altLang="en-US" sz="1400" b="1" dirty="0"/>
            <a:t>ログイン</a:t>
          </a:r>
          <a:endParaRPr kumimoji="1" lang="en-US" altLang="ja-JP" sz="1400" b="1" dirty="0"/>
        </a:p>
        <a:p>
          <a:pPr>
            <a:lnSpc>
              <a:spcPct val="50000"/>
            </a:lnSpc>
            <a:spcAft>
              <a:spcPts val="600"/>
            </a:spcAft>
          </a:pPr>
          <a:r>
            <a:rPr kumimoji="1" lang="ja-JP" altLang="en-US" sz="1400" b="1" dirty="0"/>
            <a:t>情報登録</a:t>
          </a:r>
          <a:endParaRPr kumimoji="1" lang="en-US" altLang="ja-JP" sz="1400" b="1" dirty="0"/>
        </a:p>
        <a:p>
          <a:pPr>
            <a:lnSpc>
              <a:spcPct val="50000"/>
            </a:lnSpc>
            <a:spcAft>
              <a:spcPts val="600"/>
            </a:spcAft>
          </a:pPr>
          <a:r>
            <a:rPr kumimoji="1" lang="ja-JP" altLang="en-US" sz="1400" b="1" dirty="0"/>
            <a:t>ボタン</a:t>
          </a:r>
        </a:p>
      </dgm:t>
    </dgm:pt>
    <dgm:pt modelId="{DACCA556-B2F3-4169-9E7B-D3DB4F7ABDA9}" type="parTrans" cxnId="{03B462AA-AE84-4AA9-9C82-FB5AA6A1BA28}">
      <dgm:prSet/>
      <dgm:spPr>
        <a:ln w="57150"/>
      </dgm:spPr>
      <dgm:t>
        <a:bodyPr/>
        <a:lstStyle/>
        <a:p>
          <a:endParaRPr kumimoji="1" lang="ja-JP" altLang="en-US"/>
        </a:p>
      </dgm:t>
    </dgm:pt>
    <dgm:pt modelId="{74493C41-774A-471E-AFBE-6C43AD988A3E}" type="sibTrans" cxnId="{03B462AA-AE84-4AA9-9C82-FB5AA6A1BA28}">
      <dgm:prSet/>
      <dgm:spPr/>
      <dgm:t>
        <a:bodyPr/>
        <a:lstStyle/>
        <a:p>
          <a:endParaRPr kumimoji="1" lang="ja-JP" altLang="en-US"/>
        </a:p>
      </dgm:t>
    </dgm:pt>
    <dgm:pt modelId="{382C29BD-F9A6-4B69-8A6B-775611A9A69F}">
      <dgm:prSet phldrT="[テキスト]" custT="1"/>
      <dgm:spPr>
        <a:solidFill>
          <a:schemeClr val="tx2">
            <a:lumMod val="10000"/>
            <a:lumOff val="90000"/>
          </a:schemeClr>
        </a:solidFill>
        <a:ln w="57150"/>
      </dgm:spPr>
      <dgm:t>
        <a:bodyPr tIns="180000"/>
        <a:lstStyle/>
        <a:p>
          <a:pPr>
            <a:lnSpc>
              <a:spcPct val="50000"/>
            </a:lnSpc>
            <a:spcAft>
              <a:spcPts val="600"/>
            </a:spcAft>
          </a:pPr>
          <a:r>
            <a:rPr kumimoji="1" lang="ja-JP" altLang="en-US" sz="1400" b="1" dirty="0"/>
            <a:t>打刻選択</a:t>
          </a:r>
          <a:endParaRPr kumimoji="1" lang="en-US" altLang="ja-JP" sz="1400" b="1" dirty="0"/>
        </a:p>
        <a:p>
          <a:pPr>
            <a:lnSpc>
              <a:spcPct val="50000"/>
            </a:lnSpc>
            <a:spcAft>
              <a:spcPts val="600"/>
            </a:spcAft>
          </a:pPr>
          <a:r>
            <a:rPr kumimoji="1" lang="ja-JP" altLang="en-US" sz="1400" b="1" dirty="0"/>
            <a:t>ボックス</a:t>
          </a:r>
        </a:p>
      </dgm:t>
    </dgm:pt>
    <dgm:pt modelId="{26A5A2B6-FEC3-420E-9DCC-ED2BE98BA211}" type="parTrans" cxnId="{C9B57F6D-CE93-4ECF-9064-DC9A63A397DA}">
      <dgm:prSet/>
      <dgm:spPr>
        <a:ln w="57150"/>
      </dgm:spPr>
      <dgm:t>
        <a:bodyPr/>
        <a:lstStyle/>
        <a:p>
          <a:endParaRPr kumimoji="1" lang="ja-JP" altLang="en-US"/>
        </a:p>
      </dgm:t>
    </dgm:pt>
    <dgm:pt modelId="{2F7E1271-9D79-4DDD-83D6-C110255E4EE5}" type="sibTrans" cxnId="{C9B57F6D-CE93-4ECF-9064-DC9A63A397DA}">
      <dgm:prSet/>
      <dgm:spPr/>
      <dgm:t>
        <a:bodyPr/>
        <a:lstStyle/>
        <a:p>
          <a:endParaRPr kumimoji="1" lang="ja-JP" altLang="en-US"/>
        </a:p>
      </dgm:t>
    </dgm:pt>
    <dgm:pt modelId="{01757633-0A58-40C3-A962-EDE2A9B74E2C}">
      <dgm:prSet phldrT="[テキスト]" custT="1"/>
      <dgm:spPr>
        <a:solidFill>
          <a:schemeClr val="tx2">
            <a:lumMod val="10000"/>
            <a:lumOff val="90000"/>
          </a:schemeClr>
        </a:solidFill>
        <a:ln w="57150"/>
      </dgm:spPr>
      <dgm:t>
        <a:bodyPr tIns="180000"/>
        <a:lstStyle/>
        <a:p>
          <a:pPr>
            <a:lnSpc>
              <a:spcPct val="50000"/>
            </a:lnSpc>
            <a:spcAft>
              <a:spcPts val="600"/>
            </a:spcAft>
          </a:pPr>
          <a:r>
            <a:rPr kumimoji="1" lang="ja-JP" altLang="en-US" sz="1400" b="1" dirty="0"/>
            <a:t>ログイン</a:t>
          </a:r>
          <a:endParaRPr kumimoji="1" lang="en-US" altLang="ja-JP" sz="1400" b="1" dirty="0"/>
        </a:p>
        <a:p>
          <a:pPr>
            <a:lnSpc>
              <a:spcPct val="50000"/>
            </a:lnSpc>
            <a:spcAft>
              <a:spcPts val="600"/>
            </a:spcAft>
          </a:pPr>
          <a:r>
            <a:rPr kumimoji="1" lang="ja-JP" altLang="en-US" sz="1400" b="1" dirty="0"/>
            <a:t>情報入力欄</a:t>
          </a:r>
        </a:p>
      </dgm:t>
    </dgm:pt>
    <dgm:pt modelId="{4D8ED404-94F3-4BBA-A667-4849127848E4}" type="parTrans" cxnId="{ECB0D573-56CB-4FF0-8901-DC1BC8E4CB13}">
      <dgm:prSet/>
      <dgm:spPr>
        <a:ln w="57150"/>
      </dgm:spPr>
      <dgm:t>
        <a:bodyPr/>
        <a:lstStyle/>
        <a:p>
          <a:endParaRPr kumimoji="1" lang="ja-JP" altLang="en-US"/>
        </a:p>
      </dgm:t>
    </dgm:pt>
    <dgm:pt modelId="{FDFC72B1-BA66-4F61-8F5F-B3DA5B2D8CA4}" type="sibTrans" cxnId="{ECB0D573-56CB-4FF0-8901-DC1BC8E4CB13}">
      <dgm:prSet/>
      <dgm:spPr/>
      <dgm:t>
        <a:bodyPr/>
        <a:lstStyle/>
        <a:p>
          <a:endParaRPr kumimoji="1" lang="ja-JP" altLang="en-US"/>
        </a:p>
      </dgm:t>
    </dgm:pt>
    <dgm:pt modelId="{B7616441-DBFE-4FA9-9E0C-DB894699FF2C}">
      <dgm:prSet phldrT="[テキスト]" custT="1"/>
      <dgm:spPr>
        <a:solidFill>
          <a:schemeClr val="tx2">
            <a:lumMod val="10000"/>
            <a:lumOff val="90000"/>
          </a:schemeClr>
        </a:solidFill>
        <a:ln w="57150"/>
      </dgm:spPr>
      <dgm:t>
        <a:bodyPr tIns="216000"/>
        <a:lstStyle/>
        <a:p>
          <a:pPr>
            <a:lnSpc>
              <a:spcPct val="50000"/>
            </a:lnSpc>
            <a:spcAft>
              <a:spcPts val="600"/>
            </a:spcAft>
          </a:pPr>
          <a:r>
            <a:rPr kumimoji="1" lang="ja-JP" altLang="en-US" sz="1400" b="1" dirty="0"/>
            <a:t>ログイン</a:t>
          </a:r>
          <a:endParaRPr kumimoji="1" lang="en-US" altLang="ja-JP" sz="1400" b="1" dirty="0"/>
        </a:p>
        <a:p>
          <a:pPr>
            <a:lnSpc>
              <a:spcPct val="50000"/>
            </a:lnSpc>
            <a:spcAft>
              <a:spcPts val="600"/>
            </a:spcAft>
          </a:pPr>
          <a:r>
            <a:rPr kumimoji="1" lang="ja-JP" altLang="en-US" sz="1400" b="1" dirty="0"/>
            <a:t>情報保存</a:t>
          </a:r>
          <a:endParaRPr kumimoji="1" lang="en-US" altLang="ja-JP" sz="1400" b="1" dirty="0"/>
        </a:p>
        <a:p>
          <a:pPr>
            <a:lnSpc>
              <a:spcPct val="50000"/>
            </a:lnSpc>
            <a:spcAft>
              <a:spcPts val="600"/>
            </a:spcAft>
          </a:pPr>
          <a:r>
            <a:rPr kumimoji="1" lang="ja-JP" altLang="en-US" sz="1400" b="1" dirty="0"/>
            <a:t>ボタン</a:t>
          </a:r>
        </a:p>
      </dgm:t>
    </dgm:pt>
    <dgm:pt modelId="{DB7ACCE4-AB83-46BE-A5B3-78ABBB48A3D7}" type="parTrans" cxnId="{AEF371A9-39E8-4235-B4B0-4C5C8D92FCED}">
      <dgm:prSet/>
      <dgm:spPr>
        <a:ln w="57150"/>
      </dgm:spPr>
      <dgm:t>
        <a:bodyPr/>
        <a:lstStyle/>
        <a:p>
          <a:endParaRPr kumimoji="1" lang="ja-JP" altLang="en-US"/>
        </a:p>
      </dgm:t>
    </dgm:pt>
    <dgm:pt modelId="{A966EC08-98E4-42A3-8DD8-FB83F0E9D610}" type="sibTrans" cxnId="{AEF371A9-39E8-4235-B4B0-4C5C8D92FCED}">
      <dgm:prSet/>
      <dgm:spPr/>
      <dgm:t>
        <a:bodyPr/>
        <a:lstStyle/>
        <a:p>
          <a:endParaRPr kumimoji="1" lang="ja-JP" altLang="en-US"/>
        </a:p>
      </dgm:t>
    </dgm:pt>
    <dgm:pt modelId="{3333F375-FEB8-467D-877C-289051DF1F44}" type="pres">
      <dgm:prSet presAssocID="{13667A97-0BD3-4569-BE85-52E7D6F52114}" presName="mainComposite" presStyleCnt="0">
        <dgm:presLayoutVars>
          <dgm:chPref val="1"/>
          <dgm:dir/>
          <dgm:animOne val="branch"/>
          <dgm:animLvl val="lvl"/>
          <dgm:resizeHandles val="exact"/>
        </dgm:presLayoutVars>
      </dgm:prSet>
      <dgm:spPr/>
    </dgm:pt>
    <dgm:pt modelId="{E168B652-F029-48A1-851C-D5783CE59DA4}" type="pres">
      <dgm:prSet presAssocID="{13667A97-0BD3-4569-BE85-52E7D6F52114}" presName="hierFlow" presStyleCnt="0"/>
      <dgm:spPr/>
    </dgm:pt>
    <dgm:pt modelId="{25D942A2-60DE-4B61-A7E6-D4264B748592}" type="pres">
      <dgm:prSet presAssocID="{13667A97-0BD3-4569-BE85-52E7D6F52114}" presName="hierChild1" presStyleCnt="0">
        <dgm:presLayoutVars>
          <dgm:chPref val="1"/>
          <dgm:animOne val="branch"/>
          <dgm:animLvl val="lvl"/>
        </dgm:presLayoutVars>
      </dgm:prSet>
      <dgm:spPr/>
    </dgm:pt>
    <dgm:pt modelId="{01CEB96A-1929-4521-9BA4-2ECE3F5AFDCC}" type="pres">
      <dgm:prSet presAssocID="{26895F9B-E764-463C-B785-C69374E843D0}" presName="Name14" presStyleCnt="0"/>
      <dgm:spPr/>
    </dgm:pt>
    <dgm:pt modelId="{3C9DD6D4-A8E4-4946-8959-E7356AE0EBB5}" type="pres">
      <dgm:prSet presAssocID="{26895F9B-E764-463C-B785-C69374E843D0}" presName="level1Shape" presStyleLbl="node0" presStyleIdx="0" presStyleCnt="1" custScaleX="732866" custScaleY="137882" custLinFactX="37674" custLinFactNeighborX="100000" custLinFactNeighborY="-37349">
        <dgm:presLayoutVars>
          <dgm:chPref val="3"/>
        </dgm:presLayoutVars>
      </dgm:prSet>
      <dgm:spPr/>
    </dgm:pt>
    <dgm:pt modelId="{7B22889A-2178-4481-ACD5-B1674AC53099}" type="pres">
      <dgm:prSet presAssocID="{26895F9B-E764-463C-B785-C69374E843D0}" presName="hierChild2" presStyleCnt="0"/>
      <dgm:spPr/>
    </dgm:pt>
    <dgm:pt modelId="{7E29ED9F-B21F-43DF-8A13-7AC847DDF79E}" type="pres">
      <dgm:prSet presAssocID="{1D294A01-3811-43C2-BCF5-8784E5CAEA06}" presName="Name19" presStyleLbl="parChTrans1D2" presStyleIdx="0" presStyleCnt="4"/>
      <dgm:spPr/>
    </dgm:pt>
    <dgm:pt modelId="{F4286EF8-2925-4AC1-9BE3-8293CBFCB0FD}" type="pres">
      <dgm:prSet presAssocID="{A8F1245D-C6C5-48DB-8BA2-F56B74134C9C}" presName="Name21" presStyleCnt="0"/>
      <dgm:spPr/>
    </dgm:pt>
    <dgm:pt modelId="{73BFA480-55C6-4356-89F0-AAA26B0B5474}" type="pres">
      <dgm:prSet presAssocID="{A8F1245D-C6C5-48DB-8BA2-F56B74134C9C}" presName="level2Shape" presStyleLbl="node2" presStyleIdx="0" presStyleCnt="4" custScaleX="143719" custScaleY="89825" custLinFactX="-141342" custLinFactNeighborX="-200000"/>
      <dgm:spPr/>
    </dgm:pt>
    <dgm:pt modelId="{489C95CC-A24C-4152-AC1E-D10E0DE0EED9}" type="pres">
      <dgm:prSet presAssocID="{A8F1245D-C6C5-48DB-8BA2-F56B74134C9C}" presName="hierChild3" presStyleCnt="0"/>
      <dgm:spPr/>
    </dgm:pt>
    <dgm:pt modelId="{1D1511D6-62FE-49F3-822A-83170F1A07D0}" type="pres">
      <dgm:prSet presAssocID="{577C430B-C085-450B-86A9-9F6D1424CD09}" presName="Name19" presStyleLbl="parChTrans1D2" presStyleIdx="1" presStyleCnt="4"/>
      <dgm:spPr/>
    </dgm:pt>
    <dgm:pt modelId="{C0D0DE6D-290A-4FB4-BFF5-65DFEC579000}" type="pres">
      <dgm:prSet presAssocID="{9D20D9F5-BAB3-4AA0-81C8-6395294232A3}" presName="Name21" presStyleCnt="0"/>
      <dgm:spPr/>
    </dgm:pt>
    <dgm:pt modelId="{12FAB9C5-2B4A-4441-A149-F8F5AEBE1AB6}" type="pres">
      <dgm:prSet presAssocID="{9D20D9F5-BAB3-4AA0-81C8-6395294232A3}" presName="level2Shape" presStyleLbl="node2" presStyleIdx="1" presStyleCnt="4" custScaleX="143719" custScaleY="89825" custLinFactNeighborX="-22406"/>
      <dgm:spPr/>
    </dgm:pt>
    <dgm:pt modelId="{D9DCE2A3-E01D-4D3F-B923-1A634A747F89}" type="pres">
      <dgm:prSet presAssocID="{9D20D9F5-BAB3-4AA0-81C8-6395294232A3}" presName="hierChild3" presStyleCnt="0"/>
      <dgm:spPr/>
    </dgm:pt>
    <dgm:pt modelId="{C60D943C-3838-4557-B52E-912AF117F5F8}" type="pres">
      <dgm:prSet presAssocID="{EED7341A-975F-4365-8057-8EA02DD18AF4}" presName="Name19" presStyleLbl="parChTrans1D2" presStyleIdx="2" presStyleCnt="4"/>
      <dgm:spPr/>
    </dgm:pt>
    <dgm:pt modelId="{50ABCBB1-77BF-44F9-AF08-F41E7732AC67}" type="pres">
      <dgm:prSet presAssocID="{C0691216-C15D-458E-9A09-EB0111BA6F9B}" presName="Name21" presStyleCnt="0"/>
      <dgm:spPr/>
    </dgm:pt>
    <dgm:pt modelId="{42EA374C-EDA7-4717-8AF3-66D19BA8C2E6}" type="pres">
      <dgm:prSet presAssocID="{C0691216-C15D-458E-9A09-EB0111BA6F9B}" presName="level2Shape" presStyleLbl="node2" presStyleIdx="2" presStyleCnt="4" custScaleX="143719" custScaleY="89825" custLinFactNeighborX="-42266"/>
      <dgm:spPr/>
    </dgm:pt>
    <dgm:pt modelId="{4885A349-C975-40BA-B60D-DFDF63F5019A}" type="pres">
      <dgm:prSet presAssocID="{C0691216-C15D-458E-9A09-EB0111BA6F9B}" presName="hierChild3" presStyleCnt="0"/>
      <dgm:spPr/>
    </dgm:pt>
    <dgm:pt modelId="{53D5CC5E-7A23-4B2B-B672-484217187B70}" type="pres">
      <dgm:prSet presAssocID="{F5DB28CE-4E46-40BF-8BD2-8E8D1EB224A4}" presName="Name19" presStyleLbl="parChTrans1D3" presStyleIdx="0" presStyleCnt="4"/>
      <dgm:spPr/>
    </dgm:pt>
    <dgm:pt modelId="{AD0C29A7-74DA-4F7E-9073-A0F916F99F0B}" type="pres">
      <dgm:prSet presAssocID="{F7786249-C1E2-4B4C-9621-4C7574F1C58A}" presName="Name21" presStyleCnt="0"/>
      <dgm:spPr/>
    </dgm:pt>
    <dgm:pt modelId="{6257051A-5458-4808-9945-93F78A549A03}" type="pres">
      <dgm:prSet presAssocID="{F7786249-C1E2-4B4C-9621-4C7574F1C58A}" presName="level2Shape" presStyleLbl="node3" presStyleIdx="0" presStyleCnt="4" custScaleX="153848" custScaleY="72180" custLinFactX="-81812" custLinFactNeighborX="-100000" custLinFactNeighborY="10612"/>
      <dgm:spPr/>
    </dgm:pt>
    <dgm:pt modelId="{71B039AB-7BAC-4B0E-8E84-B4EDEDF5E857}" type="pres">
      <dgm:prSet presAssocID="{F7786249-C1E2-4B4C-9621-4C7574F1C58A}" presName="hierChild3" presStyleCnt="0"/>
      <dgm:spPr/>
    </dgm:pt>
    <dgm:pt modelId="{E9DF865A-C197-4A1D-BBC6-63B1E32027C0}" type="pres">
      <dgm:prSet presAssocID="{3A1CD4A5-5152-40DD-BFF0-D6B7A36A68F5}" presName="Name19" presStyleLbl="parChTrans1D4" presStyleIdx="0" presStyleCnt="7"/>
      <dgm:spPr/>
    </dgm:pt>
    <dgm:pt modelId="{F796CA69-C9FE-4F67-AD23-79295E0FAEEE}" type="pres">
      <dgm:prSet presAssocID="{C0003967-77D2-4F4E-AC28-3651871DE5BE}" presName="Name21" presStyleCnt="0"/>
      <dgm:spPr/>
    </dgm:pt>
    <dgm:pt modelId="{16F0F33B-149A-42DD-8C70-A5A1E7BADE32}" type="pres">
      <dgm:prSet presAssocID="{C0003967-77D2-4F4E-AC28-3651871DE5BE}" presName="level2Shape" presStyleLbl="node4" presStyleIdx="0" presStyleCnt="7" custScaleX="115488" custScaleY="72180" custLinFactX="-81821" custLinFactNeighborX="-100000" custLinFactNeighborY="16969"/>
      <dgm:spPr/>
    </dgm:pt>
    <dgm:pt modelId="{DDF7FF21-6BBA-4614-BC39-625277B08CB4}" type="pres">
      <dgm:prSet presAssocID="{C0003967-77D2-4F4E-AC28-3651871DE5BE}" presName="hierChild3" presStyleCnt="0"/>
      <dgm:spPr/>
    </dgm:pt>
    <dgm:pt modelId="{EA5BC9A5-DC97-401F-A5B3-211D26C8D1B0}" type="pres">
      <dgm:prSet presAssocID="{BC65B29B-5766-46E4-A851-F3336DBF2AED}" presName="Name19" presStyleLbl="parChTrans1D3" presStyleIdx="1" presStyleCnt="4"/>
      <dgm:spPr/>
    </dgm:pt>
    <dgm:pt modelId="{74EB1C4B-3514-4A1D-B788-DF34BBFF6F17}" type="pres">
      <dgm:prSet presAssocID="{1211BE31-B144-4197-BEBB-6467794639C8}" presName="Name21" presStyleCnt="0"/>
      <dgm:spPr/>
    </dgm:pt>
    <dgm:pt modelId="{7B376D2C-A736-4259-BBD8-4294723EE86B}" type="pres">
      <dgm:prSet presAssocID="{1211BE31-B144-4197-BEBB-6467794639C8}" presName="level2Shape" presStyleLbl="node3" presStyleIdx="1" presStyleCnt="4" custScaleX="153848" custScaleY="72180" custLinFactX="-57329" custLinFactNeighborX="-100000" custLinFactNeighborY="10612"/>
      <dgm:spPr/>
    </dgm:pt>
    <dgm:pt modelId="{FAF35210-D679-41E1-B820-8A5ABE09298B}" type="pres">
      <dgm:prSet presAssocID="{1211BE31-B144-4197-BEBB-6467794639C8}" presName="hierChild3" presStyleCnt="0"/>
      <dgm:spPr/>
    </dgm:pt>
    <dgm:pt modelId="{C7C5C891-6082-4F5A-A04C-CDB7219B2BA9}" type="pres">
      <dgm:prSet presAssocID="{3AD9707C-F05D-4C01-8D6B-780CFE9B97AC}" presName="Name19" presStyleLbl="parChTrans1D4" presStyleIdx="1" presStyleCnt="7"/>
      <dgm:spPr/>
    </dgm:pt>
    <dgm:pt modelId="{B4DC5F89-D9A6-49CE-8CF9-48AACB7AA885}" type="pres">
      <dgm:prSet presAssocID="{996C83D1-4120-486D-9838-8DF2E402B332}" presName="Name21" presStyleCnt="0"/>
      <dgm:spPr/>
    </dgm:pt>
    <dgm:pt modelId="{A057F0BD-9683-4EC6-A3F9-6FBEB6F77050}" type="pres">
      <dgm:prSet presAssocID="{996C83D1-4120-486D-9838-8DF2E402B332}" presName="level2Shape" presStyleLbl="node4" presStyleIdx="1" presStyleCnt="7" custScaleX="115488" custScaleY="72180" custLinFactX="-57373" custLinFactNeighborX="-100000" custLinFactNeighborY="16585"/>
      <dgm:spPr/>
    </dgm:pt>
    <dgm:pt modelId="{6F9B26EB-64F6-420A-9AF2-A5FE8D1E49FD}" type="pres">
      <dgm:prSet presAssocID="{996C83D1-4120-486D-9838-8DF2E402B332}" presName="hierChild3" presStyleCnt="0"/>
      <dgm:spPr/>
    </dgm:pt>
    <dgm:pt modelId="{EC6D5EA1-CC06-4F22-9007-C7C85ED56B76}" type="pres">
      <dgm:prSet presAssocID="{77AEC67B-77D3-47ED-A1BF-811B0C095557}" presName="Name19" presStyleLbl="parChTrans1D2" presStyleIdx="3" presStyleCnt="4"/>
      <dgm:spPr/>
    </dgm:pt>
    <dgm:pt modelId="{ECBCEF90-697B-4E06-93C5-775B42534758}" type="pres">
      <dgm:prSet presAssocID="{C7A895FC-F208-42AB-8C53-C92950DC9574}" presName="Name21" presStyleCnt="0"/>
      <dgm:spPr/>
    </dgm:pt>
    <dgm:pt modelId="{24213240-2331-4959-89EA-A01FFF1754BF}" type="pres">
      <dgm:prSet presAssocID="{C7A895FC-F208-42AB-8C53-C92950DC9574}" presName="level2Shape" presStyleLbl="node2" presStyleIdx="3" presStyleCnt="4" custScaleX="237661" custScaleY="131514" custLinFactNeighborX="-62873"/>
      <dgm:spPr/>
    </dgm:pt>
    <dgm:pt modelId="{53F7D79F-59E9-4C02-828D-94BDD511C69C}" type="pres">
      <dgm:prSet presAssocID="{C7A895FC-F208-42AB-8C53-C92950DC9574}" presName="hierChild3" presStyleCnt="0"/>
      <dgm:spPr/>
    </dgm:pt>
    <dgm:pt modelId="{2DF722C4-5A63-490A-A369-D09029F9D16C}" type="pres">
      <dgm:prSet presAssocID="{47A60BBB-E907-40D3-9CB0-87EFB18C46A4}" presName="Name19" presStyleLbl="parChTrans1D3" presStyleIdx="2" presStyleCnt="4"/>
      <dgm:spPr/>
    </dgm:pt>
    <dgm:pt modelId="{84DA475C-B2DF-409D-8CBA-0D37D5BA5C10}" type="pres">
      <dgm:prSet presAssocID="{940D10BF-ADC2-494C-8FE9-3DA804C16F20}" presName="Name21" presStyleCnt="0"/>
      <dgm:spPr/>
    </dgm:pt>
    <dgm:pt modelId="{33208AC3-8B74-4787-93E8-C10ABF053DCE}" type="pres">
      <dgm:prSet presAssocID="{940D10BF-ADC2-494C-8FE9-3DA804C16F20}" presName="level2Shape" presStyleLbl="node3" presStyleIdx="2" presStyleCnt="4" custScaleX="237661" custScaleY="131514" custLinFactNeighborX="-62873" custLinFactNeighborY="11674"/>
      <dgm:spPr/>
    </dgm:pt>
    <dgm:pt modelId="{76C78217-911C-410B-B64B-2D94C09779FD}" type="pres">
      <dgm:prSet presAssocID="{940D10BF-ADC2-494C-8FE9-3DA804C16F20}" presName="hierChild3" presStyleCnt="0"/>
      <dgm:spPr/>
    </dgm:pt>
    <dgm:pt modelId="{EDF1FFE6-2137-4CBB-9143-0BF3B1894909}" type="pres">
      <dgm:prSet presAssocID="{26A5A2B6-FEC3-420E-9DCC-ED2BE98BA211}" presName="Name19" presStyleLbl="parChTrans1D4" presStyleIdx="2" presStyleCnt="7"/>
      <dgm:spPr/>
    </dgm:pt>
    <dgm:pt modelId="{171580D9-9B4A-4E19-A0AD-B1FED49DAE9B}" type="pres">
      <dgm:prSet presAssocID="{382C29BD-F9A6-4B69-8A6B-775611A9A69F}" presName="Name21" presStyleCnt="0"/>
      <dgm:spPr/>
    </dgm:pt>
    <dgm:pt modelId="{B4D17C65-E819-4913-A4E9-7CBA94B85A58}" type="pres">
      <dgm:prSet presAssocID="{382C29BD-F9A6-4B69-8A6B-775611A9A69F}" presName="level2Shape" presStyleLbl="node4" presStyleIdx="2" presStyleCnt="7" custScaleX="146410" custScaleY="146410" custLinFactX="-69352" custLinFactNeighborX="-100000" custLinFactNeighborY="25488"/>
      <dgm:spPr/>
    </dgm:pt>
    <dgm:pt modelId="{1B90CE7D-7D09-46E1-BF92-89C5B0E03B59}" type="pres">
      <dgm:prSet presAssocID="{382C29BD-F9A6-4B69-8A6B-775611A9A69F}" presName="hierChild3" presStyleCnt="0"/>
      <dgm:spPr/>
    </dgm:pt>
    <dgm:pt modelId="{38AFF7B6-70BE-4745-ABF0-1FB4C1DB5040}" type="pres">
      <dgm:prSet presAssocID="{B2EC30D3-6D19-432E-A2CE-233185CB1946}" presName="Name19" presStyleLbl="parChTrans1D4" presStyleIdx="3" presStyleCnt="7"/>
      <dgm:spPr/>
    </dgm:pt>
    <dgm:pt modelId="{8C469F69-2902-485D-885F-320F4CCC75F8}" type="pres">
      <dgm:prSet presAssocID="{CE41D2B8-A178-4E7C-A698-8DCAEE6F1633}" presName="Name21" presStyleCnt="0"/>
      <dgm:spPr/>
    </dgm:pt>
    <dgm:pt modelId="{8B43A7CB-F57F-40F4-9D7C-CFAE15A6079D}" type="pres">
      <dgm:prSet presAssocID="{CE41D2B8-A178-4E7C-A698-8DCAEE6F1633}" presName="level2Shape" presStyleLbl="node4" presStyleIdx="3" presStyleCnt="7" custScaleX="146410" custScaleY="146410" custLinFactX="-69352" custLinFactNeighborX="-100000" custLinFactNeighborY="25488"/>
      <dgm:spPr/>
    </dgm:pt>
    <dgm:pt modelId="{9ED7D18C-7EBD-4C23-9D51-652D8BEA19AF}" type="pres">
      <dgm:prSet presAssocID="{CE41D2B8-A178-4E7C-A698-8DCAEE6F1633}" presName="hierChild3" presStyleCnt="0"/>
      <dgm:spPr/>
    </dgm:pt>
    <dgm:pt modelId="{75A1C53F-2DF2-4D79-BFC3-F311A697E840}" type="pres">
      <dgm:prSet presAssocID="{DACCA556-B2F3-4169-9E7B-D3DB4F7ABDA9}" presName="Name19" presStyleLbl="parChTrans1D4" presStyleIdx="4" presStyleCnt="7"/>
      <dgm:spPr/>
    </dgm:pt>
    <dgm:pt modelId="{316D3D54-6539-4BD8-9054-E6FEA24C06E2}" type="pres">
      <dgm:prSet presAssocID="{2A6C73E4-1FC0-4D78-9AD0-94B03FC354F0}" presName="Name21" presStyleCnt="0"/>
      <dgm:spPr/>
    </dgm:pt>
    <dgm:pt modelId="{CB87E6E0-CEE5-484C-B8C6-50C717394F3B}" type="pres">
      <dgm:prSet presAssocID="{2A6C73E4-1FC0-4D78-9AD0-94B03FC354F0}" presName="level2Shape" presStyleLbl="node4" presStyleIdx="4" presStyleCnt="7" custScaleX="146410" custScaleY="146410" custLinFactX="-69352" custLinFactNeighborX="-100000" custLinFactNeighborY="25488"/>
      <dgm:spPr/>
    </dgm:pt>
    <dgm:pt modelId="{C777BDCE-06CA-46E0-902A-67E42D0DF5F0}" type="pres">
      <dgm:prSet presAssocID="{2A6C73E4-1FC0-4D78-9AD0-94B03FC354F0}" presName="hierChild3" presStyleCnt="0"/>
      <dgm:spPr/>
    </dgm:pt>
    <dgm:pt modelId="{89ECCBB9-7A7F-4E2D-B702-7EFFB1307774}" type="pres">
      <dgm:prSet presAssocID="{99AB019D-F9CC-48ED-93E6-7E6987E0F02A}" presName="Name19" presStyleLbl="parChTrans1D3" presStyleIdx="3" presStyleCnt="4"/>
      <dgm:spPr/>
    </dgm:pt>
    <dgm:pt modelId="{27C47764-4BD7-456B-A737-FC88F476DECB}" type="pres">
      <dgm:prSet presAssocID="{06C17BCB-D9C1-4D85-A52C-A31C53968F8C}" presName="Name21" presStyleCnt="0"/>
      <dgm:spPr/>
    </dgm:pt>
    <dgm:pt modelId="{63D56745-4599-4416-84CB-B7DD1790CCA3}" type="pres">
      <dgm:prSet presAssocID="{06C17BCB-D9C1-4D85-A52C-A31C53968F8C}" presName="level2Shape" presStyleLbl="node3" presStyleIdx="3" presStyleCnt="4" custScaleX="237661" custScaleY="131514" custLinFactNeighborX="-62873" custLinFactNeighborY="11674"/>
      <dgm:spPr/>
    </dgm:pt>
    <dgm:pt modelId="{61BF1B3B-C0A2-427A-AB56-1C63EC490B45}" type="pres">
      <dgm:prSet presAssocID="{06C17BCB-D9C1-4D85-A52C-A31C53968F8C}" presName="hierChild3" presStyleCnt="0"/>
      <dgm:spPr/>
    </dgm:pt>
    <dgm:pt modelId="{879CE05A-EE9C-401C-AA58-73420630329A}" type="pres">
      <dgm:prSet presAssocID="{4D8ED404-94F3-4BBA-A667-4849127848E4}" presName="Name19" presStyleLbl="parChTrans1D4" presStyleIdx="5" presStyleCnt="7"/>
      <dgm:spPr/>
    </dgm:pt>
    <dgm:pt modelId="{ECD93138-83CB-45F8-879F-7A3C6FE89697}" type="pres">
      <dgm:prSet presAssocID="{01757633-0A58-40C3-A962-EDE2A9B74E2C}" presName="Name21" presStyleCnt="0"/>
      <dgm:spPr/>
    </dgm:pt>
    <dgm:pt modelId="{BDF8232D-6DDD-41B1-8E4C-C31FFB2DAFA1}" type="pres">
      <dgm:prSet presAssocID="{01757633-0A58-40C3-A962-EDE2A9B74E2C}" presName="level2Shape" presStyleLbl="node4" presStyleIdx="5" presStyleCnt="7" custScaleX="146410" custScaleY="146410" custLinFactNeighborX="-54751" custLinFactNeighborY="22656"/>
      <dgm:spPr/>
    </dgm:pt>
    <dgm:pt modelId="{65F55446-3AC7-41F8-B81A-EA58FDC0A8E3}" type="pres">
      <dgm:prSet presAssocID="{01757633-0A58-40C3-A962-EDE2A9B74E2C}" presName="hierChild3" presStyleCnt="0"/>
      <dgm:spPr/>
    </dgm:pt>
    <dgm:pt modelId="{36686D54-E741-45D0-A121-BB14082691B7}" type="pres">
      <dgm:prSet presAssocID="{DB7ACCE4-AB83-46BE-A5B3-78ABBB48A3D7}" presName="Name19" presStyleLbl="parChTrans1D4" presStyleIdx="6" presStyleCnt="7"/>
      <dgm:spPr/>
    </dgm:pt>
    <dgm:pt modelId="{AAF3A838-982D-402B-911E-BC1CF47ECE89}" type="pres">
      <dgm:prSet presAssocID="{B7616441-DBFE-4FA9-9E0C-DB894699FF2C}" presName="Name21" presStyleCnt="0"/>
      <dgm:spPr/>
    </dgm:pt>
    <dgm:pt modelId="{F0F9D098-23A7-4B35-8366-5C6CB02A890A}" type="pres">
      <dgm:prSet presAssocID="{B7616441-DBFE-4FA9-9E0C-DB894699FF2C}" presName="level2Shape" presStyleLbl="node4" presStyleIdx="6" presStyleCnt="7" custScaleX="146410" custScaleY="146410" custLinFactNeighborX="-54751" custLinFactNeighborY="22656"/>
      <dgm:spPr/>
    </dgm:pt>
    <dgm:pt modelId="{1A13BB53-E850-42F9-A34E-85A67FDE6F36}" type="pres">
      <dgm:prSet presAssocID="{B7616441-DBFE-4FA9-9E0C-DB894699FF2C}" presName="hierChild3" presStyleCnt="0"/>
      <dgm:spPr/>
    </dgm:pt>
    <dgm:pt modelId="{2C1492D0-0DAB-4393-95D6-033CFE0AF23D}" type="pres">
      <dgm:prSet presAssocID="{13667A97-0BD3-4569-BE85-52E7D6F52114}" presName="bgShapesFlow" presStyleCnt="0"/>
      <dgm:spPr/>
    </dgm:pt>
  </dgm:ptLst>
  <dgm:cxnLst>
    <dgm:cxn modelId="{84F90506-A9B9-47C1-B3B4-24BD1808A4C7}" srcId="{26895F9B-E764-463C-B785-C69374E843D0}" destId="{C7A895FC-F208-42AB-8C53-C92950DC9574}" srcOrd="3" destOrd="0" parTransId="{77AEC67B-77D3-47ED-A1BF-811B0C095557}" sibTransId="{D57DD25B-0843-43DB-A103-132BD99038E3}"/>
    <dgm:cxn modelId="{CF2F2308-3E2C-4C3F-BF88-B93B11D027D5}" type="presOf" srcId="{77AEC67B-77D3-47ED-A1BF-811B0C095557}" destId="{EC6D5EA1-CC06-4F22-9007-C7C85ED56B76}" srcOrd="0" destOrd="0" presId="urn:microsoft.com/office/officeart/2005/8/layout/hierarchy6"/>
    <dgm:cxn modelId="{B8E53A12-04E4-40C9-8FEF-469015C46C2E}" type="presOf" srcId="{3AD9707C-F05D-4C01-8D6B-780CFE9B97AC}" destId="{C7C5C891-6082-4F5A-A04C-CDB7219B2BA9}" srcOrd="0" destOrd="0" presId="urn:microsoft.com/office/officeart/2005/8/layout/hierarchy6"/>
    <dgm:cxn modelId="{EE0AED13-1EB7-4FE7-94E9-EE796B7233CC}" type="presOf" srcId="{26895F9B-E764-463C-B785-C69374E843D0}" destId="{3C9DD6D4-A8E4-4946-8959-E7356AE0EBB5}" srcOrd="0" destOrd="0" presId="urn:microsoft.com/office/officeart/2005/8/layout/hierarchy6"/>
    <dgm:cxn modelId="{FB6B5820-38F7-4BD1-AD93-130365099A6D}" type="presOf" srcId="{CE41D2B8-A178-4E7C-A698-8DCAEE6F1633}" destId="{8B43A7CB-F57F-40F4-9D7C-CFAE15A6079D}" srcOrd="0" destOrd="0" presId="urn:microsoft.com/office/officeart/2005/8/layout/hierarchy6"/>
    <dgm:cxn modelId="{B3164127-D2B5-4840-A211-36FE5B6015A1}" srcId="{26895F9B-E764-463C-B785-C69374E843D0}" destId="{A8F1245D-C6C5-48DB-8BA2-F56B74134C9C}" srcOrd="0" destOrd="0" parTransId="{1D294A01-3811-43C2-BCF5-8784E5CAEA06}" sibTransId="{7425A120-CCC3-4A16-B87E-7E3AFBF3F1F6}"/>
    <dgm:cxn modelId="{8855072A-475B-4F24-9534-8BE7898A8DC5}" type="presOf" srcId="{26A5A2B6-FEC3-420E-9DCC-ED2BE98BA211}" destId="{EDF1FFE6-2137-4CBB-9143-0BF3B1894909}" srcOrd="0" destOrd="0" presId="urn:microsoft.com/office/officeart/2005/8/layout/hierarchy6"/>
    <dgm:cxn modelId="{D2562032-A883-4D67-BC1A-831A0026D967}" srcId="{C0691216-C15D-458E-9A09-EB0111BA6F9B}" destId="{F7786249-C1E2-4B4C-9621-4C7574F1C58A}" srcOrd="0" destOrd="0" parTransId="{F5DB28CE-4E46-40BF-8BD2-8E8D1EB224A4}" sibTransId="{80831865-EE00-4CC8-AB03-B38103814A34}"/>
    <dgm:cxn modelId="{02E0D138-81C3-4CC2-ADF8-A603FE956E01}" srcId="{C7A895FC-F208-42AB-8C53-C92950DC9574}" destId="{06C17BCB-D9C1-4D85-A52C-A31C53968F8C}" srcOrd="1" destOrd="0" parTransId="{99AB019D-F9CC-48ED-93E6-7E6987E0F02A}" sibTransId="{2E1861BC-2C22-4A2A-BEEC-B64DE6C4EA3E}"/>
    <dgm:cxn modelId="{ADFA473D-1079-41E6-A310-6E66F7B231D3}" type="presOf" srcId="{940D10BF-ADC2-494C-8FE9-3DA804C16F20}" destId="{33208AC3-8B74-4787-93E8-C10ABF053DCE}" srcOrd="0" destOrd="0" presId="urn:microsoft.com/office/officeart/2005/8/layout/hierarchy6"/>
    <dgm:cxn modelId="{6D5A5E43-789C-4B67-836A-F60909B7154A}" type="presOf" srcId="{06C17BCB-D9C1-4D85-A52C-A31C53968F8C}" destId="{63D56745-4599-4416-84CB-B7DD1790CCA3}" srcOrd="0" destOrd="0" presId="urn:microsoft.com/office/officeart/2005/8/layout/hierarchy6"/>
    <dgm:cxn modelId="{AD3A4863-3F49-4DE9-9865-5FCE29E97783}" type="presOf" srcId="{DACCA556-B2F3-4169-9E7B-D3DB4F7ABDA9}" destId="{75A1C53F-2DF2-4D79-BFC3-F311A697E840}" srcOrd="0" destOrd="0" presId="urn:microsoft.com/office/officeart/2005/8/layout/hierarchy6"/>
    <dgm:cxn modelId="{FD9AF863-01DF-4B9E-9C39-FA8B47A7DE18}" srcId="{26895F9B-E764-463C-B785-C69374E843D0}" destId="{9D20D9F5-BAB3-4AA0-81C8-6395294232A3}" srcOrd="1" destOrd="0" parTransId="{577C430B-C085-450B-86A9-9F6D1424CD09}" sibTransId="{D78973AF-7759-4C91-9553-232F878DC414}"/>
    <dgm:cxn modelId="{EA760864-AFF6-485A-91D1-05BFAAC013E9}" type="presOf" srcId="{1D294A01-3811-43C2-BCF5-8784E5CAEA06}" destId="{7E29ED9F-B21F-43DF-8A13-7AC847DDF79E}" srcOrd="0" destOrd="0" presId="urn:microsoft.com/office/officeart/2005/8/layout/hierarchy6"/>
    <dgm:cxn modelId="{4B71A546-CA46-4186-AE5E-26D10B592118}" type="presOf" srcId="{577C430B-C085-450B-86A9-9F6D1424CD09}" destId="{1D1511D6-62FE-49F3-822A-83170F1A07D0}" srcOrd="0" destOrd="0" presId="urn:microsoft.com/office/officeart/2005/8/layout/hierarchy6"/>
    <dgm:cxn modelId="{54C05767-8D69-48A8-80B5-48C3609BB5E1}" srcId="{C7A895FC-F208-42AB-8C53-C92950DC9574}" destId="{940D10BF-ADC2-494C-8FE9-3DA804C16F20}" srcOrd="0" destOrd="0" parTransId="{47A60BBB-E907-40D3-9CB0-87EFB18C46A4}" sibTransId="{D414D0E7-E51C-4A22-BB24-FCABF76364E8}"/>
    <dgm:cxn modelId="{EDC1DD6B-3BFE-4D5A-B03C-E68272F8FC13}" type="presOf" srcId="{13667A97-0BD3-4569-BE85-52E7D6F52114}" destId="{3333F375-FEB8-467D-877C-289051DF1F44}" srcOrd="0" destOrd="0" presId="urn:microsoft.com/office/officeart/2005/8/layout/hierarchy6"/>
    <dgm:cxn modelId="{3DFEF94C-D9AC-480B-9D8E-D6989D4D8AB9}" srcId="{C0691216-C15D-458E-9A09-EB0111BA6F9B}" destId="{1211BE31-B144-4197-BEBB-6467794639C8}" srcOrd="1" destOrd="0" parTransId="{BC65B29B-5766-46E4-A851-F3336DBF2AED}" sibTransId="{F5D002DD-A990-4DDC-874C-8009E746F950}"/>
    <dgm:cxn modelId="{C9B57F6D-CE93-4ECF-9064-DC9A63A397DA}" srcId="{940D10BF-ADC2-494C-8FE9-3DA804C16F20}" destId="{382C29BD-F9A6-4B69-8A6B-775611A9A69F}" srcOrd="0" destOrd="0" parTransId="{26A5A2B6-FEC3-420E-9DCC-ED2BE98BA211}" sibTransId="{2F7E1271-9D79-4DDD-83D6-C110255E4EE5}"/>
    <dgm:cxn modelId="{59774C50-A48B-4005-85D7-AD0C43643DDC}" type="presOf" srcId="{996C83D1-4120-486D-9838-8DF2E402B332}" destId="{A057F0BD-9683-4EC6-A3F9-6FBEB6F77050}" srcOrd="0" destOrd="0" presId="urn:microsoft.com/office/officeart/2005/8/layout/hierarchy6"/>
    <dgm:cxn modelId="{C28F5950-3503-4185-ABF2-7A8317D1F761}" type="presOf" srcId="{9D20D9F5-BAB3-4AA0-81C8-6395294232A3}" destId="{12FAB9C5-2B4A-4441-A149-F8F5AEBE1AB6}" srcOrd="0" destOrd="0" presId="urn:microsoft.com/office/officeart/2005/8/layout/hierarchy6"/>
    <dgm:cxn modelId="{ECB0D573-56CB-4FF0-8901-DC1BC8E4CB13}" srcId="{06C17BCB-D9C1-4D85-A52C-A31C53968F8C}" destId="{01757633-0A58-40C3-A962-EDE2A9B74E2C}" srcOrd="0" destOrd="0" parTransId="{4D8ED404-94F3-4BBA-A667-4849127848E4}" sibTransId="{FDFC72B1-BA66-4F61-8F5F-B3DA5B2D8CA4}"/>
    <dgm:cxn modelId="{6D58FF74-057D-4982-83D6-EF1C57F3578B}" type="presOf" srcId="{01757633-0A58-40C3-A962-EDE2A9B74E2C}" destId="{BDF8232D-6DDD-41B1-8E4C-C31FFB2DAFA1}" srcOrd="0" destOrd="0" presId="urn:microsoft.com/office/officeart/2005/8/layout/hierarchy6"/>
    <dgm:cxn modelId="{D8254D7A-4F94-47E4-ADF6-9EA6F0C880E6}" srcId="{13667A97-0BD3-4569-BE85-52E7D6F52114}" destId="{26895F9B-E764-463C-B785-C69374E843D0}" srcOrd="0" destOrd="0" parTransId="{5FEF5B42-334D-4762-A95F-39C4516294CC}" sibTransId="{EDAC9711-41ED-4DD9-855E-C4D2BADF3AF9}"/>
    <dgm:cxn modelId="{1BF6DC7B-C252-40C4-B5B5-557D400B7804}" type="presOf" srcId="{BC65B29B-5766-46E4-A851-F3336DBF2AED}" destId="{EA5BC9A5-DC97-401F-A5B3-211D26C8D1B0}" srcOrd="0" destOrd="0" presId="urn:microsoft.com/office/officeart/2005/8/layout/hierarchy6"/>
    <dgm:cxn modelId="{D8CFDC7D-D34B-4136-AC01-C06EAFBED1EC}" srcId="{1211BE31-B144-4197-BEBB-6467794639C8}" destId="{996C83D1-4120-486D-9838-8DF2E402B332}" srcOrd="0" destOrd="0" parTransId="{3AD9707C-F05D-4C01-8D6B-780CFE9B97AC}" sibTransId="{D7359F09-D2BE-4958-9603-1EEA8190E491}"/>
    <dgm:cxn modelId="{0C0CF087-053F-4FB2-9423-3D1834C003B6}" type="presOf" srcId="{382C29BD-F9A6-4B69-8A6B-775611A9A69F}" destId="{B4D17C65-E819-4913-A4E9-7CBA94B85A58}" srcOrd="0" destOrd="0" presId="urn:microsoft.com/office/officeart/2005/8/layout/hierarchy6"/>
    <dgm:cxn modelId="{4DC6798B-AFEE-4F53-B2C3-594BBB6F3D04}" type="presOf" srcId="{C0003967-77D2-4F4E-AC28-3651871DE5BE}" destId="{16F0F33B-149A-42DD-8C70-A5A1E7BADE32}" srcOrd="0" destOrd="0" presId="urn:microsoft.com/office/officeart/2005/8/layout/hierarchy6"/>
    <dgm:cxn modelId="{D8FA8A8F-E738-4C46-B574-CC0FE63DDA93}" type="presOf" srcId="{EED7341A-975F-4365-8057-8EA02DD18AF4}" destId="{C60D943C-3838-4557-B52E-912AF117F5F8}" srcOrd="0" destOrd="0" presId="urn:microsoft.com/office/officeart/2005/8/layout/hierarchy6"/>
    <dgm:cxn modelId="{A44D7F92-0EBB-4EE5-89AB-AD653649B8BF}" type="presOf" srcId="{2A6C73E4-1FC0-4D78-9AD0-94B03FC354F0}" destId="{CB87E6E0-CEE5-484C-B8C6-50C717394F3B}" srcOrd="0" destOrd="0" presId="urn:microsoft.com/office/officeart/2005/8/layout/hierarchy6"/>
    <dgm:cxn modelId="{61BA0498-7DD6-444A-95AF-491CA0754CA2}" type="presOf" srcId="{F7786249-C1E2-4B4C-9621-4C7574F1C58A}" destId="{6257051A-5458-4808-9945-93F78A549A03}" srcOrd="0" destOrd="0" presId="urn:microsoft.com/office/officeart/2005/8/layout/hierarchy6"/>
    <dgm:cxn modelId="{EED0BD9A-F3EB-4C78-A9DC-0B1CCED4C591}" type="presOf" srcId="{99AB019D-F9CC-48ED-93E6-7E6987E0F02A}" destId="{89ECCBB9-7A7F-4E2D-B702-7EFFB1307774}" srcOrd="0" destOrd="0" presId="urn:microsoft.com/office/officeart/2005/8/layout/hierarchy6"/>
    <dgm:cxn modelId="{F54CF59E-D6A2-4849-96B2-E1678EEC1BB7}" type="presOf" srcId="{47A60BBB-E907-40D3-9CB0-87EFB18C46A4}" destId="{2DF722C4-5A63-490A-A369-D09029F9D16C}" srcOrd="0" destOrd="0" presId="urn:microsoft.com/office/officeart/2005/8/layout/hierarchy6"/>
    <dgm:cxn modelId="{83CBF69E-29ED-49B4-86C9-7174BF8F41DF}" type="presOf" srcId="{DB7ACCE4-AB83-46BE-A5B3-78ABBB48A3D7}" destId="{36686D54-E741-45D0-A121-BB14082691B7}" srcOrd="0" destOrd="0" presId="urn:microsoft.com/office/officeart/2005/8/layout/hierarchy6"/>
    <dgm:cxn modelId="{30B479A1-E532-45AB-8781-ECF402533790}" srcId="{940D10BF-ADC2-494C-8FE9-3DA804C16F20}" destId="{CE41D2B8-A178-4E7C-A698-8DCAEE6F1633}" srcOrd="1" destOrd="0" parTransId="{B2EC30D3-6D19-432E-A2CE-233185CB1946}" sibTransId="{41DA709F-1685-4298-B25A-0C9439BE4B7D}"/>
    <dgm:cxn modelId="{AEF371A9-39E8-4235-B4B0-4C5C8D92FCED}" srcId="{06C17BCB-D9C1-4D85-A52C-A31C53968F8C}" destId="{B7616441-DBFE-4FA9-9E0C-DB894699FF2C}" srcOrd="1" destOrd="0" parTransId="{DB7ACCE4-AB83-46BE-A5B3-78ABBB48A3D7}" sibTransId="{A966EC08-98E4-42A3-8DD8-FB83F0E9D610}"/>
    <dgm:cxn modelId="{03B462AA-AE84-4AA9-9C82-FB5AA6A1BA28}" srcId="{940D10BF-ADC2-494C-8FE9-3DA804C16F20}" destId="{2A6C73E4-1FC0-4D78-9AD0-94B03FC354F0}" srcOrd="2" destOrd="0" parTransId="{DACCA556-B2F3-4169-9E7B-D3DB4F7ABDA9}" sibTransId="{74493C41-774A-471E-AFBE-6C43AD988A3E}"/>
    <dgm:cxn modelId="{F702D3AC-21A5-4D0B-93FB-3147A56B7F3F}" type="presOf" srcId="{C0691216-C15D-458E-9A09-EB0111BA6F9B}" destId="{42EA374C-EDA7-4717-8AF3-66D19BA8C2E6}" srcOrd="0" destOrd="0" presId="urn:microsoft.com/office/officeart/2005/8/layout/hierarchy6"/>
    <dgm:cxn modelId="{CD655BBC-C8C8-4F72-B8A7-B8F13434F17C}" type="presOf" srcId="{B2EC30D3-6D19-432E-A2CE-233185CB1946}" destId="{38AFF7B6-70BE-4745-ABF0-1FB4C1DB5040}" srcOrd="0" destOrd="0" presId="urn:microsoft.com/office/officeart/2005/8/layout/hierarchy6"/>
    <dgm:cxn modelId="{3F6F4CBC-E391-45F1-9435-649B419EBC7E}" type="presOf" srcId="{C7A895FC-F208-42AB-8C53-C92950DC9574}" destId="{24213240-2331-4959-89EA-A01FFF1754BF}" srcOrd="0" destOrd="0" presId="urn:microsoft.com/office/officeart/2005/8/layout/hierarchy6"/>
    <dgm:cxn modelId="{1F9252C1-89C1-4F7E-80B0-B56DC071513F}" type="presOf" srcId="{F5DB28CE-4E46-40BF-8BD2-8E8D1EB224A4}" destId="{53D5CC5E-7A23-4B2B-B672-484217187B70}" srcOrd="0" destOrd="0" presId="urn:microsoft.com/office/officeart/2005/8/layout/hierarchy6"/>
    <dgm:cxn modelId="{15C028D1-52BC-4FC8-8E4B-F094880BD173}" type="presOf" srcId="{3A1CD4A5-5152-40DD-BFF0-D6B7A36A68F5}" destId="{E9DF865A-C197-4A1D-BBC6-63B1E32027C0}" srcOrd="0" destOrd="0" presId="urn:microsoft.com/office/officeart/2005/8/layout/hierarchy6"/>
    <dgm:cxn modelId="{A846A5D9-2D82-403A-9950-69DA602DFDF0}" type="presOf" srcId="{4D8ED404-94F3-4BBA-A667-4849127848E4}" destId="{879CE05A-EE9C-401C-AA58-73420630329A}" srcOrd="0" destOrd="0" presId="urn:microsoft.com/office/officeart/2005/8/layout/hierarchy6"/>
    <dgm:cxn modelId="{449A59DF-4F3F-4DD8-A096-3856BF9EAF07}" type="presOf" srcId="{1211BE31-B144-4197-BEBB-6467794639C8}" destId="{7B376D2C-A736-4259-BBD8-4294723EE86B}" srcOrd="0" destOrd="0" presId="urn:microsoft.com/office/officeart/2005/8/layout/hierarchy6"/>
    <dgm:cxn modelId="{337DA1E4-5AEE-476E-8FA3-3122C5EF6070}" srcId="{26895F9B-E764-463C-B785-C69374E843D0}" destId="{C0691216-C15D-458E-9A09-EB0111BA6F9B}" srcOrd="2" destOrd="0" parTransId="{EED7341A-975F-4365-8057-8EA02DD18AF4}" sibTransId="{B9C911DD-8F47-4FE9-86C1-DC625804763F}"/>
    <dgm:cxn modelId="{745BFEE7-CA11-4D53-B44F-227E64B89F54}" type="presOf" srcId="{B7616441-DBFE-4FA9-9E0C-DB894699FF2C}" destId="{F0F9D098-23A7-4B35-8366-5C6CB02A890A}" srcOrd="0" destOrd="0" presId="urn:microsoft.com/office/officeart/2005/8/layout/hierarchy6"/>
    <dgm:cxn modelId="{1D1E25F1-709F-4BC8-BF9C-F332B9E371D2}" srcId="{F7786249-C1E2-4B4C-9621-4C7574F1C58A}" destId="{C0003967-77D2-4F4E-AC28-3651871DE5BE}" srcOrd="0" destOrd="0" parTransId="{3A1CD4A5-5152-40DD-BFF0-D6B7A36A68F5}" sibTransId="{BF27FFB8-D60D-4BCA-A930-BFE73503B2BE}"/>
    <dgm:cxn modelId="{98DA6DF5-D18C-4B38-9765-C6523BF3CE74}" type="presOf" srcId="{A8F1245D-C6C5-48DB-8BA2-F56B74134C9C}" destId="{73BFA480-55C6-4356-89F0-AAA26B0B5474}" srcOrd="0" destOrd="0" presId="urn:microsoft.com/office/officeart/2005/8/layout/hierarchy6"/>
    <dgm:cxn modelId="{AA865365-1170-40F1-A8AA-4C01CC3DD3B7}" type="presParOf" srcId="{3333F375-FEB8-467D-877C-289051DF1F44}" destId="{E168B652-F029-48A1-851C-D5783CE59DA4}" srcOrd="0" destOrd="0" presId="urn:microsoft.com/office/officeart/2005/8/layout/hierarchy6"/>
    <dgm:cxn modelId="{04192754-3136-4A31-85E7-739E1EC076E5}" type="presParOf" srcId="{E168B652-F029-48A1-851C-D5783CE59DA4}" destId="{25D942A2-60DE-4B61-A7E6-D4264B748592}" srcOrd="0" destOrd="0" presId="urn:microsoft.com/office/officeart/2005/8/layout/hierarchy6"/>
    <dgm:cxn modelId="{B3975069-1610-47F4-903A-902763781B66}" type="presParOf" srcId="{25D942A2-60DE-4B61-A7E6-D4264B748592}" destId="{01CEB96A-1929-4521-9BA4-2ECE3F5AFDCC}" srcOrd="0" destOrd="0" presId="urn:microsoft.com/office/officeart/2005/8/layout/hierarchy6"/>
    <dgm:cxn modelId="{39EF82D4-2F95-46B6-B329-6C4859632D87}" type="presParOf" srcId="{01CEB96A-1929-4521-9BA4-2ECE3F5AFDCC}" destId="{3C9DD6D4-A8E4-4946-8959-E7356AE0EBB5}" srcOrd="0" destOrd="0" presId="urn:microsoft.com/office/officeart/2005/8/layout/hierarchy6"/>
    <dgm:cxn modelId="{5DC26047-F775-4F6F-93AB-733EBC2763CF}" type="presParOf" srcId="{01CEB96A-1929-4521-9BA4-2ECE3F5AFDCC}" destId="{7B22889A-2178-4481-ACD5-B1674AC53099}" srcOrd="1" destOrd="0" presId="urn:microsoft.com/office/officeart/2005/8/layout/hierarchy6"/>
    <dgm:cxn modelId="{8E88A763-BC46-4B4C-A384-F1EAA3080E3D}" type="presParOf" srcId="{7B22889A-2178-4481-ACD5-B1674AC53099}" destId="{7E29ED9F-B21F-43DF-8A13-7AC847DDF79E}" srcOrd="0" destOrd="0" presId="urn:microsoft.com/office/officeart/2005/8/layout/hierarchy6"/>
    <dgm:cxn modelId="{D98D3A32-286D-47E8-8A63-B5168525603B}" type="presParOf" srcId="{7B22889A-2178-4481-ACD5-B1674AC53099}" destId="{F4286EF8-2925-4AC1-9BE3-8293CBFCB0FD}" srcOrd="1" destOrd="0" presId="urn:microsoft.com/office/officeart/2005/8/layout/hierarchy6"/>
    <dgm:cxn modelId="{53CB97DB-FA34-4C89-BDCB-1AF42194154A}" type="presParOf" srcId="{F4286EF8-2925-4AC1-9BE3-8293CBFCB0FD}" destId="{73BFA480-55C6-4356-89F0-AAA26B0B5474}" srcOrd="0" destOrd="0" presId="urn:microsoft.com/office/officeart/2005/8/layout/hierarchy6"/>
    <dgm:cxn modelId="{A3A9CA00-BDF5-4B6A-8666-4D8037B0CDC1}" type="presParOf" srcId="{F4286EF8-2925-4AC1-9BE3-8293CBFCB0FD}" destId="{489C95CC-A24C-4152-AC1E-D10E0DE0EED9}" srcOrd="1" destOrd="0" presId="urn:microsoft.com/office/officeart/2005/8/layout/hierarchy6"/>
    <dgm:cxn modelId="{7EF2B153-4126-4B7A-A167-12AF405E315D}" type="presParOf" srcId="{7B22889A-2178-4481-ACD5-B1674AC53099}" destId="{1D1511D6-62FE-49F3-822A-83170F1A07D0}" srcOrd="2" destOrd="0" presId="urn:microsoft.com/office/officeart/2005/8/layout/hierarchy6"/>
    <dgm:cxn modelId="{7FE7C4B2-6497-42E8-989A-9CF09ABA34AB}" type="presParOf" srcId="{7B22889A-2178-4481-ACD5-B1674AC53099}" destId="{C0D0DE6D-290A-4FB4-BFF5-65DFEC579000}" srcOrd="3" destOrd="0" presId="urn:microsoft.com/office/officeart/2005/8/layout/hierarchy6"/>
    <dgm:cxn modelId="{C8D81500-1D78-4DDE-A8AD-AA0BE882EF7D}" type="presParOf" srcId="{C0D0DE6D-290A-4FB4-BFF5-65DFEC579000}" destId="{12FAB9C5-2B4A-4441-A149-F8F5AEBE1AB6}" srcOrd="0" destOrd="0" presId="urn:microsoft.com/office/officeart/2005/8/layout/hierarchy6"/>
    <dgm:cxn modelId="{977F606C-0ECE-4EB4-B593-65F3ACDC29CB}" type="presParOf" srcId="{C0D0DE6D-290A-4FB4-BFF5-65DFEC579000}" destId="{D9DCE2A3-E01D-4D3F-B923-1A634A747F89}" srcOrd="1" destOrd="0" presId="urn:microsoft.com/office/officeart/2005/8/layout/hierarchy6"/>
    <dgm:cxn modelId="{35108A83-4FC8-43D4-8E70-520B2FEBEDF5}" type="presParOf" srcId="{7B22889A-2178-4481-ACD5-B1674AC53099}" destId="{C60D943C-3838-4557-B52E-912AF117F5F8}" srcOrd="4" destOrd="0" presId="urn:microsoft.com/office/officeart/2005/8/layout/hierarchy6"/>
    <dgm:cxn modelId="{AF9122BA-39E3-4746-8CD4-400D91A77612}" type="presParOf" srcId="{7B22889A-2178-4481-ACD5-B1674AC53099}" destId="{50ABCBB1-77BF-44F9-AF08-F41E7732AC67}" srcOrd="5" destOrd="0" presId="urn:microsoft.com/office/officeart/2005/8/layout/hierarchy6"/>
    <dgm:cxn modelId="{7957315E-A655-46C3-A675-A5BD6B2F02FE}" type="presParOf" srcId="{50ABCBB1-77BF-44F9-AF08-F41E7732AC67}" destId="{42EA374C-EDA7-4717-8AF3-66D19BA8C2E6}" srcOrd="0" destOrd="0" presId="urn:microsoft.com/office/officeart/2005/8/layout/hierarchy6"/>
    <dgm:cxn modelId="{7995E677-0717-4BF5-B192-D0D04B811C89}" type="presParOf" srcId="{50ABCBB1-77BF-44F9-AF08-F41E7732AC67}" destId="{4885A349-C975-40BA-B60D-DFDF63F5019A}" srcOrd="1" destOrd="0" presId="urn:microsoft.com/office/officeart/2005/8/layout/hierarchy6"/>
    <dgm:cxn modelId="{6510538F-1F28-47B0-A738-64F9DC9BC4A7}" type="presParOf" srcId="{4885A349-C975-40BA-B60D-DFDF63F5019A}" destId="{53D5CC5E-7A23-4B2B-B672-484217187B70}" srcOrd="0" destOrd="0" presId="urn:microsoft.com/office/officeart/2005/8/layout/hierarchy6"/>
    <dgm:cxn modelId="{9F99E5F7-492D-4DCC-AC00-C0A548F020C5}" type="presParOf" srcId="{4885A349-C975-40BA-B60D-DFDF63F5019A}" destId="{AD0C29A7-74DA-4F7E-9073-A0F916F99F0B}" srcOrd="1" destOrd="0" presId="urn:microsoft.com/office/officeart/2005/8/layout/hierarchy6"/>
    <dgm:cxn modelId="{DBDF9FFC-A30B-43A7-A8A9-CE2CB3E9A35D}" type="presParOf" srcId="{AD0C29A7-74DA-4F7E-9073-A0F916F99F0B}" destId="{6257051A-5458-4808-9945-93F78A549A03}" srcOrd="0" destOrd="0" presId="urn:microsoft.com/office/officeart/2005/8/layout/hierarchy6"/>
    <dgm:cxn modelId="{967FF80E-B4CB-4031-8557-EBA183BE0470}" type="presParOf" srcId="{AD0C29A7-74DA-4F7E-9073-A0F916F99F0B}" destId="{71B039AB-7BAC-4B0E-8E84-B4EDEDF5E857}" srcOrd="1" destOrd="0" presId="urn:microsoft.com/office/officeart/2005/8/layout/hierarchy6"/>
    <dgm:cxn modelId="{2733FED3-555E-406E-BF0A-C29462CD38EE}" type="presParOf" srcId="{71B039AB-7BAC-4B0E-8E84-B4EDEDF5E857}" destId="{E9DF865A-C197-4A1D-BBC6-63B1E32027C0}" srcOrd="0" destOrd="0" presId="urn:microsoft.com/office/officeart/2005/8/layout/hierarchy6"/>
    <dgm:cxn modelId="{33B1FE20-BB55-4A03-A3BD-574E5AC9E80B}" type="presParOf" srcId="{71B039AB-7BAC-4B0E-8E84-B4EDEDF5E857}" destId="{F796CA69-C9FE-4F67-AD23-79295E0FAEEE}" srcOrd="1" destOrd="0" presId="urn:microsoft.com/office/officeart/2005/8/layout/hierarchy6"/>
    <dgm:cxn modelId="{21A2FA6F-E09A-4CBD-B8B8-BB9158A2DFAD}" type="presParOf" srcId="{F796CA69-C9FE-4F67-AD23-79295E0FAEEE}" destId="{16F0F33B-149A-42DD-8C70-A5A1E7BADE32}" srcOrd="0" destOrd="0" presId="urn:microsoft.com/office/officeart/2005/8/layout/hierarchy6"/>
    <dgm:cxn modelId="{A6EC9C6B-E249-48C6-AD0B-2F2B8F335FF7}" type="presParOf" srcId="{F796CA69-C9FE-4F67-AD23-79295E0FAEEE}" destId="{DDF7FF21-6BBA-4614-BC39-625277B08CB4}" srcOrd="1" destOrd="0" presId="urn:microsoft.com/office/officeart/2005/8/layout/hierarchy6"/>
    <dgm:cxn modelId="{40CF91B3-EA8E-44E2-85D4-BCE1310F6DCD}" type="presParOf" srcId="{4885A349-C975-40BA-B60D-DFDF63F5019A}" destId="{EA5BC9A5-DC97-401F-A5B3-211D26C8D1B0}" srcOrd="2" destOrd="0" presId="urn:microsoft.com/office/officeart/2005/8/layout/hierarchy6"/>
    <dgm:cxn modelId="{5680C34D-5663-4849-BFF6-F51CB5DACE37}" type="presParOf" srcId="{4885A349-C975-40BA-B60D-DFDF63F5019A}" destId="{74EB1C4B-3514-4A1D-B788-DF34BBFF6F17}" srcOrd="3" destOrd="0" presId="urn:microsoft.com/office/officeart/2005/8/layout/hierarchy6"/>
    <dgm:cxn modelId="{34F5F8E4-B29A-4D44-A984-7520F41DDCE6}" type="presParOf" srcId="{74EB1C4B-3514-4A1D-B788-DF34BBFF6F17}" destId="{7B376D2C-A736-4259-BBD8-4294723EE86B}" srcOrd="0" destOrd="0" presId="urn:microsoft.com/office/officeart/2005/8/layout/hierarchy6"/>
    <dgm:cxn modelId="{5211B30C-915C-4346-988F-88B4A0C7DF7F}" type="presParOf" srcId="{74EB1C4B-3514-4A1D-B788-DF34BBFF6F17}" destId="{FAF35210-D679-41E1-B820-8A5ABE09298B}" srcOrd="1" destOrd="0" presId="urn:microsoft.com/office/officeart/2005/8/layout/hierarchy6"/>
    <dgm:cxn modelId="{72A71ECA-9856-4606-B8C2-DB50525BD710}" type="presParOf" srcId="{FAF35210-D679-41E1-B820-8A5ABE09298B}" destId="{C7C5C891-6082-4F5A-A04C-CDB7219B2BA9}" srcOrd="0" destOrd="0" presId="urn:microsoft.com/office/officeart/2005/8/layout/hierarchy6"/>
    <dgm:cxn modelId="{DE3FCD14-BCFB-4A4F-9248-988CEB1C3456}" type="presParOf" srcId="{FAF35210-D679-41E1-B820-8A5ABE09298B}" destId="{B4DC5F89-D9A6-49CE-8CF9-48AACB7AA885}" srcOrd="1" destOrd="0" presId="urn:microsoft.com/office/officeart/2005/8/layout/hierarchy6"/>
    <dgm:cxn modelId="{FEA2D4D8-6924-436F-9116-654AAB3114F0}" type="presParOf" srcId="{B4DC5F89-D9A6-49CE-8CF9-48AACB7AA885}" destId="{A057F0BD-9683-4EC6-A3F9-6FBEB6F77050}" srcOrd="0" destOrd="0" presId="urn:microsoft.com/office/officeart/2005/8/layout/hierarchy6"/>
    <dgm:cxn modelId="{312C11A6-1124-4DD3-9E59-5B099E5505D9}" type="presParOf" srcId="{B4DC5F89-D9A6-49CE-8CF9-48AACB7AA885}" destId="{6F9B26EB-64F6-420A-9AF2-A5FE8D1E49FD}" srcOrd="1" destOrd="0" presId="urn:microsoft.com/office/officeart/2005/8/layout/hierarchy6"/>
    <dgm:cxn modelId="{9B24DD81-317F-4790-B05D-81886E98D9DA}" type="presParOf" srcId="{7B22889A-2178-4481-ACD5-B1674AC53099}" destId="{EC6D5EA1-CC06-4F22-9007-C7C85ED56B76}" srcOrd="6" destOrd="0" presId="urn:microsoft.com/office/officeart/2005/8/layout/hierarchy6"/>
    <dgm:cxn modelId="{F711A4AB-E2EA-41B2-B059-86B8741B8111}" type="presParOf" srcId="{7B22889A-2178-4481-ACD5-B1674AC53099}" destId="{ECBCEF90-697B-4E06-93C5-775B42534758}" srcOrd="7" destOrd="0" presId="urn:microsoft.com/office/officeart/2005/8/layout/hierarchy6"/>
    <dgm:cxn modelId="{686391EA-6CA1-4622-A0D9-478120716F8F}" type="presParOf" srcId="{ECBCEF90-697B-4E06-93C5-775B42534758}" destId="{24213240-2331-4959-89EA-A01FFF1754BF}" srcOrd="0" destOrd="0" presId="urn:microsoft.com/office/officeart/2005/8/layout/hierarchy6"/>
    <dgm:cxn modelId="{20A1462C-5F56-4DC9-A72F-DBCF91441E07}" type="presParOf" srcId="{ECBCEF90-697B-4E06-93C5-775B42534758}" destId="{53F7D79F-59E9-4C02-828D-94BDD511C69C}" srcOrd="1" destOrd="0" presId="urn:microsoft.com/office/officeart/2005/8/layout/hierarchy6"/>
    <dgm:cxn modelId="{9543CDE2-97D1-480C-B8E9-70F7A30E49AA}" type="presParOf" srcId="{53F7D79F-59E9-4C02-828D-94BDD511C69C}" destId="{2DF722C4-5A63-490A-A369-D09029F9D16C}" srcOrd="0" destOrd="0" presId="urn:microsoft.com/office/officeart/2005/8/layout/hierarchy6"/>
    <dgm:cxn modelId="{F84DAC44-932A-40D2-91C9-49C1F554967F}" type="presParOf" srcId="{53F7D79F-59E9-4C02-828D-94BDD511C69C}" destId="{84DA475C-B2DF-409D-8CBA-0D37D5BA5C10}" srcOrd="1" destOrd="0" presId="urn:microsoft.com/office/officeart/2005/8/layout/hierarchy6"/>
    <dgm:cxn modelId="{69915207-AC6E-4268-A3DF-738FDF46CA8E}" type="presParOf" srcId="{84DA475C-B2DF-409D-8CBA-0D37D5BA5C10}" destId="{33208AC3-8B74-4787-93E8-C10ABF053DCE}" srcOrd="0" destOrd="0" presId="urn:microsoft.com/office/officeart/2005/8/layout/hierarchy6"/>
    <dgm:cxn modelId="{251F74D2-708D-4EC2-84CC-0A183C2256EA}" type="presParOf" srcId="{84DA475C-B2DF-409D-8CBA-0D37D5BA5C10}" destId="{76C78217-911C-410B-B64B-2D94C09779FD}" srcOrd="1" destOrd="0" presId="urn:microsoft.com/office/officeart/2005/8/layout/hierarchy6"/>
    <dgm:cxn modelId="{BF736FCC-7854-480E-BEC2-FEB3EF2403AF}" type="presParOf" srcId="{76C78217-911C-410B-B64B-2D94C09779FD}" destId="{EDF1FFE6-2137-4CBB-9143-0BF3B1894909}" srcOrd="0" destOrd="0" presId="urn:microsoft.com/office/officeart/2005/8/layout/hierarchy6"/>
    <dgm:cxn modelId="{028AB0D4-3304-4E8C-B26E-30D394F47B64}" type="presParOf" srcId="{76C78217-911C-410B-B64B-2D94C09779FD}" destId="{171580D9-9B4A-4E19-A0AD-B1FED49DAE9B}" srcOrd="1" destOrd="0" presId="urn:microsoft.com/office/officeart/2005/8/layout/hierarchy6"/>
    <dgm:cxn modelId="{57EBFFA3-F53E-434E-8054-D47903E2ECAD}" type="presParOf" srcId="{171580D9-9B4A-4E19-A0AD-B1FED49DAE9B}" destId="{B4D17C65-E819-4913-A4E9-7CBA94B85A58}" srcOrd="0" destOrd="0" presId="urn:microsoft.com/office/officeart/2005/8/layout/hierarchy6"/>
    <dgm:cxn modelId="{E3802744-7A1C-4429-89E4-7F6309FD1E99}" type="presParOf" srcId="{171580D9-9B4A-4E19-A0AD-B1FED49DAE9B}" destId="{1B90CE7D-7D09-46E1-BF92-89C5B0E03B59}" srcOrd="1" destOrd="0" presId="urn:microsoft.com/office/officeart/2005/8/layout/hierarchy6"/>
    <dgm:cxn modelId="{6CDB310B-77BC-41F1-B81B-83CA9D1BB87F}" type="presParOf" srcId="{76C78217-911C-410B-B64B-2D94C09779FD}" destId="{38AFF7B6-70BE-4745-ABF0-1FB4C1DB5040}" srcOrd="2" destOrd="0" presId="urn:microsoft.com/office/officeart/2005/8/layout/hierarchy6"/>
    <dgm:cxn modelId="{CD0ACB56-E5E4-456B-A4B8-00B1514A8B36}" type="presParOf" srcId="{76C78217-911C-410B-B64B-2D94C09779FD}" destId="{8C469F69-2902-485D-885F-320F4CCC75F8}" srcOrd="3" destOrd="0" presId="urn:microsoft.com/office/officeart/2005/8/layout/hierarchy6"/>
    <dgm:cxn modelId="{17285873-ACF3-4815-9CBC-5EA7ECCD759F}" type="presParOf" srcId="{8C469F69-2902-485D-885F-320F4CCC75F8}" destId="{8B43A7CB-F57F-40F4-9D7C-CFAE15A6079D}" srcOrd="0" destOrd="0" presId="urn:microsoft.com/office/officeart/2005/8/layout/hierarchy6"/>
    <dgm:cxn modelId="{429D127D-172E-41AF-A1B3-B6EACB889A55}" type="presParOf" srcId="{8C469F69-2902-485D-885F-320F4CCC75F8}" destId="{9ED7D18C-7EBD-4C23-9D51-652D8BEA19AF}" srcOrd="1" destOrd="0" presId="urn:microsoft.com/office/officeart/2005/8/layout/hierarchy6"/>
    <dgm:cxn modelId="{3422D391-5F08-48E7-9CF8-4FD3609244FE}" type="presParOf" srcId="{76C78217-911C-410B-B64B-2D94C09779FD}" destId="{75A1C53F-2DF2-4D79-BFC3-F311A697E840}" srcOrd="4" destOrd="0" presId="urn:microsoft.com/office/officeart/2005/8/layout/hierarchy6"/>
    <dgm:cxn modelId="{485478CC-DE28-4C59-8F0F-6658A26A5DA8}" type="presParOf" srcId="{76C78217-911C-410B-B64B-2D94C09779FD}" destId="{316D3D54-6539-4BD8-9054-E6FEA24C06E2}" srcOrd="5" destOrd="0" presId="urn:microsoft.com/office/officeart/2005/8/layout/hierarchy6"/>
    <dgm:cxn modelId="{44B253FC-BB2D-4247-AE04-5F7A0D36FA42}" type="presParOf" srcId="{316D3D54-6539-4BD8-9054-E6FEA24C06E2}" destId="{CB87E6E0-CEE5-484C-B8C6-50C717394F3B}" srcOrd="0" destOrd="0" presId="urn:microsoft.com/office/officeart/2005/8/layout/hierarchy6"/>
    <dgm:cxn modelId="{F8C3FF28-31D4-4999-8FC1-E9DC33F1CAEE}" type="presParOf" srcId="{316D3D54-6539-4BD8-9054-E6FEA24C06E2}" destId="{C777BDCE-06CA-46E0-902A-67E42D0DF5F0}" srcOrd="1" destOrd="0" presId="urn:microsoft.com/office/officeart/2005/8/layout/hierarchy6"/>
    <dgm:cxn modelId="{85A89F7C-B882-4CD2-BD80-631E6EA40032}" type="presParOf" srcId="{53F7D79F-59E9-4C02-828D-94BDD511C69C}" destId="{89ECCBB9-7A7F-4E2D-B702-7EFFB1307774}" srcOrd="2" destOrd="0" presId="urn:microsoft.com/office/officeart/2005/8/layout/hierarchy6"/>
    <dgm:cxn modelId="{9AF9BCE6-7CA4-4308-8885-33702183B5AF}" type="presParOf" srcId="{53F7D79F-59E9-4C02-828D-94BDD511C69C}" destId="{27C47764-4BD7-456B-A737-FC88F476DECB}" srcOrd="3" destOrd="0" presId="urn:microsoft.com/office/officeart/2005/8/layout/hierarchy6"/>
    <dgm:cxn modelId="{46B336A4-47F6-468C-AD12-299955228382}" type="presParOf" srcId="{27C47764-4BD7-456B-A737-FC88F476DECB}" destId="{63D56745-4599-4416-84CB-B7DD1790CCA3}" srcOrd="0" destOrd="0" presId="urn:microsoft.com/office/officeart/2005/8/layout/hierarchy6"/>
    <dgm:cxn modelId="{663CE16A-4C3D-454F-B667-42DDD22DFE0F}" type="presParOf" srcId="{27C47764-4BD7-456B-A737-FC88F476DECB}" destId="{61BF1B3B-C0A2-427A-AB56-1C63EC490B45}" srcOrd="1" destOrd="0" presId="urn:microsoft.com/office/officeart/2005/8/layout/hierarchy6"/>
    <dgm:cxn modelId="{99D2A021-C979-470F-B6E7-BC8D3B411787}" type="presParOf" srcId="{61BF1B3B-C0A2-427A-AB56-1C63EC490B45}" destId="{879CE05A-EE9C-401C-AA58-73420630329A}" srcOrd="0" destOrd="0" presId="urn:microsoft.com/office/officeart/2005/8/layout/hierarchy6"/>
    <dgm:cxn modelId="{B8C0CDBA-4F58-4510-9FEE-54809BF16FFF}" type="presParOf" srcId="{61BF1B3B-C0A2-427A-AB56-1C63EC490B45}" destId="{ECD93138-83CB-45F8-879F-7A3C6FE89697}" srcOrd="1" destOrd="0" presId="urn:microsoft.com/office/officeart/2005/8/layout/hierarchy6"/>
    <dgm:cxn modelId="{3315E99A-98ED-4196-8CB4-D0D7AA547251}" type="presParOf" srcId="{ECD93138-83CB-45F8-879F-7A3C6FE89697}" destId="{BDF8232D-6DDD-41B1-8E4C-C31FFB2DAFA1}" srcOrd="0" destOrd="0" presId="urn:microsoft.com/office/officeart/2005/8/layout/hierarchy6"/>
    <dgm:cxn modelId="{9E0F4C09-C66B-400C-BE5D-BFE98EF5911A}" type="presParOf" srcId="{ECD93138-83CB-45F8-879F-7A3C6FE89697}" destId="{65F55446-3AC7-41F8-B81A-EA58FDC0A8E3}" srcOrd="1" destOrd="0" presId="urn:microsoft.com/office/officeart/2005/8/layout/hierarchy6"/>
    <dgm:cxn modelId="{C11C4A5F-63FC-480F-AE00-65E41A631312}" type="presParOf" srcId="{61BF1B3B-C0A2-427A-AB56-1C63EC490B45}" destId="{36686D54-E741-45D0-A121-BB14082691B7}" srcOrd="2" destOrd="0" presId="urn:microsoft.com/office/officeart/2005/8/layout/hierarchy6"/>
    <dgm:cxn modelId="{66587B37-FFF2-44E5-AA07-C3BE45714648}" type="presParOf" srcId="{61BF1B3B-C0A2-427A-AB56-1C63EC490B45}" destId="{AAF3A838-982D-402B-911E-BC1CF47ECE89}" srcOrd="3" destOrd="0" presId="urn:microsoft.com/office/officeart/2005/8/layout/hierarchy6"/>
    <dgm:cxn modelId="{8F962241-73F9-4780-A5A3-C32F3C9EFAE5}" type="presParOf" srcId="{AAF3A838-982D-402B-911E-BC1CF47ECE89}" destId="{F0F9D098-23A7-4B35-8366-5C6CB02A890A}" srcOrd="0" destOrd="0" presId="urn:microsoft.com/office/officeart/2005/8/layout/hierarchy6"/>
    <dgm:cxn modelId="{D7350483-8D25-4DCC-85A9-86ED9DBB0E31}" type="presParOf" srcId="{AAF3A838-982D-402B-911E-BC1CF47ECE89}" destId="{1A13BB53-E850-42F9-A34E-85A67FDE6F36}" srcOrd="1" destOrd="0" presId="urn:microsoft.com/office/officeart/2005/8/layout/hierarchy6"/>
    <dgm:cxn modelId="{556AC583-6DA0-4189-8DC5-A77CFCEF73B7}" type="presParOf" srcId="{3333F375-FEB8-467D-877C-289051DF1F44}" destId="{2C1492D0-0DAB-4393-95D6-033CFE0AF23D}" srcOrd="1" destOrd="0" presId="urn:microsoft.com/office/officeart/2005/8/layout/hierarchy6"/>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6F194E-BE6A-4D05-AEAE-D449713CDD31}">
      <dsp:nvSpPr>
        <dsp:cNvPr id="0" name=""/>
        <dsp:cNvSpPr/>
      </dsp:nvSpPr>
      <dsp:spPr>
        <a:xfrm>
          <a:off x="0" y="435293"/>
          <a:ext cx="11196918" cy="1345050"/>
        </a:xfrm>
        <a:prstGeom prst="rect">
          <a:avLst/>
        </a:prstGeom>
        <a:solidFill>
          <a:schemeClr val="dk1">
            <a:alpha val="90000"/>
            <a:tint val="40000"/>
            <a:hueOff val="0"/>
            <a:satOff val="0"/>
            <a:lumOff val="0"/>
            <a:alphaOff val="0"/>
          </a:schemeClr>
        </a:solidFill>
        <a:ln w="1905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69005" tIns="583184" rIns="869005" bIns="199136" numCol="1" spcCol="1270" anchor="t" anchorCtr="0">
          <a:noAutofit/>
        </a:bodyPr>
        <a:lstStyle/>
        <a:p>
          <a:pPr marL="285750" lvl="1" indent="-285750" algn="l" defTabSz="1244600">
            <a:lnSpc>
              <a:spcPct val="90000"/>
            </a:lnSpc>
            <a:spcBef>
              <a:spcPct val="0"/>
            </a:spcBef>
            <a:spcAft>
              <a:spcPct val="15000"/>
            </a:spcAft>
            <a:buChar char="•"/>
          </a:pPr>
          <a:r>
            <a:rPr kumimoji="1" lang="ja-JP" altLang="en-US" sz="2800" kern="1200" dirty="0"/>
            <a:t>未経験の</a:t>
          </a:r>
          <a:r>
            <a:rPr kumimoji="1" lang="en-US" altLang="ja-JP" sz="2800" kern="1200" dirty="0"/>
            <a:t>Java</a:t>
          </a:r>
          <a:r>
            <a:rPr kumimoji="1" lang="ja-JP" altLang="en-US" sz="2800" kern="1200" dirty="0"/>
            <a:t>に早く慣れたい</a:t>
          </a:r>
        </a:p>
      </dsp:txBody>
      <dsp:txXfrm>
        <a:off x="0" y="435293"/>
        <a:ext cx="11196918" cy="1345050"/>
      </dsp:txXfrm>
    </dsp:sp>
    <dsp:sp modelId="{C78154AC-702F-4758-A602-C43AAC3341D1}">
      <dsp:nvSpPr>
        <dsp:cNvPr id="0" name=""/>
        <dsp:cNvSpPr/>
      </dsp:nvSpPr>
      <dsp:spPr>
        <a:xfrm>
          <a:off x="559845" y="22013"/>
          <a:ext cx="7837842" cy="826560"/>
        </a:xfrm>
        <a:prstGeom prst="round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252" tIns="0" rIns="296252" bIns="0" numCol="1" spcCol="1270" anchor="ctr" anchorCtr="0">
          <a:noAutofit/>
        </a:bodyPr>
        <a:lstStyle/>
        <a:p>
          <a:pPr marL="0" lvl="0" indent="0" algn="l" defTabSz="1244600">
            <a:lnSpc>
              <a:spcPct val="90000"/>
            </a:lnSpc>
            <a:spcBef>
              <a:spcPct val="0"/>
            </a:spcBef>
            <a:spcAft>
              <a:spcPct val="35000"/>
            </a:spcAft>
            <a:buNone/>
          </a:pPr>
          <a:r>
            <a:rPr kumimoji="1" lang="ja-JP" altLang="en-US" sz="2800" b="1" kern="1200" dirty="0"/>
            <a:t>検証経緯</a:t>
          </a:r>
        </a:p>
      </dsp:txBody>
      <dsp:txXfrm>
        <a:off x="600194" y="62362"/>
        <a:ext cx="7757144" cy="745862"/>
      </dsp:txXfrm>
    </dsp:sp>
    <dsp:sp modelId="{9DE6AEDE-7FD8-45AF-A973-E819ED756276}">
      <dsp:nvSpPr>
        <dsp:cNvPr id="0" name=""/>
        <dsp:cNvSpPr/>
      </dsp:nvSpPr>
      <dsp:spPr>
        <a:xfrm>
          <a:off x="0" y="2344824"/>
          <a:ext cx="11196918" cy="1984500"/>
        </a:xfrm>
        <a:prstGeom prst="rect">
          <a:avLst/>
        </a:prstGeom>
        <a:solidFill>
          <a:schemeClr val="dk1">
            <a:alpha val="90000"/>
            <a:tint val="40000"/>
            <a:hueOff val="0"/>
            <a:satOff val="0"/>
            <a:lumOff val="0"/>
            <a:alphaOff val="0"/>
          </a:schemeClr>
        </a:solidFill>
        <a:ln w="1905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69005" tIns="583184" rIns="869005" bIns="199136" numCol="1" spcCol="1270" anchor="t" anchorCtr="0">
          <a:noAutofit/>
        </a:bodyPr>
        <a:lstStyle/>
        <a:p>
          <a:pPr marL="285750" lvl="1" indent="-285750" algn="l" defTabSz="1244600">
            <a:lnSpc>
              <a:spcPct val="90000"/>
            </a:lnSpc>
            <a:spcBef>
              <a:spcPct val="0"/>
            </a:spcBef>
            <a:spcAft>
              <a:spcPct val="15000"/>
            </a:spcAft>
            <a:buChar char="•"/>
          </a:pPr>
          <a:r>
            <a:rPr kumimoji="1" lang="en-US" altLang="ja-JP" sz="2800" kern="1200" dirty="0"/>
            <a:t>Java</a:t>
          </a:r>
          <a:r>
            <a:rPr kumimoji="1" lang="ja-JP" altLang="en-US" sz="2800" kern="1200" dirty="0"/>
            <a:t>で</a:t>
          </a:r>
          <a:r>
            <a:rPr kumimoji="1" lang="en-US" altLang="ja-JP" sz="2800" kern="1200" dirty="0"/>
            <a:t>GUI</a:t>
          </a:r>
          <a:r>
            <a:rPr kumimoji="1" lang="ja-JP" altLang="en-US" sz="2800" kern="1200" dirty="0"/>
            <a:t>アプリケーションを作る</a:t>
          </a:r>
        </a:p>
        <a:p>
          <a:pPr marL="285750" lvl="1" indent="-285750" algn="l" defTabSz="1244600">
            <a:lnSpc>
              <a:spcPct val="90000"/>
            </a:lnSpc>
            <a:spcBef>
              <a:spcPct val="0"/>
            </a:spcBef>
            <a:spcAft>
              <a:spcPct val="15000"/>
            </a:spcAft>
            <a:buChar char="•"/>
          </a:pPr>
          <a:r>
            <a:rPr kumimoji="1" lang="ja-JP" altLang="en-US" sz="2800" kern="1200" dirty="0"/>
            <a:t>オブジェクト指向に親しむ</a:t>
          </a:r>
        </a:p>
      </dsp:txBody>
      <dsp:txXfrm>
        <a:off x="0" y="2344824"/>
        <a:ext cx="11196918" cy="1984500"/>
      </dsp:txXfrm>
    </dsp:sp>
    <dsp:sp modelId="{DAD11D09-0B6D-4F9C-9AFF-5B0D4FB3173C}">
      <dsp:nvSpPr>
        <dsp:cNvPr id="0" name=""/>
        <dsp:cNvSpPr/>
      </dsp:nvSpPr>
      <dsp:spPr>
        <a:xfrm>
          <a:off x="559845" y="1931544"/>
          <a:ext cx="7837842" cy="826560"/>
        </a:xfrm>
        <a:prstGeom prst="round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252" tIns="0" rIns="296252" bIns="0" numCol="1" spcCol="1270" anchor="ctr" anchorCtr="0">
          <a:noAutofit/>
        </a:bodyPr>
        <a:lstStyle/>
        <a:p>
          <a:pPr marL="0" lvl="0" indent="0" algn="l" defTabSz="1244600">
            <a:lnSpc>
              <a:spcPct val="90000"/>
            </a:lnSpc>
            <a:spcBef>
              <a:spcPct val="0"/>
            </a:spcBef>
            <a:spcAft>
              <a:spcPct val="35000"/>
            </a:spcAft>
            <a:buNone/>
          </a:pPr>
          <a:r>
            <a:rPr kumimoji="1" lang="ja-JP" altLang="en-US" sz="2800" b="1" kern="1200" dirty="0"/>
            <a:t>検証目的</a:t>
          </a:r>
        </a:p>
      </dsp:txBody>
      <dsp:txXfrm>
        <a:off x="600194" y="1971893"/>
        <a:ext cx="7757144" cy="74586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9CEAAA-2D9B-47FB-A913-7CEA3611AB4A}">
      <dsp:nvSpPr>
        <dsp:cNvPr id="0" name=""/>
        <dsp:cNvSpPr/>
      </dsp:nvSpPr>
      <dsp:spPr>
        <a:xfrm>
          <a:off x="2" y="0"/>
          <a:ext cx="11519994" cy="2148665"/>
        </a:xfrm>
        <a:prstGeom prst="rightArrow">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B3E01F-4C4A-4392-8C1A-140A7B0F973A}">
      <dsp:nvSpPr>
        <dsp:cNvPr id="0" name=""/>
        <dsp:cNvSpPr/>
      </dsp:nvSpPr>
      <dsp:spPr>
        <a:xfrm>
          <a:off x="0" y="743768"/>
          <a:ext cx="1681812" cy="661127"/>
        </a:xfrm>
        <a:prstGeom prst="round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100000"/>
            </a:lnSpc>
            <a:spcBef>
              <a:spcPct val="0"/>
            </a:spcBef>
            <a:spcAft>
              <a:spcPct val="35000"/>
            </a:spcAft>
            <a:buNone/>
          </a:pPr>
          <a:r>
            <a:rPr kumimoji="1" lang="ja-JP" altLang="en-US" sz="1100" b="1" kern="1200" dirty="0"/>
            <a:t>開発環境構築</a:t>
          </a:r>
        </a:p>
      </dsp:txBody>
      <dsp:txXfrm>
        <a:off x="32274" y="776042"/>
        <a:ext cx="1617264" cy="596579"/>
      </dsp:txXfrm>
    </dsp:sp>
    <dsp:sp modelId="{33CCBB09-7E71-4500-B3B9-81AA52B9627B}">
      <dsp:nvSpPr>
        <dsp:cNvPr id="0" name=""/>
        <dsp:cNvSpPr/>
      </dsp:nvSpPr>
      <dsp:spPr>
        <a:xfrm>
          <a:off x="2151616" y="743768"/>
          <a:ext cx="1681812" cy="661127"/>
        </a:xfrm>
        <a:prstGeom prst="round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100000"/>
            </a:lnSpc>
            <a:spcBef>
              <a:spcPct val="0"/>
            </a:spcBef>
            <a:spcAft>
              <a:spcPts val="0"/>
            </a:spcAft>
            <a:buNone/>
          </a:pPr>
          <a:r>
            <a:rPr kumimoji="1" lang="en-US" altLang="ja-JP" sz="1100" b="1" kern="1200" dirty="0"/>
            <a:t>Selenium</a:t>
          </a:r>
          <a:r>
            <a:rPr kumimoji="1" lang="ja-JP" altLang="en-US" sz="1100" b="1" kern="1200" dirty="0"/>
            <a:t>を使って</a:t>
          </a:r>
          <a:endParaRPr kumimoji="1" lang="en-US" altLang="ja-JP" sz="1100" b="1" kern="1200" dirty="0"/>
        </a:p>
        <a:p>
          <a:pPr marL="0" lvl="0" indent="0" algn="ctr" defTabSz="488950">
            <a:lnSpc>
              <a:spcPct val="100000"/>
            </a:lnSpc>
            <a:spcBef>
              <a:spcPct val="0"/>
            </a:spcBef>
            <a:spcAft>
              <a:spcPts val="0"/>
            </a:spcAft>
            <a:buNone/>
          </a:pPr>
          <a:r>
            <a:rPr kumimoji="1" lang="ja-JP" altLang="en-US" sz="1100" b="1" kern="1200" dirty="0"/>
            <a:t>打刻のプログラムを書く</a:t>
          </a:r>
          <a:endParaRPr kumimoji="1" lang="en-US" altLang="ja-JP" sz="1100" b="1" kern="1200" dirty="0"/>
        </a:p>
      </dsp:txBody>
      <dsp:txXfrm>
        <a:off x="2183890" y="776042"/>
        <a:ext cx="1617264" cy="596579"/>
      </dsp:txXfrm>
    </dsp:sp>
    <dsp:sp modelId="{228D7CF9-3B90-45F6-B6A9-412532DE31CF}">
      <dsp:nvSpPr>
        <dsp:cNvPr id="0" name=""/>
        <dsp:cNvSpPr/>
      </dsp:nvSpPr>
      <dsp:spPr>
        <a:xfrm>
          <a:off x="4303117" y="743768"/>
          <a:ext cx="1681812" cy="661127"/>
        </a:xfrm>
        <a:prstGeom prst="round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100000"/>
            </a:lnSpc>
            <a:spcBef>
              <a:spcPct val="0"/>
            </a:spcBef>
            <a:spcAft>
              <a:spcPct val="35000"/>
            </a:spcAft>
            <a:buNone/>
          </a:pPr>
          <a:r>
            <a:rPr kumimoji="1" lang="en-US" altLang="ja-JP" sz="1100" b="1" kern="1200" dirty="0"/>
            <a:t>tkinter</a:t>
          </a:r>
          <a:r>
            <a:rPr kumimoji="1" lang="ja-JP" altLang="en-US" sz="1100" b="1" kern="1200" dirty="0"/>
            <a:t>で</a:t>
          </a:r>
          <a:r>
            <a:rPr kumimoji="1" lang="en-US" altLang="ja-JP" sz="1100" b="1" kern="1200" dirty="0"/>
            <a:t>GUI</a:t>
          </a:r>
          <a:r>
            <a:rPr kumimoji="1" lang="ja-JP" altLang="en-US" sz="1100" b="1" kern="1200" dirty="0"/>
            <a:t>作成</a:t>
          </a:r>
        </a:p>
      </dsp:txBody>
      <dsp:txXfrm>
        <a:off x="4335391" y="776042"/>
        <a:ext cx="1617264" cy="596579"/>
      </dsp:txXfrm>
    </dsp:sp>
    <dsp:sp modelId="{0B877217-B317-4F2A-8AA1-6AF0FCFD4DEE}">
      <dsp:nvSpPr>
        <dsp:cNvPr id="0" name=""/>
        <dsp:cNvSpPr/>
      </dsp:nvSpPr>
      <dsp:spPr>
        <a:xfrm>
          <a:off x="6454617" y="413205"/>
          <a:ext cx="5065265" cy="1322254"/>
        </a:xfrm>
        <a:prstGeom prst="round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100000"/>
            </a:lnSpc>
            <a:spcBef>
              <a:spcPct val="0"/>
            </a:spcBef>
            <a:spcAft>
              <a:spcPct val="35000"/>
            </a:spcAft>
            <a:buNone/>
          </a:pPr>
          <a:r>
            <a:rPr kumimoji="1" lang="en-US" altLang="ja-JP" sz="3200" b="1" kern="1200" dirty="0"/>
            <a:t>pyinstaller</a:t>
          </a:r>
          <a:r>
            <a:rPr kumimoji="1" lang="ja-JP" altLang="en-US" sz="3200" b="1" kern="1200" dirty="0"/>
            <a:t>で</a:t>
          </a:r>
          <a:r>
            <a:rPr kumimoji="1" lang="en-US" altLang="ja-JP" sz="3200" b="1" kern="1200" dirty="0"/>
            <a:t>exe</a:t>
          </a:r>
          <a:r>
            <a:rPr kumimoji="1" lang="ja-JP" altLang="en-US" sz="3200" b="1" kern="1200" dirty="0"/>
            <a:t>化</a:t>
          </a:r>
        </a:p>
      </dsp:txBody>
      <dsp:txXfrm>
        <a:off x="6519164" y="477752"/>
        <a:ext cx="4936171" cy="119316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3CFD5F-B6D1-4C50-B35B-B8472F314815}">
      <dsp:nvSpPr>
        <dsp:cNvPr id="0" name=""/>
        <dsp:cNvSpPr/>
      </dsp:nvSpPr>
      <dsp:spPr>
        <a:xfrm>
          <a:off x="1073071" y="179146"/>
          <a:ext cx="3555375" cy="1234735"/>
        </a:xfrm>
        <a:prstGeom prst="ellipse">
          <a:avLst/>
        </a:prstGeom>
        <a:solidFill>
          <a:schemeClr val="dk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C4C882-3C42-4B9B-B10E-B7C9C07219AF}">
      <dsp:nvSpPr>
        <dsp:cNvPr id="0" name=""/>
        <dsp:cNvSpPr/>
      </dsp:nvSpPr>
      <dsp:spPr>
        <a:xfrm>
          <a:off x="2511757" y="3202594"/>
          <a:ext cx="689026" cy="440976"/>
        </a:xfrm>
        <a:prstGeom prst="downArrow">
          <a:avLst/>
        </a:prstGeom>
        <a:solidFill>
          <a:schemeClr val="dk1">
            <a:tint val="6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13A4D47-6E0A-4F87-9689-E73E32F43D3E}">
      <dsp:nvSpPr>
        <dsp:cNvPr id="0" name=""/>
        <dsp:cNvSpPr/>
      </dsp:nvSpPr>
      <dsp:spPr>
        <a:xfrm>
          <a:off x="226136" y="3555375"/>
          <a:ext cx="5260268" cy="8268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kumimoji="1" lang="en-US" altLang="ja-JP" sz="3200" b="1" kern="1200" dirty="0"/>
            <a:t>Dakoku System.exe</a:t>
          </a:r>
          <a:endParaRPr kumimoji="1" lang="ja-JP" altLang="en-US" sz="3200" b="1" kern="1200" dirty="0"/>
        </a:p>
      </dsp:txBody>
      <dsp:txXfrm>
        <a:off x="226136" y="3555375"/>
        <a:ext cx="5260268" cy="826831"/>
      </dsp:txXfrm>
    </dsp:sp>
    <dsp:sp modelId="{B2FE1650-8262-4FF1-888D-02AF3F435E7D}">
      <dsp:nvSpPr>
        <dsp:cNvPr id="0" name=""/>
        <dsp:cNvSpPr/>
      </dsp:nvSpPr>
      <dsp:spPr>
        <a:xfrm>
          <a:off x="2365684" y="1509243"/>
          <a:ext cx="1240247" cy="1240247"/>
        </a:xfrm>
        <a:prstGeom prst="ellipse">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kumimoji="1" lang="en-US" altLang="ja-JP" sz="2000" b="1" kern="1200" dirty="0"/>
            <a:t>GUI</a:t>
          </a:r>
          <a:br>
            <a:rPr kumimoji="1" lang="en-US" altLang="ja-JP" sz="2000" b="1" kern="1200" dirty="0"/>
          </a:br>
          <a:r>
            <a:rPr kumimoji="1" lang="ja-JP" altLang="en-US" sz="2000" b="1" kern="1200" dirty="0"/>
            <a:t>プログラム</a:t>
          </a:r>
        </a:p>
      </dsp:txBody>
      <dsp:txXfrm>
        <a:off x="2547314" y="1690873"/>
        <a:ext cx="876987" cy="876987"/>
      </dsp:txXfrm>
    </dsp:sp>
    <dsp:sp modelId="{876A2C47-D88D-45AB-A23F-4E1E00916212}">
      <dsp:nvSpPr>
        <dsp:cNvPr id="0" name=""/>
        <dsp:cNvSpPr/>
      </dsp:nvSpPr>
      <dsp:spPr>
        <a:xfrm>
          <a:off x="1478218" y="578782"/>
          <a:ext cx="1240247" cy="1240247"/>
        </a:xfrm>
        <a:prstGeom prst="ellipse">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kumimoji="1" lang="ja-JP" altLang="en-US" sz="2000" b="1" kern="1200" dirty="0"/>
            <a:t>打刻</a:t>
          </a:r>
          <a:br>
            <a:rPr kumimoji="1" lang="en-US" altLang="ja-JP" sz="2000" b="1" kern="1200" dirty="0"/>
          </a:br>
          <a:r>
            <a:rPr kumimoji="1" lang="ja-JP" altLang="en-US" sz="2000" b="1" kern="1200" dirty="0"/>
            <a:t>プログラム</a:t>
          </a:r>
        </a:p>
      </dsp:txBody>
      <dsp:txXfrm>
        <a:off x="1659848" y="760412"/>
        <a:ext cx="876987" cy="876987"/>
      </dsp:txXfrm>
    </dsp:sp>
    <dsp:sp modelId="{97C82A2E-44CE-4D04-BCF1-5A3DC134C7E9}">
      <dsp:nvSpPr>
        <dsp:cNvPr id="0" name=""/>
        <dsp:cNvSpPr/>
      </dsp:nvSpPr>
      <dsp:spPr>
        <a:xfrm>
          <a:off x="2746026" y="278917"/>
          <a:ext cx="1240247" cy="1240247"/>
        </a:xfrm>
        <a:prstGeom prst="ellipse">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kumimoji="1" lang="ja-JP" altLang="en-US" sz="2000" b="1" kern="1200" dirty="0"/>
            <a:t>実行</a:t>
          </a:r>
          <a:br>
            <a:rPr kumimoji="1" lang="en-US" altLang="ja-JP" sz="2000" b="1" kern="1200" dirty="0"/>
          </a:br>
          <a:r>
            <a:rPr kumimoji="1" lang="ja-JP" altLang="en-US" sz="2000" b="1" kern="1200" dirty="0"/>
            <a:t>プログラム</a:t>
          </a:r>
        </a:p>
      </dsp:txBody>
      <dsp:txXfrm>
        <a:off x="2927656" y="460547"/>
        <a:ext cx="876987" cy="876987"/>
      </dsp:txXfrm>
    </dsp:sp>
    <dsp:sp modelId="{AAF911B7-C184-4579-A15B-A0733B511AA3}">
      <dsp:nvSpPr>
        <dsp:cNvPr id="0" name=""/>
        <dsp:cNvSpPr/>
      </dsp:nvSpPr>
      <dsp:spPr>
        <a:xfrm>
          <a:off x="926997" y="27561"/>
          <a:ext cx="3858547" cy="3086837"/>
        </a:xfrm>
        <a:prstGeom prst="funnel">
          <a:avLst/>
        </a:prstGeom>
        <a:solidFill>
          <a:schemeClr val="dk1">
            <a:alpha val="4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0A08EC-8E8B-41ED-823C-85D641873671}">
      <dsp:nvSpPr>
        <dsp:cNvPr id="0" name=""/>
        <dsp:cNvSpPr/>
      </dsp:nvSpPr>
      <dsp:spPr>
        <a:xfrm>
          <a:off x="5603" y="0"/>
          <a:ext cx="5390704" cy="2881176"/>
        </a:xfrm>
        <a:prstGeom prst="roundRect">
          <a:avLst>
            <a:gd name="adj" fmla="val 10000"/>
          </a:avLst>
        </a:prstGeom>
        <a:solidFill>
          <a:schemeClr val="dk1">
            <a:tint val="40000"/>
            <a:hueOff val="0"/>
            <a:satOff val="0"/>
            <a:lumOff val="0"/>
            <a:alphaOff val="0"/>
          </a:schemeClr>
        </a:solidFill>
        <a:ln w="19050">
          <a:solidFill>
            <a:schemeClr val="tx1"/>
          </a:solidFill>
        </a:ln>
        <a:effectLst/>
      </dsp:spPr>
      <dsp:style>
        <a:lnRef idx="0">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kumimoji="1" lang="ja-JP" altLang="en-US" sz="3100" b="1" kern="1200" dirty="0"/>
            <a:t>できたこと</a:t>
          </a:r>
        </a:p>
      </dsp:txBody>
      <dsp:txXfrm>
        <a:off x="5603" y="0"/>
        <a:ext cx="5390704" cy="864352"/>
      </dsp:txXfrm>
    </dsp:sp>
    <dsp:sp modelId="{702FB9C3-33EF-4039-9A1E-A8E43C78AA7F}">
      <dsp:nvSpPr>
        <dsp:cNvPr id="0" name=""/>
        <dsp:cNvSpPr/>
      </dsp:nvSpPr>
      <dsp:spPr>
        <a:xfrm>
          <a:off x="544674" y="885846"/>
          <a:ext cx="4312563" cy="770829"/>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51435" rIns="68580" bIns="51435" numCol="1" spcCol="1270" anchor="ctr" anchorCtr="0">
          <a:noAutofit/>
        </a:bodyPr>
        <a:lstStyle/>
        <a:p>
          <a:pPr marL="0" lvl="0" indent="0" algn="ctr" defTabSz="1200150">
            <a:lnSpc>
              <a:spcPct val="90000"/>
            </a:lnSpc>
            <a:spcBef>
              <a:spcPct val="0"/>
            </a:spcBef>
            <a:spcAft>
              <a:spcPct val="35000"/>
            </a:spcAft>
            <a:buNone/>
          </a:pPr>
          <a:r>
            <a:rPr kumimoji="1" lang="ja-JP" altLang="en-US" sz="2700" b="0" kern="1200" dirty="0"/>
            <a:t>◎検証目的を達成できた</a:t>
          </a:r>
        </a:p>
      </dsp:txBody>
      <dsp:txXfrm>
        <a:off x="567251" y="908423"/>
        <a:ext cx="4267409" cy="725675"/>
      </dsp:txXfrm>
    </dsp:sp>
    <dsp:sp modelId="{D98FAF6D-07F1-4CC4-B7FC-A597BC2823F0}">
      <dsp:nvSpPr>
        <dsp:cNvPr id="0" name=""/>
        <dsp:cNvSpPr/>
      </dsp:nvSpPr>
      <dsp:spPr>
        <a:xfrm>
          <a:off x="544674" y="1944793"/>
          <a:ext cx="4312563" cy="770829"/>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51435" rIns="68580" bIns="51435" numCol="1" spcCol="1270" anchor="ctr" anchorCtr="0">
          <a:noAutofit/>
        </a:bodyPr>
        <a:lstStyle/>
        <a:p>
          <a:pPr marL="0" lvl="0" indent="0" algn="ctr" defTabSz="1200150">
            <a:lnSpc>
              <a:spcPct val="90000"/>
            </a:lnSpc>
            <a:spcBef>
              <a:spcPct val="0"/>
            </a:spcBef>
            <a:spcAft>
              <a:spcPct val="35000"/>
            </a:spcAft>
            <a:buNone/>
          </a:pPr>
          <a:r>
            <a:rPr kumimoji="1" lang="ja-JP" altLang="en-US" sz="2700" b="0" kern="1200" dirty="0"/>
            <a:t>◎自力で作りきれた</a:t>
          </a:r>
          <a:endParaRPr kumimoji="1" lang="ja-JP" altLang="en-US" sz="2700" kern="1200" dirty="0"/>
        </a:p>
      </dsp:txBody>
      <dsp:txXfrm>
        <a:off x="567251" y="1967370"/>
        <a:ext cx="4267409" cy="725675"/>
      </dsp:txXfrm>
    </dsp:sp>
    <dsp:sp modelId="{2635FFD0-D93C-4BEC-B33D-95BF2E215D81}">
      <dsp:nvSpPr>
        <dsp:cNvPr id="0" name=""/>
        <dsp:cNvSpPr/>
      </dsp:nvSpPr>
      <dsp:spPr>
        <a:xfrm>
          <a:off x="5800610" y="0"/>
          <a:ext cx="5390704" cy="2881176"/>
        </a:xfrm>
        <a:prstGeom prst="roundRect">
          <a:avLst>
            <a:gd name="adj" fmla="val 10000"/>
          </a:avLst>
        </a:prstGeom>
        <a:solidFill>
          <a:schemeClr val="dk1">
            <a:tint val="40000"/>
            <a:hueOff val="0"/>
            <a:satOff val="0"/>
            <a:lumOff val="0"/>
            <a:alphaOff val="0"/>
          </a:schemeClr>
        </a:solidFill>
        <a:ln w="19050">
          <a:solidFill>
            <a:schemeClr val="tx1"/>
          </a:solidFill>
        </a:ln>
        <a:effectLst/>
      </dsp:spPr>
      <dsp:style>
        <a:lnRef idx="0">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kumimoji="1" lang="ja-JP" altLang="en-US" sz="3100" b="1" kern="1200" dirty="0"/>
            <a:t>できなかったこと</a:t>
          </a:r>
        </a:p>
      </dsp:txBody>
      <dsp:txXfrm>
        <a:off x="5800610" y="0"/>
        <a:ext cx="5390704" cy="864352"/>
      </dsp:txXfrm>
    </dsp:sp>
    <dsp:sp modelId="{B5B173DB-F897-43FA-B046-BB729DE9401D}">
      <dsp:nvSpPr>
        <dsp:cNvPr id="0" name=""/>
        <dsp:cNvSpPr/>
      </dsp:nvSpPr>
      <dsp:spPr>
        <a:xfrm>
          <a:off x="6339681" y="885846"/>
          <a:ext cx="4312563" cy="770829"/>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51435" rIns="68580" bIns="51435" numCol="1" spcCol="1270" anchor="ctr" anchorCtr="0">
          <a:noAutofit/>
        </a:bodyPr>
        <a:lstStyle/>
        <a:p>
          <a:pPr marL="0" lvl="0" indent="0" algn="ctr" defTabSz="1200150">
            <a:lnSpc>
              <a:spcPct val="90000"/>
            </a:lnSpc>
            <a:spcBef>
              <a:spcPct val="0"/>
            </a:spcBef>
            <a:spcAft>
              <a:spcPct val="35000"/>
            </a:spcAft>
            <a:buNone/>
          </a:pPr>
          <a:r>
            <a:rPr kumimoji="1" lang="en-US" altLang="ja-JP" sz="2700" kern="1200" dirty="0"/>
            <a:t>×</a:t>
          </a:r>
          <a:r>
            <a:rPr kumimoji="1" lang="ja-JP" altLang="en-US" sz="2700" kern="1200" dirty="0"/>
            <a:t>開発の計画を立てること</a:t>
          </a:r>
        </a:p>
      </dsp:txBody>
      <dsp:txXfrm>
        <a:off x="6362258" y="908423"/>
        <a:ext cx="4267409" cy="725675"/>
      </dsp:txXfrm>
    </dsp:sp>
    <dsp:sp modelId="{F17C4A07-2405-4761-94B3-DE53EFC59168}">
      <dsp:nvSpPr>
        <dsp:cNvPr id="0" name=""/>
        <dsp:cNvSpPr/>
      </dsp:nvSpPr>
      <dsp:spPr>
        <a:xfrm>
          <a:off x="6339681" y="1944793"/>
          <a:ext cx="4312563" cy="770829"/>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51435" rIns="68580" bIns="51435" numCol="1" spcCol="1270" anchor="ctr" anchorCtr="0">
          <a:noAutofit/>
        </a:bodyPr>
        <a:lstStyle/>
        <a:p>
          <a:pPr marL="0" lvl="0" indent="0" algn="ctr" defTabSz="1200150">
            <a:lnSpc>
              <a:spcPct val="90000"/>
            </a:lnSpc>
            <a:spcBef>
              <a:spcPct val="0"/>
            </a:spcBef>
            <a:spcAft>
              <a:spcPct val="35000"/>
            </a:spcAft>
            <a:buNone/>
          </a:pPr>
          <a:r>
            <a:rPr kumimoji="1" lang="en-US" altLang="ja-JP" sz="2700" kern="1200" dirty="0"/>
            <a:t>×</a:t>
          </a:r>
          <a:r>
            <a:rPr kumimoji="1" lang="ja-JP" altLang="en-US" sz="2700" kern="1200" dirty="0"/>
            <a:t>システムテスト</a:t>
          </a:r>
        </a:p>
      </dsp:txBody>
      <dsp:txXfrm>
        <a:off x="6362258" y="1967370"/>
        <a:ext cx="4267409" cy="72567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9CEAAA-2D9B-47FB-A913-7CEA3611AB4A}">
      <dsp:nvSpPr>
        <dsp:cNvPr id="0" name=""/>
        <dsp:cNvSpPr/>
      </dsp:nvSpPr>
      <dsp:spPr>
        <a:xfrm>
          <a:off x="862488" y="0"/>
          <a:ext cx="9774872" cy="2646038"/>
        </a:xfrm>
        <a:prstGeom prst="rightArrow">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B3E01F-4C4A-4392-8C1A-140A7B0F973A}">
      <dsp:nvSpPr>
        <dsp:cNvPr id="0" name=""/>
        <dsp:cNvSpPr/>
      </dsp:nvSpPr>
      <dsp:spPr>
        <a:xfrm>
          <a:off x="3983" y="793811"/>
          <a:ext cx="2735890" cy="1058415"/>
        </a:xfrm>
        <a:prstGeom prst="round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100000"/>
            </a:lnSpc>
            <a:spcBef>
              <a:spcPct val="0"/>
            </a:spcBef>
            <a:spcAft>
              <a:spcPct val="35000"/>
            </a:spcAft>
            <a:buNone/>
          </a:pPr>
          <a:r>
            <a:rPr kumimoji="1" lang="ja-JP" altLang="en-US" sz="1600" b="1" kern="1200" dirty="0"/>
            <a:t>開発環境構築</a:t>
          </a:r>
        </a:p>
      </dsp:txBody>
      <dsp:txXfrm>
        <a:off x="55651" y="845479"/>
        <a:ext cx="2632554" cy="955079"/>
      </dsp:txXfrm>
    </dsp:sp>
    <dsp:sp modelId="{33CCBB09-7E71-4500-B3B9-81AA52B9627B}">
      <dsp:nvSpPr>
        <dsp:cNvPr id="0" name=""/>
        <dsp:cNvSpPr/>
      </dsp:nvSpPr>
      <dsp:spPr>
        <a:xfrm>
          <a:off x="2922647" y="793811"/>
          <a:ext cx="2735890" cy="1058415"/>
        </a:xfrm>
        <a:prstGeom prst="round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100000"/>
            </a:lnSpc>
            <a:spcBef>
              <a:spcPct val="0"/>
            </a:spcBef>
            <a:spcAft>
              <a:spcPct val="35000"/>
            </a:spcAft>
            <a:buNone/>
          </a:pPr>
          <a:r>
            <a:rPr kumimoji="1" lang="en-US" altLang="ja-JP" sz="1600" b="1" kern="1200" dirty="0"/>
            <a:t>Selenium</a:t>
          </a:r>
          <a:r>
            <a:rPr kumimoji="1" lang="ja-JP" altLang="en-US" sz="1600" b="1" kern="1200" dirty="0"/>
            <a:t>を使って打刻のプログラムを書く</a:t>
          </a:r>
          <a:endParaRPr kumimoji="1" lang="en-US" altLang="ja-JP" sz="1600" b="1" kern="1200" dirty="0"/>
        </a:p>
      </dsp:txBody>
      <dsp:txXfrm>
        <a:off x="2974315" y="845479"/>
        <a:ext cx="2632554" cy="955079"/>
      </dsp:txXfrm>
    </dsp:sp>
    <dsp:sp modelId="{228D7CF9-3B90-45F6-B6A9-412532DE31CF}">
      <dsp:nvSpPr>
        <dsp:cNvPr id="0" name=""/>
        <dsp:cNvSpPr/>
      </dsp:nvSpPr>
      <dsp:spPr>
        <a:xfrm>
          <a:off x="5841311" y="793811"/>
          <a:ext cx="2735890" cy="1058415"/>
        </a:xfrm>
        <a:prstGeom prst="round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100000"/>
            </a:lnSpc>
            <a:spcBef>
              <a:spcPct val="0"/>
            </a:spcBef>
            <a:spcAft>
              <a:spcPct val="35000"/>
            </a:spcAft>
            <a:buNone/>
          </a:pPr>
          <a:r>
            <a:rPr kumimoji="1" lang="en-US" altLang="ja-JP" sz="1600" b="1" kern="1200" dirty="0"/>
            <a:t>tkinter</a:t>
          </a:r>
          <a:r>
            <a:rPr kumimoji="1" lang="ja-JP" altLang="en-US" sz="1600" b="1" kern="1200" dirty="0"/>
            <a:t>で</a:t>
          </a:r>
          <a:r>
            <a:rPr kumimoji="1" lang="en-US" altLang="ja-JP" sz="1600" b="1" kern="1200" dirty="0"/>
            <a:t>GUI</a:t>
          </a:r>
          <a:r>
            <a:rPr kumimoji="1" lang="ja-JP" altLang="en-US" sz="1600" b="1" kern="1200" dirty="0"/>
            <a:t>作成</a:t>
          </a:r>
        </a:p>
      </dsp:txBody>
      <dsp:txXfrm>
        <a:off x="5892979" y="845479"/>
        <a:ext cx="2632554" cy="955079"/>
      </dsp:txXfrm>
    </dsp:sp>
    <dsp:sp modelId="{0B877217-B317-4F2A-8AA1-6AF0FCFD4DEE}">
      <dsp:nvSpPr>
        <dsp:cNvPr id="0" name=""/>
        <dsp:cNvSpPr/>
      </dsp:nvSpPr>
      <dsp:spPr>
        <a:xfrm>
          <a:off x="8759975" y="793811"/>
          <a:ext cx="2735890" cy="1058415"/>
        </a:xfrm>
        <a:prstGeom prst="round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100000"/>
            </a:lnSpc>
            <a:spcBef>
              <a:spcPct val="0"/>
            </a:spcBef>
            <a:spcAft>
              <a:spcPct val="35000"/>
            </a:spcAft>
            <a:buNone/>
          </a:pPr>
          <a:r>
            <a:rPr kumimoji="1" lang="en-US" altLang="ja-JP" sz="1600" b="1" kern="1200" dirty="0"/>
            <a:t>pyinstaller</a:t>
          </a:r>
          <a:r>
            <a:rPr kumimoji="1" lang="ja-JP" altLang="en-US" sz="1600" b="1" kern="1200" dirty="0"/>
            <a:t>で</a:t>
          </a:r>
          <a:endParaRPr kumimoji="1" lang="en-US" altLang="ja-JP" sz="1600" b="1" kern="1200" dirty="0"/>
        </a:p>
        <a:p>
          <a:pPr marL="0" lvl="0" indent="0" algn="ctr" defTabSz="711200">
            <a:lnSpc>
              <a:spcPct val="100000"/>
            </a:lnSpc>
            <a:spcBef>
              <a:spcPct val="0"/>
            </a:spcBef>
            <a:spcAft>
              <a:spcPct val="35000"/>
            </a:spcAft>
            <a:buNone/>
          </a:pPr>
          <a:r>
            <a:rPr kumimoji="1" lang="en-US" altLang="ja-JP" sz="1600" b="1" kern="1200" dirty="0"/>
            <a:t>exe</a:t>
          </a:r>
          <a:r>
            <a:rPr kumimoji="1" lang="ja-JP" altLang="en-US" sz="1600" b="1" kern="1200" dirty="0"/>
            <a:t>化</a:t>
          </a:r>
        </a:p>
      </dsp:txBody>
      <dsp:txXfrm>
        <a:off x="8811643" y="845479"/>
        <a:ext cx="2632554" cy="955079"/>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0A08EC-8E8B-41ED-823C-85D641873671}">
      <dsp:nvSpPr>
        <dsp:cNvPr id="0" name=""/>
        <dsp:cNvSpPr/>
      </dsp:nvSpPr>
      <dsp:spPr>
        <a:xfrm>
          <a:off x="4651" y="0"/>
          <a:ext cx="4474182" cy="2214224"/>
        </a:xfrm>
        <a:prstGeom prst="roundRect">
          <a:avLst>
            <a:gd name="adj" fmla="val 10000"/>
          </a:avLst>
        </a:prstGeom>
        <a:solidFill>
          <a:schemeClr val="dk1">
            <a:tint val="40000"/>
            <a:hueOff val="0"/>
            <a:satOff val="0"/>
            <a:lumOff val="0"/>
            <a:alphaOff val="0"/>
          </a:schemeClr>
        </a:solidFill>
        <a:ln w="19050">
          <a:solidFill>
            <a:schemeClr val="tx1"/>
          </a:solidFill>
        </a:ln>
        <a:effectLst/>
      </dsp:spPr>
      <dsp:style>
        <a:lnRef idx="0">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kumimoji="1" lang="ja-JP" altLang="en-US" sz="2400" b="1" kern="1200" dirty="0"/>
            <a:t>できたこと</a:t>
          </a:r>
        </a:p>
      </dsp:txBody>
      <dsp:txXfrm>
        <a:off x="4651" y="0"/>
        <a:ext cx="4474182" cy="664267"/>
      </dsp:txXfrm>
    </dsp:sp>
    <dsp:sp modelId="{702FB9C3-33EF-4039-9A1E-A8E43C78AA7F}">
      <dsp:nvSpPr>
        <dsp:cNvPr id="0" name=""/>
        <dsp:cNvSpPr/>
      </dsp:nvSpPr>
      <dsp:spPr>
        <a:xfrm>
          <a:off x="452069" y="680785"/>
          <a:ext cx="3579345" cy="592393"/>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marL="0" lvl="0" indent="0" algn="ctr" defTabSz="977900">
            <a:lnSpc>
              <a:spcPct val="90000"/>
            </a:lnSpc>
            <a:spcBef>
              <a:spcPct val="0"/>
            </a:spcBef>
            <a:spcAft>
              <a:spcPct val="35000"/>
            </a:spcAft>
            <a:buNone/>
          </a:pPr>
          <a:r>
            <a:rPr kumimoji="1" lang="ja-JP" altLang="en-US" sz="2200" b="0" kern="1200" dirty="0"/>
            <a:t>◎検証目的を達成できた</a:t>
          </a:r>
        </a:p>
      </dsp:txBody>
      <dsp:txXfrm>
        <a:off x="469420" y="698136"/>
        <a:ext cx="3544643" cy="557691"/>
      </dsp:txXfrm>
    </dsp:sp>
    <dsp:sp modelId="{D98FAF6D-07F1-4CC4-B7FC-A597BC2823F0}">
      <dsp:nvSpPr>
        <dsp:cNvPr id="0" name=""/>
        <dsp:cNvSpPr/>
      </dsp:nvSpPr>
      <dsp:spPr>
        <a:xfrm>
          <a:off x="452069" y="1494601"/>
          <a:ext cx="3579345" cy="592393"/>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marL="0" lvl="0" indent="0" algn="ctr" defTabSz="977900">
            <a:lnSpc>
              <a:spcPct val="90000"/>
            </a:lnSpc>
            <a:spcBef>
              <a:spcPct val="0"/>
            </a:spcBef>
            <a:spcAft>
              <a:spcPct val="35000"/>
            </a:spcAft>
            <a:buNone/>
          </a:pPr>
          <a:r>
            <a:rPr kumimoji="1" lang="ja-JP" altLang="en-US" sz="2200" b="0" kern="1200" dirty="0"/>
            <a:t>◎自力で作りきれた</a:t>
          </a:r>
          <a:endParaRPr kumimoji="1" lang="ja-JP" altLang="en-US" sz="2200" kern="1200" dirty="0"/>
        </a:p>
      </dsp:txBody>
      <dsp:txXfrm>
        <a:off x="469420" y="1511952"/>
        <a:ext cx="3544643" cy="557691"/>
      </dsp:txXfrm>
    </dsp:sp>
    <dsp:sp modelId="{2635FFD0-D93C-4BEC-B33D-95BF2E215D81}">
      <dsp:nvSpPr>
        <dsp:cNvPr id="0" name=""/>
        <dsp:cNvSpPr/>
      </dsp:nvSpPr>
      <dsp:spPr>
        <a:xfrm>
          <a:off x="4814396" y="0"/>
          <a:ext cx="4474182" cy="2214224"/>
        </a:xfrm>
        <a:prstGeom prst="roundRect">
          <a:avLst>
            <a:gd name="adj" fmla="val 10000"/>
          </a:avLst>
        </a:prstGeom>
        <a:solidFill>
          <a:schemeClr val="dk1">
            <a:tint val="40000"/>
            <a:hueOff val="0"/>
            <a:satOff val="0"/>
            <a:lumOff val="0"/>
            <a:alphaOff val="0"/>
          </a:schemeClr>
        </a:solidFill>
        <a:ln w="19050">
          <a:solidFill>
            <a:schemeClr val="tx1"/>
          </a:solidFill>
        </a:ln>
        <a:effectLst/>
      </dsp:spPr>
      <dsp:style>
        <a:lnRef idx="0">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kumimoji="1" lang="ja-JP" altLang="en-US" sz="2400" b="1" kern="1200" dirty="0"/>
            <a:t>できなかったこと</a:t>
          </a:r>
        </a:p>
      </dsp:txBody>
      <dsp:txXfrm>
        <a:off x="4814396" y="0"/>
        <a:ext cx="4474182" cy="664267"/>
      </dsp:txXfrm>
    </dsp:sp>
    <dsp:sp modelId="{B5B173DB-F897-43FA-B046-BB729DE9401D}">
      <dsp:nvSpPr>
        <dsp:cNvPr id="0" name=""/>
        <dsp:cNvSpPr/>
      </dsp:nvSpPr>
      <dsp:spPr>
        <a:xfrm>
          <a:off x="5261815" y="680785"/>
          <a:ext cx="3579345" cy="592393"/>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marL="0" lvl="0" indent="0" algn="ctr" defTabSz="977900">
            <a:lnSpc>
              <a:spcPct val="90000"/>
            </a:lnSpc>
            <a:spcBef>
              <a:spcPct val="0"/>
            </a:spcBef>
            <a:spcAft>
              <a:spcPct val="35000"/>
            </a:spcAft>
            <a:buNone/>
          </a:pPr>
          <a:r>
            <a:rPr kumimoji="1" lang="en-US" altLang="ja-JP" sz="2200" kern="1200" dirty="0"/>
            <a:t>×</a:t>
          </a:r>
          <a:r>
            <a:rPr kumimoji="1" lang="ja-JP" altLang="en-US" sz="2200" kern="1200" dirty="0"/>
            <a:t>開発の計画を立てること</a:t>
          </a:r>
        </a:p>
      </dsp:txBody>
      <dsp:txXfrm>
        <a:off x="5279166" y="698136"/>
        <a:ext cx="3544643" cy="557691"/>
      </dsp:txXfrm>
    </dsp:sp>
    <dsp:sp modelId="{F17C4A07-2405-4761-94B3-DE53EFC59168}">
      <dsp:nvSpPr>
        <dsp:cNvPr id="0" name=""/>
        <dsp:cNvSpPr/>
      </dsp:nvSpPr>
      <dsp:spPr>
        <a:xfrm>
          <a:off x="5261815" y="1494601"/>
          <a:ext cx="3579345" cy="592393"/>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marL="0" lvl="0" indent="0" algn="ctr" defTabSz="977900">
            <a:lnSpc>
              <a:spcPct val="90000"/>
            </a:lnSpc>
            <a:spcBef>
              <a:spcPct val="0"/>
            </a:spcBef>
            <a:spcAft>
              <a:spcPct val="35000"/>
            </a:spcAft>
            <a:buNone/>
          </a:pPr>
          <a:r>
            <a:rPr kumimoji="1" lang="en-US" altLang="ja-JP" sz="2200" kern="1200" dirty="0"/>
            <a:t>×</a:t>
          </a:r>
          <a:r>
            <a:rPr kumimoji="1" lang="ja-JP" altLang="en-US" sz="2200" kern="1200" dirty="0"/>
            <a:t>システムテスト</a:t>
          </a:r>
        </a:p>
      </dsp:txBody>
      <dsp:txXfrm>
        <a:off x="5279166" y="1511952"/>
        <a:ext cx="3544643" cy="55769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E44EA0-7160-40AD-B270-ECE7EBAA78E4}">
      <dsp:nvSpPr>
        <dsp:cNvPr id="0" name=""/>
        <dsp:cNvSpPr/>
      </dsp:nvSpPr>
      <dsp:spPr>
        <a:xfrm>
          <a:off x="0" y="865269"/>
          <a:ext cx="11499850" cy="1216800"/>
        </a:xfrm>
        <a:prstGeom prst="round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kumimoji="1" lang="ja-JP" altLang="en-US" sz="2800" b="1" kern="1200" dirty="0">
              <a:latin typeface="+mn-lt"/>
            </a:rPr>
            <a:t>クラス図とシーケンス図を作成</a:t>
          </a:r>
          <a:endParaRPr kumimoji="1" lang="ja-JP" altLang="en-US" sz="2800" kern="1200" dirty="0">
            <a:latin typeface="+mn-lt"/>
          </a:endParaRPr>
        </a:p>
      </dsp:txBody>
      <dsp:txXfrm>
        <a:off x="59399" y="924668"/>
        <a:ext cx="11381052" cy="1098002"/>
      </dsp:txXfrm>
    </dsp:sp>
    <dsp:sp modelId="{28437103-026C-44C7-82D3-2CB286C67812}">
      <dsp:nvSpPr>
        <dsp:cNvPr id="0" name=""/>
        <dsp:cNvSpPr/>
      </dsp:nvSpPr>
      <dsp:spPr>
        <a:xfrm>
          <a:off x="0" y="2269269"/>
          <a:ext cx="11499850" cy="1216800"/>
        </a:xfrm>
        <a:prstGeom prst="round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kumimoji="1" lang="ja-JP" altLang="en-US" sz="2800" b="1" kern="1200" dirty="0">
              <a:latin typeface="+mn-lt"/>
            </a:rPr>
            <a:t>技術検証①で開発した打刻自動化アプリを</a:t>
          </a:r>
          <a:r>
            <a:rPr kumimoji="1" lang="en-US" altLang="ja-JP" sz="2800" b="1" kern="1200" dirty="0">
              <a:latin typeface="+mn-lt"/>
            </a:rPr>
            <a:t>Java</a:t>
          </a:r>
          <a:r>
            <a:rPr kumimoji="1" lang="ja-JP" altLang="en-US" sz="2800" b="1" kern="1200" dirty="0">
              <a:latin typeface="+mn-lt"/>
            </a:rPr>
            <a:t>でフルリプレイス</a:t>
          </a:r>
        </a:p>
      </dsp:txBody>
      <dsp:txXfrm>
        <a:off x="59399" y="2328668"/>
        <a:ext cx="11381052" cy="10980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9CEAAA-2D9B-47FB-A913-7CEA3611AB4A}">
      <dsp:nvSpPr>
        <dsp:cNvPr id="0" name=""/>
        <dsp:cNvSpPr/>
      </dsp:nvSpPr>
      <dsp:spPr>
        <a:xfrm>
          <a:off x="862488" y="0"/>
          <a:ext cx="9774872" cy="4351338"/>
        </a:xfrm>
        <a:prstGeom prst="rightArrow">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B3E01F-4C4A-4392-8C1A-140A7B0F973A}">
      <dsp:nvSpPr>
        <dsp:cNvPr id="0" name=""/>
        <dsp:cNvSpPr/>
      </dsp:nvSpPr>
      <dsp:spPr>
        <a:xfrm>
          <a:off x="789" y="1305401"/>
          <a:ext cx="2765493" cy="1740535"/>
        </a:xfrm>
        <a:prstGeom prst="round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100000"/>
            </a:lnSpc>
            <a:spcBef>
              <a:spcPct val="0"/>
            </a:spcBef>
            <a:spcAft>
              <a:spcPct val="35000"/>
            </a:spcAft>
            <a:buNone/>
          </a:pPr>
          <a:r>
            <a:rPr kumimoji="1" lang="ja-JP" altLang="en-US" sz="2300" b="1" kern="1200" dirty="0"/>
            <a:t>設計</a:t>
          </a:r>
        </a:p>
      </dsp:txBody>
      <dsp:txXfrm>
        <a:off x="85755" y="1390367"/>
        <a:ext cx="2595561" cy="1570603"/>
      </dsp:txXfrm>
    </dsp:sp>
    <dsp:sp modelId="{33CCBB09-7E71-4500-B3B9-81AA52B9627B}">
      <dsp:nvSpPr>
        <dsp:cNvPr id="0" name=""/>
        <dsp:cNvSpPr/>
      </dsp:nvSpPr>
      <dsp:spPr>
        <a:xfrm>
          <a:off x="2911715" y="1305401"/>
          <a:ext cx="2765493" cy="1740535"/>
        </a:xfrm>
        <a:prstGeom prst="round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100000"/>
            </a:lnSpc>
            <a:spcBef>
              <a:spcPct val="0"/>
            </a:spcBef>
            <a:spcAft>
              <a:spcPct val="35000"/>
            </a:spcAft>
            <a:buNone/>
          </a:pPr>
          <a:r>
            <a:rPr kumimoji="1" lang="ja-JP" altLang="en-US" sz="2300" b="1" kern="1200" dirty="0"/>
            <a:t>打刻処理の実装</a:t>
          </a:r>
          <a:endParaRPr kumimoji="1" lang="en-US" altLang="ja-JP" sz="2300" b="1" kern="1200" dirty="0"/>
        </a:p>
      </dsp:txBody>
      <dsp:txXfrm>
        <a:off x="2996681" y="1390367"/>
        <a:ext cx="2595561" cy="1570603"/>
      </dsp:txXfrm>
    </dsp:sp>
    <dsp:sp modelId="{228D7CF9-3B90-45F6-B6A9-412532DE31CF}">
      <dsp:nvSpPr>
        <dsp:cNvPr id="0" name=""/>
        <dsp:cNvSpPr/>
      </dsp:nvSpPr>
      <dsp:spPr>
        <a:xfrm>
          <a:off x="5822641" y="1305401"/>
          <a:ext cx="2765493" cy="1740535"/>
        </a:xfrm>
        <a:prstGeom prst="round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100000"/>
            </a:lnSpc>
            <a:spcBef>
              <a:spcPct val="0"/>
            </a:spcBef>
            <a:spcAft>
              <a:spcPct val="35000"/>
            </a:spcAft>
            <a:buNone/>
          </a:pPr>
          <a:r>
            <a:rPr kumimoji="1" lang="ja-JP" altLang="en-US" sz="2300" b="1" kern="1200" dirty="0"/>
            <a:t>ログイン情報の保存・更新を実装</a:t>
          </a:r>
        </a:p>
      </dsp:txBody>
      <dsp:txXfrm>
        <a:off x="5907607" y="1390367"/>
        <a:ext cx="2595561" cy="1570603"/>
      </dsp:txXfrm>
    </dsp:sp>
    <dsp:sp modelId="{0B877217-B317-4F2A-8AA1-6AF0FCFD4DEE}">
      <dsp:nvSpPr>
        <dsp:cNvPr id="0" name=""/>
        <dsp:cNvSpPr/>
      </dsp:nvSpPr>
      <dsp:spPr>
        <a:xfrm>
          <a:off x="8733567" y="1305401"/>
          <a:ext cx="2765493" cy="1740535"/>
        </a:xfrm>
        <a:prstGeom prst="round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100000"/>
            </a:lnSpc>
            <a:spcBef>
              <a:spcPct val="0"/>
            </a:spcBef>
            <a:spcAft>
              <a:spcPct val="35000"/>
            </a:spcAft>
            <a:buNone/>
          </a:pPr>
          <a:r>
            <a:rPr kumimoji="1" lang="en-US" altLang="ja-JP" sz="2300" b="1" kern="1200" dirty="0"/>
            <a:t>GUI</a:t>
          </a:r>
          <a:r>
            <a:rPr kumimoji="1" lang="ja-JP" altLang="en-US" sz="2300" b="1" kern="1200" dirty="0"/>
            <a:t>作成</a:t>
          </a:r>
        </a:p>
      </dsp:txBody>
      <dsp:txXfrm>
        <a:off x="8818533" y="1390367"/>
        <a:ext cx="2595561" cy="157060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9CEAAA-2D9B-47FB-A913-7CEA3611AB4A}">
      <dsp:nvSpPr>
        <dsp:cNvPr id="0" name=""/>
        <dsp:cNvSpPr/>
      </dsp:nvSpPr>
      <dsp:spPr>
        <a:xfrm>
          <a:off x="30504" y="0"/>
          <a:ext cx="11458990" cy="1962402"/>
        </a:xfrm>
        <a:prstGeom prst="rightArrow">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B3E01F-4C4A-4392-8C1A-140A7B0F973A}">
      <dsp:nvSpPr>
        <dsp:cNvPr id="0" name=""/>
        <dsp:cNvSpPr/>
      </dsp:nvSpPr>
      <dsp:spPr>
        <a:xfrm>
          <a:off x="730710" y="377385"/>
          <a:ext cx="4407298" cy="1207630"/>
        </a:xfrm>
        <a:prstGeom prst="roundRect">
          <a:avLst/>
        </a:prstGeom>
        <a:solidFill>
          <a:schemeClr val="lt1">
            <a:hueOff val="0"/>
            <a:satOff val="0"/>
            <a:lumOff val="0"/>
            <a:alphaOff val="0"/>
          </a:schemeClr>
        </a:solidFill>
        <a:ln w="381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100000"/>
            </a:lnSpc>
            <a:spcBef>
              <a:spcPct val="0"/>
            </a:spcBef>
            <a:spcAft>
              <a:spcPct val="35000"/>
            </a:spcAft>
            <a:buNone/>
          </a:pPr>
          <a:r>
            <a:rPr kumimoji="1" lang="ja-JP" altLang="en-US" sz="3200" b="1" kern="1200" dirty="0"/>
            <a:t>開発環境構築</a:t>
          </a:r>
        </a:p>
      </dsp:txBody>
      <dsp:txXfrm>
        <a:off x="789662" y="436337"/>
        <a:ext cx="4289394" cy="1089726"/>
      </dsp:txXfrm>
    </dsp:sp>
    <dsp:sp modelId="{33CCBB09-7E71-4500-B3B9-81AA52B9627B}">
      <dsp:nvSpPr>
        <dsp:cNvPr id="0" name=""/>
        <dsp:cNvSpPr/>
      </dsp:nvSpPr>
      <dsp:spPr>
        <a:xfrm>
          <a:off x="5482080" y="679293"/>
          <a:ext cx="1574035" cy="603815"/>
        </a:xfrm>
        <a:prstGeom prst="round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100000"/>
            </a:lnSpc>
            <a:spcBef>
              <a:spcPct val="0"/>
            </a:spcBef>
            <a:spcAft>
              <a:spcPct val="35000"/>
            </a:spcAft>
            <a:buNone/>
          </a:pPr>
          <a:r>
            <a:rPr kumimoji="1" lang="en-US" altLang="ja-JP" sz="900" b="1" kern="1200" dirty="0"/>
            <a:t>Selenium</a:t>
          </a:r>
          <a:r>
            <a:rPr kumimoji="1" lang="ja-JP" altLang="en-US" sz="900" b="1" kern="1200" dirty="0"/>
            <a:t>を使って</a:t>
          </a:r>
          <a:endParaRPr kumimoji="1" lang="en-US" altLang="ja-JP" sz="900" b="1" kern="1200" dirty="0"/>
        </a:p>
        <a:p>
          <a:pPr marL="0" lvl="0" indent="0" algn="ctr" defTabSz="400050">
            <a:lnSpc>
              <a:spcPct val="100000"/>
            </a:lnSpc>
            <a:spcBef>
              <a:spcPct val="0"/>
            </a:spcBef>
            <a:spcAft>
              <a:spcPct val="35000"/>
            </a:spcAft>
            <a:buNone/>
          </a:pPr>
          <a:r>
            <a:rPr kumimoji="1" lang="ja-JP" altLang="en-US" sz="900" b="1" kern="1200" dirty="0"/>
            <a:t>打刻のプログラムを書く</a:t>
          </a:r>
          <a:endParaRPr kumimoji="1" lang="en-US" altLang="ja-JP" sz="900" b="1" kern="1200" dirty="0"/>
        </a:p>
      </dsp:txBody>
      <dsp:txXfrm>
        <a:off x="5511556" y="708769"/>
        <a:ext cx="1515083" cy="544863"/>
      </dsp:txXfrm>
    </dsp:sp>
    <dsp:sp modelId="{228D7CF9-3B90-45F6-B6A9-412532DE31CF}">
      <dsp:nvSpPr>
        <dsp:cNvPr id="0" name=""/>
        <dsp:cNvSpPr/>
      </dsp:nvSpPr>
      <dsp:spPr>
        <a:xfrm>
          <a:off x="7297147" y="679293"/>
          <a:ext cx="1574035" cy="603815"/>
        </a:xfrm>
        <a:prstGeom prst="round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100000"/>
            </a:lnSpc>
            <a:spcBef>
              <a:spcPct val="0"/>
            </a:spcBef>
            <a:spcAft>
              <a:spcPct val="35000"/>
            </a:spcAft>
            <a:buNone/>
          </a:pPr>
          <a:r>
            <a:rPr kumimoji="1" lang="en-US" altLang="ja-JP" sz="900" b="1" kern="1200" dirty="0"/>
            <a:t>tkinter</a:t>
          </a:r>
          <a:r>
            <a:rPr kumimoji="1" lang="ja-JP" altLang="en-US" sz="900" b="1" kern="1200" dirty="0"/>
            <a:t>で</a:t>
          </a:r>
          <a:r>
            <a:rPr kumimoji="1" lang="en-US" altLang="ja-JP" sz="900" b="1" kern="1200" dirty="0"/>
            <a:t>GUI</a:t>
          </a:r>
          <a:r>
            <a:rPr kumimoji="1" lang="ja-JP" altLang="en-US" sz="900" b="1" kern="1200" dirty="0"/>
            <a:t>作成</a:t>
          </a:r>
        </a:p>
      </dsp:txBody>
      <dsp:txXfrm>
        <a:off x="7326623" y="708769"/>
        <a:ext cx="1515083" cy="544863"/>
      </dsp:txXfrm>
    </dsp:sp>
    <dsp:sp modelId="{0B877217-B317-4F2A-8AA1-6AF0FCFD4DEE}">
      <dsp:nvSpPr>
        <dsp:cNvPr id="0" name=""/>
        <dsp:cNvSpPr/>
      </dsp:nvSpPr>
      <dsp:spPr>
        <a:xfrm>
          <a:off x="9112213" y="679293"/>
          <a:ext cx="1574035" cy="603815"/>
        </a:xfrm>
        <a:prstGeom prst="round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100000"/>
            </a:lnSpc>
            <a:spcBef>
              <a:spcPct val="0"/>
            </a:spcBef>
            <a:spcAft>
              <a:spcPct val="35000"/>
            </a:spcAft>
            <a:buNone/>
          </a:pPr>
          <a:r>
            <a:rPr kumimoji="1" lang="en-US" altLang="ja-JP" sz="900" b="1" kern="1200" dirty="0"/>
            <a:t>pyinstaller</a:t>
          </a:r>
          <a:r>
            <a:rPr kumimoji="1" lang="ja-JP" altLang="en-US" sz="900" b="1" kern="1200" dirty="0"/>
            <a:t>で</a:t>
          </a:r>
          <a:endParaRPr kumimoji="1" lang="en-US" altLang="ja-JP" sz="900" b="1" kern="1200" dirty="0"/>
        </a:p>
        <a:p>
          <a:pPr marL="0" lvl="0" indent="0" algn="ctr" defTabSz="400050">
            <a:lnSpc>
              <a:spcPct val="100000"/>
            </a:lnSpc>
            <a:spcBef>
              <a:spcPct val="0"/>
            </a:spcBef>
            <a:spcAft>
              <a:spcPct val="35000"/>
            </a:spcAft>
            <a:buNone/>
          </a:pPr>
          <a:r>
            <a:rPr kumimoji="1" lang="en-US" altLang="ja-JP" sz="900" b="1" kern="1200" dirty="0"/>
            <a:t>exe</a:t>
          </a:r>
          <a:r>
            <a:rPr kumimoji="1" lang="ja-JP" altLang="en-US" sz="900" b="1" kern="1200" dirty="0"/>
            <a:t>化</a:t>
          </a:r>
        </a:p>
      </dsp:txBody>
      <dsp:txXfrm>
        <a:off x="9141689" y="708769"/>
        <a:ext cx="1515083" cy="54486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9CEAAA-2D9B-47FB-A913-7CEA3611AB4A}">
      <dsp:nvSpPr>
        <dsp:cNvPr id="0" name=""/>
        <dsp:cNvSpPr/>
      </dsp:nvSpPr>
      <dsp:spPr>
        <a:xfrm>
          <a:off x="30504" y="0"/>
          <a:ext cx="11458990" cy="1962402"/>
        </a:xfrm>
        <a:prstGeom prst="rightArrow">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B3E01F-4C4A-4392-8C1A-140A7B0F973A}">
      <dsp:nvSpPr>
        <dsp:cNvPr id="0" name=""/>
        <dsp:cNvSpPr/>
      </dsp:nvSpPr>
      <dsp:spPr>
        <a:xfrm>
          <a:off x="730710" y="377385"/>
          <a:ext cx="4407298" cy="1207630"/>
        </a:xfrm>
        <a:prstGeom prst="roundRect">
          <a:avLst/>
        </a:prstGeom>
        <a:solidFill>
          <a:schemeClr val="lt1">
            <a:hueOff val="0"/>
            <a:satOff val="0"/>
            <a:lumOff val="0"/>
            <a:alphaOff val="0"/>
          </a:schemeClr>
        </a:solidFill>
        <a:ln w="381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100000"/>
            </a:lnSpc>
            <a:spcBef>
              <a:spcPct val="0"/>
            </a:spcBef>
            <a:spcAft>
              <a:spcPct val="35000"/>
            </a:spcAft>
            <a:buNone/>
          </a:pPr>
          <a:r>
            <a:rPr kumimoji="1" lang="ja-JP" altLang="en-US" sz="3200" b="1" kern="1200" dirty="0"/>
            <a:t>開発環境構築</a:t>
          </a:r>
        </a:p>
      </dsp:txBody>
      <dsp:txXfrm>
        <a:off x="789662" y="436337"/>
        <a:ext cx="4289394" cy="1089726"/>
      </dsp:txXfrm>
    </dsp:sp>
    <dsp:sp modelId="{33CCBB09-7E71-4500-B3B9-81AA52B9627B}">
      <dsp:nvSpPr>
        <dsp:cNvPr id="0" name=""/>
        <dsp:cNvSpPr/>
      </dsp:nvSpPr>
      <dsp:spPr>
        <a:xfrm>
          <a:off x="5482080" y="679293"/>
          <a:ext cx="1574035" cy="603815"/>
        </a:xfrm>
        <a:prstGeom prst="round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100000"/>
            </a:lnSpc>
            <a:spcBef>
              <a:spcPct val="0"/>
            </a:spcBef>
            <a:spcAft>
              <a:spcPct val="35000"/>
            </a:spcAft>
            <a:buNone/>
          </a:pPr>
          <a:r>
            <a:rPr kumimoji="1" lang="en-US" altLang="ja-JP" sz="900" b="1" kern="1200" dirty="0"/>
            <a:t>Selenium</a:t>
          </a:r>
          <a:r>
            <a:rPr kumimoji="1" lang="ja-JP" altLang="en-US" sz="900" b="1" kern="1200" dirty="0"/>
            <a:t>を使って</a:t>
          </a:r>
          <a:endParaRPr kumimoji="1" lang="en-US" altLang="ja-JP" sz="900" b="1" kern="1200" dirty="0"/>
        </a:p>
        <a:p>
          <a:pPr marL="0" lvl="0" indent="0" algn="ctr" defTabSz="400050">
            <a:lnSpc>
              <a:spcPct val="100000"/>
            </a:lnSpc>
            <a:spcBef>
              <a:spcPct val="0"/>
            </a:spcBef>
            <a:spcAft>
              <a:spcPct val="35000"/>
            </a:spcAft>
            <a:buNone/>
          </a:pPr>
          <a:r>
            <a:rPr kumimoji="1" lang="ja-JP" altLang="en-US" sz="900" b="1" kern="1200" dirty="0"/>
            <a:t>打刻のプログラムを書く</a:t>
          </a:r>
          <a:endParaRPr kumimoji="1" lang="en-US" altLang="ja-JP" sz="900" b="1" kern="1200" dirty="0"/>
        </a:p>
      </dsp:txBody>
      <dsp:txXfrm>
        <a:off x="5511556" y="708769"/>
        <a:ext cx="1515083" cy="544863"/>
      </dsp:txXfrm>
    </dsp:sp>
    <dsp:sp modelId="{228D7CF9-3B90-45F6-B6A9-412532DE31CF}">
      <dsp:nvSpPr>
        <dsp:cNvPr id="0" name=""/>
        <dsp:cNvSpPr/>
      </dsp:nvSpPr>
      <dsp:spPr>
        <a:xfrm>
          <a:off x="7297147" y="679293"/>
          <a:ext cx="1574035" cy="603815"/>
        </a:xfrm>
        <a:prstGeom prst="round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100000"/>
            </a:lnSpc>
            <a:spcBef>
              <a:spcPct val="0"/>
            </a:spcBef>
            <a:spcAft>
              <a:spcPct val="35000"/>
            </a:spcAft>
            <a:buNone/>
          </a:pPr>
          <a:r>
            <a:rPr kumimoji="1" lang="en-US" altLang="ja-JP" sz="900" b="1" kern="1200" dirty="0"/>
            <a:t>tkinter</a:t>
          </a:r>
          <a:r>
            <a:rPr kumimoji="1" lang="ja-JP" altLang="en-US" sz="900" b="1" kern="1200" dirty="0"/>
            <a:t>で</a:t>
          </a:r>
          <a:r>
            <a:rPr kumimoji="1" lang="en-US" altLang="ja-JP" sz="900" b="1" kern="1200" dirty="0"/>
            <a:t>GUI</a:t>
          </a:r>
          <a:r>
            <a:rPr kumimoji="1" lang="ja-JP" altLang="en-US" sz="900" b="1" kern="1200" dirty="0"/>
            <a:t>作成</a:t>
          </a:r>
        </a:p>
      </dsp:txBody>
      <dsp:txXfrm>
        <a:off x="7326623" y="708769"/>
        <a:ext cx="1515083" cy="544863"/>
      </dsp:txXfrm>
    </dsp:sp>
    <dsp:sp modelId="{0B877217-B317-4F2A-8AA1-6AF0FCFD4DEE}">
      <dsp:nvSpPr>
        <dsp:cNvPr id="0" name=""/>
        <dsp:cNvSpPr/>
      </dsp:nvSpPr>
      <dsp:spPr>
        <a:xfrm>
          <a:off x="9112213" y="679293"/>
          <a:ext cx="1574035" cy="603815"/>
        </a:xfrm>
        <a:prstGeom prst="round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100000"/>
            </a:lnSpc>
            <a:spcBef>
              <a:spcPct val="0"/>
            </a:spcBef>
            <a:spcAft>
              <a:spcPct val="35000"/>
            </a:spcAft>
            <a:buNone/>
          </a:pPr>
          <a:r>
            <a:rPr kumimoji="1" lang="en-US" altLang="ja-JP" sz="900" b="1" kern="1200" dirty="0"/>
            <a:t>pyinstaller</a:t>
          </a:r>
          <a:r>
            <a:rPr kumimoji="1" lang="ja-JP" altLang="en-US" sz="900" b="1" kern="1200" dirty="0"/>
            <a:t>で</a:t>
          </a:r>
          <a:endParaRPr kumimoji="1" lang="en-US" altLang="ja-JP" sz="900" b="1" kern="1200" dirty="0"/>
        </a:p>
        <a:p>
          <a:pPr marL="0" lvl="0" indent="0" algn="ctr" defTabSz="400050">
            <a:lnSpc>
              <a:spcPct val="100000"/>
            </a:lnSpc>
            <a:spcBef>
              <a:spcPct val="0"/>
            </a:spcBef>
            <a:spcAft>
              <a:spcPct val="35000"/>
            </a:spcAft>
            <a:buNone/>
          </a:pPr>
          <a:r>
            <a:rPr kumimoji="1" lang="en-US" altLang="ja-JP" sz="900" b="1" kern="1200" dirty="0"/>
            <a:t>exe</a:t>
          </a:r>
          <a:r>
            <a:rPr kumimoji="1" lang="ja-JP" altLang="en-US" sz="900" b="1" kern="1200" dirty="0"/>
            <a:t>化</a:t>
          </a:r>
        </a:p>
      </dsp:txBody>
      <dsp:txXfrm>
        <a:off x="9141689" y="708769"/>
        <a:ext cx="1515083" cy="54486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9CEAAA-2D9B-47FB-A913-7CEA3611AB4A}">
      <dsp:nvSpPr>
        <dsp:cNvPr id="0" name=""/>
        <dsp:cNvSpPr/>
      </dsp:nvSpPr>
      <dsp:spPr>
        <a:xfrm>
          <a:off x="2" y="0"/>
          <a:ext cx="11519994" cy="1909800"/>
        </a:xfrm>
        <a:prstGeom prst="rightArrow">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B3E01F-4C4A-4392-8C1A-140A7B0F973A}">
      <dsp:nvSpPr>
        <dsp:cNvPr id="0" name=""/>
        <dsp:cNvSpPr/>
      </dsp:nvSpPr>
      <dsp:spPr>
        <a:xfrm>
          <a:off x="0" y="661084"/>
          <a:ext cx="1807400" cy="587630"/>
        </a:xfrm>
        <a:prstGeom prst="round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100000"/>
            </a:lnSpc>
            <a:spcBef>
              <a:spcPct val="0"/>
            </a:spcBef>
            <a:spcAft>
              <a:spcPct val="35000"/>
            </a:spcAft>
            <a:buNone/>
          </a:pPr>
          <a:r>
            <a:rPr kumimoji="1" lang="ja-JP" altLang="en-US" sz="1100" b="1" kern="1200" dirty="0"/>
            <a:t>開発環境構築</a:t>
          </a:r>
        </a:p>
      </dsp:txBody>
      <dsp:txXfrm>
        <a:off x="28686" y="689770"/>
        <a:ext cx="1750028" cy="530258"/>
      </dsp:txXfrm>
    </dsp:sp>
    <dsp:sp modelId="{33CCBB09-7E71-4500-B3B9-81AA52B9627B}">
      <dsp:nvSpPr>
        <dsp:cNvPr id="0" name=""/>
        <dsp:cNvSpPr/>
      </dsp:nvSpPr>
      <dsp:spPr>
        <a:xfrm>
          <a:off x="2147903" y="367269"/>
          <a:ext cx="5078167" cy="1175260"/>
        </a:xfrm>
        <a:prstGeom prst="roundRect">
          <a:avLst/>
        </a:prstGeom>
        <a:solidFill>
          <a:schemeClr val="lt1">
            <a:hueOff val="0"/>
            <a:satOff val="0"/>
            <a:lumOff val="0"/>
            <a:alphaOff val="0"/>
          </a:schemeClr>
        </a:solidFill>
        <a:ln w="381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360000" rIns="121920" bIns="121920" numCol="1" spcCol="1270" anchor="ctr" anchorCtr="0">
          <a:noAutofit/>
        </a:bodyPr>
        <a:lstStyle/>
        <a:p>
          <a:pPr marL="0" lvl="0" indent="0" algn="ctr" defTabSz="1422400">
            <a:lnSpc>
              <a:spcPct val="50000"/>
            </a:lnSpc>
            <a:spcBef>
              <a:spcPct val="0"/>
            </a:spcBef>
            <a:spcAft>
              <a:spcPts val="600"/>
            </a:spcAft>
            <a:buNone/>
          </a:pPr>
          <a:r>
            <a:rPr kumimoji="1" lang="en-US" altLang="ja-JP" sz="3200" b="1" kern="1200" dirty="0"/>
            <a:t>Selenium</a:t>
          </a:r>
          <a:r>
            <a:rPr kumimoji="1" lang="ja-JP" altLang="en-US" sz="3200" b="1" kern="1200" dirty="0"/>
            <a:t>を使って</a:t>
          </a:r>
          <a:endParaRPr kumimoji="1" lang="en-US" altLang="ja-JP" sz="3200" b="1" kern="1200" dirty="0"/>
        </a:p>
        <a:p>
          <a:pPr marL="0" lvl="0" indent="0" algn="ctr" defTabSz="1422400">
            <a:lnSpc>
              <a:spcPct val="50000"/>
            </a:lnSpc>
            <a:spcBef>
              <a:spcPct val="0"/>
            </a:spcBef>
            <a:spcAft>
              <a:spcPts val="600"/>
            </a:spcAft>
            <a:buNone/>
          </a:pPr>
          <a:r>
            <a:rPr kumimoji="1" lang="ja-JP" altLang="en-US" sz="3200" b="1" kern="1200" dirty="0"/>
            <a:t>打刻のプログラムを書く</a:t>
          </a:r>
          <a:endParaRPr kumimoji="1" lang="en-US" altLang="ja-JP" sz="3200" b="1" kern="1200" dirty="0"/>
        </a:p>
      </dsp:txBody>
      <dsp:txXfrm>
        <a:off x="2205274" y="424640"/>
        <a:ext cx="4963425" cy="1060518"/>
      </dsp:txXfrm>
    </dsp:sp>
    <dsp:sp modelId="{228D7CF9-3B90-45F6-B6A9-412532DE31CF}">
      <dsp:nvSpPr>
        <dsp:cNvPr id="0" name=""/>
        <dsp:cNvSpPr/>
      </dsp:nvSpPr>
      <dsp:spPr>
        <a:xfrm>
          <a:off x="7564695" y="661084"/>
          <a:ext cx="1807400" cy="587630"/>
        </a:xfrm>
        <a:prstGeom prst="round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100000"/>
            </a:lnSpc>
            <a:spcBef>
              <a:spcPct val="0"/>
            </a:spcBef>
            <a:spcAft>
              <a:spcPct val="35000"/>
            </a:spcAft>
            <a:buNone/>
          </a:pPr>
          <a:r>
            <a:rPr kumimoji="1" lang="en-US" altLang="ja-JP" sz="900" b="1" kern="1200" dirty="0"/>
            <a:t>tkinter</a:t>
          </a:r>
          <a:r>
            <a:rPr kumimoji="1" lang="ja-JP" altLang="en-US" sz="900" b="1" kern="1200" dirty="0"/>
            <a:t>で</a:t>
          </a:r>
          <a:r>
            <a:rPr kumimoji="1" lang="en-US" altLang="ja-JP" sz="900" b="1" kern="1200" dirty="0"/>
            <a:t>GUI</a:t>
          </a:r>
          <a:r>
            <a:rPr kumimoji="1" lang="ja-JP" altLang="en-US" sz="900" b="1" kern="1200" dirty="0"/>
            <a:t>作成</a:t>
          </a:r>
        </a:p>
      </dsp:txBody>
      <dsp:txXfrm>
        <a:off x="7593381" y="689770"/>
        <a:ext cx="1750028" cy="530258"/>
      </dsp:txXfrm>
    </dsp:sp>
    <dsp:sp modelId="{0B877217-B317-4F2A-8AA1-6AF0FCFD4DEE}">
      <dsp:nvSpPr>
        <dsp:cNvPr id="0" name=""/>
        <dsp:cNvSpPr/>
      </dsp:nvSpPr>
      <dsp:spPr>
        <a:xfrm>
          <a:off x="9710721" y="661084"/>
          <a:ext cx="1807400" cy="587630"/>
        </a:xfrm>
        <a:prstGeom prst="round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100000"/>
            </a:lnSpc>
            <a:spcBef>
              <a:spcPct val="0"/>
            </a:spcBef>
            <a:spcAft>
              <a:spcPct val="35000"/>
            </a:spcAft>
            <a:buNone/>
          </a:pPr>
          <a:r>
            <a:rPr kumimoji="1" lang="en-US" altLang="ja-JP" sz="900" b="1" kern="1200" dirty="0"/>
            <a:t>pyinstaller</a:t>
          </a:r>
          <a:r>
            <a:rPr kumimoji="1" lang="ja-JP" altLang="en-US" sz="900" b="1" kern="1200" dirty="0"/>
            <a:t>で</a:t>
          </a:r>
          <a:endParaRPr kumimoji="1" lang="en-US" altLang="ja-JP" sz="900" b="1" kern="1200" dirty="0"/>
        </a:p>
        <a:p>
          <a:pPr marL="0" lvl="0" indent="0" algn="ctr" defTabSz="400050">
            <a:lnSpc>
              <a:spcPct val="100000"/>
            </a:lnSpc>
            <a:spcBef>
              <a:spcPct val="0"/>
            </a:spcBef>
            <a:spcAft>
              <a:spcPct val="35000"/>
            </a:spcAft>
            <a:buNone/>
          </a:pPr>
          <a:r>
            <a:rPr kumimoji="1" lang="en-US" altLang="ja-JP" sz="900" b="1" kern="1200" dirty="0"/>
            <a:t>exe</a:t>
          </a:r>
          <a:r>
            <a:rPr kumimoji="1" lang="ja-JP" altLang="en-US" sz="900" b="1" kern="1200" dirty="0"/>
            <a:t>化</a:t>
          </a:r>
        </a:p>
      </dsp:txBody>
      <dsp:txXfrm>
        <a:off x="9739407" y="689770"/>
        <a:ext cx="1750028" cy="53025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9DD6D4-A8E4-4946-8959-E7356AE0EBB5}">
      <dsp:nvSpPr>
        <dsp:cNvPr id="0" name=""/>
        <dsp:cNvSpPr/>
      </dsp:nvSpPr>
      <dsp:spPr>
        <a:xfrm>
          <a:off x="2905637" y="180954"/>
          <a:ext cx="5756727" cy="719998"/>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ja-JP" altLang="en-US" sz="1800" b="1" kern="1200" dirty="0"/>
            <a:t>　　打刻自動化アプリケーション開発プロジェクト</a:t>
          </a:r>
        </a:p>
      </dsp:txBody>
      <dsp:txXfrm>
        <a:off x="2926725" y="202042"/>
        <a:ext cx="5714551" cy="677822"/>
      </dsp:txXfrm>
    </dsp:sp>
    <dsp:sp modelId="{7E29ED9F-B21F-43DF-8A13-7AC847DDF79E}">
      <dsp:nvSpPr>
        <dsp:cNvPr id="0" name=""/>
        <dsp:cNvSpPr/>
      </dsp:nvSpPr>
      <dsp:spPr>
        <a:xfrm>
          <a:off x="1180789" y="900953"/>
          <a:ext cx="4603212" cy="395930"/>
        </a:xfrm>
        <a:custGeom>
          <a:avLst/>
          <a:gdLst/>
          <a:ahLst/>
          <a:cxnLst/>
          <a:rect l="0" t="0" r="0" b="0"/>
          <a:pathLst>
            <a:path>
              <a:moveTo>
                <a:pt x="4603212" y="0"/>
              </a:moveTo>
              <a:lnTo>
                <a:pt x="4603212" y="197965"/>
              </a:lnTo>
              <a:lnTo>
                <a:pt x="0" y="197965"/>
              </a:lnTo>
              <a:lnTo>
                <a:pt x="0" y="395930"/>
              </a:lnTo>
            </a:path>
          </a:pathLst>
        </a:custGeom>
        <a:noFill/>
        <a:ln w="1905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3BFA480-55C6-4356-89F0-AAA26B0B5474}">
      <dsp:nvSpPr>
        <dsp:cNvPr id="0" name=""/>
        <dsp:cNvSpPr/>
      </dsp:nvSpPr>
      <dsp:spPr>
        <a:xfrm>
          <a:off x="316789" y="1296883"/>
          <a:ext cx="1728000" cy="719998"/>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kumimoji="1" lang="ja-JP" altLang="en-US" sz="1700" b="1" kern="1200" dirty="0"/>
            <a:t>実行プログラム</a:t>
          </a:r>
        </a:p>
      </dsp:txBody>
      <dsp:txXfrm>
        <a:off x="337877" y="1317971"/>
        <a:ext cx="1685824" cy="677822"/>
      </dsp:txXfrm>
    </dsp:sp>
    <dsp:sp modelId="{C60D943C-3838-4557-B52E-912AF117F5F8}">
      <dsp:nvSpPr>
        <dsp:cNvPr id="0" name=""/>
        <dsp:cNvSpPr/>
      </dsp:nvSpPr>
      <dsp:spPr>
        <a:xfrm>
          <a:off x="5784001" y="900953"/>
          <a:ext cx="1686469" cy="395930"/>
        </a:xfrm>
        <a:custGeom>
          <a:avLst/>
          <a:gdLst/>
          <a:ahLst/>
          <a:cxnLst/>
          <a:rect l="0" t="0" r="0" b="0"/>
          <a:pathLst>
            <a:path>
              <a:moveTo>
                <a:pt x="0" y="0"/>
              </a:moveTo>
              <a:lnTo>
                <a:pt x="0" y="197965"/>
              </a:lnTo>
              <a:lnTo>
                <a:pt x="1686469" y="197965"/>
              </a:lnTo>
              <a:lnTo>
                <a:pt x="1686469" y="395930"/>
              </a:lnTo>
            </a:path>
          </a:pathLst>
        </a:custGeom>
        <a:noFill/>
        <a:ln w="1905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2EA374C-EDA7-4717-8AF3-66D19BA8C2E6}">
      <dsp:nvSpPr>
        <dsp:cNvPr id="0" name=""/>
        <dsp:cNvSpPr/>
      </dsp:nvSpPr>
      <dsp:spPr>
        <a:xfrm>
          <a:off x="6606471" y="1296883"/>
          <a:ext cx="1728000" cy="719998"/>
        </a:xfrm>
        <a:prstGeom prst="roundRect">
          <a:avLst>
            <a:gd name="adj" fmla="val 10000"/>
          </a:avLst>
        </a:prstGeom>
        <a:solidFill>
          <a:schemeClr val="tx2">
            <a:lumMod val="10000"/>
            <a:lumOff val="90000"/>
          </a:schemeClr>
        </a:solidFill>
        <a:ln w="5715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ja-JP" altLang="en-US" sz="1800" b="1" kern="1200" dirty="0"/>
            <a:t>打刻</a:t>
          </a:r>
          <a:r>
            <a:rPr kumimoji="1" lang="ja-JP" altLang="en-US" sz="1600" b="1" kern="1200" dirty="0"/>
            <a:t>プログラム</a:t>
          </a:r>
        </a:p>
      </dsp:txBody>
      <dsp:txXfrm>
        <a:off x="6627559" y="1317971"/>
        <a:ext cx="1685824" cy="677822"/>
      </dsp:txXfrm>
    </dsp:sp>
    <dsp:sp modelId="{53D5CC5E-7A23-4B2B-B672-484217187B70}">
      <dsp:nvSpPr>
        <dsp:cNvPr id="0" name=""/>
        <dsp:cNvSpPr/>
      </dsp:nvSpPr>
      <dsp:spPr>
        <a:xfrm>
          <a:off x="4602576" y="2016881"/>
          <a:ext cx="2867894" cy="259070"/>
        </a:xfrm>
        <a:custGeom>
          <a:avLst/>
          <a:gdLst/>
          <a:ahLst/>
          <a:cxnLst/>
          <a:rect l="0" t="0" r="0" b="0"/>
          <a:pathLst>
            <a:path>
              <a:moveTo>
                <a:pt x="2867894" y="0"/>
              </a:moveTo>
              <a:lnTo>
                <a:pt x="2867894" y="129535"/>
              </a:lnTo>
              <a:lnTo>
                <a:pt x="0" y="129535"/>
              </a:lnTo>
              <a:lnTo>
                <a:pt x="0" y="259070"/>
              </a:lnTo>
            </a:path>
          </a:pathLst>
        </a:custGeom>
        <a:noFill/>
        <a:ln w="57150" cap="flat" cmpd="sng" algn="ctr">
          <a:solidFill>
            <a:scrgbClr r="0" g="0" b="0"/>
          </a:solidFill>
          <a:prstDash val="solid"/>
          <a:miter lim="800000"/>
        </a:ln>
        <a:effectLst/>
      </dsp:spPr>
      <dsp:style>
        <a:lnRef idx="2">
          <a:scrgbClr r="0" g="0" b="0"/>
        </a:lnRef>
        <a:fillRef idx="0">
          <a:scrgbClr r="0" g="0" b="0"/>
        </a:fillRef>
        <a:effectRef idx="0">
          <a:scrgbClr r="0" g="0" b="0"/>
        </a:effectRef>
        <a:fontRef idx="minor"/>
      </dsp:style>
    </dsp:sp>
    <dsp:sp modelId="{6257051A-5458-4808-9945-93F78A549A03}">
      <dsp:nvSpPr>
        <dsp:cNvPr id="0" name=""/>
        <dsp:cNvSpPr/>
      </dsp:nvSpPr>
      <dsp:spPr>
        <a:xfrm>
          <a:off x="3738576" y="2275951"/>
          <a:ext cx="1728000" cy="719998"/>
        </a:xfrm>
        <a:prstGeom prst="roundRect">
          <a:avLst>
            <a:gd name="adj" fmla="val 10000"/>
          </a:avLst>
        </a:prstGeom>
        <a:solidFill>
          <a:schemeClr val="tx2">
            <a:lumMod val="10000"/>
            <a:lumOff val="90000"/>
          </a:schemeClr>
        </a:solidFill>
        <a:ln w="5715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216000" rIns="68580" bIns="68580" numCol="1" spcCol="1270" anchor="ctr" anchorCtr="0">
          <a:noAutofit/>
        </a:bodyPr>
        <a:lstStyle/>
        <a:p>
          <a:pPr marL="0" lvl="0" indent="0" algn="ctr" defTabSz="800100">
            <a:lnSpc>
              <a:spcPct val="50000"/>
            </a:lnSpc>
            <a:spcBef>
              <a:spcPct val="0"/>
            </a:spcBef>
            <a:spcAft>
              <a:spcPts val="600"/>
            </a:spcAft>
            <a:buNone/>
          </a:pPr>
          <a:r>
            <a:rPr kumimoji="1" lang="ja-JP" altLang="en-US" sz="1800" b="1" kern="1200" dirty="0"/>
            <a:t>会社の</a:t>
          </a:r>
          <a:endParaRPr kumimoji="1" lang="en-US" altLang="ja-JP" sz="1800" b="1" kern="1200" dirty="0"/>
        </a:p>
        <a:p>
          <a:pPr marL="0" lvl="0" indent="0" algn="ctr" defTabSz="800100">
            <a:lnSpc>
              <a:spcPct val="50000"/>
            </a:lnSpc>
            <a:spcBef>
              <a:spcPct val="0"/>
            </a:spcBef>
            <a:spcAft>
              <a:spcPts val="600"/>
            </a:spcAft>
            <a:buNone/>
          </a:pPr>
          <a:r>
            <a:rPr kumimoji="1" lang="ja-JP" altLang="en-US" sz="1800" b="1" kern="1200" dirty="0"/>
            <a:t>打刻クラス</a:t>
          </a:r>
        </a:p>
      </dsp:txBody>
      <dsp:txXfrm>
        <a:off x="3759664" y="2297039"/>
        <a:ext cx="1685824" cy="677822"/>
      </dsp:txXfrm>
    </dsp:sp>
    <dsp:sp modelId="{E9DF865A-C197-4A1D-BBC6-63B1E32027C0}">
      <dsp:nvSpPr>
        <dsp:cNvPr id="0" name=""/>
        <dsp:cNvSpPr/>
      </dsp:nvSpPr>
      <dsp:spPr>
        <a:xfrm>
          <a:off x="864120" y="2995949"/>
          <a:ext cx="3738456" cy="295285"/>
        </a:xfrm>
        <a:custGeom>
          <a:avLst/>
          <a:gdLst/>
          <a:ahLst/>
          <a:cxnLst/>
          <a:rect l="0" t="0" r="0" b="0"/>
          <a:pathLst>
            <a:path>
              <a:moveTo>
                <a:pt x="3738456" y="0"/>
              </a:moveTo>
              <a:lnTo>
                <a:pt x="3738456" y="147642"/>
              </a:lnTo>
              <a:lnTo>
                <a:pt x="0" y="147642"/>
              </a:lnTo>
              <a:lnTo>
                <a:pt x="0" y="295285"/>
              </a:lnTo>
            </a:path>
          </a:pathLst>
        </a:custGeom>
        <a:noFill/>
        <a:ln w="57150" cap="flat" cmpd="sng" algn="ctr">
          <a:solidFill>
            <a:scrgbClr r="0" g="0" b="0"/>
          </a:solidFill>
          <a:prstDash val="solid"/>
          <a:miter lim="800000"/>
        </a:ln>
        <a:effectLst/>
      </dsp:spPr>
      <dsp:style>
        <a:lnRef idx="2">
          <a:scrgbClr r="0" g="0" b="0"/>
        </a:lnRef>
        <a:fillRef idx="0">
          <a:scrgbClr r="0" g="0" b="0"/>
        </a:fillRef>
        <a:effectRef idx="0">
          <a:scrgbClr r="0" g="0" b="0"/>
        </a:effectRef>
        <a:fontRef idx="minor"/>
      </dsp:style>
    </dsp:sp>
    <dsp:sp modelId="{16F0F33B-149A-42DD-8C70-A5A1E7BADE32}">
      <dsp:nvSpPr>
        <dsp:cNvPr id="0" name=""/>
        <dsp:cNvSpPr/>
      </dsp:nvSpPr>
      <dsp:spPr>
        <a:xfrm>
          <a:off x="116" y="3291235"/>
          <a:ext cx="1728008" cy="719998"/>
        </a:xfrm>
        <a:prstGeom prst="roundRect">
          <a:avLst>
            <a:gd name="adj" fmla="val 10000"/>
          </a:avLst>
        </a:prstGeom>
        <a:solidFill>
          <a:schemeClr val="tx2">
            <a:lumMod val="10000"/>
            <a:lumOff val="90000"/>
          </a:schemeClr>
        </a:solidFill>
        <a:ln w="5715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216000" rIns="68580" bIns="68580" numCol="1" spcCol="1270" anchor="ctr" anchorCtr="0">
          <a:noAutofit/>
        </a:bodyPr>
        <a:lstStyle/>
        <a:p>
          <a:pPr marL="0" lvl="0" indent="0" algn="ctr" defTabSz="800100">
            <a:lnSpc>
              <a:spcPct val="50000"/>
            </a:lnSpc>
            <a:spcBef>
              <a:spcPct val="0"/>
            </a:spcBef>
            <a:spcAft>
              <a:spcPts val="600"/>
            </a:spcAft>
            <a:buNone/>
          </a:pPr>
          <a:r>
            <a:rPr kumimoji="1" lang="ja-JP" altLang="en-US" sz="1800" b="1" kern="1200" dirty="0"/>
            <a:t>ログイン</a:t>
          </a:r>
          <a:endParaRPr kumimoji="1" lang="en-US" altLang="ja-JP" sz="1800" b="1" kern="1200" dirty="0"/>
        </a:p>
        <a:p>
          <a:pPr marL="0" lvl="0" indent="0" algn="ctr" defTabSz="800100">
            <a:lnSpc>
              <a:spcPct val="50000"/>
            </a:lnSpc>
            <a:spcBef>
              <a:spcPct val="0"/>
            </a:spcBef>
            <a:spcAft>
              <a:spcPts val="600"/>
            </a:spcAft>
            <a:buNone/>
          </a:pPr>
          <a:r>
            <a:rPr kumimoji="1" lang="ja-JP" altLang="en-US" sz="1800" b="1" kern="1200" dirty="0"/>
            <a:t>メソッド</a:t>
          </a:r>
        </a:p>
      </dsp:txBody>
      <dsp:txXfrm>
        <a:off x="21204" y="3312323"/>
        <a:ext cx="1685832" cy="677822"/>
      </dsp:txXfrm>
    </dsp:sp>
    <dsp:sp modelId="{9CF553AE-3F6A-42D7-AAD8-9A8C6EB14CF7}">
      <dsp:nvSpPr>
        <dsp:cNvPr id="0" name=""/>
        <dsp:cNvSpPr/>
      </dsp:nvSpPr>
      <dsp:spPr>
        <a:xfrm>
          <a:off x="2822472" y="2995949"/>
          <a:ext cx="1780104" cy="295285"/>
        </a:xfrm>
        <a:custGeom>
          <a:avLst/>
          <a:gdLst/>
          <a:ahLst/>
          <a:cxnLst/>
          <a:rect l="0" t="0" r="0" b="0"/>
          <a:pathLst>
            <a:path>
              <a:moveTo>
                <a:pt x="1780104" y="0"/>
              </a:moveTo>
              <a:lnTo>
                <a:pt x="1780104" y="147642"/>
              </a:lnTo>
              <a:lnTo>
                <a:pt x="0" y="147642"/>
              </a:lnTo>
              <a:lnTo>
                <a:pt x="0" y="295285"/>
              </a:lnTo>
            </a:path>
          </a:pathLst>
        </a:custGeom>
        <a:noFill/>
        <a:ln w="57150" cap="flat" cmpd="sng" algn="ctr">
          <a:solidFill>
            <a:scrgbClr r="0" g="0" b="0"/>
          </a:solidFill>
          <a:prstDash val="solid"/>
          <a:miter lim="800000"/>
        </a:ln>
        <a:effectLst/>
      </dsp:spPr>
      <dsp:style>
        <a:lnRef idx="2">
          <a:scrgbClr r="0" g="0" b="0"/>
        </a:lnRef>
        <a:fillRef idx="0">
          <a:scrgbClr r="0" g="0" b="0"/>
        </a:fillRef>
        <a:effectRef idx="0">
          <a:scrgbClr r="0" g="0" b="0"/>
        </a:effectRef>
        <a:fontRef idx="minor"/>
      </dsp:style>
    </dsp:sp>
    <dsp:sp modelId="{EAD1BAC8-1AB0-4EAA-B407-1B1A3552C51B}">
      <dsp:nvSpPr>
        <dsp:cNvPr id="0" name=""/>
        <dsp:cNvSpPr/>
      </dsp:nvSpPr>
      <dsp:spPr>
        <a:xfrm>
          <a:off x="1958468" y="3291235"/>
          <a:ext cx="1728008" cy="719998"/>
        </a:xfrm>
        <a:prstGeom prst="roundRect">
          <a:avLst>
            <a:gd name="adj" fmla="val 10000"/>
          </a:avLst>
        </a:prstGeom>
        <a:solidFill>
          <a:schemeClr val="tx2">
            <a:lumMod val="10000"/>
            <a:lumOff val="90000"/>
          </a:schemeClr>
        </a:solidFill>
        <a:ln w="5715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216000" rIns="68580" bIns="68580" numCol="1" spcCol="1270" anchor="ctr" anchorCtr="0">
          <a:noAutofit/>
        </a:bodyPr>
        <a:lstStyle/>
        <a:p>
          <a:pPr marL="0" lvl="0" indent="0" algn="ctr" defTabSz="800100">
            <a:lnSpc>
              <a:spcPct val="50000"/>
            </a:lnSpc>
            <a:spcBef>
              <a:spcPct val="0"/>
            </a:spcBef>
            <a:spcAft>
              <a:spcPts val="600"/>
            </a:spcAft>
            <a:buNone/>
          </a:pPr>
          <a:r>
            <a:rPr kumimoji="1" lang="ja-JP" altLang="en-US" sz="1800" b="1" kern="1200" dirty="0"/>
            <a:t>出勤打刻</a:t>
          </a:r>
          <a:endParaRPr kumimoji="1" lang="en-US" altLang="ja-JP" sz="1800" b="1" kern="1200" dirty="0"/>
        </a:p>
        <a:p>
          <a:pPr marL="0" lvl="0" indent="0" algn="ctr" defTabSz="800100">
            <a:lnSpc>
              <a:spcPct val="50000"/>
            </a:lnSpc>
            <a:spcBef>
              <a:spcPct val="0"/>
            </a:spcBef>
            <a:spcAft>
              <a:spcPts val="600"/>
            </a:spcAft>
            <a:buNone/>
          </a:pPr>
          <a:r>
            <a:rPr kumimoji="1" lang="ja-JP" altLang="en-US" sz="1800" b="1" kern="1200" dirty="0"/>
            <a:t>メソッド</a:t>
          </a:r>
        </a:p>
      </dsp:txBody>
      <dsp:txXfrm>
        <a:off x="1979556" y="3312323"/>
        <a:ext cx="1685832" cy="677822"/>
      </dsp:txXfrm>
    </dsp:sp>
    <dsp:sp modelId="{8332EC53-5AF9-4AA2-AF06-55B06F5AA6A9}">
      <dsp:nvSpPr>
        <dsp:cNvPr id="0" name=""/>
        <dsp:cNvSpPr/>
      </dsp:nvSpPr>
      <dsp:spPr>
        <a:xfrm>
          <a:off x="4602576" y="2995949"/>
          <a:ext cx="178247" cy="295285"/>
        </a:xfrm>
        <a:custGeom>
          <a:avLst/>
          <a:gdLst/>
          <a:ahLst/>
          <a:cxnLst/>
          <a:rect l="0" t="0" r="0" b="0"/>
          <a:pathLst>
            <a:path>
              <a:moveTo>
                <a:pt x="0" y="0"/>
              </a:moveTo>
              <a:lnTo>
                <a:pt x="0" y="147642"/>
              </a:lnTo>
              <a:lnTo>
                <a:pt x="178247" y="147642"/>
              </a:lnTo>
              <a:lnTo>
                <a:pt x="178247" y="295285"/>
              </a:lnTo>
            </a:path>
          </a:pathLst>
        </a:custGeom>
        <a:noFill/>
        <a:ln w="57150" cap="flat" cmpd="sng" algn="ctr">
          <a:solidFill>
            <a:scrgbClr r="0" g="0" b="0"/>
          </a:solidFill>
          <a:prstDash val="solid"/>
          <a:miter lim="800000"/>
        </a:ln>
        <a:effectLst/>
      </dsp:spPr>
      <dsp:style>
        <a:lnRef idx="2">
          <a:scrgbClr r="0" g="0" b="0"/>
        </a:lnRef>
        <a:fillRef idx="0">
          <a:scrgbClr r="0" g="0" b="0"/>
        </a:fillRef>
        <a:effectRef idx="0">
          <a:scrgbClr r="0" g="0" b="0"/>
        </a:effectRef>
        <a:fontRef idx="minor"/>
      </dsp:style>
    </dsp:sp>
    <dsp:sp modelId="{2EAA05FB-367A-424C-A983-8D630A266740}">
      <dsp:nvSpPr>
        <dsp:cNvPr id="0" name=""/>
        <dsp:cNvSpPr/>
      </dsp:nvSpPr>
      <dsp:spPr>
        <a:xfrm>
          <a:off x="3916820" y="3291235"/>
          <a:ext cx="1728008" cy="719998"/>
        </a:xfrm>
        <a:prstGeom prst="roundRect">
          <a:avLst>
            <a:gd name="adj" fmla="val 10000"/>
          </a:avLst>
        </a:prstGeom>
        <a:solidFill>
          <a:schemeClr val="tx2">
            <a:lumMod val="10000"/>
            <a:lumOff val="90000"/>
          </a:schemeClr>
        </a:solidFill>
        <a:ln w="5715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216000" rIns="68580" bIns="68580" numCol="1" spcCol="1270" anchor="ctr" anchorCtr="0">
          <a:noAutofit/>
        </a:bodyPr>
        <a:lstStyle/>
        <a:p>
          <a:pPr marL="0" lvl="0" indent="0" algn="ctr" defTabSz="800100">
            <a:lnSpc>
              <a:spcPct val="50000"/>
            </a:lnSpc>
            <a:spcBef>
              <a:spcPct val="0"/>
            </a:spcBef>
            <a:spcAft>
              <a:spcPts val="600"/>
            </a:spcAft>
            <a:buNone/>
          </a:pPr>
          <a:r>
            <a:rPr kumimoji="1" lang="ja-JP" altLang="en-US" sz="1800" b="1" kern="1200" dirty="0"/>
            <a:t>退勤打刻</a:t>
          </a:r>
          <a:endParaRPr kumimoji="1" lang="en-US" altLang="ja-JP" sz="1800" b="1" kern="1200" dirty="0"/>
        </a:p>
        <a:p>
          <a:pPr marL="0" lvl="0" indent="0" algn="ctr" defTabSz="800100">
            <a:lnSpc>
              <a:spcPct val="50000"/>
            </a:lnSpc>
            <a:spcBef>
              <a:spcPct val="0"/>
            </a:spcBef>
            <a:spcAft>
              <a:spcPts val="600"/>
            </a:spcAft>
            <a:buNone/>
          </a:pPr>
          <a:r>
            <a:rPr kumimoji="1" lang="ja-JP" altLang="en-US" sz="1800" b="1" kern="1200" dirty="0"/>
            <a:t>メソッド</a:t>
          </a:r>
        </a:p>
      </dsp:txBody>
      <dsp:txXfrm>
        <a:off x="3937908" y="3312323"/>
        <a:ext cx="1685832" cy="677822"/>
      </dsp:txXfrm>
    </dsp:sp>
    <dsp:sp modelId="{EA5BC9A5-DC97-401F-A5B3-211D26C8D1B0}">
      <dsp:nvSpPr>
        <dsp:cNvPr id="0" name=""/>
        <dsp:cNvSpPr/>
      </dsp:nvSpPr>
      <dsp:spPr>
        <a:xfrm>
          <a:off x="7470471" y="2016881"/>
          <a:ext cx="1227056" cy="259070"/>
        </a:xfrm>
        <a:custGeom>
          <a:avLst/>
          <a:gdLst/>
          <a:ahLst/>
          <a:cxnLst/>
          <a:rect l="0" t="0" r="0" b="0"/>
          <a:pathLst>
            <a:path>
              <a:moveTo>
                <a:pt x="0" y="0"/>
              </a:moveTo>
              <a:lnTo>
                <a:pt x="0" y="129535"/>
              </a:lnTo>
              <a:lnTo>
                <a:pt x="1227056" y="129535"/>
              </a:lnTo>
              <a:lnTo>
                <a:pt x="1227056" y="259070"/>
              </a:lnTo>
            </a:path>
          </a:pathLst>
        </a:custGeom>
        <a:noFill/>
        <a:ln w="57150" cap="flat" cmpd="sng" algn="ctr">
          <a:solidFill>
            <a:scrgbClr r="0" g="0" b="0"/>
          </a:solidFill>
          <a:prstDash val="solid"/>
          <a:miter lim="800000"/>
        </a:ln>
        <a:effectLst/>
      </dsp:spPr>
      <dsp:style>
        <a:lnRef idx="2">
          <a:scrgbClr r="0" g="0" b="0"/>
        </a:lnRef>
        <a:fillRef idx="0">
          <a:scrgbClr r="0" g="0" b="0"/>
        </a:fillRef>
        <a:effectRef idx="0">
          <a:scrgbClr r="0" g="0" b="0"/>
        </a:effectRef>
        <a:fontRef idx="minor"/>
      </dsp:style>
    </dsp:sp>
    <dsp:sp modelId="{7B376D2C-A736-4259-BBD8-4294723EE86B}">
      <dsp:nvSpPr>
        <dsp:cNvPr id="0" name=""/>
        <dsp:cNvSpPr/>
      </dsp:nvSpPr>
      <dsp:spPr>
        <a:xfrm>
          <a:off x="7833527" y="2275951"/>
          <a:ext cx="1728000" cy="719998"/>
        </a:xfrm>
        <a:prstGeom prst="roundRect">
          <a:avLst>
            <a:gd name="adj" fmla="val 10000"/>
          </a:avLst>
        </a:prstGeom>
        <a:solidFill>
          <a:schemeClr val="tx2">
            <a:lumMod val="10000"/>
            <a:lumOff val="90000"/>
          </a:schemeClr>
        </a:solidFill>
        <a:ln w="5715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216000" rIns="68580" bIns="68580" numCol="1" spcCol="1270" anchor="ctr" anchorCtr="0">
          <a:noAutofit/>
        </a:bodyPr>
        <a:lstStyle/>
        <a:p>
          <a:pPr marL="0" lvl="0" indent="0" algn="ctr" defTabSz="800100">
            <a:lnSpc>
              <a:spcPct val="50000"/>
            </a:lnSpc>
            <a:spcBef>
              <a:spcPct val="0"/>
            </a:spcBef>
            <a:spcAft>
              <a:spcPts val="600"/>
            </a:spcAft>
            <a:buNone/>
          </a:pPr>
          <a:r>
            <a:rPr kumimoji="1" lang="ja-JP" altLang="en-US" sz="1800" b="1" kern="1200" dirty="0"/>
            <a:t>研修の</a:t>
          </a:r>
          <a:endParaRPr kumimoji="1" lang="en-US" altLang="ja-JP" sz="1800" b="1" kern="1200" dirty="0"/>
        </a:p>
        <a:p>
          <a:pPr marL="0" lvl="0" indent="0" algn="ctr" defTabSz="800100">
            <a:lnSpc>
              <a:spcPct val="50000"/>
            </a:lnSpc>
            <a:spcBef>
              <a:spcPct val="0"/>
            </a:spcBef>
            <a:spcAft>
              <a:spcPts val="600"/>
            </a:spcAft>
            <a:buNone/>
          </a:pPr>
          <a:r>
            <a:rPr kumimoji="1" lang="ja-JP" altLang="en-US" sz="1800" b="1" kern="1200" dirty="0"/>
            <a:t>打刻クラス</a:t>
          </a:r>
        </a:p>
      </dsp:txBody>
      <dsp:txXfrm>
        <a:off x="7854615" y="2297039"/>
        <a:ext cx="1685824" cy="677822"/>
      </dsp:txXfrm>
    </dsp:sp>
    <dsp:sp modelId="{C7C5C891-6082-4F5A-A04C-CDB7219B2BA9}">
      <dsp:nvSpPr>
        <dsp:cNvPr id="0" name=""/>
        <dsp:cNvSpPr/>
      </dsp:nvSpPr>
      <dsp:spPr>
        <a:xfrm>
          <a:off x="6739175" y="2995949"/>
          <a:ext cx="1958351" cy="295285"/>
        </a:xfrm>
        <a:custGeom>
          <a:avLst/>
          <a:gdLst/>
          <a:ahLst/>
          <a:cxnLst/>
          <a:rect l="0" t="0" r="0" b="0"/>
          <a:pathLst>
            <a:path>
              <a:moveTo>
                <a:pt x="1958351" y="0"/>
              </a:moveTo>
              <a:lnTo>
                <a:pt x="1958351" y="147642"/>
              </a:lnTo>
              <a:lnTo>
                <a:pt x="0" y="147642"/>
              </a:lnTo>
              <a:lnTo>
                <a:pt x="0" y="295285"/>
              </a:lnTo>
            </a:path>
          </a:pathLst>
        </a:custGeom>
        <a:noFill/>
        <a:ln w="57150" cap="flat" cmpd="sng" algn="ctr">
          <a:solidFill>
            <a:scrgbClr r="0" g="0" b="0"/>
          </a:solidFill>
          <a:prstDash val="solid"/>
          <a:miter lim="800000"/>
        </a:ln>
        <a:effectLst/>
      </dsp:spPr>
      <dsp:style>
        <a:lnRef idx="2">
          <a:scrgbClr r="0" g="0" b="0"/>
        </a:lnRef>
        <a:fillRef idx="0">
          <a:scrgbClr r="0" g="0" b="0"/>
        </a:fillRef>
        <a:effectRef idx="0">
          <a:scrgbClr r="0" g="0" b="0"/>
        </a:effectRef>
        <a:fontRef idx="minor"/>
      </dsp:style>
    </dsp:sp>
    <dsp:sp modelId="{A057F0BD-9683-4EC6-A3F9-6FBEB6F77050}">
      <dsp:nvSpPr>
        <dsp:cNvPr id="0" name=""/>
        <dsp:cNvSpPr/>
      </dsp:nvSpPr>
      <dsp:spPr>
        <a:xfrm>
          <a:off x="5875171" y="3291235"/>
          <a:ext cx="1728008" cy="719998"/>
        </a:xfrm>
        <a:prstGeom prst="roundRect">
          <a:avLst>
            <a:gd name="adj" fmla="val 10000"/>
          </a:avLst>
        </a:prstGeom>
        <a:solidFill>
          <a:schemeClr val="tx2">
            <a:lumMod val="10000"/>
            <a:lumOff val="90000"/>
          </a:schemeClr>
        </a:solidFill>
        <a:ln w="5715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216000" rIns="68580" bIns="68580" numCol="1" spcCol="1270" anchor="ctr" anchorCtr="0">
          <a:noAutofit/>
        </a:bodyPr>
        <a:lstStyle/>
        <a:p>
          <a:pPr marL="0" lvl="0" indent="0" algn="ctr" defTabSz="800100">
            <a:lnSpc>
              <a:spcPct val="50000"/>
            </a:lnSpc>
            <a:spcBef>
              <a:spcPct val="0"/>
            </a:spcBef>
            <a:spcAft>
              <a:spcPts val="600"/>
            </a:spcAft>
            <a:buNone/>
          </a:pPr>
          <a:r>
            <a:rPr kumimoji="1" lang="ja-JP" altLang="en-US" sz="1800" b="1" kern="1200" dirty="0"/>
            <a:t>ログイン</a:t>
          </a:r>
          <a:endParaRPr kumimoji="1" lang="en-US" altLang="ja-JP" sz="1800" b="1" kern="1200" dirty="0"/>
        </a:p>
        <a:p>
          <a:pPr marL="0" lvl="0" indent="0" algn="ctr" defTabSz="800100">
            <a:lnSpc>
              <a:spcPct val="50000"/>
            </a:lnSpc>
            <a:spcBef>
              <a:spcPct val="0"/>
            </a:spcBef>
            <a:spcAft>
              <a:spcPts val="600"/>
            </a:spcAft>
            <a:buNone/>
          </a:pPr>
          <a:r>
            <a:rPr kumimoji="1" lang="ja-JP" altLang="en-US" sz="1800" b="1" kern="1200" dirty="0"/>
            <a:t>メソッド</a:t>
          </a:r>
        </a:p>
      </dsp:txBody>
      <dsp:txXfrm>
        <a:off x="5896259" y="3312323"/>
        <a:ext cx="1685832" cy="677822"/>
      </dsp:txXfrm>
    </dsp:sp>
    <dsp:sp modelId="{29C79418-A887-4000-A69A-C9BEAECFBC01}">
      <dsp:nvSpPr>
        <dsp:cNvPr id="0" name=""/>
        <dsp:cNvSpPr/>
      </dsp:nvSpPr>
      <dsp:spPr>
        <a:xfrm>
          <a:off x="8651807" y="2995949"/>
          <a:ext cx="91440" cy="295285"/>
        </a:xfrm>
        <a:custGeom>
          <a:avLst/>
          <a:gdLst/>
          <a:ahLst/>
          <a:cxnLst/>
          <a:rect l="0" t="0" r="0" b="0"/>
          <a:pathLst>
            <a:path>
              <a:moveTo>
                <a:pt x="45720" y="0"/>
              </a:moveTo>
              <a:lnTo>
                <a:pt x="45720" y="295285"/>
              </a:lnTo>
            </a:path>
          </a:pathLst>
        </a:custGeom>
        <a:noFill/>
        <a:ln w="57150" cap="flat" cmpd="sng" algn="ctr">
          <a:solidFill>
            <a:scrgbClr r="0" g="0" b="0"/>
          </a:solidFill>
          <a:prstDash val="solid"/>
          <a:miter lim="800000"/>
        </a:ln>
        <a:effectLst/>
      </dsp:spPr>
      <dsp:style>
        <a:lnRef idx="2">
          <a:scrgbClr r="0" g="0" b="0"/>
        </a:lnRef>
        <a:fillRef idx="0">
          <a:scrgbClr r="0" g="0" b="0"/>
        </a:fillRef>
        <a:effectRef idx="0">
          <a:scrgbClr r="0" g="0" b="0"/>
        </a:effectRef>
        <a:fontRef idx="minor"/>
      </dsp:style>
    </dsp:sp>
    <dsp:sp modelId="{10616423-139E-461F-8B1F-EFB4922994EB}">
      <dsp:nvSpPr>
        <dsp:cNvPr id="0" name=""/>
        <dsp:cNvSpPr/>
      </dsp:nvSpPr>
      <dsp:spPr>
        <a:xfrm>
          <a:off x="7833523" y="3291235"/>
          <a:ext cx="1728008" cy="719998"/>
        </a:xfrm>
        <a:prstGeom prst="roundRect">
          <a:avLst>
            <a:gd name="adj" fmla="val 10000"/>
          </a:avLst>
        </a:prstGeom>
        <a:solidFill>
          <a:schemeClr val="tx2">
            <a:lumMod val="10000"/>
            <a:lumOff val="90000"/>
          </a:schemeClr>
        </a:solidFill>
        <a:ln w="5715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216000" rIns="68580" bIns="68580" numCol="1" spcCol="1270" anchor="ctr" anchorCtr="0">
          <a:noAutofit/>
        </a:bodyPr>
        <a:lstStyle/>
        <a:p>
          <a:pPr marL="0" lvl="0" indent="0" algn="ctr" defTabSz="800100">
            <a:lnSpc>
              <a:spcPct val="50000"/>
            </a:lnSpc>
            <a:spcBef>
              <a:spcPct val="0"/>
            </a:spcBef>
            <a:spcAft>
              <a:spcPts val="600"/>
            </a:spcAft>
            <a:buNone/>
          </a:pPr>
          <a:r>
            <a:rPr kumimoji="1" lang="ja-JP" altLang="en-US" sz="1800" b="1" kern="1200" dirty="0"/>
            <a:t>出勤打刻</a:t>
          </a:r>
          <a:endParaRPr kumimoji="1" lang="en-US" altLang="ja-JP" sz="1800" b="1" kern="1200" dirty="0"/>
        </a:p>
        <a:p>
          <a:pPr marL="0" lvl="0" indent="0" algn="ctr" defTabSz="800100">
            <a:lnSpc>
              <a:spcPct val="50000"/>
            </a:lnSpc>
            <a:spcBef>
              <a:spcPct val="0"/>
            </a:spcBef>
            <a:spcAft>
              <a:spcPts val="600"/>
            </a:spcAft>
            <a:buNone/>
          </a:pPr>
          <a:r>
            <a:rPr kumimoji="1" lang="ja-JP" altLang="en-US" sz="1800" b="1" kern="1200" dirty="0"/>
            <a:t>メソッド</a:t>
          </a:r>
        </a:p>
      </dsp:txBody>
      <dsp:txXfrm>
        <a:off x="7854611" y="3312323"/>
        <a:ext cx="1685832" cy="677822"/>
      </dsp:txXfrm>
    </dsp:sp>
    <dsp:sp modelId="{5E161DFB-5833-4C3A-AE0F-211E5096AC05}">
      <dsp:nvSpPr>
        <dsp:cNvPr id="0" name=""/>
        <dsp:cNvSpPr/>
      </dsp:nvSpPr>
      <dsp:spPr>
        <a:xfrm>
          <a:off x="8697527" y="2995949"/>
          <a:ext cx="1958351" cy="295285"/>
        </a:xfrm>
        <a:custGeom>
          <a:avLst/>
          <a:gdLst/>
          <a:ahLst/>
          <a:cxnLst/>
          <a:rect l="0" t="0" r="0" b="0"/>
          <a:pathLst>
            <a:path>
              <a:moveTo>
                <a:pt x="0" y="0"/>
              </a:moveTo>
              <a:lnTo>
                <a:pt x="0" y="147642"/>
              </a:lnTo>
              <a:lnTo>
                <a:pt x="1958351" y="147642"/>
              </a:lnTo>
              <a:lnTo>
                <a:pt x="1958351" y="295285"/>
              </a:lnTo>
            </a:path>
          </a:pathLst>
        </a:custGeom>
        <a:noFill/>
        <a:ln w="57150" cap="flat" cmpd="sng" algn="ctr">
          <a:solidFill>
            <a:scrgbClr r="0" g="0" b="0"/>
          </a:solidFill>
          <a:prstDash val="solid"/>
          <a:miter lim="800000"/>
        </a:ln>
        <a:effectLst/>
      </dsp:spPr>
      <dsp:style>
        <a:lnRef idx="2">
          <a:scrgbClr r="0" g="0" b="0"/>
        </a:lnRef>
        <a:fillRef idx="0">
          <a:scrgbClr r="0" g="0" b="0"/>
        </a:fillRef>
        <a:effectRef idx="0">
          <a:scrgbClr r="0" g="0" b="0"/>
        </a:effectRef>
        <a:fontRef idx="minor"/>
      </dsp:style>
    </dsp:sp>
    <dsp:sp modelId="{381B6E57-BCF5-47F3-85C9-D43F76310E95}">
      <dsp:nvSpPr>
        <dsp:cNvPr id="0" name=""/>
        <dsp:cNvSpPr/>
      </dsp:nvSpPr>
      <dsp:spPr>
        <a:xfrm>
          <a:off x="9791875" y="3291235"/>
          <a:ext cx="1728008" cy="719998"/>
        </a:xfrm>
        <a:prstGeom prst="roundRect">
          <a:avLst>
            <a:gd name="adj" fmla="val 10000"/>
          </a:avLst>
        </a:prstGeom>
        <a:solidFill>
          <a:schemeClr val="tx2">
            <a:lumMod val="10000"/>
            <a:lumOff val="90000"/>
          </a:schemeClr>
        </a:solidFill>
        <a:ln w="5715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216000" rIns="68580" bIns="68580" numCol="1" spcCol="1270" anchor="ctr" anchorCtr="0">
          <a:noAutofit/>
        </a:bodyPr>
        <a:lstStyle/>
        <a:p>
          <a:pPr marL="0" lvl="0" indent="0" algn="ctr" defTabSz="800100">
            <a:lnSpc>
              <a:spcPct val="50000"/>
            </a:lnSpc>
            <a:spcBef>
              <a:spcPct val="0"/>
            </a:spcBef>
            <a:spcAft>
              <a:spcPts val="600"/>
            </a:spcAft>
            <a:buNone/>
          </a:pPr>
          <a:r>
            <a:rPr kumimoji="1" lang="ja-JP" altLang="en-US" sz="1800" b="1" kern="1200" dirty="0"/>
            <a:t>退勤打刻</a:t>
          </a:r>
          <a:endParaRPr kumimoji="1" lang="en-US" altLang="ja-JP" sz="1800" b="1" kern="1200" dirty="0"/>
        </a:p>
        <a:p>
          <a:pPr marL="0" lvl="0" indent="0" algn="ctr" defTabSz="800100">
            <a:lnSpc>
              <a:spcPct val="50000"/>
            </a:lnSpc>
            <a:spcBef>
              <a:spcPct val="0"/>
            </a:spcBef>
            <a:spcAft>
              <a:spcPts val="600"/>
            </a:spcAft>
            <a:buNone/>
          </a:pPr>
          <a:r>
            <a:rPr kumimoji="1" lang="ja-JP" altLang="en-US" sz="1800" b="1" kern="1200" dirty="0"/>
            <a:t>メソッド</a:t>
          </a:r>
        </a:p>
      </dsp:txBody>
      <dsp:txXfrm>
        <a:off x="9812963" y="3312323"/>
        <a:ext cx="1685832" cy="677822"/>
      </dsp:txXfrm>
    </dsp:sp>
    <dsp:sp modelId="{1D1511D6-62FE-49F3-822A-83170F1A07D0}">
      <dsp:nvSpPr>
        <dsp:cNvPr id="0" name=""/>
        <dsp:cNvSpPr/>
      </dsp:nvSpPr>
      <dsp:spPr>
        <a:xfrm>
          <a:off x="3265238" y="900953"/>
          <a:ext cx="2518762" cy="395930"/>
        </a:xfrm>
        <a:custGeom>
          <a:avLst/>
          <a:gdLst/>
          <a:ahLst/>
          <a:cxnLst/>
          <a:rect l="0" t="0" r="0" b="0"/>
          <a:pathLst>
            <a:path>
              <a:moveTo>
                <a:pt x="2518762" y="0"/>
              </a:moveTo>
              <a:lnTo>
                <a:pt x="2518762" y="197965"/>
              </a:lnTo>
              <a:lnTo>
                <a:pt x="0" y="197965"/>
              </a:lnTo>
              <a:lnTo>
                <a:pt x="0" y="395930"/>
              </a:lnTo>
            </a:path>
          </a:pathLst>
        </a:custGeom>
        <a:noFill/>
        <a:ln w="1905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2FAB9C5-2B4A-4441-A149-F8F5AEBE1AB6}">
      <dsp:nvSpPr>
        <dsp:cNvPr id="0" name=""/>
        <dsp:cNvSpPr/>
      </dsp:nvSpPr>
      <dsp:spPr>
        <a:xfrm>
          <a:off x="2401238" y="1296883"/>
          <a:ext cx="1728000" cy="719998"/>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kumimoji="1" lang="ja-JP" altLang="en-US" sz="1700" b="1" kern="1200" dirty="0"/>
            <a:t>基本設定</a:t>
          </a:r>
        </a:p>
      </dsp:txBody>
      <dsp:txXfrm>
        <a:off x="2422326" y="1317971"/>
        <a:ext cx="1685824" cy="67782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9CEAAA-2D9B-47FB-A913-7CEA3611AB4A}">
      <dsp:nvSpPr>
        <dsp:cNvPr id="0" name=""/>
        <dsp:cNvSpPr/>
      </dsp:nvSpPr>
      <dsp:spPr>
        <a:xfrm>
          <a:off x="2" y="0"/>
          <a:ext cx="11519994" cy="1934980"/>
        </a:xfrm>
        <a:prstGeom prst="rightArrow">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B3E01F-4C4A-4392-8C1A-140A7B0F973A}">
      <dsp:nvSpPr>
        <dsp:cNvPr id="0" name=""/>
        <dsp:cNvSpPr/>
      </dsp:nvSpPr>
      <dsp:spPr>
        <a:xfrm>
          <a:off x="0" y="669801"/>
          <a:ext cx="1812989" cy="595377"/>
        </a:xfrm>
        <a:prstGeom prst="round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100000"/>
            </a:lnSpc>
            <a:spcBef>
              <a:spcPct val="0"/>
            </a:spcBef>
            <a:spcAft>
              <a:spcPct val="35000"/>
            </a:spcAft>
            <a:buNone/>
          </a:pPr>
          <a:r>
            <a:rPr kumimoji="1" lang="ja-JP" altLang="en-US" sz="1100" b="1" kern="1200" dirty="0"/>
            <a:t>開発環境構築</a:t>
          </a:r>
        </a:p>
      </dsp:txBody>
      <dsp:txXfrm>
        <a:off x="29064" y="698865"/>
        <a:ext cx="1754861" cy="537249"/>
      </dsp:txXfrm>
    </dsp:sp>
    <dsp:sp modelId="{33CCBB09-7E71-4500-B3B9-81AA52B9627B}">
      <dsp:nvSpPr>
        <dsp:cNvPr id="0" name=""/>
        <dsp:cNvSpPr/>
      </dsp:nvSpPr>
      <dsp:spPr>
        <a:xfrm>
          <a:off x="2301488" y="669801"/>
          <a:ext cx="1812989" cy="595377"/>
        </a:xfrm>
        <a:prstGeom prst="round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100000"/>
            </a:lnSpc>
            <a:spcBef>
              <a:spcPct val="0"/>
            </a:spcBef>
            <a:spcAft>
              <a:spcPts val="0"/>
            </a:spcAft>
            <a:buNone/>
          </a:pPr>
          <a:r>
            <a:rPr kumimoji="1" lang="en-US" altLang="ja-JP" sz="1100" b="1" kern="1200" dirty="0"/>
            <a:t>Selenium</a:t>
          </a:r>
          <a:r>
            <a:rPr kumimoji="1" lang="ja-JP" altLang="en-US" sz="1100" b="1" kern="1200" dirty="0"/>
            <a:t>を使って</a:t>
          </a:r>
          <a:endParaRPr kumimoji="1" lang="en-US" altLang="ja-JP" sz="1100" b="1" kern="1200" dirty="0"/>
        </a:p>
        <a:p>
          <a:pPr marL="0" lvl="0" indent="0" algn="ctr" defTabSz="488950">
            <a:lnSpc>
              <a:spcPct val="100000"/>
            </a:lnSpc>
            <a:spcBef>
              <a:spcPct val="0"/>
            </a:spcBef>
            <a:spcAft>
              <a:spcPts val="0"/>
            </a:spcAft>
            <a:buNone/>
          </a:pPr>
          <a:r>
            <a:rPr kumimoji="1" lang="ja-JP" altLang="en-US" sz="1100" b="1" kern="1200" dirty="0"/>
            <a:t>打刻のプログラムを書く</a:t>
          </a:r>
          <a:endParaRPr kumimoji="1" lang="en-US" altLang="ja-JP" sz="1100" b="1" kern="1200" dirty="0"/>
        </a:p>
      </dsp:txBody>
      <dsp:txXfrm>
        <a:off x="2330552" y="698865"/>
        <a:ext cx="1754861" cy="537249"/>
      </dsp:txXfrm>
    </dsp:sp>
    <dsp:sp modelId="{228D7CF9-3B90-45F6-B6A9-412532DE31CF}">
      <dsp:nvSpPr>
        <dsp:cNvPr id="0" name=""/>
        <dsp:cNvSpPr/>
      </dsp:nvSpPr>
      <dsp:spPr>
        <a:xfrm>
          <a:off x="4499228" y="372112"/>
          <a:ext cx="4719282" cy="1190755"/>
        </a:xfrm>
        <a:prstGeom prst="roundRect">
          <a:avLst/>
        </a:prstGeom>
        <a:solidFill>
          <a:schemeClr val="lt1">
            <a:hueOff val="0"/>
            <a:satOff val="0"/>
            <a:lumOff val="0"/>
            <a:alphaOff val="0"/>
          </a:schemeClr>
        </a:solidFill>
        <a:ln w="381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100000"/>
            </a:lnSpc>
            <a:spcBef>
              <a:spcPct val="0"/>
            </a:spcBef>
            <a:spcAft>
              <a:spcPct val="35000"/>
            </a:spcAft>
            <a:buNone/>
          </a:pPr>
          <a:r>
            <a:rPr kumimoji="1" lang="en-US" altLang="ja-JP" sz="3200" b="1" kern="1200" dirty="0"/>
            <a:t>tkinter</a:t>
          </a:r>
          <a:r>
            <a:rPr kumimoji="1" lang="ja-JP" altLang="en-US" sz="3200" b="1" kern="1200" dirty="0"/>
            <a:t>で</a:t>
          </a:r>
          <a:r>
            <a:rPr kumimoji="1" lang="en-US" altLang="ja-JP" sz="3200" b="1" kern="1200" dirty="0"/>
            <a:t>GUI</a:t>
          </a:r>
          <a:r>
            <a:rPr kumimoji="1" lang="ja-JP" altLang="en-US" sz="3200" b="1" kern="1200" dirty="0"/>
            <a:t>作成</a:t>
          </a:r>
        </a:p>
      </dsp:txBody>
      <dsp:txXfrm>
        <a:off x="4557356" y="430240"/>
        <a:ext cx="4603026" cy="1074499"/>
      </dsp:txXfrm>
    </dsp:sp>
    <dsp:sp modelId="{0B877217-B317-4F2A-8AA1-6AF0FCFD4DEE}">
      <dsp:nvSpPr>
        <dsp:cNvPr id="0" name=""/>
        <dsp:cNvSpPr/>
      </dsp:nvSpPr>
      <dsp:spPr>
        <a:xfrm>
          <a:off x="9603261" y="669801"/>
          <a:ext cx="1812989" cy="595377"/>
        </a:xfrm>
        <a:prstGeom prst="round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100000"/>
            </a:lnSpc>
            <a:spcBef>
              <a:spcPct val="0"/>
            </a:spcBef>
            <a:spcAft>
              <a:spcPct val="35000"/>
            </a:spcAft>
            <a:buNone/>
          </a:pPr>
          <a:r>
            <a:rPr kumimoji="1" lang="en-US" altLang="ja-JP" sz="900" b="1" kern="1200" dirty="0"/>
            <a:t>pyinstaller</a:t>
          </a:r>
          <a:r>
            <a:rPr kumimoji="1" lang="ja-JP" altLang="en-US" sz="900" b="1" kern="1200" dirty="0"/>
            <a:t>で</a:t>
          </a:r>
          <a:endParaRPr kumimoji="1" lang="en-US" altLang="ja-JP" sz="900" b="1" kern="1200" dirty="0"/>
        </a:p>
        <a:p>
          <a:pPr marL="0" lvl="0" indent="0" algn="ctr" defTabSz="400050">
            <a:lnSpc>
              <a:spcPct val="100000"/>
            </a:lnSpc>
            <a:spcBef>
              <a:spcPct val="0"/>
            </a:spcBef>
            <a:spcAft>
              <a:spcPct val="35000"/>
            </a:spcAft>
            <a:buNone/>
          </a:pPr>
          <a:r>
            <a:rPr kumimoji="1" lang="en-US" altLang="ja-JP" sz="900" b="1" kern="1200" dirty="0"/>
            <a:t>exe</a:t>
          </a:r>
          <a:r>
            <a:rPr kumimoji="1" lang="ja-JP" altLang="en-US" sz="900" b="1" kern="1200" dirty="0"/>
            <a:t>化</a:t>
          </a:r>
        </a:p>
      </dsp:txBody>
      <dsp:txXfrm>
        <a:off x="9632325" y="698865"/>
        <a:ext cx="1754861" cy="53724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9DD6D4-A8E4-4946-8959-E7356AE0EBB5}">
      <dsp:nvSpPr>
        <dsp:cNvPr id="0" name=""/>
        <dsp:cNvSpPr/>
      </dsp:nvSpPr>
      <dsp:spPr>
        <a:xfrm>
          <a:off x="2937798" y="181893"/>
          <a:ext cx="5740401" cy="720002"/>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ja-JP" altLang="en-US" sz="1800" b="1" kern="1200" dirty="0"/>
            <a:t>　　打刻自動化アプリケーション開発プロジェクト</a:t>
          </a:r>
        </a:p>
      </dsp:txBody>
      <dsp:txXfrm>
        <a:off x="2958886" y="202981"/>
        <a:ext cx="5698225" cy="677826"/>
      </dsp:txXfrm>
    </dsp:sp>
    <dsp:sp modelId="{7E29ED9F-B21F-43DF-8A13-7AC847DDF79E}">
      <dsp:nvSpPr>
        <dsp:cNvPr id="0" name=""/>
        <dsp:cNvSpPr/>
      </dsp:nvSpPr>
      <dsp:spPr>
        <a:xfrm>
          <a:off x="562861" y="901896"/>
          <a:ext cx="5245137" cy="403906"/>
        </a:xfrm>
        <a:custGeom>
          <a:avLst/>
          <a:gdLst/>
          <a:ahLst/>
          <a:cxnLst/>
          <a:rect l="0" t="0" r="0" b="0"/>
          <a:pathLst>
            <a:path>
              <a:moveTo>
                <a:pt x="5245137" y="0"/>
              </a:moveTo>
              <a:lnTo>
                <a:pt x="5245137" y="201953"/>
              </a:lnTo>
              <a:lnTo>
                <a:pt x="0" y="201953"/>
              </a:lnTo>
              <a:lnTo>
                <a:pt x="0" y="403906"/>
              </a:lnTo>
            </a:path>
          </a:pathLst>
        </a:custGeom>
        <a:noFill/>
        <a:ln w="1905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3BFA480-55C6-4356-89F0-AAA26B0B5474}">
      <dsp:nvSpPr>
        <dsp:cNvPr id="0" name=""/>
        <dsp:cNvSpPr/>
      </dsp:nvSpPr>
      <dsp:spPr>
        <a:xfrm>
          <a:off x="0" y="1305803"/>
          <a:ext cx="1125723" cy="469054"/>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kumimoji="1" lang="ja-JP" altLang="en-US" sz="1100" b="1" kern="1200" dirty="0"/>
            <a:t>実行プログラム</a:t>
          </a:r>
        </a:p>
      </dsp:txBody>
      <dsp:txXfrm>
        <a:off x="13738" y="1319541"/>
        <a:ext cx="1098247" cy="441578"/>
      </dsp:txXfrm>
    </dsp:sp>
    <dsp:sp modelId="{1D1511D6-62FE-49F3-822A-83170F1A07D0}">
      <dsp:nvSpPr>
        <dsp:cNvPr id="0" name=""/>
        <dsp:cNvSpPr/>
      </dsp:nvSpPr>
      <dsp:spPr>
        <a:xfrm>
          <a:off x="1750185" y="901896"/>
          <a:ext cx="4057813" cy="403906"/>
        </a:xfrm>
        <a:custGeom>
          <a:avLst/>
          <a:gdLst/>
          <a:ahLst/>
          <a:cxnLst/>
          <a:rect l="0" t="0" r="0" b="0"/>
          <a:pathLst>
            <a:path>
              <a:moveTo>
                <a:pt x="4057813" y="0"/>
              </a:moveTo>
              <a:lnTo>
                <a:pt x="4057813" y="201953"/>
              </a:lnTo>
              <a:lnTo>
                <a:pt x="0" y="201953"/>
              </a:lnTo>
              <a:lnTo>
                <a:pt x="0" y="403906"/>
              </a:lnTo>
            </a:path>
          </a:pathLst>
        </a:custGeom>
        <a:noFill/>
        <a:ln w="1905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2FAB9C5-2B4A-4441-A149-F8F5AEBE1AB6}">
      <dsp:nvSpPr>
        <dsp:cNvPr id="0" name=""/>
        <dsp:cNvSpPr/>
      </dsp:nvSpPr>
      <dsp:spPr>
        <a:xfrm>
          <a:off x="1187323" y="1305803"/>
          <a:ext cx="1125723" cy="469054"/>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kumimoji="1" lang="ja-JP" altLang="en-US" sz="1100" b="1" kern="1200" dirty="0"/>
            <a:t>基本設定</a:t>
          </a:r>
        </a:p>
      </dsp:txBody>
      <dsp:txXfrm>
        <a:off x="1201061" y="1319541"/>
        <a:ext cx="1098247" cy="441578"/>
      </dsp:txXfrm>
    </dsp:sp>
    <dsp:sp modelId="{C60D943C-3838-4557-B52E-912AF117F5F8}">
      <dsp:nvSpPr>
        <dsp:cNvPr id="0" name=""/>
        <dsp:cNvSpPr/>
      </dsp:nvSpPr>
      <dsp:spPr>
        <a:xfrm>
          <a:off x="2955334" y="901896"/>
          <a:ext cx="2852665" cy="403906"/>
        </a:xfrm>
        <a:custGeom>
          <a:avLst/>
          <a:gdLst/>
          <a:ahLst/>
          <a:cxnLst/>
          <a:rect l="0" t="0" r="0" b="0"/>
          <a:pathLst>
            <a:path>
              <a:moveTo>
                <a:pt x="2852665" y="0"/>
              </a:moveTo>
              <a:lnTo>
                <a:pt x="2852665" y="201953"/>
              </a:lnTo>
              <a:lnTo>
                <a:pt x="0" y="201953"/>
              </a:lnTo>
              <a:lnTo>
                <a:pt x="0" y="403906"/>
              </a:lnTo>
            </a:path>
          </a:pathLst>
        </a:custGeom>
        <a:noFill/>
        <a:ln w="1905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2EA374C-EDA7-4717-8AF3-66D19BA8C2E6}">
      <dsp:nvSpPr>
        <dsp:cNvPr id="0" name=""/>
        <dsp:cNvSpPr/>
      </dsp:nvSpPr>
      <dsp:spPr>
        <a:xfrm>
          <a:off x="2392472" y="1305803"/>
          <a:ext cx="1125723" cy="469054"/>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kumimoji="1" lang="ja-JP" altLang="en-US" sz="1100" b="1" kern="1200" dirty="0"/>
            <a:t>打刻プログラム</a:t>
          </a:r>
        </a:p>
      </dsp:txBody>
      <dsp:txXfrm>
        <a:off x="2406210" y="1319541"/>
        <a:ext cx="1098247" cy="441578"/>
      </dsp:txXfrm>
    </dsp:sp>
    <dsp:sp modelId="{53D5CC5E-7A23-4B2B-B672-484217187B70}">
      <dsp:nvSpPr>
        <dsp:cNvPr id="0" name=""/>
        <dsp:cNvSpPr/>
      </dsp:nvSpPr>
      <dsp:spPr>
        <a:xfrm>
          <a:off x="1142273" y="1774858"/>
          <a:ext cx="1813061" cy="264289"/>
        </a:xfrm>
        <a:custGeom>
          <a:avLst/>
          <a:gdLst/>
          <a:ahLst/>
          <a:cxnLst/>
          <a:rect l="0" t="0" r="0" b="0"/>
          <a:pathLst>
            <a:path>
              <a:moveTo>
                <a:pt x="1813061" y="0"/>
              </a:moveTo>
              <a:lnTo>
                <a:pt x="1813061" y="132144"/>
              </a:lnTo>
              <a:lnTo>
                <a:pt x="0" y="132144"/>
              </a:lnTo>
              <a:lnTo>
                <a:pt x="0" y="264289"/>
              </a:lnTo>
            </a:path>
          </a:pathLst>
        </a:custGeom>
        <a:noFill/>
        <a:ln w="1905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257051A-5458-4808-9945-93F78A549A03}">
      <dsp:nvSpPr>
        <dsp:cNvPr id="0" name=""/>
        <dsp:cNvSpPr/>
      </dsp:nvSpPr>
      <dsp:spPr>
        <a:xfrm>
          <a:off x="539741" y="2039147"/>
          <a:ext cx="1205062" cy="376914"/>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kumimoji="1" lang="ja-JP" altLang="en-US" sz="1050" b="1" kern="1200" dirty="0"/>
            <a:t>会社の打刻クラス</a:t>
          </a:r>
        </a:p>
      </dsp:txBody>
      <dsp:txXfrm>
        <a:off x="550780" y="2050186"/>
        <a:ext cx="1182984" cy="354836"/>
      </dsp:txXfrm>
    </dsp:sp>
    <dsp:sp modelId="{E9DF865A-C197-4A1D-BBC6-63B1E32027C0}">
      <dsp:nvSpPr>
        <dsp:cNvPr id="0" name=""/>
        <dsp:cNvSpPr/>
      </dsp:nvSpPr>
      <dsp:spPr>
        <a:xfrm>
          <a:off x="1096482" y="2416062"/>
          <a:ext cx="91440" cy="242070"/>
        </a:xfrm>
        <a:custGeom>
          <a:avLst/>
          <a:gdLst/>
          <a:ahLst/>
          <a:cxnLst/>
          <a:rect l="0" t="0" r="0" b="0"/>
          <a:pathLst>
            <a:path>
              <a:moveTo>
                <a:pt x="45790" y="0"/>
              </a:moveTo>
              <a:lnTo>
                <a:pt x="45790" y="121035"/>
              </a:lnTo>
              <a:lnTo>
                <a:pt x="45720" y="121035"/>
              </a:lnTo>
              <a:lnTo>
                <a:pt x="45720" y="242070"/>
              </a:lnTo>
            </a:path>
          </a:pathLst>
        </a:custGeom>
        <a:noFill/>
        <a:ln w="1905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F0F33B-149A-42DD-8C70-A5A1E7BADE32}">
      <dsp:nvSpPr>
        <dsp:cNvPr id="0" name=""/>
        <dsp:cNvSpPr/>
      </dsp:nvSpPr>
      <dsp:spPr>
        <a:xfrm>
          <a:off x="689904" y="2658133"/>
          <a:ext cx="904595" cy="376914"/>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kumimoji="1" lang="ja-JP" altLang="en-US" sz="1050" b="1" kern="1200" dirty="0"/>
            <a:t>各メソッド</a:t>
          </a:r>
        </a:p>
      </dsp:txBody>
      <dsp:txXfrm>
        <a:off x="700943" y="2669172"/>
        <a:ext cx="882517" cy="354836"/>
      </dsp:txXfrm>
    </dsp:sp>
    <dsp:sp modelId="{EA5BC9A5-DC97-401F-A5B3-211D26C8D1B0}">
      <dsp:nvSpPr>
        <dsp:cNvPr id="0" name=""/>
        <dsp:cNvSpPr/>
      </dsp:nvSpPr>
      <dsp:spPr>
        <a:xfrm>
          <a:off x="2774090" y="1774858"/>
          <a:ext cx="181243" cy="264289"/>
        </a:xfrm>
        <a:custGeom>
          <a:avLst/>
          <a:gdLst/>
          <a:ahLst/>
          <a:cxnLst/>
          <a:rect l="0" t="0" r="0" b="0"/>
          <a:pathLst>
            <a:path>
              <a:moveTo>
                <a:pt x="181243" y="0"/>
              </a:moveTo>
              <a:lnTo>
                <a:pt x="181243" y="132144"/>
              </a:lnTo>
              <a:lnTo>
                <a:pt x="0" y="132144"/>
              </a:lnTo>
              <a:lnTo>
                <a:pt x="0" y="264289"/>
              </a:lnTo>
            </a:path>
          </a:pathLst>
        </a:custGeom>
        <a:noFill/>
        <a:ln w="1905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B376D2C-A736-4259-BBD8-4294723EE86B}">
      <dsp:nvSpPr>
        <dsp:cNvPr id="0" name=""/>
        <dsp:cNvSpPr/>
      </dsp:nvSpPr>
      <dsp:spPr>
        <a:xfrm>
          <a:off x="2171559" y="2039147"/>
          <a:ext cx="1205062" cy="376914"/>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kumimoji="1" lang="ja-JP" altLang="en-US" sz="1050" b="1" kern="1200" dirty="0"/>
            <a:t>研修の打刻クラス</a:t>
          </a:r>
        </a:p>
      </dsp:txBody>
      <dsp:txXfrm>
        <a:off x="2182598" y="2050186"/>
        <a:ext cx="1182984" cy="354836"/>
      </dsp:txXfrm>
    </dsp:sp>
    <dsp:sp modelId="{C7C5C891-6082-4F5A-A04C-CDB7219B2BA9}">
      <dsp:nvSpPr>
        <dsp:cNvPr id="0" name=""/>
        <dsp:cNvSpPr/>
      </dsp:nvSpPr>
      <dsp:spPr>
        <a:xfrm>
          <a:off x="2728026" y="2416062"/>
          <a:ext cx="91440" cy="240065"/>
        </a:xfrm>
        <a:custGeom>
          <a:avLst/>
          <a:gdLst/>
          <a:ahLst/>
          <a:cxnLst/>
          <a:rect l="0" t="0" r="0" b="0"/>
          <a:pathLst>
            <a:path>
              <a:moveTo>
                <a:pt x="46064" y="0"/>
              </a:moveTo>
              <a:lnTo>
                <a:pt x="46064" y="120032"/>
              </a:lnTo>
              <a:lnTo>
                <a:pt x="45720" y="120032"/>
              </a:lnTo>
              <a:lnTo>
                <a:pt x="45720" y="240065"/>
              </a:lnTo>
            </a:path>
          </a:pathLst>
        </a:custGeom>
        <a:noFill/>
        <a:ln w="1905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057F0BD-9683-4EC6-A3F9-6FBEB6F77050}">
      <dsp:nvSpPr>
        <dsp:cNvPr id="0" name=""/>
        <dsp:cNvSpPr/>
      </dsp:nvSpPr>
      <dsp:spPr>
        <a:xfrm>
          <a:off x="2321448" y="2656127"/>
          <a:ext cx="904595" cy="376914"/>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kumimoji="1" lang="ja-JP" altLang="en-US" sz="1050" b="1" kern="1200" dirty="0"/>
            <a:t>各メソッド</a:t>
          </a:r>
        </a:p>
      </dsp:txBody>
      <dsp:txXfrm>
        <a:off x="2332487" y="2667166"/>
        <a:ext cx="882517" cy="354836"/>
      </dsp:txXfrm>
    </dsp:sp>
    <dsp:sp modelId="{EC6D5EA1-CC06-4F22-9007-C7C85ED56B76}">
      <dsp:nvSpPr>
        <dsp:cNvPr id="0" name=""/>
        <dsp:cNvSpPr/>
      </dsp:nvSpPr>
      <dsp:spPr>
        <a:xfrm>
          <a:off x="5807999" y="901896"/>
          <a:ext cx="2225883" cy="403906"/>
        </a:xfrm>
        <a:custGeom>
          <a:avLst/>
          <a:gdLst/>
          <a:ahLst/>
          <a:cxnLst/>
          <a:rect l="0" t="0" r="0" b="0"/>
          <a:pathLst>
            <a:path>
              <a:moveTo>
                <a:pt x="0" y="0"/>
              </a:moveTo>
              <a:lnTo>
                <a:pt x="0" y="201953"/>
              </a:lnTo>
              <a:lnTo>
                <a:pt x="2225883" y="201953"/>
              </a:lnTo>
              <a:lnTo>
                <a:pt x="2225883" y="403906"/>
              </a:lnTo>
            </a:path>
          </a:pathLst>
        </a:custGeom>
        <a:noFill/>
        <a:ln w="1905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4213240-2331-4959-89EA-A01FFF1754BF}">
      <dsp:nvSpPr>
        <dsp:cNvPr id="0" name=""/>
        <dsp:cNvSpPr/>
      </dsp:nvSpPr>
      <dsp:spPr>
        <a:xfrm>
          <a:off x="7103106" y="1305803"/>
          <a:ext cx="1861554" cy="686749"/>
        </a:xfrm>
        <a:prstGeom prst="roundRect">
          <a:avLst>
            <a:gd name="adj" fmla="val 10000"/>
          </a:avLst>
        </a:prstGeom>
        <a:solidFill>
          <a:schemeClr val="tx2">
            <a:lumMod val="10000"/>
            <a:lumOff val="90000"/>
          </a:schemeClr>
        </a:solidFill>
        <a:ln w="5715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en-US" altLang="ja-JP" sz="1800" b="1" kern="1200" dirty="0"/>
            <a:t>GUI</a:t>
          </a:r>
          <a:r>
            <a:rPr kumimoji="1" lang="ja-JP" altLang="en-US" sz="1800" b="1" kern="1200" dirty="0"/>
            <a:t>プログラム</a:t>
          </a:r>
        </a:p>
      </dsp:txBody>
      <dsp:txXfrm>
        <a:off x="7123220" y="1325917"/>
        <a:ext cx="1821326" cy="646521"/>
      </dsp:txXfrm>
    </dsp:sp>
    <dsp:sp modelId="{2DF722C4-5A63-490A-A369-D09029F9D16C}">
      <dsp:nvSpPr>
        <dsp:cNvPr id="0" name=""/>
        <dsp:cNvSpPr/>
      </dsp:nvSpPr>
      <dsp:spPr>
        <a:xfrm>
          <a:off x="6306650" y="1992552"/>
          <a:ext cx="1727233" cy="269835"/>
        </a:xfrm>
        <a:custGeom>
          <a:avLst/>
          <a:gdLst/>
          <a:ahLst/>
          <a:cxnLst/>
          <a:rect l="0" t="0" r="0" b="0"/>
          <a:pathLst>
            <a:path>
              <a:moveTo>
                <a:pt x="1727233" y="0"/>
              </a:moveTo>
              <a:lnTo>
                <a:pt x="1727233" y="134917"/>
              </a:lnTo>
              <a:lnTo>
                <a:pt x="0" y="134917"/>
              </a:lnTo>
              <a:lnTo>
                <a:pt x="0" y="269835"/>
              </a:lnTo>
            </a:path>
          </a:pathLst>
        </a:custGeom>
        <a:noFill/>
        <a:ln w="57150" cap="flat" cmpd="sng" algn="ctr">
          <a:solidFill>
            <a:scrgbClr r="0" g="0" b="0"/>
          </a:solidFill>
          <a:prstDash val="solid"/>
          <a:miter lim="800000"/>
        </a:ln>
        <a:effectLst/>
      </dsp:spPr>
      <dsp:style>
        <a:lnRef idx="2">
          <a:scrgbClr r="0" g="0" b="0"/>
        </a:lnRef>
        <a:fillRef idx="0">
          <a:scrgbClr r="0" g="0" b="0"/>
        </a:fillRef>
        <a:effectRef idx="0">
          <a:scrgbClr r="0" g="0" b="0"/>
        </a:effectRef>
        <a:fontRef idx="minor"/>
      </dsp:style>
    </dsp:sp>
    <dsp:sp modelId="{33208AC3-8B74-4787-93E8-C10ABF053DCE}">
      <dsp:nvSpPr>
        <dsp:cNvPr id="0" name=""/>
        <dsp:cNvSpPr/>
      </dsp:nvSpPr>
      <dsp:spPr>
        <a:xfrm>
          <a:off x="5375873" y="2262388"/>
          <a:ext cx="1861554" cy="686749"/>
        </a:xfrm>
        <a:prstGeom prst="roundRect">
          <a:avLst>
            <a:gd name="adj" fmla="val 10000"/>
          </a:avLst>
        </a:prstGeom>
        <a:solidFill>
          <a:schemeClr val="tx2">
            <a:lumMod val="10000"/>
            <a:lumOff val="90000"/>
          </a:schemeClr>
        </a:solidFill>
        <a:ln w="5715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ja-JP" altLang="en-US" sz="1800" b="1" kern="1200" dirty="0"/>
            <a:t>メイン画面</a:t>
          </a:r>
        </a:p>
      </dsp:txBody>
      <dsp:txXfrm>
        <a:off x="5395987" y="2282502"/>
        <a:ext cx="1821326" cy="646521"/>
      </dsp:txXfrm>
    </dsp:sp>
    <dsp:sp modelId="{EDF1FFE6-2137-4CBB-9143-0BF3B1894909}">
      <dsp:nvSpPr>
        <dsp:cNvPr id="0" name=""/>
        <dsp:cNvSpPr/>
      </dsp:nvSpPr>
      <dsp:spPr>
        <a:xfrm>
          <a:off x="4090833" y="2949137"/>
          <a:ext cx="2215816" cy="281009"/>
        </a:xfrm>
        <a:custGeom>
          <a:avLst/>
          <a:gdLst/>
          <a:ahLst/>
          <a:cxnLst/>
          <a:rect l="0" t="0" r="0" b="0"/>
          <a:pathLst>
            <a:path>
              <a:moveTo>
                <a:pt x="2215816" y="0"/>
              </a:moveTo>
              <a:lnTo>
                <a:pt x="2215816" y="140504"/>
              </a:lnTo>
              <a:lnTo>
                <a:pt x="0" y="140504"/>
              </a:lnTo>
              <a:lnTo>
                <a:pt x="0" y="281009"/>
              </a:lnTo>
            </a:path>
          </a:pathLst>
        </a:custGeom>
        <a:noFill/>
        <a:ln w="57150" cap="flat" cmpd="sng" algn="ctr">
          <a:solidFill>
            <a:scrgbClr r="0" g="0" b="0"/>
          </a:solidFill>
          <a:prstDash val="solid"/>
          <a:miter lim="800000"/>
        </a:ln>
        <a:effectLst/>
      </dsp:spPr>
      <dsp:style>
        <a:lnRef idx="2">
          <a:scrgbClr r="0" g="0" b="0"/>
        </a:lnRef>
        <a:fillRef idx="0">
          <a:scrgbClr r="0" g="0" b="0"/>
        </a:fillRef>
        <a:effectRef idx="0">
          <a:scrgbClr r="0" g="0" b="0"/>
        </a:effectRef>
        <a:fontRef idx="minor"/>
      </dsp:style>
    </dsp:sp>
    <dsp:sp modelId="{B4D17C65-E819-4913-A4E9-7CBA94B85A58}">
      <dsp:nvSpPr>
        <dsp:cNvPr id="0" name=""/>
        <dsp:cNvSpPr/>
      </dsp:nvSpPr>
      <dsp:spPr>
        <a:xfrm>
          <a:off x="3517432" y="3230147"/>
          <a:ext cx="1146802" cy="764534"/>
        </a:xfrm>
        <a:prstGeom prst="roundRect">
          <a:avLst>
            <a:gd name="adj" fmla="val 10000"/>
          </a:avLst>
        </a:prstGeom>
        <a:solidFill>
          <a:schemeClr val="tx2">
            <a:lumMod val="10000"/>
            <a:lumOff val="90000"/>
          </a:schemeClr>
        </a:solidFill>
        <a:ln w="5715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180000" rIns="53340" bIns="53340" numCol="1" spcCol="1270" anchor="ctr" anchorCtr="0">
          <a:noAutofit/>
        </a:bodyPr>
        <a:lstStyle/>
        <a:p>
          <a:pPr marL="0" lvl="0" indent="0" algn="ctr" defTabSz="622300">
            <a:lnSpc>
              <a:spcPct val="50000"/>
            </a:lnSpc>
            <a:spcBef>
              <a:spcPct val="0"/>
            </a:spcBef>
            <a:spcAft>
              <a:spcPts val="600"/>
            </a:spcAft>
            <a:buNone/>
          </a:pPr>
          <a:r>
            <a:rPr kumimoji="1" lang="ja-JP" altLang="en-US" sz="1400" b="1" kern="1200" dirty="0"/>
            <a:t>打刻選択</a:t>
          </a:r>
          <a:endParaRPr kumimoji="1" lang="en-US" altLang="ja-JP" sz="1400" b="1" kern="1200" dirty="0"/>
        </a:p>
        <a:p>
          <a:pPr marL="0" lvl="0" indent="0" algn="ctr" defTabSz="622300">
            <a:lnSpc>
              <a:spcPct val="50000"/>
            </a:lnSpc>
            <a:spcBef>
              <a:spcPct val="0"/>
            </a:spcBef>
            <a:spcAft>
              <a:spcPts val="600"/>
            </a:spcAft>
            <a:buNone/>
          </a:pPr>
          <a:r>
            <a:rPr kumimoji="1" lang="ja-JP" altLang="en-US" sz="1400" b="1" kern="1200" dirty="0"/>
            <a:t>ボックス</a:t>
          </a:r>
        </a:p>
      </dsp:txBody>
      <dsp:txXfrm>
        <a:off x="3539824" y="3252539"/>
        <a:ext cx="1102018" cy="719750"/>
      </dsp:txXfrm>
    </dsp:sp>
    <dsp:sp modelId="{38AFF7B6-70BE-4745-ABF0-1FB4C1DB5040}">
      <dsp:nvSpPr>
        <dsp:cNvPr id="0" name=""/>
        <dsp:cNvSpPr/>
      </dsp:nvSpPr>
      <dsp:spPr>
        <a:xfrm>
          <a:off x="5472619" y="2949137"/>
          <a:ext cx="834030" cy="281009"/>
        </a:xfrm>
        <a:custGeom>
          <a:avLst/>
          <a:gdLst/>
          <a:ahLst/>
          <a:cxnLst/>
          <a:rect l="0" t="0" r="0" b="0"/>
          <a:pathLst>
            <a:path>
              <a:moveTo>
                <a:pt x="834030" y="0"/>
              </a:moveTo>
              <a:lnTo>
                <a:pt x="834030" y="140504"/>
              </a:lnTo>
              <a:lnTo>
                <a:pt x="0" y="140504"/>
              </a:lnTo>
              <a:lnTo>
                <a:pt x="0" y="281009"/>
              </a:lnTo>
            </a:path>
          </a:pathLst>
        </a:custGeom>
        <a:noFill/>
        <a:ln w="57150" cap="flat" cmpd="sng" algn="ctr">
          <a:solidFill>
            <a:scrgbClr r="0" g="0" b="0"/>
          </a:solidFill>
          <a:prstDash val="solid"/>
          <a:miter lim="800000"/>
        </a:ln>
        <a:effectLst/>
      </dsp:spPr>
      <dsp:style>
        <a:lnRef idx="2">
          <a:scrgbClr r="0" g="0" b="0"/>
        </a:lnRef>
        <a:fillRef idx="0">
          <a:scrgbClr r="0" g="0" b="0"/>
        </a:fillRef>
        <a:effectRef idx="0">
          <a:scrgbClr r="0" g="0" b="0"/>
        </a:effectRef>
        <a:fontRef idx="minor"/>
      </dsp:style>
    </dsp:sp>
    <dsp:sp modelId="{8B43A7CB-F57F-40F4-9D7C-CFAE15A6079D}">
      <dsp:nvSpPr>
        <dsp:cNvPr id="0" name=""/>
        <dsp:cNvSpPr/>
      </dsp:nvSpPr>
      <dsp:spPr>
        <a:xfrm>
          <a:off x="4899218" y="3230147"/>
          <a:ext cx="1146802" cy="764534"/>
        </a:xfrm>
        <a:prstGeom prst="roundRect">
          <a:avLst>
            <a:gd name="adj" fmla="val 10000"/>
          </a:avLst>
        </a:prstGeom>
        <a:solidFill>
          <a:schemeClr val="tx2">
            <a:lumMod val="10000"/>
            <a:lumOff val="90000"/>
          </a:schemeClr>
        </a:solidFill>
        <a:ln w="5715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180000" rIns="53340" bIns="53340" numCol="1" spcCol="1270" anchor="ctr" anchorCtr="0">
          <a:noAutofit/>
        </a:bodyPr>
        <a:lstStyle/>
        <a:p>
          <a:pPr marL="0" lvl="0" indent="0" algn="ctr" defTabSz="622300">
            <a:lnSpc>
              <a:spcPct val="50000"/>
            </a:lnSpc>
            <a:spcBef>
              <a:spcPct val="0"/>
            </a:spcBef>
            <a:spcAft>
              <a:spcPts val="600"/>
            </a:spcAft>
            <a:buNone/>
          </a:pPr>
          <a:r>
            <a:rPr kumimoji="1" lang="ja-JP" altLang="en-US" sz="1400" b="1" kern="1200" dirty="0"/>
            <a:t>打刻ボタン</a:t>
          </a:r>
        </a:p>
      </dsp:txBody>
      <dsp:txXfrm>
        <a:off x="4921610" y="3252539"/>
        <a:ext cx="1102018" cy="719750"/>
      </dsp:txXfrm>
    </dsp:sp>
    <dsp:sp modelId="{75A1C53F-2DF2-4D79-BFC3-F311A697E840}">
      <dsp:nvSpPr>
        <dsp:cNvPr id="0" name=""/>
        <dsp:cNvSpPr/>
      </dsp:nvSpPr>
      <dsp:spPr>
        <a:xfrm>
          <a:off x="6306650" y="2949137"/>
          <a:ext cx="547756" cy="281009"/>
        </a:xfrm>
        <a:custGeom>
          <a:avLst/>
          <a:gdLst/>
          <a:ahLst/>
          <a:cxnLst/>
          <a:rect l="0" t="0" r="0" b="0"/>
          <a:pathLst>
            <a:path>
              <a:moveTo>
                <a:pt x="0" y="0"/>
              </a:moveTo>
              <a:lnTo>
                <a:pt x="0" y="140504"/>
              </a:lnTo>
              <a:lnTo>
                <a:pt x="547756" y="140504"/>
              </a:lnTo>
              <a:lnTo>
                <a:pt x="547756" y="281009"/>
              </a:lnTo>
            </a:path>
          </a:pathLst>
        </a:custGeom>
        <a:noFill/>
        <a:ln w="57150" cap="flat" cmpd="sng" algn="ctr">
          <a:solidFill>
            <a:scrgbClr r="0" g="0" b="0"/>
          </a:solidFill>
          <a:prstDash val="solid"/>
          <a:miter lim="800000"/>
        </a:ln>
        <a:effectLst/>
      </dsp:spPr>
      <dsp:style>
        <a:lnRef idx="2">
          <a:scrgbClr r="0" g="0" b="0"/>
        </a:lnRef>
        <a:fillRef idx="0">
          <a:scrgbClr r="0" g="0" b="0"/>
        </a:fillRef>
        <a:effectRef idx="0">
          <a:scrgbClr r="0" g="0" b="0"/>
        </a:effectRef>
        <a:fontRef idx="minor"/>
      </dsp:style>
    </dsp:sp>
    <dsp:sp modelId="{CB87E6E0-CEE5-484C-B8C6-50C717394F3B}">
      <dsp:nvSpPr>
        <dsp:cNvPr id="0" name=""/>
        <dsp:cNvSpPr/>
      </dsp:nvSpPr>
      <dsp:spPr>
        <a:xfrm>
          <a:off x="6281005" y="3230147"/>
          <a:ext cx="1146802" cy="764534"/>
        </a:xfrm>
        <a:prstGeom prst="roundRect">
          <a:avLst>
            <a:gd name="adj" fmla="val 10000"/>
          </a:avLst>
        </a:prstGeom>
        <a:solidFill>
          <a:schemeClr val="tx2">
            <a:lumMod val="10000"/>
            <a:lumOff val="90000"/>
          </a:schemeClr>
        </a:solidFill>
        <a:ln w="5715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16000" rIns="53340" bIns="53340" numCol="1" spcCol="1270" anchor="ctr" anchorCtr="0">
          <a:noAutofit/>
        </a:bodyPr>
        <a:lstStyle/>
        <a:p>
          <a:pPr marL="0" lvl="0" indent="0" algn="ctr" defTabSz="622300">
            <a:lnSpc>
              <a:spcPct val="50000"/>
            </a:lnSpc>
            <a:spcBef>
              <a:spcPct val="0"/>
            </a:spcBef>
            <a:spcAft>
              <a:spcPts val="600"/>
            </a:spcAft>
            <a:buNone/>
          </a:pPr>
          <a:r>
            <a:rPr kumimoji="1" lang="ja-JP" altLang="en-US" sz="1400" b="1" kern="1200" dirty="0"/>
            <a:t>ログイン</a:t>
          </a:r>
          <a:endParaRPr kumimoji="1" lang="en-US" altLang="ja-JP" sz="1400" b="1" kern="1200" dirty="0"/>
        </a:p>
        <a:p>
          <a:pPr marL="0" lvl="0" indent="0" algn="ctr" defTabSz="622300">
            <a:lnSpc>
              <a:spcPct val="50000"/>
            </a:lnSpc>
            <a:spcBef>
              <a:spcPct val="0"/>
            </a:spcBef>
            <a:spcAft>
              <a:spcPts val="600"/>
            </a:spcAft>
            <a:buNone/>
          </a:pPr>
          <a:r>
            <a:rPr kumimoji="1" lang="ja-JP" altLang="en-US" sz="1400" b="1" kern="1200" dirty="0"/>
            <a:t>情報登録</a:t>
          </a:r>
          <a:endParaRPr kumimoji="1" lang="en-US" altLang="ja-JP" sz="1400" b="1" kern="1200" dirty="0"/>
        </a:p>
        <a:p>
          <a:pPr marL="0" lvl="0" indent="0" algn="ctr" defTabSz="622300">
            <a:lnSpc>
              <a:spcPct val="50000"/>
            </a:lnSpc>
            <a:spcBef>
              <a:spcPct val="0"/>
            </a:spcBef>
            <a:spcAft>
              <a:spcPts val="600"/>
            </a:spcAft>
            <a:buNone/>
          </a:pPr>
          <a:r>
            <a:rPr kumimoji="1" lang="ja-JP" altLang="en-US" sz="1400" b="1" kern="1200" dirty="0"/>
            <a:t>ボタン</a:t>
          </a:r>
        </a:p>
      </dsp:txBody>
      <dsp:txXfrm>
        <a:off x="6303397" y="3252539"/>
        <a:ext cx="1102018" cy="719750"/>
      </dsp:txXfrm>
    </dsp:sp>
    <dsp:sp modelId="{89ECCBB9-7A7F-4E2D-B702-7EFFB1307774}">
      <dsp:nvSpPr>
        <dsp:cNvPr id="0" name=""/>
        <dsp:cNvSpPr/>
      </dsp:nvSpPr>
      <dsp:spPr>
        <a:xfrm>
          <a:off x="8033883" y="1992552"/>
          <a:ext cx="1727233" cy="269835"/>
        </a:xfrm>
        <a:custGeom>
          <a:avLst/>
          <a:gdLst/>
          <a:ahLst/>
          <a:cxnLst/>
          <a:rect l="0" t="0" r="0" b="0"/>
          <a:pathLst>
            <a:path>
              <a:moveTo>
                <a:pt x="0" y="0"/>
              </a:moveTo>
              <a:lnTo>
                <a:pt x="0" y="134917"/>
              </a:lnTo>
              <a:lnTo>
                <a:pt x="1727233" y="134917"/>
              </a:lnTo>
              <a:lnTo>
                <a:pt x="1727233" y="269835"/>
              </a:lnTo>
            </a:path>
          </a:pathLst>
        </a:custGeom>
        <a:noFill/>
        <a:ln w="57150" cap="flat" cmpd="sng" algn="ctr">
          <a:solidFill>
            <a:scrgbClr r="0" g="0" b="0"/>
          </a:solidFill>
          <a:prstDash val="solid"/>
          <a:miter lim="800000"/>
        </a:ln>
        <a:effectLst/>
      </dsp:spPr>
      <dsp:style>
        <a:lnRef idx="2">
          <a:scrgbClr r="0" g="0" b="0"/>
        </a:lnRef>
        <a:fillRef idx="0">
          <a:scrgbClr r="0" g="0" b="0"/>
        </a:fillRef>
        <a:effectRef idx="0">
          <a:scrgbClr r="0" g="0" b="0"/>
        </a:effectRef>
        <a:fontRef idx="minor"/>
      </dsp:style>
    </dsp:sp>
    <dsp:sp modelId="{63D56745-4599-4416-84CB-B7DD1790CCA3}">
      <dsp:nvSpPr>
        <dsp:cNvPr id="0" name=""/>
        <dsp:cNvSpPr/>
      </dsp:nvSpPr>
      <dsp:spPr>
        <a:xfrm>
          <a:off x="8830339" y="2262388"/>
          <a:ext cx="1861554" cy="686749"/>
        </a:xfrm>
        <a:prstGeom prst="roundRect">
          <a:avLst>
            <a:gd name="adj" fmla="val 10000"/>
          </a:avLst>
        </a:prstGeom>
        <a:solidFill>
          <a:schemeClr val="tx2">
            <a:lumMod val="10000"/>
            <a:lumOff val="90000"/>
          </a:schemeClr>
        </a:solidFill>
        <a:ln w="5715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ja-JP" altLang="en-US" sz="1800" b="1" kern="1200" dirty="0"/>
            <a:t>サブ画面</a:t>
          </a:r>
        </a:p>
      </dsp:txBody>
      <dsp:txXfrm>
        <a:off x="8850453" y="2282502"/>
        <a:ext cx="1821326" cy="646521"/>
      </dsp:txXfrm>
    </dsp:sp>
    <dsp:sp modelId="{879CE05A-EE9C-401C-AA58-73420630329A}">
      <dsp:nvSpPr>
        <dsp:cNvPr id="0" name=""/>
        <dsp:cNvSpPr/>
      </dsp:nvSpPr>
      <dsp:spPr>
        <a:xfrm>
          <a:off x="9133841" y="2949137"/>
          <a:ext cx="627275" cy="266221"/>
        </a:xfrm>
        <a:custGeom>
          <a:avLst/>
          <a:gdLst/>
          <a:ahLst/>
          <a:cxnLst/>
          <a:rect l="0" t="0" r="0" b="0"/>
          <a:pathLst>
            <a:path>
              <a:moveTo>
                <a:pt x="627275" y="0"/>
              </a:moveTo>
              <a:lnTo>
                <a:pt x="627275" y="133110"/>
              </a:lnTo>
              <a:lnTo>
                <a:pt x="0" y="133110"/>
              </a:lnTo>
              <a:lnTo>
                <a:pt x="0" y="266221"/>
              </a:lnTo>
            </a:path>
          </a:pathLst>
        </a:custGeom>
        <a:noFill/>
        <a:ln w="57150" cap="flat" cmpd="sng" algn="ctr">
          <a:solidFill>
            <a:scrgbClr r="0" g="0" b="0"/>
          </a:solidFill>
          <a:prstDash val="solid"/>
          <a:miter lim="800000"/>
        </a:ln>
        <a:effectLst/>
      </dsp:spPr>
      <dsp:style>
        <a:lnRef idx="2">
          <a:scrgbClr r="0" g="0" b="0"/>
        </a:lnRef>
        <a:fillRef idx="0">
          <a:scrgbClr r="0" g="0" b="0"/>
        </a:fillRef>
        <a:effectRef idx="0">
          <a:scrgbClr r="0" g="0" b="0"/>
        </a:effectRef>
        <a:fontRef idx="minor"/>
      </dsp:style>
    </dsp:sp>
    <dsp:sp modelId="{BDF8232D-6DDD-41B1-8E4C-C31FFB2DAFA1}">
      <dsp:nvSpPr>
        <dsp:cNvPr id="0" name=""/>
        <dsp:cNvSpPr/>
      </dsp:nvSpPr>
      <dsp:spPr>
        <a:xfrm>
          <a:off x="8560439" y="3215359"/>
          <a:ext cx="1146802" cy="764534"/>
        </a:xfrm>
        <a:prstGeom prst="roundRect">
          <a:avLst>
            <a:gd name="adj" fmla="val 10000"/>
          </a:avLst>
        </a:prstGeom>
        <a:solidFill>
          <a:schemeClr val="tx2">
            <a:lumMod val="10000"/>
            <a:lumOff val="90000"/>
          </a:schemeClr>
        </a:solidFill>
        <a:ln w="5715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180000" rIns="53340" bIns="53340" numCol="1" spcCol="1270" anchor="ctr" anchorCtr="0">
          <a:noAutofit/>
        </a:bodyPr>
        <a:lstStyle/>
        <a:p>
          <a:pPr marL="0" lvl="0" indent="0" algn="ctr" defTabSz="622300">
            <a:lnSpc>
              <a:spcPct val="50000"/>
            </a:lnSpc>
            <a:spcBef>
              <a:spcPct val="0"/>
            </a:spcBef>
            <a:spcAft>
              <a:spcPts val="600"/>
            </a:spcAft>
            <a:buNone/>
          </a:pPr>
          <a:r>
            <a:rPr kumimoji="1" lang="ja-JP" altLang="en-US" sz="1400" b="1" kern="1200" dirty="0"/>
            <a:t>ログイン</a:t>
          </a:r>
          <a:endParaRPr kumimoji="1" lang="en-US" altLang="ja-JP" sz="1400" b="1" kern="1200" dirty="0"/>
        </a:p>
        <a:p>
          <a:pPr marL="0" lvl="0" indent="0" algn="ctr" defTabSz="622300">
            <a:lnSpc>
              <a:spcPct val="50000"/>
            </a:lnSpc>
            <a:spcBef>
              <a:spcPct val="0"/>
            </a:spcBef>
            <a:spcAft>
              <a:spcPts val="600"/>
            </a:spcAft>
            <a:buNone/>
          </a:pPr>
          <a:r>
            <a:rPr kumimoji="1" lang="ja-JP" altLang="en-US" sz="1400" b="1" kern="1200" dirty="0"/>
            <a:t>情報入力欄</a:t>
          </a:r>
        </a:p>
      </dsp:txBody>
      <dsp:txXfrm>
        <a:off x="8582831" y="3237751"/>
        <a:ext cx="1102018" cy="719750"/>
      </dsp:txXfrm>
    </dsp:sp>
    <dsp:sp modelId="{36686D54-E741-45D0-A121-BB14082691B7}">
      <dsp:nvSpPr>
        <dsp:cNvPr id="0" name=""/>
        <dsp:cNvSpPr/>
      </dsp:nvSpPr>
      <dsp:spPr>
        <a:xfrm>
          <a:off x="9761116" y="2949137"/>
          <a:ext cx="754511" cy="266221"/>
        </a:xfrm>
        <a:custGeom>
          <a:avLst/>
          <a:gdLst/>
          <a:ahLst/>
          <a:cxnLst/>
          <a:rect l="0" t="0" r="0" b="0"/>
          <a:pathLst>
            <a:path>
              <a:moveTo>
                <a:pt x="0" y="0"/>
              </a:moveTo>
              <a:lnTo>
                <a:pt x="0" y="133110"/>
              </a:lnTo>
              <a:lnTo>
                <a:pt x="754511" y="133110"/>
              </a:lnTo>
              <a:lnTo>
                <a:pt x="754511" y="266221"/>
              </a:lnTo>
            </a:path>
          </a:pathLst>
        </a:custGeom>
        <a:noFill/>
        <a:ln w="57150" cap="flat" cmpd="sng" algn="ctr">
          <a:solidFill>
            <a:scrgbClr r="0" g="0" b="0"/>
          </a:solidFill>
          <a:prstDash val="solid"/>
          <a:miter lim="800000"/>
        </a:ln>
        <a:effectLst/>
      </dsp:spPr>
      <dsp:style>
        <a:lnRef idx="2">
          <a:scrgbClr r="0" g="0" b="0"/>
        </a:lnRef>
        <a:fillRef idx="0">
          <a:scrgbClr r="0" g="0" b="0"/>
        </a:fillRef>
        <a:effectRef idx="0">
          <a:scrgbClr r="0" g="0" b="0"/>
        </a:effectRef>
        <a:fontRef idx="minor"/>
      </dsp:style>
    </dsp:sp>
    <dsp:sp modelId="{F0F9D098-23A7-4B35-8366-5C6CB02A890A}">
      <dsp:nvSpPr>
        <dsp:cNvPr id="0" name=""/>
        <dsp:cNvSpPr/>
      </dsp:nvSpPr>
      <dsp:spPr>
        <a:xfrm>
          <a:off x="9942226" y="3215359"/>
          <a:ext cx="1146802" cy="764534"/>
        </a:xfrm>
        <a:prstGeom prst="roundRect">
          <a:avLst>
            <a:gd name="adj" fmla="val 10000"/>
          </a:avLst>
        </a:prstGeom>
        <a:solidFill>
          <a:schemeClr val="tx2">
            <a:lumMod val="10000"/>
            <a:lumOff val="90000"/>
          </a:schemeClr>
        </a:solidFill>
        <a:ln w="5715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16000" rIns="53340" bIns="53340" numCol="1" spcCol="1270" anchor="ctr" anchorCtr="0">
          <a:noAutofit/>
        </a:bodyPr>
        <a:lstStyle/>
        <a:p>
          <a:pPr marL="0" lvl="0" indent="0" algn="ctr" defTabSz="622300">
            <a:lnSpc>
              <a:spcPct val="50000"/>
            </a:lnSpc>
            <a:spcBef>
              <a:spcPct val="0"/>
            </a:spcBef>
            <a:spcAft>
              <a:spcPts val="600"/>
            </a:spcAft>
            <a:buNone/>
          </a:pPr>
          <a:r>
            <a:rPr kumimoji="1" lang="ja-JP" altLang="en-US" sz="1400" b="1" kern="1200" dirty="0"/>
            <a:t>ログイン</a:t>
          </a:r>
          <a:endParaRPr kumimoji="1" lang="en-US" altLang="ja-JP" sz="1400" b="1" kern="1200" dirty="0"/>
        </a:p>
        <a:p>
          <a:pPr marL="0" lvl="0" indent="0" algn="ctr" defTabSz="622300">
            <a:lnSpc>
              <a:spcPct val="50000"/>
            </a:lnSpc>
            <a:spcBef>
              <a:spcPct val="0"/>
            </a:spcBef>
            <a:spcAft>
              <a:spcPts val="600"/>
            </a:spcAft>
            <a:buNone/>
          </a:pPr>
          <a:r>
            <a:rPr kumimoji="1" lang="ja-JP" altLang="en-US" sz="1400" b="1" kern="1200" dirty="0"/>
            <a:t>情報保存</a:t>
          </a:r>
          <a:endParaRPr kumimoji="1" lang="en-US" altLang="ja-JP" sz="1400" b="1" kern="1200" dirty="0"/>
        </a:p>
        <a:p>
          <a:pPr marL="0" lvl="0" indent="0" algn="ctr" defTabSz="622300">
            <a:lnSpc>
              <a:spcPct val="50000"/>
            </a:lnSpc>
            <a:spcBef>
              <a:spcPct val="0"/>
            </a:spcBef>
            <a:spcAft>
              <a:spcPts val="600"/>
            </a:spcAft>
            <a:buNone/>
          </a:pPr>
          <a:r>
            <a:rPr kumimoji="1" lang="ja-JP" altLang="en-US" sz="1400" b="1" kern="1200" dirty="0"/>
            <a:t>ボタン</a:t>
          </a:r>
        </a:p>
      </dsp:txBody>
      <dsp:txXfrm>
        <a:off x="9964618" y="3237751"/>
        <a:ext cx="1102018" cy="71975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1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4.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6F79C6-D413-4965-AF31-22BDFB74C239}" type="datetimeFigureOut">
              <a:rPr kumimoji="1" lang="ja-JP" altLang="en-US" smtClean="0"/>
              <a:t>2024/5/13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D4D607-44B2-4208-9A91-479A80785F5A}" type="slidenum">
              <a:rPr kumimoji="1" lang="ja-JP" altLang="en-US" smtClean="0"/>
              <a:t>‹#›</a:t>
            </a:fld>
            <a:endParaRPr kumimoji="1" lang="ja-JP" altLang="en-US"/>
          </a:p>
        </p:txBody>
      </p:sp>
    </p:spTree>
    <p:extLst>
      <p:ext uri="{BB962C8B-B14F-4D97-AF65-F5344CB8AC3E}">
        <p14:creationId xmlns:p14="http://schemas.microsoft.com/office/powerpoint/2010/main" val="6870757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株式会社ジェイ・クリエイションの近藤紗帆です。</a:t>
            </a:r>
            <a:endParaRPr kumimoji="1" lang="en-US" altLang="ja-JP" dirty="0"/>
          </a:p>
          <a:p>
            <a:r>
              <a:rPr kumimoji="1" lang="ja-JP" altLang="en-US" dirty="0"/>
              <a:t>今回私は、</a:t>
            </a:r>
            <a:r>
              <a:rPr kumimoji="1" lang="en-US" altLang="ja-JP" dirty="0"/>
              <a:t>Python</a:t>
            </a:r>
            <a:r>
              <a:rPr kumimoji="1" lang="ja-JP" altLang="en-US" dirty="0"/>
              <a:t>で打刻を自動化する</a:t>
            </a:r>
            <a:r>
              <a:rPr kumimoji="1" lang="en-US" altLang="ja-JP" dirty="0"/>
              <a:t>GUI</a:t>
            </a:r>
            <a:r>
              <a:rPr kumimoji="1" lang="ja-JP" altLang="en-US" dirty="0"/>
              <a:t>アプリケーションを作ってみました。👉</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03D4D607-44B2-4208-9A91-479A80785F5A}" type="slidenum">
              <a:rPr kumimoji="1" lang="ja-JP" altLang="en-US" smtClean="0"/>
              <a:t>0</a:t>
            </a:fld>
            <a:endParaRPr kumimoji="1" lang="ja-JP" altLang="en-US"/>
          </a:p>
        </p:txBody>
      </p:sp>
    </p:spTree>
    <p:extLst>
      <p:ext uri="{BB962C8B-B14F-4D97-AF65-F5344CB8AC3E}">
        <p14:creationId xmlns:p14="http://schemas.microsoft.com/office/powerpoint/2010/main" val="1651021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使用した</a:t>
            </a:r>
            <a:r>
              <a:rPr kumimoji="1" lang="en-US" altLang="ja-JP" dirty="0"/>
              <a:t>Python</a:t>
            </a:r>
            <a:r>
              <a:rPr kumimoji="1" lang="ja-JP" altLang="en-US" dirty="0"/>
              <a:t>ライブラリはこちらです。👉</a:t>
            </a:r>
          </a:p>
        </p:txBody>
      </p:sp>
      <p:sp>
        <p:nvSpPr>
          <p:cNvPr id="4" name="スライド番号プレースホルダー 3"/>
          <p:cNvSpPr>
            <a:spLocks noGrp="1"/>
          </p:cNvSpPr>
          <p:nvPr>
            <p:ph type="sldNum" sz="quarter" idx="5"/>
          </p:nvPr>
        </p:nvSpPr>
        <p:spPr/>
        <p:txBody>
          <a:bodyPr/>
          <a:lstStyle/>
          <a:p>
            <a:fld id="{03D4D607-44B2-4208-9A91-479A80785F5A}" type="slidenum">
              <a:rPr kumimoji="1" lang="ja-JP" altLang="en-US" smtClean="0"/>
              <a:t>9</a:t>
            </a:fld>
            <a:endParaRPr kumimoji="1" lang="ja-JP" altLang="en-US"/>
          </a:p>
        </p:txBody>
      </p:sp>
    </p:spTree>
    <p:extLst>
      <p:ext uri="{BB962C8B-B14F-4D97-AF65-F5344CB8AC3E}">
        <p14:creationId xmlns:p14="http://schemas.microsoft.com/office/powerpoint/2010/main" val="14047312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本アプリケーションは以下のようなファイル構造で開発しました。👉</a:t>
            </a:r>
          </a:p>
        </p:txBody>
      </p:sp>
      <p:sp>
        <p:nvSpPr>
          <p:cNvPr id="4" name="スライド番号プレースホルダー 3"/>
          <p:cNvSpPr>
            <a:spLocks noGrp="1"/>
          </p:cNvSpPr>
          <p:nvPr>
            <p:ph type="sldNum" sz="quarter" idx="5"/>
          </p:nvPr>
        </p:nvSpPr>
        <p:spPr/>
        <p:txBody>
          <a:bodyPr/>
          <a:lstStyle/>
          <a:p>
            <a:fld id="{03D4D607-44B2-4208-9A91-479A80785F5A}" type="slidenum">
              <a:rPr kumimoji="1" lang="ja-JP" altLang="en-US" smtClean="0"/>
              <a:t>10</a:t>
            </a:fld>
            <a:endParaRPr kumimoji="1" lang="ja-JP" altLang="en-US"/>
          </a:p>
        </p:txBody>
      </p:sp>
    </p:spTree>
    <p:extLst>
      <p:ext uri="{BB962C8B-B14F-4D97-AF65-F5344CB8AC3E}">
        <p14:creationId xmlns:p14="http://schemas.microsoft.com/office/powerpoint/2010/main" val="29104739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GUI</a:t>
            </a:r>
            <a:r>
              <a:rPr kumimoji="1" lang="ja-JP" altLang="en-US" dirty="0"/>
              <a:t>作成は、このように実装しました。</a:t>
            </a:r>
            <a:endParaRPr kumimoji="1" lang="en-US" altLang="ja-JP" dirty="0"/>
          </a:p>
          <a:p>
            <a:r>
              <a:rPr kumimoji="1" lang="en-US" altLang="ja-JP" dirty="0"/>
              <a:t>tkinter</a:t>
            </a:r>
            <a:r>
              <a:rPr kumimoji="1" lang="ja-JP" altLang="en-US" dirty="0"/>
              <a:t>という</a:t>
            </a:r>
            <a:r>
              <a:rPr kumimoji="1" lang="en-US" altLang="ja-JP" dirty="0"/>
              <a:t>python</a:t>
            </a:r>
            <a:r>
              <a:rPr kumimoji="1" lang="ja-JP" altLang="en-US" dirty="0"/>
              <a:t>の標準ライブラリを用いています。👉</a:t>
            </a:r>
          </a:p>
        </p:txBody>
      </p:sp>
      <p:sp>
        <p:nvSpPr>
          <p:cNvPr id="4" name="スライド番号プレースホルダー 3"/>
          <p:cNvSpPr>
            <a:spLocks noGrp="1"/>
          </p:cNvSpPr>
          <p:nvPr>
            <p:ph type="sldNum" sz="quarter" idx="5"/>
          </p:nvPr>
        </p:nvSpPr>
        <p:spPr/>
        <p:txBody>
          <a:bodyPr/>
          <a:lstStyle/>
          <a:p>
            <a:fld id="{03D4D607-44B2-4208-9A91-479A80785F5A}" type="slidenum">
              <a:rPr kumimoji="1" lang="ja-JP" altLang="en-US" smtClean="0"/>
              <a:t>11</a:t>
            </a:fld>
            <a:endParaRPr kumimoji="1" lang="ja-JP" altLang="en-US"/>
          </a:p>
        </p:txBody>
      </p:sp>
    </p:spTree>
    <p:extLst>
      <p:ext uri="{BB962C8B-B14F-4D97-AF65-F5344CB8AC3E}">
        <p14:creationId xmlns:p14="http://schemas.microsoft.com/office/powerpoint/2010/main" val="32524060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最後に</a:t>
            </a:r>
            <a:r>
              <a:rPr kumimoji="1" lang="en-US" altLang="ja-JP" dirty="0"/>
              <a:t>pyinstaller</a:t>
            </a:r>
            <a:r>
              <a:rPr kumimoji="1" lang="ja-JP" altLang="en-US" dirty="0"/>
              <a:t>というライブラリを用いて</a:t>
            </a:r>
            <a:r>
              <a:rPr kumimoji="1" lang="en-US" altLang="ja-JP" dirty="0"/>
              <a:t>exe</a:t>
            </a:r>
            <a:r>
              <a:rPr kumimoji="1" lang="ja-JP" altLang="en-US" dirty="0"/>
              <a:t>ファイル化しました。</a:t>
            </a:r>
            <a:endParaRPr kumimoji="1" lang="en-US" altLang="ja-JP" dirty="0"/>
          </a:p>
          <a:p>
            <a:r>
              <a:rPr kumimoji="1" lang="en-US" altLang="ja-JP" dirty="0"/>
              <a:t>Exe</a:t>
            </a:r>
            <a:r>
              <a:rPr kumimoji="1" lang="ja-JP" altLang="en-US" dirty="0"/>
              <a:t>ファイルとは実行ファイルのことで、</a:t>
            </a:r>
            <a:endParaRPr kumimoji="1" lang="en-US" altLang="ja-JP" dirty="0"/>
          </a:p>
          <a:p>
            <a:r>
              <a:rPr kumimoji="1" lang="ja-JP" altLang="en-US" dirty="0"/>
              <a:t>環境がなくてもプログラムを実行できるようになります。👉</a:t>
            </a:r>
          </a:p>
        </p:txBody>
      </p:sp>
      <p:sp>
        <p:nvSpPr>
          <p:cNvPr id="4" name="スライド番号プレースホルダー 3"/>
          <p:cNvSpPr>
            <a:spLocks noGrp="1"/>
          </p:cNvSpPr>
          <p:nvPr>
            <p:ph type="sldNum" sz="quarter" idx="5"/>
          </p:nvPr>
        </p:nvSpPr>
        <p:spPr/>
        <p:txBody>
          <a:bodyPr/>
          <a:lstStyle/>
          <a:p>
            <a:fld id="{03D4D607-44B2-4208-9A91-479A80785F5A}" type="slidenum">
              <a:rPr kumimoji="1" lang="ja-JP" altLang="en-US" smtClean="0"/>
              <a:t>12</a:t>
            </a:fld>
            <a:endParaRPr kumimoji="1" lang="ja-JP" altLang="en-US"/>
          </a:p>
        </p:txBody>
      </p:sp>
    </p:spTree>
    <p:extLst>
      <p:ext uri="{BB962C8B-B14F-4D97-AF65-F5344CB8AC3E}">
        <p14:creationId xmlns:p14="http://schemas.microsoft.com/office/powerpoint/2010/main" val="32239279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では、検証結果です。👉</a:t>
            </a:r>
          </a:p>
        </p:txBody>
      </p:sp>
      <p:sp>
        <p:nvSpPr>
          <p:cNvPr id="4" name="スライド番号プレースホルダー 3"/>
          <p:cNvSpPr>
            <a:spLocks noGrp="1"/>
          </p:cNvSpPr>
          <p:nvPr>
            <p:ph type="sldNum" sz="quarter" idx="5"/>
          </p:nvPr>
        </p:nvSpPr>
        <p:spPr/>
        <p:txBody>
          <a:bodyPr/>
          <a:lstStyle/>
          <a:p>
            <a:fld id="{03D4D607-44B2-4208-9A91-479A80785F5A}" type="slidenum">
              <a:rPr kumimoji="1" lang="ja-JP" altLang="en-US" smtClean="0"/>
              <a:t>13</a:t>
            </a:fld>
            <a:endParaRPr kumimoji="1" lang="ja-JP" altLang="en-US"/>
          </a:p>
        </p:txBody>
      </p:sp>
    </p:spTree>
    <p:extLst>
      <p:ext uri="{BB962C8B-B14F-4D97-AF65-F5344CB8AC3E}">
        <p14:creationId xmlns:p14="http://schemas.microsoft.com/office/powerpoint/2010/main" val="37106520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成果物はこちらです。👉</a:t>
            </a:r>
            <a:endParaRPr kumimoji="1" lang="en-US" altLang="ja-JP" dirty="0"/>
          </a:p>
        </p:txBody>
      </p:sp>
      <p:sp>
        <p:nvSpPr>
          <p:cNvPr id="4" name="スライド番号プレースホルダー 3"/>
          <p:cNvSpPr>
            <a:spLocks noGrp="1"/>
          </p:cNvSpPr>
          <p:nvPr>
            <p:ph type="sldNum" sz="quarter" idx="5"/>
          </p:nvPr>
        </p:nvSpPr>
        <p:spPr/>
        <p:txBody>
          <a:bodyPr/>
          <a:lstStyle/>
          <a:p>
            <a:fld id="{03D4D607-44B2-4208-9A91-479A80785F5A}" type="slidenum">
              <a:rPr kumimoji="1" lang="ja-JP" altLang="en-US" smtClean="0"/>
              <a:t>14</a:t>
            </a:fld>
            <a:endParaRPr kumimoji="1" lang="ja-JP" altLang="en-US"/>
          </a:p>
        </p:txBody>
      </p:sp>
    </p:spTree>
    <p:extLst>
      <p:ext uri="{BB962C8B-B14F-4D97-AF65-F5344CB8AC3E}">
        <p14:creationId xmlns:p14="http://schemas.microsoft.com/office/powerpoint/2010/main" val="16385403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ファイルを実行するとメイン画面が開き、👉</a:t>
            </a:r>
          </a:p>
        </p:txBody>
      </p:sp>
      <p:sp>
        <p:nvSpPr>
          <p:cNvPr id="4" name="スライド番号プレースホルダー 3"/>
          <p:cNvSpPr>
            <a:spLocks noGrp="1"/>
          </p:cNvSpPr>
          <p:nvPr>
            <p:ph type="sldNum" sz="quarter" idx="5"/>
          </p:nvPr>
        </p:nvSpPr>
        <p:spPr/>
        <p:txBody>
          <a:bodyPr/>
          <a:lstStyle/>
          <a:p>
            <a:fld id="{03D4D607-44B2-4208-9A91-479A80785F5A}" type="slidenum">
              <a:rPr kumimoji="1" lang="ja-JP" altLang="en-US" smtClean="0"/>
              <a:t>15</a:t>
            </a:fld>
            <a:endParaRPr kumimoji="1" lang="ja-JP" altLang="en-US"/>
          </a:p>
        </p:txBody>
      </p:sp>
    </p:spTree>
    <p:extLst>
      <p:ext uri="{BB962C8B-B14F-4D97-AF65-F5344CB8AC3E}">
        <p14:creationId xmlns:p14="http://schemas.microsoft.com/office/powerpoint/2010/main" val="35129963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サブ画面でパスワードを入力すると👉</a:t>
            </a:r>
          </a:p>
        </p:txBody>
      </p:sp>
      <p:sp>
        <p:nvSpPr>
          <p:cNvPr id="4" name="スライド番号プレースホルダー 3"/>
          <p:cNvSpPr>
            <a:spLocks noGrp="1"/>
          </p:cNvSpPr>
          <p:nvPr>
            <p:ph type="sldNum" sz="quarter" idx="5"/>
          </p:nvPr>
        </p:nvSpPr>
        <p:spPr/>
        <p:txBody>
          <a:bodyPr/>
          <a:lstStyle/>
          <a:p>
            <a:fld id="{03D4D607-44B2-4208-9A91-479A80785F5A}" type="slidenum">
              <a:rPr kumimoji="1" lang="ja-JP" altLang="en-US" smtClean="0"/>
              <a:t>16</a:t>
            </a:fld>
            <a:endParaRPr kumimoji="1" lang="ja-JP" altLang="en-US"/>
          </a:p>
        </p:txBody>
      </p:sp>
    </p:spTree>
    <p:extLst>
      <p:ext uri="{BB962C8B-B14F-4D97-AF65-F5344CB8AC3E}">
        <p14:creationId xmlns:p14="http://schemas.microsoft.com/office/powerpoint/2010/main" val="8409234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ログインテスト後に</a:t>
            </a:r>
            <a:r>
              <a:rPr kumimoji="1" lang="en-US" altLang="ja-JP" dirty="0"/>
              <a:t>datas</a:t>
            </a:r>
            <a:r>
              <a:rPr kumimoji="1" lang="ja-JP" altLang="en-US" dirty="0"/>
              <a:t>フォルダ内に情報が保管されます。👉</a:t>
            </a:r>
          </a:p>
        </p:txBody>
      </p:sp>
      <p:sp>
        <p:nvSpPr>
          <p:cNvPr id="4" name="スライド番号プレースホルダー 3"/>
          <p:cNvSpPr>
            <a:spLocks noGrp="1"/>
          </p:cNvSpPr>
          <p:nvPr>
            <p:ph type="sldNum" sz="quarter" idx="5"/>
          </p:nvPr>
        </p:nvSpPr>
        <p:spPr/>
        <p:txBody>
          <a:bodyPr/>
          <a:lstStyle/>
          <a:p>
            <a:fld id="{03D4D607-44B2-4208-9A91-479A80785F5A}" type="slidenum">
              <a:rPr kumimoji="1" lang="ja-JP" altLang="en-US" smtClean="0"/>
              <a:t>17</a:t>
            </a:fld>
            <a:endParaRPr kumimoji="1" lang="ja-JP" altLang="en-US"/>
          </a:p>
        </p:txBody>
      </p:sp>
    </p:spTree>
    <p:extLst>
      <p:ext uri="{BB962C8B-B14F-4D97-AF65-F5344CB8AC3E}">
        <p14:creationId xmlns:p14="http://schemas.microsoft.com/office/powerpoint/2010/main" val="19960619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一度情報を登録すると、</a:t>
            </a:r>
            <a:r>
              <a:rPr kumimoji="1" lang="en-US" altLang="ja-JP" dirty="0"/>
              <a:t>2</a:t>
            </a:r>
            <a:r>
              <a:rPr kumimoji="1" lang="ja-JP" altLang="en-US" dirty="0"/>
              <a:t>回目以降はメイン画面で打刻ボタンを押すだけで出勤退勤の打刻ができます。👉</a:t>
            </a:r>
          </a:p>
        </p:txBody>
      </p:sp>
      <p:sp>
        <p:nvSpPr>
          <p:cNvPr id="4" name="スライド番号プレースホルダー 3"/>
          <p:cNvSpPr>
            <a:spLocks noGrp="1"/>
          </p:cNvSpPr>
          <p:nvPr>
            <p:ph type="sldNum" sz="quarter" idx="5"/>
          </p:nvPr>
        </p:nvSpPr>
        <p:spPr/>
        <p:txBody>
          <a:bodyPr/>
          <a:lstStyle/>
          <a:p>
            <a:fld id="{03D4D607-44B2-4208-9A91-479A80785F5A}" type="slidenum">
              <a:rPr kumimoji="1" lang="ja-JP" altLang="en-US" smtClean="0"/>
              <a:t>18</a:t>
            </a:fld>
            <a:endParaRPr kumimoji="1" lang="ja-JP" altLang="en-US"/>
          </a:p>
        </p:txBody>
      </p:sp>
    </p:spTree>
    <p:extLst>
      <p:ext uri="{BB962C8B-B14F-4D97-AF65-F5344CB8AC3E}">
        <p14:creationId xmlns:p14="http://schemas.microsoft.com/office/powerpoint/2010/main" val="2767497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目次です👉</a:t>
            </a:r>
          </a:p>
        </p:txBody>
      </p:sp>
      <p:sp>
        <p:nvSpPr>
          <p:cNvPr id="4" name="スライド番号プレースホルダー 3"/>
          <p:cNvSpPr>
            <a:spLocks noGrp="1"/>
          </p:cNvSpPr>
          <p:nvPr>
            <p:ph type="sldNum" sz="quarter" idx="5"/>
          </p:nvPr>
        </p:nvSpPr>
        <p:spPr/>
        <p:txBody>
          <a:bodyPr/>
          <a:lstStyle/>
          <a:p>
            <a:fld id="{03D4D607-44B2-4208-9A91-479A80785F5A}" type="slidenum">
              <a:rPr kumimoji="1" lang="ja-JP" altLang="en-US" smtClean="0"/>
              <a:t>1</a:t>
            </a:fld>
            <a:endParaRPr kumimoji="1" lang="ja-JP" altLang="en-US"/>
          </a:p>
        </p:txBody>
      </p:sp>
    </p:spTree>
    <p:extLst>
      <p:ext uri="{BB962C8B-B14F-4D97-AF65-F5344CB8AC3E}">
        <p14:creationId xmlns:p14="http://schemas.microsoft.com/office/powerpoint/2010/main" val="4714376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検証の振り返りです。👉</a:t>
            </a:r>
          </a:p>
        </p:txBody>
      </p:sp>
      <p:sp>
        <p:nvSpPr>
          <p:cNvPr id="4" name="スライド番号プレースホルダー 3"/>
          <p:cNvSpPr>
            <a:spLocks noGrp="1"/>
          </p:cNvSpPr>
          <p:nvPr>
            <p:ph type="sldNum" sz="quarter" idx="5"/>
          </p:nvPr>
        </p:nvSpPr>
        <p:spPr/>
        <p:txBody>
          <a:bodyPr/>
          <a:lstStyle/>
          <a:p>
            <a:fld id="{03D4D607-44B2-4208-9A91-479A80785F5A}" type="slidenum">
              <a:rPr kumimoji="1" lang="ja-JP" altLang="en-US" smtClean="0"/>
              <a:t>19</a:t>
            </a:fld>
            <a:endParaRPr kumimoji="1" lang="ja-JP" altLang="en-US"/>
          </a:p>
        </p:txBody>
      </p:sp>
    </p:spTree>
    <p:extLst>
      <p:ext uri="{BB962C8B-B14F-4D97-AF65-F5344CB8AC3E}">
        <p14:creationId xmlns:p14="http://schemas.microsoft.com/office/powerpoint/2010/main" val="13811399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できたことは、検証目的を達成し、配布できる形までアプリケーションを完成させたこと。</a:t>
            </a:r>
            <a:endParaRPr kumimoji="1" lang="en-US" altLang="ja-JP" dirty="0"/>
          </a:p>
          <a:p>
            <a:endParaRPr kumimoji="1" lang="en-US" altLang="ja-JP" dirty="0"/>
          </a:p>
          <a:p>
            <a:r>
              <a:rPr kumimoji="1" lang="ja-JP" altLang="en-US" dirty="0"/>
              <a:t>また、できなかったことは、</a:t>
            </a:r>
            <a:endParaRPr kumimoji="1" lang="en-US" altLang="ja-JP" dirty="0"/>
          </a:p>
          <a:p>
            <a:r>
              <a:rPr kumimoji="1" lang="ja-JP" altLang="en-US" dirty="0"/>
              <a:t>開発の計画を立てることとシステムテストを行えませんでした。👉</a:t>
            </a:r>
          </a:p>
        </p:txBody>
      </p:sp>
      <p:sp>
        <p:nvSpPr>
          <p:cNvPr id="4" name="スライド番号プレースホルダー 3"/>
          <p:cNvSpPr>
            <a:spLocks noGrp="1"/>
          </p:cNvSpPr>
          <p:nvPr>
            <p:ph type="sldNum" sz="quarter" idx="5"/>
          </p:nvPr>
        </p:nvSpPr>
        <p:spPr/>
        <p:txBody>
          <a:bodyPr/>
          <a:lstStyle/>
          <a:p>
            <a:fld id="{03D4D607-44B2-4208-9A91-479A80785F5A}" type="slidenum">
              <a:rPr kumimoji="1" lang="ja-JP" altLang="en-US" smtClean="0"/>
              <a:t>20</a:t>
            </a:fld>
            <a:endParaRPr kumimoji="1" lang="ja-JP" altLang="en-US"/>
          </a:p>
        </p:txBody>
      </p:sp>
    </p:spTree>
    <p:extLst>
      <p:ext uri="{BB962C8B-B14F-4D97-AF65-F5344CB8AC3E}">
        <p14:creationId xmlns:p14="http://schemas.microsoft.com/office/powerpoint/2010/main" val="42196544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振り返りをもとに、今後留意することは、</a:t>
            </a:r>
            <a:endParaRPr kumimoji="1" lang="en-US" altLang="ja-JP" dirty="0"/>
          </a:p>
          <a:p>
            <a:r>
              <a:rPr kumimoji="1" lang="ja-JP" altLang="en-US" dirty="0"/>
              <a:t>とにかく先に計画を立て、見積もりをすること。タスクの優先度を決めて実行することです。</a:t>
            </a:r>
            <a:endParaRPr kumimoji="1" lang="en-US" altLang="ja-JP" dirty="0"/>
          </a:p>
          <a:p>
            <a:endParaRPr kumimoji="1" lang="en-US" altLang="ja-JP" dirty="0"/>
          </a:p>
          <a:p>
            <a:r>
              <a:rPr kumimoji="1" lang="ja-JP" altLang="en-US" dirty="0"/>
              <a:t>また、チャレンジしたいことは、パスワードの暗号化と</a:t>
            </a:r>
            <a:r>
              <a:rPr kumimoji="1" lang="en-US" altLang="ja-JP" dirty="0"/>
              <a:t>Java</a:t>
            </a:r>
            <a:r>
              <a:rPr kumimoji="1" lang="ja-JP" altLang="en-US" dirty="0"/>
              <a:t>での実装です。</a:t>
            </a:r>
            <a:endParaRPr kumimoji="1" lang="en-US" altLang="ja-JP" dirty="0"/>
          </a:p>
          <a:p>
            <a:r>
              <a:rPr kumimoji="1" lang="ja-JP" altLang="en-US" dirty="0"/>
              <a:t>知識を付け、さらにセキュアな</a:t>
            </a:r>
            <a:r>
              <a:rPr kumimoji="1" lang="en-US" altLang="ja-JP" dirty="0"/>
              <a:t>Java</a:t>
            </a:r>
            <a:r>
              <a:rPr kumimoji="1" lang="ja-JP" altLang="en-US" dirty="0"/>
              <a:t>の</a:t>
            </a:r>
            <a:r>
              <a:rPr kumimoji="1" lang="en-US" altLang="ja-JP" dirty="0"/>
              <a:t>GUI</a:t>
            </a:r>
            <a:r>
              <a:rPr kumimoji="1" lang="ja-JP" altLang="en-US" dirty="0"/>
              <a:t>アプリケーションの開発に挑戦するつもりです。👉</a:t>
            </a:r>
            <a:endParaRPr kumimoji="1" lang="en-US" altLang="ja-JP" dirty="0"/>
          </a:p>
        </p:txBody>
      </p:sp>
      <p:sp>
        <p:nvSpPr>
          <p:cNvPr id="4" name="スライド番号プレースホルダー 3"/>
          <p:cNvSpPr>
            <a:spLocks noGrp="1"/>
          </p:cNvSpPr>
          <p:nvPr>
            <p:ph type="sldNum" sz="quarter" idx="5"/>
          </p:nvPr>
        </p:nvSpPr>
        <p:spPr/>
        <p:txBody>
          <a:bodyPr/>
          <a:lstStyle/>
          <a:p>
            <a:fld id="{03D4D607-44B2-4208-9A91-479A80785F5A}" type="slidenum">
              <a:rPr kumimoji="1" lang="ja-JP" altLang="en-US" smtClean="0"/>
              <a:t>21</a:t>
            </a:fld>
            <a:endParaRPr kumimoji="1" lang="ja-JP" altLang="en-US"/>
          </a:p>
        </p:txBody>
      </p:sp>
    </p:spTree>
    <p:extLst>
      <p:ext uri="{BB962C8B-B14F-4D97-AF65-F5344CB8AC3E}">
        <p14:creationId xmlns:p14="http://schemas.microsoft.com/office/powerpoint/2010/main" val="40417782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参考文献は以下の通りです。👉</a:t>
            </a:r>
          </a:p>
        </p:txBody>
      </p:sp>
      <p:sp>
        <p:nvSpPr>
          <p:cNvPr id="4" name="スライド番号プレースホルダー 3"/>
          <p:cNvSpPr>
            <a:spLocks noGrp="1"/>
          </p:cNvSpPr>
          <p:nvPr>
            <p:ph type="sldNum" sz="quarter" idx="5"/>
          </p:nvPr>
        </p:nvSpPr>
        <p:spPr/>
        <p:txBody>
          <a:bodyPr/>
          <a:lstStyle/>
          <a:p>
            <a:fld id="{03D4D607-44B2-4208-9A91-479A80785F5A}" type="slidenum">
              <a:rPr kumimoji="1" lang="ja-JP" altLang="en-US" smtClean="0"/>
              <a:t>22</a:t>
            </a:fld>
            <a:endParaRPr kumimoji="1" lang="ja-JP" altLang="en-US"/>
          </a:p>
        </p:txBody>
      </p:sp>
    </p:spTree>
    <p:extLst>
      <p:ext uri="{BB962C8B-B14F-4D97-AF65-F5344CB8AC3E}">
        <p14:creationId xmlns:p14="http://schemas.microsoft.com/office/powerpoint/2010/main" val="22206129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ご清聴ありがとうございました。👉</a:t>
            </a:r>
          </a:p>
        </p:txBody>
      </p:sp>
      <p:sp>
        <p:nvSpPr>
          <p:cNvPr id="4" name="スライド番号プレースホルダー 3"/>
          <p:cNvSpPr>
            <a:spLocks noGrp="1"/>
          </p:cNvSpPr>
          <p:nvPr>
            <p:ph type="sldNum" sz="quarter" idx="5"/>
          </p:nvPr>
        </p:nvSpPr>
        <p:spPr/>
        <p:txBody>
          <a:bodyPr/>
          <a:lstStyle/>
          <a:p>
            <a:fld id="{03D4D607-44B2-4208-9A91-479A80785F5A}" type="slidenum">
              <a:rPr kumimoji="1" lang="ja-JP" altLang="en-US" smtClean="0"/>
              <a:t>23</a:t>
            </a:fld>
            <a:endParaRPr kumimoji="1" lang="ja-JP" altLang="en-US"/>
          </a:p>
        </p:txBody>
      </p:sp>
    </p:spTree>
    <p:extLst>
      <p:ext uri="{BB962C8B-B14F-4D97-AF65-F5344CB8AC3E}">
        <p14:creationId xmlns:p14="http://schemas.microsoft.com/office/powerpoint/2010/main" val="6106052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質疑応答に移ります。何かご質問はありますでしょうか。</a:t>
            </a:r>
          </a:p>
        </p:txBody>
      </p:sp>
      <p:sp>
        <p:nvSpPr>
          <p:cNvPr id="4" name="スライド番号プレースホルダー 3"/>
          <p:cNvSpPr>
            <a:spLocks noGrp="1"/>
          </p:cNvSpPr>
          <p:nvPr>
            <p:ph type="sldNum" sz="quarter" idx="5"/>
          </p:nvPr>
        </p:nvSpPr>
        <p:spPr/>
        <p:txBody>
          <a:bodyPr/>
          <a:lstStyle/>
          <a:p>
            <a:fld id="{03D4D607-44B2-4208-9A91-479A80785F5A}" type="slidenum">
              <a:rPr kumimoji="1" lang="ja-JP" altLang="en-US" smtClean="0"/>
              <a:t>24</a:t>
            </a:fld>
            <a:endParaRPr kumimoji="1" lang="ja-JP" altLang="en-US"/>
          </a:p>
        </p:txBody>
      </p:sp>
    </p:spTree>
    <p:extLst>
      <p:ext uri="{BB962C8B-B14F-4D97-AF65-F5344CB8AC3E}">
        <p14:creationId xmlns:p14="http://schemas.microsoft.com/office/powerpoint/2010/main" val="1974334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Pyinstaller</a:t>
            </a:r>
            <a:r>
              <a:rPr kumimoji="1" lang="ja-JP" altLang="en-US" dirty="0"/>
              <a:t>は、</a:t>
            </a:r>
            <a:endParaRPr kumimoji="1" lang="en-US" altLang="ja-JP" dirty="0"/>
          </a:p>
          <a:p>
            <a:r>
              <a:rPr kumimoji="1" lang="ja-JP" altLang="en-US" dirty="0"/>
              <a:t>実行ファイルのある場所でこのようなコマンドをたたくだけで</a:t>
            </a:r>
            <a:endParaRPr kumimoji="1" lang="en-US" altLang="ja-JP" dirty="0"/>
          </a:p>
          <a:p>
            <a:r>
              <a:rPr kumimoji="1" lang="ja-JP" altLang="en-US" dirty="0"/>
              <a:t>簡単に</a:t>
            </a:r>
            <a:r>
              <a:rPr kumimoji="1" lang="en-US" altLang="ja-JP" dirty="0"/>
              <a:t>exe</a:t>
            </a:r>
            <a:r>
              <a:rPr kumimoji="1" lang="ja-JP" altLang="en-US" dirty="0"/>
              <a:t>ファイルを作成することができます。👉</a:t>
            </a:r>
          </a:p>
        </p:txBody>
      </p:sp>
      <p:sp>
        <p:nvSpPr>
          <p:cNvPr id="4" name="スライド番号プレースホルダー 3"/>
          <p:cNvSpPr>
            <a:spLocks noGrp="1"/>
          </p:cNvSpPr>
          <p:nvPr>
            <p:ph type="sldNum" sz="quarter" idx="5"/>
          </p:nvPr>
        </p:nvSpPr>
        <p:spPr/>
        <p:txBody>
          <a:bodyPr/>
          <a:lstStyle/>
          <a:p>
            <a:fld id="{03D4D607-44B2-4208-9A91-479A80785F5A}" type="slidenum">
              <a:rPr kumimoji="1" lang="ja-JP" altLang="en-US" smtClean="0"/>
              <a:t>25</a:t>
            </a:fld>
            <a:endParaRPr kumimoji="1" lang="ja-JP" altLang="en-US"/>
          </a:p>
        </p:txBody>
      </p:sp>
    </p:spTree>
    <p:extLst>
      <p:ext uri="{BB962C8B-B14F-4D97-AF65-F5344CB8AC3E}">
        <p14:creationId xmlns:p14="http://schemas.microsoft.com/office/powerpoint/2010/main" val="3526971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まず検証経緯、目的、内容についてです。👉</a:t>
            </a:r>
            <a:endParaRPr kumimoji="1" lang="en-US" altLang="ja-JP" dirty="0"/>
          </a:p>
        </p:txBody>
      </p:sp>
      <p:sp>
        <p:nvSpPr>
          <p:cNvPr id="4" name="スライド番号プレースホルダー 3"/>
          <p:cNvSpPr>
            <a:spLocks noGrp="1"/>
          </p:cNvSpPr>
          <p:nvPr>
            <p:ph type="sldNum" sz="quarter" idx="5"/>
          </p:nvPr>
        </p:nvSpPr>
        <p:spPr/>
        <p:txBody>
          <a:bodyPr/>
          <a:lstStyle/>
          <a:p>
            <a:fld id="{03D4D607-44B2-4208-9A91-479A80785F5A}" type="slidenum">
              <a:rPr kumimoji="1" lang="ja-JP" altLang="en-US" smtClean="0"/>
              <a:t>2</a:t>
            </a:fld>
            <a:endParaRPr kumimoji="1" lang="ja-JP" altLang="en-US"/>
          </a:p>
        </p:txBody>
      </p:sp>
    </p:spTree>
    <p:extLst>
      <p:ext uri="{BB962C8B-B14F-4D97-AF65-F5344CB8AC3E}">
        <p14:creationId xmlns:p14="http://schemas.microsoft.com/office/powerpoint/2010/main" val="608157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というのが本検証の経緯。</a:t>
            </a:r>
            <a:endParaRPr kumimoji="1" lang="en-US" altLang="ja-JP" dirty="0"/>
          </a:p>
          <a:p>
            <a:endParaRPr kumimoji="1" lang="en-US" altLang="ja-JP" dirty="0"/>
          </a:p>
          <a:p>
            <a:r>
              <a:rPr kumimoji="1" lang="ja-JP" altLang="en-US" dirty="0"/>
              <a:t>目的は、打刻を自動化するツールを開発し、</a:t>
            </a:r>
            <a:endParaRPr kumimoji="1" lang="en-US" altLang="ja-JP" dirty="0"/>
          </a:p>
          <a:p>
            <a:r>
              <a:rPr kumimoji="1" lang="ja-JP" altLang="en-US" dirty="0"/>
              <a:t>それをみんなに配布して教室全員で楽をすることです。👉</a:t>
            </a:r>
            <a:endParaRPr kumimoji="1" lang="en-US" altLang="ja-JP" dirty="0"/>
          </a:p>
        </p:txBody>
      </p:sp>
      <p:sp>
        <p:nvSpPr>
          <p:cNvPr id="4" name="スライド番号プレースホルダー 3"/>
          <p:cNvSpPr>
            <a:spLocks noGrp="1"/>
          </p:cNvSpPr>
          <p:nvPr>
            <p:ph type="sldNum" sz="quarter" idx="5"/>
          </p:nvPr>
        </p:nvSpPr>
        <p:spPr/>
        <p:txBody>
          <a:bodyPr/>
          <a:lstStyle/>
          <a:p>
            <a:fld id="{03D4D607-44B2-4208-9A91-479A80785F5A}" type="slidenum">
              <a:rPr kumimoji="1" lang="ja-JP" altLang="en-US" smtClean="0"/>
              <a:t>3</a:t>
            </a:fld>
            <a:endParaRPr kumimoji="1" lang="ja-JP" altLang="en-US"/>
          </a:p>
        </p:txBody>
      </p:sp>
    </p:spTree>
    <p:extLst>
      <p:ext uri="{BB962C8B-B14F-4D97-AF65-F5344CB8AC3E}">
        <p14:creationId xmlns:p14="http://schemas.microsoft.com/office/powerpoint/2010/main" val="1867462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以上をふまえ、本検証では、</a:t>
            </a:r>
            <a:endParaRPr kumimoji="1" lang="en-US" altLang="ja-JP" dirty="0"/>
          </a:p>
          <a:p>
            <a:r>
              <a:rPr kumimoji="1" lang="en-US" altLang="ja-JP" dirty="0"/>
              <a:t>Python</a:t>
            </a:r>
            <a:r>
              <a:rPr kumimoji="1" lang="ja-JP" altLang="en-US" dirty="0"/>
              <a:t>で打刻を自動化する</a:t>
            </a:r>
            <a:r>
              <a:rPr kumimoji="1" lang="en-US" altLang="ja-JP" dirty="0"/>
              <a:t>GUI</a:t>
            </a:r>
            <a:r>
              <a:rPr kumimoji="1" lang="ja-JP" altLang="en-US" dirty="0"/>
              <a:t>アプリケーションを開発し、</a:t>
            </a:r>
            <a:endParaRPr kumimoji="1" lang="en-US" altLang="ja-JP" dirty="0"/>
          </a:p>
          <a:p>
            <a:r>
              <a:rPr kumimoji="1" lang="ja-JP" altLang="en-US" dirty="0"/>
              <a:t>そのアプリケーションを</a:t>
            </a:r>
            <a:r>
              <a:rPr kumimoji="1" lang="en-US" altLang="ja-JP" dirty="0"/>
              <a:t>exe</a:t>
            </a:r>
            <a:r>
              <a:rPr kumimoji="1" lang="ja-JP" altLang="en-US" dirty="0"/>
              <a:t>ファイルに変換しました。👉</a:t>
            </a:r>
          </a:p>
        </p:txBody>
      </p:sp>
      <p:sp>
        <p:nvSpPr>
          <p:cNvPr id="4" name="スライド番号プレースホルダー 3"/>
          <p:cNvSpPr>
            <a:spLocks noGrp="1"/>
          </p:cNvSpPr>
          <p:nvPr>
            <p:ph type="sldNum" sz="quarter" idx="5"/>
          </p:nvPr>
        </p:nvSpPr>
        <p:spPr/>
        <p:txBody>
          <a:bodyPr/>
          <a:lstStyle/>
          <a:p>
            <a:fld id="{03D4D607-44B2-4208-9A91-479A80785F5A}" type="slidenum">
              <a:rPr kumimoji="1" lang="ja-JP" altLang="en-US" smtClean="0"/>
              <a:t>4</a:t>
            </a:fld>
            <a:endParaRPr kumimoji="1" lang="ja-JP" altLang="en-US"/>
          </a:p>
        </p:txBody>
      </p:sp>
    </p:spTree>
    <p:extLst>
      <p:ext uri="{BB962C8B-B14F-4D97-AF65-F5344CB8AC3E}">
        <p14:creationId xmlns:p14="http://schemas.microsoft.com/office/powerpoint/2010/main" val="7125878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続いて検証方法と環境についてです。👉</a:t>
            </a:r>
          </a:p>
        </p:txBody>
      </p:sp>
      <p:sp>
        <p:nvSpPr>
          <p:cNvPr id="4" name="スライド番号プレースホルダー 3"/>
          <p:cNvSpPr>
            <a:spLocks noGrp="1"/>
          </p:cNvSpPr>
          <p:nvPr>
            <p:ph type="sldNum" sz="quarter" idx="5"/>
          </p:nvPr>
        </p:nvSpPr>
        <p:spPr/>
        <p:txBody>
          <a:bodyPr/>
          <a:lstStyle/>
          <a:p>
            <a:fld id="{03D4D607-44B2-4208-9A91-479A80785F5A}" type="slidenum">
              <a:rPr kumimoji="1" lang="ja-JP" altLang="en-US" smtClean="0"/>
              <a:t>5</a:t>
            </a:fld>
            <a:endParaRPr kumimoji="1" lang="ja-JP" altLang="en-US"/>
          </a:p>
        </p:txBody>
      </p:sp>
    </p:spTree>
    <p:extLst>
      <p:ext uri="{BB962C8B-B14F-4D97-AF65-F5344CB8AC3E}">
        <p14:creationId xmlns:p14="http://schemas.microsoft.com/office/powerpoint/2010/main" val="31116004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本検証のフローはこちらです。🌟</a:t>
            </a:r>
            <a:endParaRPr kumimoji="1" lang="en-US" altLang="ja-JP" dirty="0"/>
          </a:p>
          <a:p>
            <a:r>
              <a:rPr kumimoji="1" lang="ja-JP" altLang="en-US" dirty="0"/>
              <a:t>前半の</a:t>
            </a:r>
            <a:r>
              <a:rPr kumimoji="1" lang="en-US" altLang="ja-JP" dirty="0"/>
              <a:t>2</a:t>
            </a:r>
            <a:r>
              <a:rPr kumimoji="1" lang="ja-JP" altLang="en-US" dirty="0"/>
              <a:t>つについては既知のため、説明は省かせていただきます。👉</a:t>
            </a:r>
          </a:p>
        </p:txBody>
      </p:sp>
      <p:sp>
        <p:nvSpPr>
          <p:cNvPr id="4" name="スライド番号プレースホルダー 3"/>
          <p:cNvSpPr>
            <a:spLocks noGrp="1"/>
          </p:cNvSpPr>
          <p:nvPr>
            <p:ph type="sldNum" sz="quarter" idx="5"/>
          </p:nvPr>
        </p:nvSpPr>
        <p:spPr/>
        <p:txBody>
          <a:bodyPr/>
          <a:lstStyle/>
          <a:p>
            <a:fld id="{03D4D607-44B2-4208-9A91-479A80785F5A}" type="slidenum">
              <a:rPr kumimoji="1" lang="ja-JP" altLang="en-US" smtClean="0"/>
              <a:t>6</a:t>
            </a:fld>
            <a:endParaRPr kumimoji="1" lang="ja-JP" altLang="en-US"/>
          </a:p>
        </p:txBody>
      </p:sp>
    </p:spTree>
    <p:extLst>
      <p:ext uri="{BB962C8B-B14F-4D97-AF65-F5344CB8AC3E}">
        <p14:creationId xmlns:p14="http://schemas.microsoft.com/office/powerpoint/2010/main" val="17618327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開発環境はこちら、👉</a:t>
            </a:r>
          </a:p>
        </p:txBody>
      </p:sp>
      <p:sp>
        <p:nvSpPr>
          <p:cNvPr id="4" name="スライド番号プレースホルダー 3"/>
          <p:cNvSpPr>
            <a:spLocks noGrp="1"/>
          </p:cNvSpPr>
          <p:nvPr>
            <p:ph type="sldNum" sz="quarter" idx="5"/>
          </p:nvPr>
        </p:nvSpPr>
        <p:spPr/>
        <p:txBody>
          <a:bodyPr/>
          <a:lstStyle/>
          <a:p>
            <a:fld id="{03D4D607-44B2-4208-9A91-479A80785F5A}" type="slidenum">
              <a:rPr kumimoji="1" lang="ja-JP" altLang="en-US" smtClean="0"/>
              <a:t>7</a:t>
            </a:fld>
            <a:endParaRPr kumimoji="1" lang="ja-JP" altLang="en-US"/>
          </a:p>
        </p:txBody>
      </p:sp>
    </p:spTree>
    <p:extLst>
      <p:ext uri="{BB962C8B-B14F-4D97-AF65-F5344CB8AC3E}">
        <p14:creationId xmlns:p14="http://schemas.microsoft.com/office/powerpoint/2010/main" val="9618103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開発環境はこちら、👉</a:t>
            </a:r>
          </a:p>
        </p:txBody>
      </p:sp>
      <p:sp>
        <p:nvSpPr>
          <p:cNvPr id="4" name="スライド番号プレースホルダー 3"/>
          <p:cNvSpPr>
            <a:spLocks noGrp="1"/>
          </p:cNvSpPr>
          <p:nvPr>
            <p:ph type="sldNum" sz="quarter" idx="5"/>
          </p:nvPr>
        </p:nvSpPr>
        <p:spPr/>
        <p:txBody>
          <a:bodyPr/>
          <a:lstStyle/>
          <a:p>
            <a:fld id="{03D4D607-44B2-4208-9A91-479A80785F5A}" type="slidenum">
              <a:rPr kumimoji="1" lang="ja-JP" altLang="en-US" smtClean="0"/>
              <a:t>8</a:t>
            </a:fld>
            <a:endParaRPr kumimoji="1" lang="ja-JP" altLang="en-US"/>
          </a:p>
        </p:txBody>
      </p:sp>
    </p:spTree>
    <p:extLst>
      <p:ext uri="{BB962C8B-B14F-4D97-AF65-F5344CB8AC3E}">
        <p14:creationId xmlns:p14="http://schemas.microsoft.com/office/powerpoint/2010/main" val="1249397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57E6A5-9EAC-0D1C-5E7D-D497282429BA}"/>
              </a:ext>
            </a:extLst>
          </p:cNvPr>
          <p:cNvSpPr>
            <a:spLocks noGrp="1"/>
          </p:cNvSpPr>
          <p:nvPr>
            <p:ph type="ctrTitle"/>
          </p:nvPr>
        </p:nvSpPr>
        <p:spPr>
          <a:xfrm>
            <a:off x="1524000" y="1122363"/>
            <a:ext cx="9144000" cy="2387600"/>
          </a:xfrm>
        </p:spPr>
        <p:txBody>
          <a:bodyPr anchor="b"/>
          <a:lstStyle>
            <a:lvl1pPr algn="ctr">
              <a:defRPr sz="6000" b="1">
                <a:latin typeface="+mn-ea"/>
                <a:ea typeface="+mn-ea"/>
              </a:defRPr>
            </a:lvl1pPr>
          </a:lstStyle>
          <a:p>
            <a:r>
              <a:rPr kumimoji="1" lang="ja-JP" altLang="en-US"/>
              <a:t>マスター タイトルの書式設定</a:t>
            </a:r>
            <a:endParaRPr kumimoji="1" lang="ja-JP" altLang="en-US" dirty="0"/>
          </a:p>
        </p:txBody>
      </p:sp>
      <p:sp>
        <p:nvSpPr>
          <p:cNvPr id="3" name="字幕 2">
            <a:extLst>
              <a:ext uri="{FF2B5EF4-FFF2-40B4-BE49-F238E27FC236}">
                <a16:creationId xmlns:a16="http://schemas.microsoft.com/office/drawing/2014/main" id="{AC52824E-5334-A17A-1CCF-309BCFBB86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C2E5296-CFFA-3CF0-CD9F-B3811FCED48C}"/>
              </a:ext>
            </a:extLst>
          </p:cNvPr>
          <p:cNvSpPr>
            <a:spLocks noGrp="1"/>
          </p:cNvSpPr>
          <p:nvPr>
            <p:ph type="dt" sz="half" idx="10"/>
          </p:nvPr>
        </p:nvSpPr>
        <p:spPr/>
        <p:txBody>
          <a:bodyPr/>
          <a:lstStyle/>
          <a:p>
            <a:fld id="{96DC10AF-6581-4903-826B-A4F825B0E6B2}" type="datetime1">
              <a:rPr kumimoji="1" lang="ja-JP" altLang="en-US" smtClean="0"/>
              <a:t>2024/5/13</a:t>
            </a:fld>
            <a:endParaRPr kumimoji="1" lang="ja-JP" altLang="en-US"/>
          </a:p>
        </p:txBody>
      </p:sp>
      <p:sp>
        <p:nvSpPr>
          <p:cNvPr id="5" name="フッター プレースホルダー 4">
            <a:extLst>
              <a:ext uri="{FF2B5EF4-FFF2-40B4-BE49-F238E27FC236}">
                <a16:creationId xmlns:a16="http://schemas.microsoft.com/office/drawing/2014/main" id="{C227F669-CD57-937C-2756-0DF8F5F34157}"/>
              </a:ext>
            </a:extLst>
          </p:cNvPr>
          <p:cNvSpPr>
            <a:spLocks noGrp="1"/>
          </p:cNvSpPr>
          <p:nvPr>
            <p:ph type="ftr" sz="quarter" idx="11"/>
          </p:nvPr>
        </p:nvSpPr>
        <p:spPr>
          <a:xfrm>
            <a:off x="7439487" y="0"/>
            <a:ext cx="4254972" cy="470517"/>
          </a:xfrm>
          <a:prstGeom prst="rect">
            <a:avLst/>
          </a:prstGeom>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0699262-8CFB-CA6C-1DE2-D03E196E6EBD}"/>
              </a:ext>
            </a:extLst>
          </p:cNvPr>
          <p:cNvSpPr>
            <a:spLocks noGrp="1"/>
          </p:cNvSpPr>
          <p:nvPr>
            <p:ph type="sldNum" sz="quarter" idx="12"/>
          </p:nvPr>
        </p:nvSpPr>
        <p:spPr>
          <a:xfrm>
            <a:off x="9121588" y="372409"/>
            <a:ext cx="2743200" cy="365125"/>
          </a:xfrm>
        </p:spPr>
        <p:txBody>
          <a:bodyPr/>
          <a:lstStyle/>
          <a:p>
            <a:endParaRPr kumimoji="1" lang="ja-JP" altLang="en-US" dirty="0"/>
          </a:p>
        </p:txBody>
      </p:sp>
    </p:spTree>
    <p:extLst>
      <p:ext uri="{BB962C8B-B14F-4D97-AF65-F5344CB8AC3E}">
        <p14:creationId xmlns:p14="http://schemas.microsoft.com/office/powerpoint/2010/main" val="38919569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EEE521-A711-6003-92C8-5D886A9EE186}"/>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5CF1C50-E74A-0027-CF70-BC6FF30399C6}"/>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11E4AE6-1CB6-D9B1-A413-B0DC862979CB}"/>
              </a:ext>
            </a:extLst>
          </p:cNvPr>
          <p:cNvSpPr>
            <a:spLocks noGrp="1"/>
          </p:cNvSpPr>
          <p:nvPr>
            <p:ph type="dt" sz="half" idx="10"/>
          </p:nvPr>
        </p:nvSpPr>
        <p:spPr/>
        <p:txBody>
          <a:bodyPr/>
          <a:lstStyle/>
          <a:p>
            <a:fld id="{4875FC3D-48A3-4840-ABF5-0DF392DB64CA}" type="datetime1">
              <a:rPr kumimoji="1" lang="ja-JP" altLang="en-US" smtClean="0"/>
              <a:t>2024/5/13</a:t>
            </a:fld>
            <a:endParaRPr kumimoji="1" lang="ja-JP" altLang="en-US"/>
          </a:p>
        </p:txBody>
      </p:sp>
      <p:sp>
        <p:nvSpPr>
          <p:cNvPr id="5" name="フッター プレースホルダー 4">
            <a:extLst>
              <a:ext uri="{FF2B5EF4-FFF2-40B4-BE49-F238E27FC236}">
                <a16:creationId xmlns:a16="http://schemas.microsoft.com/office/drawing/2014/main" id="{C8761254-B4FE-EB4E-F8E1-571487D13753}"/>
              </a:ext>
            </a:extLst>
          </p:cNvPr>
          <p:cNvSpPr>
            <a:spLocks noGrp="1"/>
          </p:cNvSpPr>
          <p:nvPr>
            <p:ph type="ftr" sz="quarter" idx="11"/>
          </p:nvPr>
        </p:nvSpPr>
        <p:spPr>
          <a:xfrm>
            <a:off x="7439487" y="0"/>
            <a:ext cx="4254972" cy="470517"/>
          </a:xfrm>
          <a:prstGeom prst="rect">
            <a:avLst/>
          </a:prstGeom>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542A8D7-7DA5-39CF-2723-55B2E2BEBCEC}"/>
              </a:ext>
            </a:extLst>
          </p:cNvPr>
          <p:cNvSpPr>
            <a:spLocks noGrp="1"/>
          </p:cNvSpPr>
          <p:nvPr>
            <p:ph type="sldNum" sz="quarter" idx="12"/>
          </p:nvPr>
        </p:nvSpPr>
        <p:spPr/>
        <p:txBody>
          <a:bodyPr/>
          <a:lstStyle/>
          <a:p>
            <a:fld id="{7218C426-38A2-4128-AF4F-E487E2471000}" type="slidenum">
              <a:rPr kumimoji="1" lang="ja-JP" altLang="en-US" smtClean="0"/>
              <a:t>‹#›</a:t>
            </a:fld>
            <a:endParaRPr kumimoji="1" lang="ja-JP" altLang="en-US"/>
          </a:p>
        </p:txBody>
      </p:sp>
    </p:spTree>
    <p:extLst>
      <p:ext uri="{BB962C8B-B14F-4D97-AF65-F5344CB8AC3E}">
        <p14:creationId xmlns:p14="http://schemas.microsoft.com/office/powerpoint/2010/main" val="329567187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D2E89DF-6C10-ED1D-CB1D-E08F596E871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C6E3DFF-64DD-9F6A-F9C8-CBC9FC955672}"/>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86682CE-63DA-683E-1097-70C646DCD30D}"/>
              </a:ext>
            </a:extLst>
          </p:cNvPr>
          <p:cNvSpPr>
            <a:spLocks noGrp="1"/>
          </p:cNvSpPr>
          <p:nvPr>
            <p:ph type="dt" sz="half" idx="10"/>
          </p:nvPr>
        </p:nvSpPr>
        <p:spPr/>
        <p:txBody>
          <a:bodyPr/>
          <a:lstStyle/>
          <a:p>
            <a:fld id="{78F6AE8A-0C7B-45E1-8753-EA900ECB982A}" type="datetime1">
              <a:rPr kumimoji="1" lang="ja-JP" altLang="en-US" smtClean="0"/>
              <a:t>2024/5/13</a:t>
            </a:fld>
            <a:endParaRPr kumimoji="1" lang="ja-JP" altLang="en-US"/>
          </a:p>
        </p:txBody>
      </p:sp>
      <p:sp>
        <p:nvSpPr>
          <p:cNvPr id="5" name="フッター プレースホルダー 4">
            <a:extLst>
              <a:ext uri="{FF2B5EF4-FFF2-40B4-BE49-F238E27FC236}">
                <a16:creationId xmlns:a16="http://schemas.microsoft.com/office/drawing/2014/main" id="{AD1E5FCA-695A-A156-41F6-84D90260D603}"/>
              </a:ext>
            </a:extLst>
          </p:cNvPr>
          <p:cNvSpPr>
            <a:spLocks noGrp="1"/>
          </p:cNvSpPr>
          <p:nvPr>
            <p:ph type="ftr" sz="quarter" idx="11"/>
          </p:nvPr>
        </p:nvSpPr>
        <p:spPr>
          <a:xfrm>
            <a:off x="7439487" y="0"/>
            <a:ext cx="4254972" cy="470517"/>
          </a:xfrm>
          <a:prstGeom prst="rect">
            <a:avLst/>
          </a:prstGeom>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099B856-0E2A-EF70-06F5-253128A7E569}"/>
              </a:ext>
            </a:extLst>
          </p:cNvPr>
          <p:cNvSpPr>
            <a:spLocks noGrp="1"/>
          </p:cNvSpPr>
          <p:nvPr>
            <p:ph type="sldNum" sz="quarter" idx="12"/>
          </p:nvPr>
        </p:nvSpPr>
        <p:spPr/>
        <p:txBody>
          <a:bodyPr/>
          <a:lstStyle/>
          <a:p>
            <a:fld id="{7218C426-38A2-4128-AF4F-E487E2471000}" type="slidenum">
              <a:rPr kumimoji="1" lang="ja-JP" altLang="en-US" smtClean="0"/>
              <a:t>‹#›</a:t>
            </a:fld>
            <a:endParaRPr kumimoji="1" lang="ja-JP" altLang="en-US"/>
          </a:p>
        </p:txBody>
      </p:sp>
    </p:spTree>
    <p:extLst>
      <p:ext uri="{BB962C8B-B14F-4D97-AF65-F5344CB8AC3E}">
        <p14:creationId xmlns:p14="http://schemas.microsoft.com/office/powerpoint/2010/main" val="27220793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17" name="正方形/長方形 16">
            <a:extLst>
              <a:ext uri="{FF2B5EF4-FFF2-40B4-BE49-F238E27FC236}">
                <a16:creationId xmlns:a16="http://schemas.microsoft.com/office/drawing/2014/main" id="{C43BE3EA-C174-C02F-FE27-100E767C1CAD}"/>
              </a:ext>
            </a:extLst>
          </p:cNvPr>
          <p:cNvSpPr/>
          <p:nvPr userDrawn="1"/>
        </p:nvSpPr>
        <p:spPr>
          <a:xfrm>
            <a:off x="0" y="0"/>
            <a:ext cx="12192000" cy="470517"/>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コンテンツ プレースホルダー 2">
            <a:extLst>
              <a:ext uri="{FF2B5EF4-FFF2-40B4-BE49-F238E27FC236}">
                <a16:creationId xmlns:a16="http://schemas.microsoft.com/office/drawing/2014/main" id="{72DFC269-9E48-1437-8D12-854B5096B179}"/>
              </a:ext>
            </a:extLst>
          </p:cNvPr>
          <p:cNvSpPr>
            <a:spLocks noGrp="1"/>
          </p:cNvSpPr>
          <p:nvPr>
            <p:ph idx="1"/>
          </p:nvPr>
        </p:nvSpPr>
        <p:spPr>
          <a:xfrm>
            <a:off x="346229" y="2244709"/>
            <a:ext cx="11499542"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4" name="日付プレースホルダー 3">
            <a:extLst>
              <a:ext uri="{FF2B5EF4-FFF2-40B4-BE49-F238E27FC236}">
                <a16:creationId xmlns:a16="http://schemas.microsoft.com/office/drawing/2014/main" id="{C23D8C5F-9F99-7DDA-AEDE-F3CD8E1DE8F1}"/>
              </a:ext>
            </a:extLst>
          </p:cNvPr>
          <p:cNvSpPr>
            <a:spLocks noGrp="1"/>
          </p:cNvSpPr>
          <p:nvPr>
            <p:ph type="dt" sz="half" idx="10"/>
          </p:nvPr>
        </p:nvSpPr>
        <p:spPr/>
        <p:txBody>
          <a:bodyPr/>
          <a:lstStyle/>
          <a:p>
            <a:fld id="{219C9B61-5782-450F-A80F-F7AEFD9C789D}" type="datetime1">
              <a:rPr kumimoji="1" lang="ja-JP" altLang="en-US" smtClean="0"/>
              <a:t>2024/5/13</a:t>
            </a:fld>
            <a:endParaRPr kumimoji="1" lang="ja-JP" altLang="en-US"/>
          </a:p>
        </p:txBody>
      </p:sp>
      <p:sp>
        <p:nvSpPr>
          <p:cNvPr id="5" name="フッター プレースホルダー 4">
            <a:extLst>
              <a:ext uri="{FF2B5EF4-FFF2-40B4-BE49-F238E27FC236}">
                <a16:creationId xmlns:a16="http://schemas.microsoft.com/office/drawing/2014/main" id="{BCE645C0-AFD9-7F67-9D8E-6CC46A351123}"/>
              </a:ext>
            </a:extLst>
          </p:cNvPr>
          <p:cNvSpPr>
            <a:spLocks noGrp="1"/>
          </p:cNvSpPr>
          <p:nvPr>
            <p:ph type="ftr" sz="quarter" idx="11"/>
          </p:nvPr>
        </p:nvSpPr>
        <p:spPr>
          <a:xfrm>
            <a:off x="0" y="-8626"/>
            <a:ext cx="4254972" cy="470517"/>
          </a:xfrm>
          <a:prstGeom prst="rect">
            <a:avLst/>
          </a:prstGeom>
        </p:spPr>
        <p:txBody>
          <a:bodyPr anchor="b"/>
          <a:lstStyle>
            <a:lvl1pPr algn="l">
              <a:defRPr sz="2400" b="1"/>
            </a:lvl1pPr>
          </a:lstStyle>
          <a:p>
            <a:endParaRPr lang="ja-JP" altLang="en-US" dirty="0"/>
          </a:p>
        </p:txBody>
      </p:sp>
      <p:sp>
        <p:nvSpPr>
          <p:cNvPr id="6" name="スライド番号プレースホルダー 5">
            <a:extLst>
              <a:ext uri="{FF2B5EF4-FFF2-40B4-BE49-F238E27FC236}">
                <a16:creationId xmlns:a16="http://schemas.microsoft.com/office/drawing/2014/main" id="{431A1A13-88E5-F4B5-1E7B-B9DD2C92F1FE}"/>
              </a:ext>
            </a:extLst>
          </p:cNvPr>
          <p:cNvSpPr>
            <a:spLocks noGrp="1"/>
          </p:cNvSpPr>
          <p:nvPr>
            <p:ph type="sldNum" sz="quarter" idx="12"/>
          </p:nvPr>
        </p:nvSpPr>
        <p:spPr>
          <a:xfrm>
            <a:off x="9448800" y="0"/>
            <a:ext cx="2743200" cy="470517"/>
          </a:xfrm>
        </p:spPr>
        <p:txBody>
          <a:bodyPr/>
          <a:lstStyle>
            <a:lvl1pPr>
              <a:defRPr sz="2400" b="1"/>
            </a:lvl1pPr>
          </a:lstStyle>
          <a:p>
            <a:fld id="{7218C426-38A2-4128-AF4F-E487E2471000}" type="slidenum">
              <a:rPr lang="ja-JP" altLang="en-US" smtClean="0"/>
              <a:pPr/>
              <a:t>‹#›</a:t>
            </a:fld>
            <a:endParaRPr lang="ja-JP" altLang="en-US" dirty="0"/>
          </a:p>
        </p:txBody>
      </p:sp>
      <p:sp>
        <p:nvSpPr>
          <p:cNvPr id="18" name="タイトル 17">
            <a:extLst>
              <a:ext uri="{FF2B5EF4-FFF2-40B4-BE49-F238E27FC236}">
                <a16:creationId xmlns:a16="http://schemas.microsoft.com/office/drawing/2014/main" id="{E5097830-C3E4-B0B5-728B-C67AC8CDF865}"/>
              </a:ext>
            </a:extLst>
          </p:cNvPr>
          <p:cNvSpPr>
            <a:spLocks noGrp="1"/>
          </p:cNvSpPr>
          <p:nvPr>
            <p:ph type="title"/>
          </p:nvPr>
        </p:nvSpPr>
        <p:spPr>
          <a:xfrm>
            <a:off x="838200" y="784209"/>
            <a:ext cx="10515600" cy="1325563"/>
          </a:xfrm>
        </p:spPr>
        <p:txBody>
          <a:bodyPr/>
          <a:lstStyle>
            <a:lvl1pPr algn="l">
              <a:defRPr b="1">
                <a:solidFill>
                  <a:schemeClr val="tx2"/>
                </a:solidFill>
                <a:latin typeface="+mn-ea"/>
                <a:ea typeface="+mn-ea"/>
              </a:defRPr>
            </a:lvl1pPr>
          </a:lstStyle>
          <a:p>
            <a:r>
              <a:rPr kumimoji="1" lang="ja-JP" altLang="en-US"/>
              <a:t>マスター タイトルの書式設定</a:t>
            </a:r>
            <a:endParaRPr kumimoji="1" lang="ja-JP" altLang="en-US" dirty="0"/>
          </a:p>
        </p:txBody>
      </p:sp>
    </p:spTree>
    <p:extLst>
      <p:ext uri="{BB962C8B-B14F-4D97-AF65-F5344CB8AC3E}">
        <p14:creationId xmlns:p14="http://schemas.microsoft.com/office/powerpoint/2010/main" val="17159863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D1C626-EE16-82D9-70DE-2FA41DE7BB9F}"/>
              </a:ext>
            </a:extLst>
          </p:cNvPr>
          <p:cNvSpPr>
            <a:spLocks noGrp="1"/>
          </p:cNvSpPr>
          <p:nvPr>
            <p:ph type="title"/>
          </p:nvPr>
        </p:nvSpPr>
        <p:spPr>
          <a:xfrm>
            <a:off x="831850" y="1709738"/>
            <a:ext cx="10515600" cy="2852737"/>
          </a:xfrm>
        </p:spPr>
        <p:txBody>
          <a:bodyPr anchor="b"/>
          <a:lstStyle>
            <a:lvl1pPr>
              <a:defRPr sz="6000" b="1">
                <a:solidFill>
                  <a:schemeClr val="tx2"/>
                </a:solidFill>
                <a:latin typeface="+mn-ea"/>
                <a:ea typeface="+mn-ea"/>
              </a:defRPr>
            </a:lvl1pPr>
          </a:lstStyle>
          <a:p>
            <a:r>
              <a:rPr kumimoji="1" lang="ja-JP" altLang="en-US"/>
              <a:t>マスター タイトルの書式設定</a:t>
            </a:r>
            <a:endParaRPr kumimoji="1" lang="ja-JP" altLang="en-US" dirty="0"/>
          </a:p>
        </p:txBody>
      </p:sp>
      <p:sp>
        <p:nvSpPr>
          <p:cNvPr id="3" name="テキスト プレースホルダー 2">
            <a:extLst>
              <a:ext uri="{FF2B5EF4-FFF2-40B4-BE49-F238E27FC236}">
                <a16:creationId xmlns:a16="http://schemas.microsoft.com/office/drawing/2014/main" id="{D195B27E-004E-65A9-C211-D0FCA2C20A5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latin typeface="游ゴシック Light" panose="020B0300000000000000" pitchFamily="50" charset="-128"/>
                <a:ea typeface="游ゴシック Light" panose="020B0300000000000000" pitchFamily="50" charset="-128"/>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0FEFC6C6-C5A3-D4E3-710B-1570D497F984}"/>
              </a:ext>
            </a:extLst>
          </p:cNvPr>
          <p:cNvSpPr>
            <a:spLocks noGrp="1"/>
          </p:cNvSpPr>
          <p:nvPr>
            <p:ph type="dt" sz="half" idx="10"/>
          </p:nvPr>
        </p:nvSpPr>
        <p:spPr/>
        <p:txBody>
          <a:bodyPr/>
          <a:lstStyle/>
          <a:p>
            <a:fld id="{067B2C3D-926C-4478-B5D9-BB73F5CB28C2}" type="datetime1">
              <a:rPr kumimoji="1" lang="ja-JP" altLang="en-US" smtClean="0"/>
              <a:t>2024/5/13</a:t>
            </a:fld>
            <a:endParaRPr kumimoji="1" lang="ja-JP" altLang="en-US"/>
          </a:p>
        </p:txBody>
      </p:sp>
      <p:sp>
        <p:nvSpPr>
          <p:cNvPr id="5" name="フッター プレースホルダー 4">
            <a:extLst>
              <a:ext uri="{FF2B5EF4-FFF2-40B4-BE49-F238E27FC236}">
                <a16:creationId xmlns:a16="http://schemas.microsoft.com/office/drawing/2014/main" id="{B5415604-76B0-CE64-A069-566596FAE817}"/>
              </a:ext>
            </a:extLst>
          </p:cNvPr>
          <p:cNvSpPr>
            <a:spLocks noGrp="1"/>
          </p:cNvSpPr>
          <p:nvPr>
            <p:ph type="ftr" sz="quarter" idx="11"/>
          </p:nvPr>
        </p:nvSpPr>
        <p:spPr>
          <a:xfrm>
            <a:off x="7439487" y="0"/>
            <a:ext cx="4254972" cy="470517"/>
          </a:xfrm>
          <a:prstGeom prst="rect">
            <a:avLst/>
          </a:prstGeom>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CB175B00-B0CF-001C-8EC8-7C2975DEDE74}"/>
              </a:ext>
            </a:extLst>
          </p:cNvPr>
          <p:cNvSpPr>
            <a:spLocks noGrp="1"/>
          </p:cNvSpPr>
          <p:nvPr>
            <p:ph type="sldNum" sz="quarter" idx="12"/>
          </p:nvPr>
        </p:nvSpPr>
        <p:spPr/>
        <p:txBody>
          <a:bodyPr/>
          <a:lstStyle/>
          <a:p>
            <a:fld id="{7218C426-38A2-4128-AF4F-E487E2471000}" type="slidenum">
              <a:rPr kumimoji="1" lang="ja-JP" altLang="en-US" smtClean="0"/>
              <a:t>‹#›</a:t>
            </a:fld>
            <a:endParaRPr kumimoji="1" lang="ja-JP" altLang="en-US"/>
          </a:p>
        </p:txBody>
      </p:sp>
    </p:spTree>
    <p:extLst>
      <p:ext uri="{BB962C8B-B14F-4D97-AF65-F5344CB8AC3E}">
        <p14:creationId xmlns:p14="http://schemas.microsoft.com/office/powerpoint/2010/main" val="238939975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28B17A-4222-3414-FE22-B26F2320C90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5E8934D-6AB3-2696-5DFD-298388BDF453}"/>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45FC4302-BFC7-F5C3-D195-ABC8C78350EC}"/>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E4D4765F-87AA-069C-61C4-E90D9188A193}"/>
              </a:ext>
            </a:extLst>
          </p:cNvPr>
          <p:cNvSpPr>
            <a:spLocks noGrp="1"/>
          </p:cNvSpPr>
          <p:nvPr>
            <p:ph type="dt" sz="half" idx="10"/>
          </p:nvPr>
        </p:nvSpPr>
        <p:spPr/>
        <p:txBody>
          <a:bodyPr/>
          <a:lstStyle/>
          <a:p>
            <a:fld id="{CBAD9EF9-AE14-4DC8-81AC-33D58BB3BFA1}" type="datetime1">
              <a:rPr kumimoji="1" lang="ja-JP" altLang="en-US" smtClean="0"/>
              <a:t>2024/5/13</a:t>
            </a:fld>
            <a:endParaRPr kumimoji="1" lang="ja-JP" altLang="en-US"/>
          </a:p>
        </p:txBody>
      </p:sp>
      <p:sp>
        <p:nvSpPr>
          <p:cNvPr id="6" name="フッター プレースホルダー 5">
            <a:extLst>
              <a:ext uri="{FF2B5EF4-FFF2-40B4-BE49-F238E27FC236}">
                <a16:creationId xmlns:a16="http://schemas.microsoft.com/office/drawing/2014/main" id="{1D8EDD51-F33A-F27B-CB9F-CB57BA7C9FB7}"/>
              </a:ext>
            </a:extLst>
          </p:cNvPr>
          <p:cNvSpPr>
            <a:spLocks noGrp="1"/>
          </p:cNvSpPr>
          <p:nvPr>
            <p:ph type="ftr" sz="quarter" idx="11"/>
          </p:nvPr>
        </p:nvSpPr>
        <p:spPr>
          <a:xfrm>
            <a:off x="7439487" y="0"/>
            <a:ext cx="4254972" cy="470517"/>
          </a:xfrm>
          <a:prstGeom prst="rect">
            <a:avLst/>
          </a:prstGeom>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95510F0-D837-A712-A326-3ECA54BEB612}"/>
              </a:ext>
            </a:extLst>
          </p:cNvPr>
          <p:cNvSpPr>
            <a:spLocks noGrp="1"/>
          </p:cNvSpPr>
          <p:nvPr>
            <p:ph type="sldNum" sz="quarter" idx="12"/>
          </p:nvPr>
        </p:nvSpPr>
        <p:spPr/>
        <p:txBody>
          <a:bodyPr/>
          <a:lstStyle/>
          <a:p>
            <a:fld id="{7218C426-38A2-4128-AF4F-E487E2471000}" type="slidenum">
              <a:rPr kumimoji="1" lang="ja-JP" altLang="en-US" smtClean="0"/>
              <a:t>‹#›</a:t>
            </a:fld>
            <a:endParaRPr kumimoji="1" lang="ja-JP" altLang="en-US"/>
          </a:p>
        </p:txBody>
      </p:sp>
    </p:spTree>
    <p:extLst>
      <p:ext uri="{BB962C8B-B14F-4D97-AF65-F5344CB8AC3E}">
        <p14:creationId xmlns:p14="http://schemas.microsoft.com/office/powerpoint/2010/main" val="142831048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298DE1-1F7C-0B72-726F-DA35359274C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7DD16E9-C0C3-44B9-7DD4-24CB102F22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776936E-7245-8C2E-68A7-9841C389D661}"/>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D008157-3BB4-52F4-7E9B-0190019126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DEF12B0-E46F-091C-A7D5-B88E0AEEC1B4}"/>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53EADCD-AC80-98FD-125C-C54C5A5E58DC}"/>
              </a:ext>
            </a:extLst>
          </p:cNvPr>
          <p:cNvSpPr>
            <a:spLocks noGrp="1"/>
          </p:cNvSpPr>
          <p:nvPr>
            <p:ph type="dt" sz="half" idx="10"/>
          </p:nvPr>
        </p:nvSpPr>
        <p:spPr/>
        <p:txBody>
          <a:bodyPr/>
          <a:lstStyle/>
          <a:p>
            <a:fld id="{F5E16445-F856-4060-96D3-C94EE3601C81}" type="datetime1">
              <a:rPr kumimoji="1" lang="ja-JP" altLang="en-US" smtClean="0"/>
              <a:t>2024/5/13</a:t>
            </a:fld>
            <a:endParaRPr kumimoji="1" lang="ja-JP" altLang="en-US"/>
          </a:p>
        </p:txBody>
      </p:sp>
      <p:sp>
        <p:nvSpPr>
          <p:cNvPr id="8" name="フッター プレースホルダー 7">
            <a:extLst>
              <a:ext uri="{FF2B5EF4-FFF2-40B4-BE49-F238E27FC236}">
                <a16:creationId xmlns:a16="http://schemas.microsoft.com/office/drawing/2014/main" id="{21C219E5-415F-0B78-F94F-EE576939CFFA}"/>
              </a:ext>
            </a:extLst>
          </p:cNvPr>
          <p:cNvSpPr>
            <a:spLocks noGrp="1"/>
          </p:cNvSpPr>
          <p:nvPr>
            <p:ph type="ftr" sz="quarter" idx="11"/>
          </p:nvPr>
        </p:nvSpPr>
        <p:spPr>
          <a:xfrm>
            <a:off x="7439487" y="0"/>
            <a:ext cx="4254972" cy="470517"/>
          </a:xfrm>
          <a:prstGeom prst="rect">
            <a:avLst/>
          </a:prstGeom>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DCB8241-3C4F-42C8-9A7F-B10B94918886}"/>
              </a:ext>
            </a:extLst>
          </p:cNvPr>
          <p:cNvSpPr>
            <a:spLocks noGrp="1"/>
          </p:cNvSpPr>
          <p:nvPr>
            <p:ph type="sldNum" sz="quarter" idx="12"/>
          </p:nvPr>
        </p:nvSpPr>
        <p:spPr/>
        <p:txBody>
          <a:bodyPr/>
          <a:lstStyle/>
          <a:p>
            <a:fld id="{7218C426-38A2-4128-AF4F-E487E2471000}" type="slidenum">
              <a:rPr kumimoji="1" lang="ja-JP" altLang="en-US" smtClean="0"/>
              <a:t>‹#›</a:t>
            </a:fld>
            <a:endParaRPr kumimoji="1" lang="ja-JP" altLang="en-US"/>
          </a:p>
        </p:txBody>
      </p:sp>
    </p:spTree>
    <p:extLst>
      <p:ext uri="{BB962C8B-B14F-4D97-AF65-F5344CB8AC3E}">
        <p14:creationId xmlns:p14="http://schemas.microsoft.com/office/powerpoint/2010/main" val="355917785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D56AF9-70E0-A9CE-4F99-F3AABC47146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2EF1782-B67A-51A6-12FE-8AF554E56C65}"/>
              </a:ext>
            </a:extLst>
          </p:cNvPr>
          <p:cNvSpPr>
            <a:spLocks noGrp="1"/>
          </p:cNvSpPr>
          <p:nvPr>
            <p:ph type="dt" sz="half" idx="10"/>
          </p:nvPr>
        </p:nvSpPr>
        <p:spPr/>
        <p:txBody>
          <a:bodyPr/>
          <a:lstStyle/>
          <a:p>
            <a:fld id="{6B4AD996-2ACF-4E1A-A862-9AB3509B2A22}" type="datetime1">
              <a:rPr kumimoji="1" lang="ja-JP" altLang="en-US" smtClean="0"/>
              <a:t>2024/5/13</a:t>
            </a:fld>
            <a:endParaRPr kumimoji="1" lang="ja-JP" altLang="en-US"/>
          </a:p>
        </p:txBody>
      </p:sp>
      <p:sp>
        <p:nvSpPr>
          <p:cNvPr id="4" name="フッター プレースホルダー 3">
            <a:extLst>
              <a:ext uri="{FF2B5EF4-FFF2-40B4-BE49-F238E27FC236}">
                <a16:creationId xmlns:a16="http://schemas.microsoft.com/office/drawing/2014/main" id="{6459B98B-456B-075D-2069-EB2B39D46CBA}"/>
              </a:ext>
            </a:extLst>
          </p:cNvPr>
          <p:cNvSpPr>
            <a:spLocks noGrp="1"/>
          </p:cNvSpPr>
          <p:nvPr>
            <p:ph type="ftr" sz="quarter" idx="11"/>
          </p:nvPr>
        </p:nvSpPr>
        <p:spPr>
          <a:xfrm>
            <a:off x="7439487" y="0"/>
            <a:ext cx="4254972" cy="470517"/>
          </a:xfrm>
          <a:prstGeom prst="rect">
            <a:avLst/>
          </a:prstGeom>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F42CF519-782C-ADF9-CB95-40CBEDF7F601}"/>
              </a:ext>
            </a:extLst>
          </p:cNvPr>
          <p:cNvSpPr>
            <a:spLocks noGrp="1"/>
          </p:cNvSpPr>
          <p:nvPr>
            <p:ph type="sldNum" sz="quarter" idx="12"/>
          </p:nvPr>
        </p:nvSpPr>
        <p:spPr/>
        <p:txBody>
          <a:bodyPr/>
          <a:lstStyle/>
          <a:p>
            <a:fld id="{7218C426-38A2-4128-AF4F-E487E2471000}" type="slidenum">
              <a:rPr kumimoji="1" lang="ja-JP" altLang="en-US" smtClean="0"/>
              <a:t>‹#›</a:t>
            </a:fld>
            <a:endParaRPr kumimoji="1" lang="ja-JP" altLang="en-US"/>
          </a:p>
        </p:txBody>
      </p:sp>
    </p:spTree>
    <p:extLst>
      <p:ext uri="{BB962C8B-B14F-4D97-AF65-F5344CB8AC3E}">
        <p14:creationId xmlns:p14="http://schemas.microsoft.com/office/powerpoint/2010/main" val="360422213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88A386B-44FF-6B45-AD39-4CC4A04646F0}"/>
              </a:ext>
            </a:extLst>
          </p:cNvPr>
          <p:cNvSpPr>
            <a:spLocks noGrp="1"/>
          </p:cNvSpPr>
          <p:nvPr>
            <p:ph type="dt" sz="half" idx="10"/>
          </p:nvPr>
        </p:nvSpPr>
        <p:spPr/>
        <p:txBody>
          <a:bodyPr/>
          <a:lstStyle/>
          <a:p>
            <a:fld id="{661658B7-C1C5-4014-B960-D2DB32C64FFA}" type="datetime1">
              <a:rPr kumimoji="1" lang="ja-JP" altLang="en-US" smtClean="0"/>
              <a:t>2024/5/13</a:t>
            </a:fld>
            <a:endParaRPr kumimoji="1" lang="ja-JP" altLang="en-US"/>
          </a:p>
        </p:txBody>
      </p:sp>
      <p:sp>
        <p:nvSpPr>
          <p:cNvPr id="3" name="フッター プレースホルダー 2">
            <a:extLst>
              <a:ext uri="{FF2B5EF4-FFF2-40B4-BE49-F238E27FC236}">
                <a16:creationId xmlns:a16="http://schemas.microsoft.com/office/drawing/2014/main" id="{AF53B0F7-ACB6-913C-6F06-6E625F475A59}"/>
              </a:ext>
            </a:extLst>
          </p:cNvPr>
          <p:cNvSpPr>
            <a:spLocks noGrp="1"/>
          </p:cNvSpPr>
          <p:nvPr>
            <p:ph type="ftr" sz="quarter" idx="11"/>
          </p:nvPr>
        </p:nvSpPr>
        <p:spPr>
          <a:xfrm>
            <a:off x="0" y="0"/>
            <a:ext cx="4254972" cy="470517"/>
          </a:xfrm>
          <a:prstGeom prst="rect">
            <a:avLst/>
          </a:prstGeom>
        </p:spPr>
        <p:txBody>
          <a:bodyPr/>
          <a:lstStyle>
            <a:lvl1pPr algn="l">
              <a:defRPr sz="2400">
                <a:solidFill>
                  <a:schemeClr val="tx2"/>
                </a:solidFill>
              </a:defRPr>
            </a:lvl1pPr>
          </a:lstStyle>
          <a:p>
            <a:endParaRPr lang="ja-JP" altLang="en-US" dirty="0"/>
          </a:p>
        </p:txBody>
      </p:sp>
      <p:sp>
        <p:nvSpPr>
          <p:cNvPr id="4" name="スライド番号プレースホルダー 3">
            <a:extLst>
              <a:ext uri="{FF2B5EF4-FFF2-40B4-BE49-F238E27FC236}">
                <a16:creationId xmlns:a16="http://schemas.microsoft.com/office/drawing/2014/main" id="{9A714F07-DF7B-D632-77AB-5664AA99B39D}"/>
              </a:ext>
            </a:extLst>
          </p:cNvPr>
          <p:cNvSpPr>
            <a:spLocks noGrp="1"/>
          </p:cNvSpPr>
          <p:nvPr>
            <p:ph type="sldNum" sz="quarter" idx="12"/>
          </p:nvPr>
        </p:nvSpPr>
        <p:spPr/>
        <p:txBody>
          <a:bodyPr/>
          <a:lstStyle/>
          <a:p>
            <a:fld id="{7218C426-38A2-4128-AF4F-E487E2471000}" type="slidenum">
              <a:rPr kumimoji="1" lang="ja-JP" altLang="en-US" smtClean="0"/>
              <a:t>‹#›</a:t>
            </a:fld>
            <a:endParaRPr kumimoji="1" lang="ja-JP" altLang="en-US"/>
          </a:p>
        </p:txBody>
      </p:sp>
    </p:spTree>
    <p:extLst>
      <p:ext uri="{BB962C8B-B14F-4D97-AF65-F5344CB8AC3E}">
        <p14:creationId xmlns:p14="http://schemas.microsoft.com/office/powerpoint/2010/main" val="279077763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0C1C67-56FC-D4DD-0C7B-829DFB2821B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20326DD-30C0-3108-612A-130E741DF4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51B7020-14BB-3FD4-13CC-142E6AA53C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2B30B79-24FA-7F2C-C8F5-1FE1063D73AD}"/>
              </a:ext>
            </a:extLst>
          </p:cNvPr>
          <p:cNvSpPr>
            <a:spLocks noGrp="1"/>
          </p:cNvSpPr>
          <p:nvPr>
            <p:ph type="dt" sz="half" idx="10"/>
          </p:nvPr>
        </p:nvSpPr>
        <p:spPr/>
        <p:txBody>
          <a:bodyPr/>
          <a:lstStyle/>
          <a:p>
            <a:fld id="{B886E41B-0DA9-4D0F-958D-7509502CBE58}" type="datetime1">
              <a:rPr kumimoji="1" lang="ja-JP" altLang="en-US" smtClean="0"/>
              <a:t>2024/5/13</a:t>
            </a:fld>
            <a:endParaRPr kumimoji="1" lang="ja-JP" altLang="en-US"/>
          </a:p>
        </p:txBody>
      </p:sp>
      <p:sp>
        <p:nvSpPr>
          <p:cNvPr id="6" name="フッター プレースホルダー 5">
            <a:extLst>
              <a:ext uri="{FF2B5EF4-FFF2-40B4-BE49-F238E27FC236}">
                <a16:creationId xmlns:a16="http://schemas.microsoft.com/office/drawing/2014/main" id="{7C8F73C0-0EA1-F252-6F12-21EF7F797BC0}"/>
              </a:ext>
            </a:extLst>
          </p:cNvPr>
          <p:cNvSpPr>
            <a:spLocks noGrp="1"/>
          </p:cNvSpPr>
          <p:nvPr>
            <p:ph type="ftr" sz="quarter" idx="11"/>
          </p:nvPr>
        </p:nvSpPr>
        <p:spPr>
          <a:xfrm>
            <a:off x="7439487" y="0"/>
            <a:ext cx="4254972" cy="470517"/>
          </a:xfrm>
          <a:prstGeom prst="rect">
            <a:avLst/>
          </a:prstGeom>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14817DF-F94B-BEB3-4CCD-3E832E829EB6}"/>
              </a:ext>
            </a:extLst>
          </p:cNvPr>
          <p:cNvSpPr>
            <a:spLocks noGrp="1"/>
          </p:cNvSpPr>
          <p:nvPr>
            <p:ph type="sldNum" sz="quarter" idx="12"/>
          </p:nvPr>
        </p:nvSpPr>
        <p:spPr/>
        <p:txBody>
          <a:bodyPr/>
          <a:lstStyle/>
          <a:p>
            <a:fld id="{7218C426-38A2-4128-AF4F-E487E2471000}" type="slidenum">
              <a:rPr kumimoji="1" lang="ja-JP" altLang="en-US" smtClean="0"/>
              <a:t>‹#›</a:t>
            </a:fld>
            <a:endParaRPr kumimoji="1" lang="ja-JP" altLang="en-US"/>
          </a:p>
        </p:txBody>
      </p:sp>
    </p:spTree>
    <p:extLst>
      <p:ext uri="{BB962C8B-B14F-4D97-AF65-F5344CB8AC3E}">
        <p14:creationId xmlns:p14="http://schemas.microsoft.com/office/powerpoint/2010/main" val="197567763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DBE2C5-0663-BC79-AEE4-88F4F2DB1B7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3CA7944C-3BEA-7181-7BE5-6E181CE5E1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a:t>アイコンをクリックして図を追加</a:t>
            </a:r>
          </a:p>
        </p:txBody>
      </p:sp>
      <p:sp>
        <p:nvSpPr>
          <p:cNvPr id="4" name="テキスト プレースホルダー 3">
            <a:extLst>
              <a:ext uri="{FF2B5EF4-FFF2-40B4-BE49-F238E27FC236}">
                <a16:creationId xmlns:a16="http://schemas.microsoft.com/office/drawing/2014/main" id="{4A719170-40E9-34C2-20C4-8C7533B258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7398D7D-605C-E003-84D8-35649A4C72D6}"/>
              </a:ext>
            </a:extLst>
          </p:cNvPr>
          <p:cNvSpPr>
            <a:spLocks noGrp="1"/>
          </p:cNvSpPr>
          <p:nvPr>
            <p:ph type="dt" sz="half" idx="10"/>
          </p:nvPr>
        </p:nvSpPr>
        <p:spPr/>
        <p:txBody>
          <a:bodyPr/>
          <a:lstStyle/>
          <a:p>
            <a:fld id="{3177E2C1-870B-4B08-9B30-DC93FCD80F36}" type="datetime1">
              <a:rPr kumimoji="1" lang="ja-JP" altLang="en-US" smtClean="0"/>
              <a:t>2024/5/13</a:t>
            </a:fld>
            <a:endParaRPr kumimoji="1" lang="ja-JP" altLang="en-US"/>
          </a:p>
        </p:txBody>
      </p:sp>
      <p:sp>
        <p:nvSpPr>
          <p:cNvPr id="6" name="フッター プレースホルダー 5">
            <a:extLst>
              <a:ext uri="{FF2B5EF4-FFF2-40B4-BE49-F238E27FC236}">
                <a16:creationId xmlns:a16="http://schemas.microsoft.com/office/drawing/2014/main" id="{3DEB77A5-254C-5468-60C8-66B297867CA0}"/>
              </a:ext>
            </a:extLst>
          </p:cNvPr>
          <p:cNvSpPr>
            <a:spLocks noGrp="1"/>
          </p:cNvSpPr>
          <p:nvPr>
            <p:ph type="ftr" sz="quarter" idx="11"/>
          </p:nvPr>
        </p:nvSpPr>
        <p:spPr>
          <a:xfrm>
            <a:off x="7439487" y="0"/>
            <a:ext cx="4254972" cy="470517"/>
          </a:xfrm>
          <a:prstGeom prst="rect">
            <a:avLst/>
          </a:prstGeom>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58FCEE8-0EB7-97C8-0736-D93557A39604}"/>
              </a:ext>
            </a:extLst>
          </p:cNvPr>
          <p:cNvSpPr>
            <a:spLocks noGrp="1"/>
          </p:cNvSpPr>
          <p:nvPr>
            <p:ph type="sldNum" sz="quarter" idx="12"/>
          </p:nvPr>
        </p:nvSpPr>
        <p:spPr/>
        <p:txBody>
          <a:bodyPr/>
          <a:lstStyle/>
          <a:p>
            <a:fld id="{7218C426-38A2-4128-AF4F-E487E2471000}" type="slidenum">
              <a:rPr kumimoji="1" lang="ja-JP" altLang="en-US" smtClean="0"/>
              <a:t>‹#›</a:t>
            </a:fld>
            <a:endParaRPr kumimoji="1" lang="ja-JP" altLang="en-US"/>
          </a:p>
        </p:txBody>
      </p:sp>
    </p:spTree>
    <p:extLst>
      <p:ext uri="{BB962C8B-B14F-4D97-AF65-F5344CB8AC3E}">
        <p14:creationId xmlns:p14="http://schemas.microsoft.com/office/powerpoint/2010/main" val="293954342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D1F0298-70B1-3262-0267-76CC6A8316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314AEB3C-9602-5A2F-FE4A-3D3FE73F8F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39729A26-997C-075E-167A-85846CA3C4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6E69B55-84A5-451A-9743-F7184ABBCF8D}" type="datetime1">
              <a:rPr kumimoji="1" lang="ja-JP" altLang="en-US" smtClean="0"/>
              <a:t>2024/5/13</a:t>
            </a:fld>
            <a:endParaRPr kumimoji="1" lang="ja-JP" altLang="en-US"/>
          </a:p>
        </p:txBody>
      </p:sp>
      <p:sp>
        <p:nvSpPr>
          <p:cNvPr id="5" name="フッター プレースホルダー 4">
            <a:extLst>
              <a:ext uri="{FF2B5EF4-FFF2-40B4-BE49-F238E27FC236}">
                <a16:creationId xmlns:a16="http://schemas.microsoft.com/office/drawing/2014/main" id="{41EFD03A-DC74-30C4-85B1-C1EE9B2543A4}"/>
              </a:ext>
            </a:extLst>
          </p:cNvPr>
          <p:cNvSpPr>
            <a:spLocks noGrp="1"/>
          </p:cNvSpPr>
          <p:nvPr>
            <p:ph type="ftr" sz="quarter" idx="3"/>
          </p:nvPr>
        </p:nvSpPr>
        <p:spPr>
          <a:xfrm>
            <a:off x="7579659" y="0"/>
            <a:ext cx="4114800" cy="365125"/>
          </a:xfrm>
          <a:prstGeom prst="rect">
            <a:avLst/>
          </a:prstGeom>
        </p:spPr>
        <p:txBody>
          <a:bodyPr vert="horz" lIns="91440" tIns="45720" rIns="91440" bIns="45720" rtlCol="0" anchor="ctr"/>
          <a:lstStyle>
            <a:lvl1pPr algn="r">
              <a:defRPr sz="1200">
                <a:solidFill>
                  <a:schemeClr val="bg2"/>
                </a:solidFill>
              </a:defRPr>
            </a:lvl1pPr>
          </a:lstStyle>
          <a:p>
            <a:endParaRPr lang="ja-JP" altLang="en-US" dirty="0"/>
          </a:p>
        </p:txBody>
      </p:sp>
      <p:sp>
        <p:nvSpPr>
          <p:cNvPr id="6" name="スライド番号プレースホルダー 5">
            <a:extLst>
              <a:ext uri="{FF2B5EF4-FFF2-40B4-BE49-F238E27FC236}">
                <a16:creationId xmlns:a16="http://schemas.microsoft.com/office/drawing/2014/main" id="{E3D8254D-C529-D778-5BBD-6FF504EEF5BA}"/>
              </a:ext>
            </a:extLst>
          </p:cNvPr>
          <p:cNvSpPr>
            <a:spLocks noGrp="1"/>
          </p:cNvSpPr>
          <p:nvPr>
            <p:ph type="sldNum" sz="quarter" idx="4"/>
          </p:nvPr>
        </p:nvSpPr>
        <p:spPr>
          <a:xfrm>
            <a:off x="9448800" y="0"/>
            <a:ext cx="2743200" cy="365125"/>
          </a:xfrm>
          <a:prstGeom prst="rect">
            <a:avLst/>
          </a:prstGeom>
        </p:spPr>
        <p:txBody>
          <a:bodyPr vert="horz" lIns="91440" tIns="45720" rIns="91440" bIns="45720" rtlCol="0" anchor="ctr"/>
          <a:lstStyle>
            <a:lvl1pPr algn="r">
              <a:defRPr sz="2000">
                <a:solidFill>
                  <a:schemeClr val="bg2"/>
                </a:solidFill>
              </a:defRPr>
            </a:lvl1pPr>
          </a:lstStyle>
          <a:p>
            <a:fld id="{7218C426-38A2-4128-AF4F-E487E2471000}" type="slidenum">
              <a:rPr lang="ja-JP" altLang="en-US" smtClean="0"/>
              <a:pPr/>
              <a:t>‹#›</a:t>
            </a:fld>
            <a:endParaRPr lang="ja-JP" altLang="en-US" dirty="0"/>
          </a:p>
        </p:txBody>
      </p:sp>
    </p:spTree>
    <p:extLst>
      <p:ext uri="{BB962C8B-B14F-4D97-AF65-F5344CB8AC3E}">
        <p14:creationId xmlns:p14="http://schemas.microsoft.com/office/powerpoint/2010/main" val="9642826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hf hdr="0" dt="0"/>
  <p:txStyles>
    <p:titleStyle>
      <a:lvl1pPr algn="l" defTabSz="914400" rtl="0" eaLnBrk="1" latinLnBrk="0" hangingPunct="1">
        <a:lnSpc>
          <a:spcPct val="90000"/>
        </a:lnSpc>
        <a:spcBef>
          <a:spcPct val="0"/>
        </a:spcBef>
        <a:buNone/>
        <a:defRPr kumimoji="1" sz="4400" b="1" kern="1200">
          <a:solidFill>
            <a:schemeClr val="tx2"/>
          </a:solidFill>
          <a:latin typeface="+mn-ea"/>
          <a:ea typeface="+mn-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ea"/>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ea"/>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ea"/>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8" Type="http://schemas.openxmlformats.org/officeDocument/2006/relationships/diagramData" Target="../diagrams/data7.xml"/><Relationship Id="rId13" Type="http://schemas.openxmlformats.org/officeDocument/2006/relationships/image" Target="../media/image5.png"/><Relationship Id="rId3" Type="http://schemas.openxmlformats.org/officeDocument/2006/relationships/diagramData" Target="../diagrams/data6.xml"/><Relationship Id="rId7" Type="http://schemas.microsoft.com/office/2007/relationships/diagramDrawing" Target="../diagrams/drawing6.xml"/><Relationship Id="rId12" Type="http://schemas.microsoft.com/office/2007/relationships/diagramDrawing" Target="../diagrams/drawing7.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6.xml"/><Relationship Id="rId11" Type="http://schemas.openxmlformats.org/officeDocument/2006/relationships/diagramColors" Target="../diagrams/colors7.xml"/><Relationship Id="rId5" Type="http://schemas.openxmlformats.org/officeDocument/2006/relationships/diagramQuickStyle" Target="../diagrams/quickStyle6.xml"/><Relationship Id="rId10" Type="http://schemas.openxmlformats.org/officeDocument/2006/relationships/diagramQuickStyle" Target="../diagrams/quickStyle7.xml"/><Relationship Id="rId4" Type="http://schemas.openxmlformats.org/officeDocument/2006/relationships/diagramLayout" Target="../diagrams/layout6.xml"/><Relationship Id="rId9" Type="http://schemas.openxmlformats.org/officeDocument/2006/relationships/diagramLayout" Target="../diagrams/layout7.xml"/><Relationship Id="rId14" Type="http://schemas.openxmlformats.org/officeDocument/2006/relationships/image" Target="../media/image6.svg"/></Relationships>
</file>

<file path=ppt/slides/_rels/slide12.xml.rels><?xml version="1.0" encoding="UTF-8" standalone="yes"?>
<Relationships xmlns="http://schemas.openxmlformats.org/package/2006/relationships"><Relationship Id="rId8" Type="http://schemas.openxmlformats.org/officeDocument/2006/relationships/diagramData" Target="../diagrams/data9.xml"/><Relationship Id="rId13" Type="http://schemas.openxmlformats.org/officeDocument/2006/relationships/image" Target="../media/image5.png"/><Relationship Id="rId3" Type="http://schemas.openxmlformats.org/officeDocument/2006/relationships/diagramData" Target="../diagrams/data8.xml"/><Relationship Id="rId7" Type="http://schemas.microsoft.com/office/2007/relationships/diagramDrawing" Target="../diagrams/drawing8.xml"/><Relationship Id="rId12" Type="http://schemas.microsoft.com/office/2007/relationships/diagramDrawing" Target="../diagrams/drawing9.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8.xml"/><Relationship Id="rId11" Type="http://schemas.openxmlformats.org/officeDocument/2006/relationships/diagramColors" Target="../diagrams/colors9.xml"/><Relationship Id="rId5" Type="http://schemas.openxmlformats.org/officeDocument/2006/relationships/diagramQuickStyle" Target="../diagrams/quickStyle8.xml"/><Relationship Id="rId10" Type="http://schemas.openxmlformats.org/officeDocument/2006/relationships/diagramQuickStyle" Target="../diagrams/quickStyle9.xml"/><Relationship Id="rId4" Type="http://schemas.openxmlformats.org/officeDocument/2006/relationships/diagramLayout" Target="../diagrams/layout8.xml"/><Relationship Id="rId9" Type="http://schemas.openxmlformats.org/officeDocument/2006/relationships/diagramLayout" Target="../diagrams/layout9.xml"/><Relationship Id="rId14" Type="http://schemas.openxmlformats.org/officeDocument/2006/relationships/image" Target="../media/image6.svg"/></Relationships>
</file>

<file path=ppt/slides/_rels/slide13.xml.rels><?xml version="1.0" encoding="UTF-8" standalone="yes"?>
<Relationships xmlns="http://schemas.openxmlformats.org/package/2006/relationships"><Relationship Id="rId8" Type="http://schemas.openxmlformats.org/officeDocument/2006/relationships/diagramData" Target="../diagrams/data11.xml"/><Relationship Id="rId3" Type="http://schemas.openxmlformats.org/officeDocument/2006/relationships/diagramData" Target="../diagrams/data10.xml"/><Relationship Id="rId7" Type="http://schemas.microsoft.com/office/2007/relationships/diagramDrawing" Target="../diagrams/drawing10.xml"/><Relationship Id="rId12" Type="http://schemas.microsoft.com/office/2007/relationships/diagramDrawing" Target="../diagrams/drawing11.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0.xml"/><Relationship Id="rId11" Type="http://schemas.openxmlformats.org/officeDocument/2006/relationships/diagramColors" Target="../diagrams/colors11.xml"/><Relationship Id="rId5" Type="http://schemas.openxmlformats.org/officeDocument/2006/relationships/diagramQuickStyle" Target="../diagrams/quickStyle10.xml"/><Relationship Id="rId10" Type="http://schemas.openxmlformats.org/officeDocument/2006/relationships/diagramQuickStyle" Target="../diagrams/quickStyle11.xml"/><Relationship Id="rId4" Type="http://schemas.openxmlformats.org/officeDocument/2006/relationships/diagramLayout" Target="../diagrams/layout10.xml"/><Relationship Id="rId9" Type="http://schemas.openxmlformats.org/officeDocument/2006/relationships/diagramLayout" Target="../diagrams/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hyperlink" Target="https://qiita.com/tomomi-kawashita/items/1a1e03d5ee590823b92e" TargetMode="External"/><Relationship Id="rId3" Type="http://schemas.openxmlformats.org/officeDocument/2006/relationships/hyperlink" Target="https://qiita.com/tru-y/items/dcf5c1cf2eb90d27cc5f" TargetMode="External"/><Relationship Id="rId7" Type="http://schemas.openxmlformats.org/officeDocument/2006/relationships/hyperlink" Target="https://qiita.com/nal_dal_dere/items/95e173068af399e61981"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hyperlink" Target="https://qiita.com/canard0328/items/5ea096352e160b8ececa" TargetMode="External"/><Relationship Id="rId5" Type="http://schemas.openxmlformats.org/officeDocument/2006/relationships/hyperlink" Target="https://qiita.com/nanako_ut/items/b5393363b9e21d6342ea" TargetMode="External"/><Relationship Id="rId4" Type="http://schemas.openxmlformats.org/officeDocument/2006/relationships/hyperlink" Target="https://qiita.com/firedfly/items/f6de5cfb446da4b53eeb"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8" Type="http://schemas.openxmlformats.org/officeDocument/2006/relationships/diagramData" Target="../diagrams/data14.xml"/><Relationship Id="rId3" Type="http://schemas.openxmlformats.org/officeDocument/2006/relationships/diagramData" Target="../diagrams/data13.xml"/><Relationship Id="rId7" Type="http://schemas.microsoft.com/office/2007/relationships/diagramDrawing" Target="../diagrams/drawing13.xml"/><Relationship Id="rId12" Type="http://schemas.microsoft.com/office/2007/relationships/diagramDrawing" Target="../diagrams/drawing14.xml"/><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diagramColors" Target="../diagrams/colors13.xml"/><Relationship Id="rId11" Type="http://schemas.openxmlformats.org/officeDocument/2006/relationships/diagramColors" Target="../diagrams/colors14.xml"/><Relationship Id="rId5" Type="http://schemas.openxmlformats.org/officeDocument/2006/relationships/diagramQuickStyle" Target="../diagrams/quickStyle13.xml"/><Relationship Id="rId10" Type="http://schemas.openxmlformats.org/officeDocument/2006/relationships/diagramQuickStyle" Target="../diagrams/quickStyle14.xml"/><Relationship Id="rId4" Type="http://schemas.openxmlformats.org/officeDocument/2006/relationships/diagramLayout" Target="../diagrams/layout13.xml"/><Relationship Id="rId9" Type="http://schemas.openxmlformats.org/officeDocument/2006/relationships/diagramLayout" Target="../diagrams/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4.xml"/><Relationship Id="rId11" Type="http://schemas.openxmlformats.org/officeDocument/2006/relationships/image" Target="../media/image3.png"/><Relationship Id="rId5" Type="http://schemas.openxmlformats.org/officeDocument/2006/relationships/diagramQuickStyle" Target="../diagrams/quickStyle4.xml"/><Relationship Id="rId10" Type="http://schemas.openxmlformats.org/officeDocument/2006/relationships/image" Target="../media/image4.png"/><Relationship Id="rId4" Type="http://schemas.openxmlformats.org/officeDocument/2006/relationships/diagramLayout" Target="../diagrams/layout4.xml"/><Relationship Id="rId9"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98DBE6-D424-6F54-F3E4-DE8DF94D569C}"/>
              </a:ext>
            </a:extLst>
          </p:cNvPr>
          <p:cNvSpPr>
            <a:spLocks noGrp="1"/>
          </p:cNvSpPr>
          <p:nvPr>
            <p:ph type="ctrTitle"/>
          </p:nvPr>
        </p:nvSpPr>
        <p:spPr>
          <a:xfrm>
            <a:off x="640080" y="1941572"/>
            <a:ext cx="10911840" cy="2387600"/>
          </a:xfrm>
        </p:spPr>
        <p:txBody>
          <a:bodyPr>
            <a:normAutofit fontScale="90000"/>
          </a:bodyPr>
          <a:lstStyle/>
          <a:p>
            <a:pPr>
              <a:lnSpc>
                <a:spcPct val="100000"/>
              </a:lnSpc>
            </a:pPr>
            <a:r>
              <a:rPr kumimoji="1" lang="en-US" altLang="ja-JP" dirty="0">
                <a:solidFill>
                  <a:schemeClr val="tx2"/>
                </a:solidFill>
              </a:rPr>
              <a:t>Java</a:t>
            </a:r>
            <a:r>
              <a:rPr lang="ja-JP" altLang="en-US" dirty="0">
                <a:solidFill>
                  <a:schemeClr val="tx2"/>
                </a:solidFill>
              </a:rPr>
              <a:t>で打刻を自動化する</a:t>
            </a:r>
            <a:br>
              <a:rPr lang="en-US" altLang="ja-JP" dirty="0">
                <a:solidFill>
                  <a:schemeClr val="tx2"/>
                </a:solidFill>
              </a:rPr>
            </a:br>
            <a:r>
              <a:rPr lang="en-US" altLang="ja-JP" dirty="0">
                <a:solidFill>
                  <a:schemeClr val="tx2"/>
                </a:solidFill>
              </a:rPr>
              <a:t>GUI</a:t>
            </a:r>
            <a:r>
              <a:rPr lang="ja-JP" altLang="en-US" dirty="0">
                <a:solidFill>
                  <a:schemeClr val="tx2"/>
                </a:solidFill>
              </a:rPr>
              <a:t>アプリケーションを</a:t>
            </a:r>
            <a:br>
              <a:rPr lang="en-US" altLang="ja-JP" dirty="0">
                <a:solidFill>
                  <a:schemeClr val="tx2"/>
                </a:solidFill>
              </a:rPr>
            </a:br>
            <a:r>
              <a:rPr lang="ja-JP" altLang="en-US" dirty="0">
                <a:solidFill>
                  <a:schemeClr val="tx2"/>
                </a:solidFill>
              </a:rPr>
              <a:t>つくってみた</a:t>
            </a:r>
            <a:endParaRPr kumimoji="1" lang="ja-JP" altLang="en-US" dirty="0">
              <a:solidFill>
                <a:schemeClr val="tx2"/>
              </a:solidFill>
            </a:endParaRPr>
          </a:p>
        </p:txBody>
      </p:sp>
      <p:sp>
        <p:nvSpPr>
          <p:cNvPr id="3" name="字幕 2">
            <a:extLst>
              <a:ext uri="{FF2B5EF4-FFF2-40B4-BE49-F238E27FC236}">
                <a16:creationId xmlns:a16="http://schemas.microsoft.com/office/drawing/2014/main" id="{B82D6E1A-FFE7-2187-0829-70C7F1C34462}"/>
              </a:ext>
            </a:extLst>
          </p:cNvPr>
          <p:cNvSpPr>
            <a:spLocks noGrp="1"/>
          </p:cNvSpPr>
          <p:nvPr>
            <p:ph type="subTitle" idx="1"/>
          </p:nvPr>
        </p:nvSpPr>
        <p:spPr>
          <a:xfrm>
            <a:off x="1524000" y="4875333"/>
            <a:ext cx="9144000" cy="1505238"/>
          </a:xfrm>
        </p:spPr>
        <p:txBody>
          <a:bodyPr/>
          <a:lstStyle/>
          <a:p>
            <a:r>
              <a:rPr kumimoji="1" lang="ja-JP" altLang="en-US" dirty="0"/>
              <a:t>株式会社ジェイ・クリエイション</a:t>
            </a:r>
            <a:endParaRPr kumimoji="1" lang="en-US" altLang="ja-JP" dirty="0"/>
          </a:p>
          <a:p>
            <a:r>
              <a:rPr lang="ja-JP" altLang="en-US" sz="3200" dirty="0"/>
              <a:t>近藤 紗帆</a:t>
            </a:r>
            <a:endParaRPr kumimoji="1" lang="ja-JP" altLang="en-US" sz="3200" dirty="0"/>
          </a:p>
        </p:txBody>
      </p:sp>
      <p:sp>
        <p:nvSpPr>
          <p:cNvPr id="5" name="テキスト ボックス 4">
            <a:extLst>
              <a:ext uri="{FF2B5EF4-FFF2-40B4-BE49-F238E27FC236}">
                <a16:creationId xmlns:a16="http://schemas.microsoft.com/office/drawing/2014/main" id="{3AA2AE0A-61DE-18E5-04C7-D1500380F00D}"/>
              </a:ext>
            </a:extLst>
          </p:cNvPr>
          <p:cNvSpPr txBox="1"/>
          <p:nvPr/>
        </p:nvSpPr>
        <p:spPr>
          <a:xfrm>
            <a:off x="4570582" y="966302"/>
            <a:ext cx="3050836" cy="369332"/>
          </a:xfrm>
          <a:prstGeom prst="rect">
            <a:avLst/>
          </a:prstGeom>
          <a:noFill/>
        </p:spPr>
        <p:txBody>
          <a:bodyPr wrap="none" rtlCol="0">
            <a:spAutoFit/>
          </a:bodyPr>
          <a:lstStyle/>
          <a:p>
            <a:pPr algn="ctr"/>
            <a:r>
              <a:rPr kumimoji="1" lang="ja-JP" altLang="en-US" dirty="0">
                <a:solidFill>
                  <a:schemeClr val="tx2"/>
                </a:solidFill>
                <a:latin typeface="+mn-ea"/>
              </a:rPr>
              <a:t>技術検証</a:t>
            </a:r>
            <a:r>
              <a:rPr lang="ja-JP" altLang="en-US" dirty="0">
                <a:solidFill>
                  <a:schemeClr val="tx2"/>
                </a:solidFill>
                <a:latin typeface="+mn-ea"/>
              </a:rPr>
              <a:t>②</a:t>
            </a:r>
            <a:r>
              <a:rPr kumimoji="1" lang="ja-JP" altLang="en-US" dirty="0">
                <a:solidFill>
                  <a:schemeClr val="tx2"/>
                </a:solidFill>
                <a:latin typeface="+mn-ea"/>
              </a:rPr>
              <a:t>　　</a:t>
            </a:r>
            <a:r>
              <a:rPr lang="en-US" altLang="ja-JP" dirty="0">
                <a:solidFill>
                  <a:schemeClr val="tx2"/>
                </a:solidFill>
                <a:latin typeface="+mn-ea"/>
              </a:rPr>
              <a:t>2024/05/16</a:t>
            </a:r>
            <a:endParaRPr kumimoji="1" lang="ja-JP" altLang="en-US" dirty="0">
              <a:solidFill>
                <a:schemeClr val="tx2"/>
              </a:solidFill>
              <a:latin typeface="+mn-ea"/>
            </a:endParaRPr>
          </a:p>
        </p:txBody>
      </p:sp>
      <p:cxnSp>
        <p:nvCxnSpPr>
          <p:cNvPr id="6" name="直線コネクタ 5">
            <a:extLst>
              <a:ext uri="{FF2B5EF4-FFF2-40B4-BE49-F238E27FC236}">
                <a16:creationId xmlns:a16="http://schemas.microsoft.com/office/drawing/2014/main" id="{8A092629-28A5-EF6C-64C9-0C852C901AB6}"/>
              </a:ext>
            </a:extLst>
          </p:cNvPr>
          <p:cNvCxnSpPr>
            <a:cxnSpLocks/>
          </p:cNvCxnSpPr>
          <p:nvPr/>
        </p:nvCxnSpPr>
        <p:spPr>
          <a:xfrm>
            <a:off x="5124450" y="4507471"/>
            <a:ext cx="1943100" cy="0"/>
          </a:xfrm>
          <a:prstGeom prst="line">
            <a:avLst/>
          </a:prstGeom>
          <a:ln w="38100" cap="rnd">
            <a:solidFill>
              <a:schemeClr val="tx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5384686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コンテンツ プレースホルダー 3">
            <a:extLst>
              <a:ext uri="{FF2B5EF4-FFF2-40B4-BE49-F238E27FC236}">
                <a16:creationId xmlns:a16="http://schemas.microsoft.com/office/drawing/2014/main" id="{4C0E83B1-D672-AC28-FA5B-AB6B99DDD1FD}"/>
              </a:ext>
            </a:extLst>
          </p:cNvPr>
          <p:cNvGraphicFramePr>
            <a:graphicFrameLocks noGrp="1"/>
          </p:cNvGraphicFramePr>
          <p:nvPr>
            <p:ph idx="1"/>
            <p:extLst>
              <p:ext uri="{D42A27DB-BD31-4B8C-83A1-F6EECF244321}">
                <p14:modId xmlns:p14="http://schemas.microsoft.com/office/powerpoint/2010/main" val="2396213552"/>
              </p:ext>
            </p:extLst>
          </p:nvPr>
        </p:nvGraphicFramePr>
        <p:xfrm>
          <a:off x="534754" y="3429000"/>
          <a:ext cx="11122491" cy="3141230"/>
        </p:xfrm>
        <a:graphic>
          <a:graphicData uri="http://schemas.openxmlformats.org/drawingml/2006/table">
            <a:tbl>
              <a:tblPr firstRow="1">
                <a:noFill/>
                <a:tableStyleId>{1E171933-4619-4E11-9A3F-F7608DF75F80}</a:tableStyleId>
              </a:tblPr>
              <a:tblGrid>
                <a:gridCol w="3875881">
                  <a:extLst>
                    <a:ext uri="{9D8B030D-6E8A-4147-A177-3AD203B41FA5}">
                      <a16:colId xmlns:a16="http://schemas.microsoft.com/office/drawing/2014/main" val="2512219427"/>
                    </a:ext>
                  </a:extLst>
                </a:gridCol>
                <a:gridCol w="2517290">
                  <a:extLst>
                    <a:ext uri="{9D8B030D-6E8A-4147-A177-3AD203B41FA5}">
                      <a16:colId xmlns:a16="http://schemas.microsoft.com/office/drawing/2014/main" val="4124450900"/>
                    </a:ext>
                  </a:extLst>
                </a:gridCol>
                <a:gridCol w="4729320">
                  <a:extLst>
                    <a:ext uri="{9D8B030D-6E8A-4147-A177-3AD203B41FA5}">
                      <a16:colId xmlns:a16="http://schemas.microsoft.com/office/drawing/2014/main" val="3707420146"/>
                    </a:ext>
                  </a:extLst>
                </a:gridCol>
              </a:tblGrid>
              <a:tr h="628246">
                <a:tc>
                  <a:txBody>
                    <a:bodyPr/>
                    <a:lstStyle/>
                    <a:p>
                      <a:pPr algn="ctr"/>
                      <a:r>
                        <a:rPr kumimoji="1" lang="ja-JP" altLang="en-US" sz="2800" b="1" dirty="0">
                          <a:ln>
                            <a:noFill/>
                          </a:ln>
                          <a:solidFill>
                            <a:schemeClr val="tx1"/>
                          </a:solidFill>
                          <a:latin typeface="+mn-ea"/>
                          <a:ea typeface="+mn-ea"/>
                        </a:rPr>
                        <a:t>ライブラリ名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kumimoji="1" lang="ja-JP" altLang="en-US" sz="2800" b="1" dirty="0">
                          <a:ln>
                            <a:noFill/>
                          </a:ln>
                          <a:solidFill>
                            <a:schemeClr val="tx1"/>
                          </a:solidFill>
                          <a:latin typeface="+mn-ea"/>
                          <a:ea typeface="+mn-ea"/>
                        </a:rPr>
                        <a:t>バージョン</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kumimoji="1" lang="ja-JP" altLang="en-US" sz="2800" b="1" dirty="0">
                          <a:ln>
                            <a:noFill/>
                          </a:ln>
                          <a:solidFill>
                            <a:schemeClr val="tx1"/>
                          </a:solidFill>
                          <a:latin typeface="+mn-ea"/>
                          <a:ea typeface="+mn-ea"/>
                        </a:rPr>
                        <a:t>機能</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580041655"/>
                  </a:ext>
                </a:extLst>
              </a:tr>
              <a:tr h="628246">
                <a:tc>
                  <a:txBody>
                    <a:bodyPr/>
                    <a:lstStyle/>
                    <a:p>
                      <a:pPr algn="ctr"/>
                      <a:r>
                        <a:rPr lang="en-US" altLang="ja-JP" sz="2800" dirty="0"/>
                        <a:t>pipenv</a:t>
                      </a:r>
                      <a:endParaRPr lang="ja-JP" alt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2800" dirty="0"/>
                        <a:t>2023.12.1</a:t>
                      </a:r>
                      <a:endParaRPr kumimoji="1" lang="ja-JP" alt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800" dirty="0"/>
                        <a:t>仮想環境構築</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58133263"/>
                  </a:ext>
                </a:extLst>
              </a:tr>
              <a:tr h="628246">
                <a:tc>
                  <a:txBody>
                    <a:bodyPr/>
                    <a:lstStyle/>
                    <a:p>
                      <a:pPr algn="ctr"/>
                      <a:r>
                        <a:rPr lang="en-US" altLang="ja-JP" sz="2800" dirty="0"/>
                        <a:t>Selenium</a:t>
                      </a:r>
                      <a:endParaRPr lang="ja-JP" alt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2800" dirty="0"/>
                        <a:t>4.19.0</a:t>
                      </a:r>
                      <a:endParaRPr kumimoji="1" lang="ja-JP" alt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2800" dirty="0"/>
                        <a:t>Web</a:t>
                      </a:r>
                      <a:r>
                        <a:rPr kumimoji="1" lang="ja-JP" altLang="en-US" sz="2800" dirty="0"/>
                        <a:t>ブラウザを操作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07180822"/>
                  </a:ext>
                </a:extLst>
              </a:tr>
              <a:tr h="628246">
                <a:tc>
                  <a:txBody>
                    <a:bodyPr/>
                    <a:lstStyle/>
                    <a:p>
                      <a:pPr algn="ctr"/>
                      <a:r>
                        <a:rPr lang="en-US" altLang="ja-JP" sz="2800" dirty="0"/>
                        <a:t>tkinter</a:t>
                      </a:r>
                      <a:endParaRPr lang="ja-JP" alt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2800" dirty="0"/>
                        <a:t>8.6.13</a:t>
                      </a:r>
                      <a:endParaRPr kumimoji="1" lang="ja-JP" alt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2800" dirty="0"/>
                        <a:t>GUI</a:t>
                      </a:r>
                      <a:r>
                        <a:rPr kumimoji="1" lang="ja-JP" altLang="en-US" sz="2800" dirty="0"/>
                        <a:t>を作成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66428832"/>
                  </a:ext>
                </a:extLst>
              </a:tr>
              <a:tr h="628246">
                <a:tc>
                  <a:txBody>
                    <a:bodyPr/>
                    <a:lstStyle/>
                    <a:p>
                      <a:pPr algn="ctr"/>
                      <a:r>
                        <a:rPr lang="en-US" altLang="ja-JP" sz="2800" dirty="0"/>
                        <a:t>pyinstaller</a:t>
                      </a:r>
                      <a:endParaRPr lang="ja-JP" alt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2800" dirty="0"/>
                        <a:t>6.6.0</a:t>
                      </a:r>
                      <a:endParaRPr kumimoji="1" lang="ja-JP" alt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2800" dirty="0"/>
                        <a:t>exe</a:t>
                      </a:r>
                      <a:r>
                        <a:rPr kumimoji="1" lang="ja-JP" altLang="en-US" sz="2800" dirty="0"/>
                        <a:t>ファイルを作成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72705724"/>
                  </a:ext>
                </a:extLst>
              </a:tr>
            </a:tbl>
          </a:graphicData>
        </a:graphic>
      </p:graphicFrame>
      <p:sp>
        <p:nvSpPr>
          <p:cNvPr id="3" name="フッター プレースホルダー 2">
            <a:extLst>
              <a:ext uri="{FF2B5EF4-FFF2-40B4-BE49-F238E27FC236}">
                <a16:creationId xmlns:a16="http://schemas.microsoft.com/office/drawing/2014/main" id="{8FA505D0-CD6E-A10B-C606-0724C78C16F9}"/>
              </a:ext>
            </a:extLst>
          </p:cNvPr>
          <p:cNvSpPr>
            <a:spLocks noGrp="1"/>
          </p:cNvSpPr>
          <p:nvPr>
            <p:ph type="ftr" sz="quarter" idx="11"/>
          </p:nvPr>
        </p:nvSpPr>
        <p:spPr/>
        <p:txBody>
          <a:bodyPr/>
          <a:lstStyle/>
          <a:p>
            <a:r>
              <a:rPr kumimoji="1" lang="en-US" altLang="ja-JP" dirty="0"/>
              <a:t>2. </a:t>
            </a:r>
            <a:r>
              <a:rPr kumimoji="1" lang="ja-JP" altLang="en-US" dirty="0"/>
              <a:t>検証方法、検証環境</a:t>
            </a:r>
          </a:p>
        </p:txBody>
      </p:sp>
      <p:sp>
        <p:nvSpPr>
          <p:cNvPr id="6" name="スライド番号プレースホルダー 5">
            <a:extLst>
              <a:ext uri="{FF2B5EF4-FFF2-40B4-BE49-F238E27FC236}">
                <a16:creationId xmlns:a16="http://schemas.microsoft.com/office/drawing/2014/main" id="{3F9EA34F-32AE-F8C9-F41E-994094DF9162}"/>
              </a:ext>
            </a:extLst>
          </p:cNvPr>
          <p:cNvSpPr>
            <a:spLocks noGrp="1"/>
          </p:cNvSpPr>
          <p:nvPr>
            <p:ph type="sldNum" sz="quarter" idx="12"/>
          </p:nvPr>
        </p:nvSpPr>
        <p:spPr/>
        <p:txBody>
          <a:bodyPr/>
          <a:lstStyle/>
          <a:p>
            <a:fld id="{7218C426-38A2-4128-AF4F-E487E2471000}" type="slidenum">
              <a:rPr kumimoji="1" lang="ja-JP" altLang="en-US" smtClean="0"/>
              <a:t>9</a:t>
            </a:fld>
            <a:endParaRPr kumimoji="1" lang="ja-JP" altLang="en-US" dirty="0"/>
          </a:p>
        </p:txBody>
      </p:sp>
      <p:sp>
        <p:nvSpPr>
          <p:cNvPr id="13" name="テキスト ボックス 12">
            <a:extLst>
              <a:ext uri="{FF2B5EF4-FFF2-40B4-BE49-F238E27FC236}">
                <a16:creationId xmlns:a16="http://schemas.microsoft.com/office/drawing/2014/main" id="{99D42E7F-D2BB-DA71-6C46-FF80E04ADF1F}"/>
              </a:ext>
            </a:extLst>
          </p:cNvPr>
          <p:cNvSpPr txBox="1"/>
          <p:nvPr/>
        </p:nvSpPr>
        <p:spPr>
          <a:xfrm>
            <a:off x="4214716" y="2727877"/>
            <a:ext cx="3762568" cy="584775"/>
          </a:xfrm>
          <a:prstGeom prst="rect">
            <a:avLst/>
          </a:prstGeom>
          <a:noFill/>
        </p:spPr>
        <p:txBody>
          <a:bodyPr wrap="none" rtlCol="0">
            <a:spAutoFit/>
          </a:bodyPr>
          <a:lstStyle/>
          <a:p>
            <a:pPr algn="ctr"/>
            <a:r>
              <a:rPr kumimoji="1" lang="en-US" altLang="ja-JP" sz="3200" b="1" dirty="0"/>
              <a:t>Python </a:t>
            </a:r>
            <a:r>
              <a:rPr kumimoji="1" lang="ja-JP" altLang="en-US" sz="3200" b="1" dirty="0"/>
              <a:t>ライブラリ</a:t>
            </a:r>
          </a:p>
        </p:txBody>
      </p:sp>
      <p:graphicFrame>
        <p:nvGraphicFramePr>
          <p:cNvPr id="16" name="コンテンツ プレースホルダー 2">
            <a:extLst>
              <a:ext uri="{FF2B5EF4-FFF2-40B4-BE49-F238E27FC236}">
                <a16:creationId xmlns:a16="http://schemas.microsoft.com/office/drawing/2014/main" id="{324F2783-3DBA-C0E9-106A-4CA100F6A4A8}"/>
              </a:ext>
            </a:extLst>
          </p:cNvPr>
          <p:cNvGraphicFramePr>
            <a:graphicFrameLocks/>
          </p:cNvGraphicFramePr>
          <p:nvPr>
            <p:extLst>
              <p:ext uri="{D42A27DB-BD31-4B8C-83A1-F6EECF244321}">
                <p14:modId xmlns:p14="http://schemas.microsoft.com/office/powerpoint/2010/main" val="917654145"/>
              </p:ext>
            </p:extLst>
          </p:nvPr>
        </p:nvGraphicFramePr>
        <p:xfrm>
          <a:off x="360000" y="692799"/>
          <a:ext cx="11520000" cy="19624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4984206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コンテンツ プレースホルダー 2">
            <a:extLst>
              <a:ext uri="{FF2B5EF4-FFF2-40B4-BE49-F238E27FC236}">
                <a16:creationId xmlns:a16="http://schemas.microsoft.com/office/drawing/2014/main" id="{01994084-0C58-E0FC-EA85-91EBC2C2B852}"/>
              </a:ext>
            </a:extLst>
          </p:cNvPr>
          <p:cNvGraphicFramePr>
            <a:graphicFrameLocks noGrp="1"/>
          </p:cNvGraphicFramePr>
          <p:nvPr>
            <p:ph idx="1"/>
            <p:extLst>
              <p:ext uri="{D42A27DB-BD31-4B8C-83A1-F6EECF244321}">
                <p14:modId xmlns:p14="http://schemas.microsoft.com/office/powerpoint/2010/main" val="105331357"/>
              </p:ext>
            </p:extLst>
          </p:nvPr>
        </p:nvGraphicFramePr>
        <p:xfrm>
          <a:off x="360000" y="719100"/>
          <a:ext cx="11520000" cy="1909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フッター プレースホルダー 4">
            <a:extLst>
              <a:ext uri="{FF2B5EF4-FFF2-40B4-BE49-F238E27FC236}">
                <a16:creationId xmlns:a16="http://schemas.microsoft.com/office/drawing/2014/main" id="{830DDBED-7C1F-4F36-ED87-3D20B344050D}"/>
              </a:ext>
            </a:extLst>
          </p:cNvPr>
          <p:cNvSpPr>
            <a:spLocks noGrp="1"/>
          </p:cNvSpPr>
          <p:nvPr>
            <p:ph type="ftr" sz="quarter" idx="11"/>
          </p:nvPr>
        </p:nvSpPr>
        <p:spPr/>
        <p:txBody>
          <a:bodyPr/>
          <a:lstStyle/>
          <a:p>
            <a:r>
              <a:rPr kumimoji="1" lang="en-US" altLang="ja-JP" dirty="0"/>
              <a:t>2. </a:t>
            </a:r>
            <a:r>
              <a:rPr kumimoji="1" lang="ja-JP" altLang="en-US" dirty="0"/>
              <a:t>検証方法、検証環境</a:t>
            </a:r>
          </a:p>
        </p:txBody>
      </p:sp>
      <p:sp>
        <p:nvSpPr>
          <p:cNvPr id="6" name="スライド番号プレースホルダー 5">
            <a:extLst>
              <a:ext uri="{FF2B5EF4-FFF2-40B4-BE49-F238E27FC236}">
                <a16:creationId xmlns:a16="http://schemas.microsoft.com/office/drawing/2014/main" id="{9FA8836B-2515-A800-4DA4-561B64DA4144}"/>
              </a:ext>
            </a:extLst>
          </p:cNvPr>
          <p:cNvSpPr>
            <a:spLocks noGrp="1"/>
          </p:cNvSpPr>
          <p:nvPr>
            <p:ph type="sldNum" sz="quarter" idx="12"/>
          </p:nvPr>
        </p:nvSpPr>
        <p:spPr/>
        <p:txBody>
          <a:bodyPr/>
          <a:lstStyle/>
          <a:p>
            <a:fld id="{7218C426-38A2-4128-AF4F-E487E2471000}" type="slidenum">
              <a:rPr kumimoji="1" lang="ja-JP" altLang="en-US" smtClean="0"/>
              <a:t>10</a:t>
            </a:fld>
            <a:endParaRPr kumimoji="1" lang="ja-JP" altLang="en-US"/>
          </a:p>
        </p:txBody>
      </p:sp>
      <p:graphicFrame>
        <p:nvGraphicFramePr>
          <p:cNvPr id="2" name="図表 1">
            <a:extLst>
              <a:ext uri="{FF2B5EF4-FFF2-40B4-BE49-F238E27FC236}">
                <a16:creationId xmlns:a16="http://schemas.microsoft.com/office/drawing/2014/main" id="{57D5785D-777E-DD01-AFEE-69F76C9A36B7}"/>
              </a:ext>
            </a:extLst>
          </p:cNvPr>
          <p:cNvGraphicFramePr/>
          <p:nvPr>
            <p:extLst>
              <p:ext uri="{D42A27DB-BD31-4B8C-83A1-F6EECF244321}">
                <p14:modId xmlns:p14="http://schemas.microsoft.com/office/powerpoint/2010/main" val="1534128008"/>
              </p:ext>
            </p:extLst>
          </p:nvPr>
        </p:nvGraphicFramePr>
        <p:xfrm>
          <a:off x="312000" y="2528046"/>
          <a:ext cx="11520000" cy="423851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7" name="グラフィックス 6" descr="開いたフォルダー 単色塗りつぶし">
            <a:extLst>
              <a:ext uri="{FF2B5EF4-FFF2-40B4-BE49-F238E27FC236}">
                <a16:creationId xmlns:a16="http://schemas.microsoft.com/office/drawing/2014/main" id="{FCB34969-FBC5-F8AA-0BB1-97FA5C83515C}"/>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352800" y="2810808"/>
            <a:ext cx="500062" cy="500062"/>
          </a:xfrm>
          <a:prstGeom prst="rect">
            <a:avLst/>
          </a:prstGeom>
        </p:spPr>
      </p:pic>
    </p:spTree>
    <p:extLst>
      <p:ext uri="{BB962C8B-B14F-4D97-AF65-F5344CB8AC3E}">
        <p14:creationId xmlns:p14="http://schemas.microsoft.com/office/powerpoint/2010/main" val="69338554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コンテンツ プレースホルダー 2">
            <a:extLst>
              <a:ext uri="{FF2B5EF4-FFF2-40B4-BE49-F238E27FC236}">
                <a16:creationId xmlns:a16="http://schemas.microsoft.com/office/drawing/2014/main" id="{01994084-0C58-E0FC-EA85-91EBC2C2B852}"/>
              </a:ext>
            </a:extLst>
          </p:cNvPr>
          <p:cNvGraphicFramePr>
            <a:graphicFrameLocks noGrp="1"/>
          </p:cNvGraphicFramePr>
          <p:nvPr>
            <p:ph idx="1"/>
            <p:extLst>
              <p:ext uri="{D42A27DB-BD31-4B8C-83A1-F6EECF244321}">
                <p14:modId xmlns:p14="http://schemas.microsoft.com/office/powerpoint/2010/main" val="2579037546"/>
              </p:ext>
            </p:extLst>
          </p:nvPr>
        </p:nvGraphicFramePr>
        <p:xfrm>
          <a:off x="360000" y="690525"/>
          <a:ext cx="11520000" cy="19349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フッター プレースホルダー 4">
            <a:extLst>
              <a:ext uri="{FF2B5EF4-FFF2-40B4-BE49-F238E27FC236}">
                <a16:creationId xmlns:a16="http://schemas.microsoft.com/office/drawing/2014/main" id="{830DDBED-7C1F-4F36-ED87-3D20B344050D}"/>
              </a:ext>
            </a:extLst>
          </p:cNvPr>
          <p:cNvSpPr>
            <a:spLocks noGrp="1" noRot="1" noMove="1" noResize="1" noEditPoints="1" noAdjustHandles="1" noChangeArrowheads="1" noChangeShapeType="1"/>
          </p:cNvSpPr>
          <p:nvPr>
            <p:ph type="ftr" sz="quarter" idx="11"/>
          </p:nvPr>
        </p:nvSpPr>
        <p:spPr/>
        <p:txBody>
          <a:bodyPr/>
          <a:lstStyle/>
          <a:p>
            <a:r>
              <a:rPr kumimoji="1" lang="en-US" altLang="ja-JP" dirty="0"/>
              <a:t>2. </a:t>
            </a:r>
            <a:r>
              <a:rPr kumimoji="1" lang="ja-JP" altLang="en-US" dirty="0"/>
              <a:t>検証方法、検証環境</a:t>
            </a:r>
          </a:p>
        </p:txBody>
      </p:sp>
      <p:sp>
        <p:nvSpPr>
          <p:cNvPr id="6" name="スライド番号プレースホルダー 5">
            <a:extLst>
              <a:ext uri="{FF2B5EF4-FFF2-40B4-BE49-F238E27FC236}">
                <a16:creationId xmlns:a16="http://schemas.microsoft.com/office/drawing/2014/main" id="{9FA8836B-2515-A800-4DA4-561B64DA4144}"/>
              </a:ext>
            </a:extLst>
          </p:cNvPr>
          <p:cNvSpPr>
            <a:spLocks noGrp="1" noRot="1" noMove="1" noResize="1" noEditPoints="1" noAdjustHandles="1" noChangeArrowheads="1" noChangeShapeType="1"/>
          </p:cNvSpPr>
          <p:nvPr>
            <p:ph type="sldNum" sz="quarter" idx="12"/>
          </p:nvPr>
        </p:nvSpPr>
        <p:spPr/>
        <p:txBody>
          <a:bodyPr/>
          <a:lstStyle/>
          <a:p>
            <a:fld id="{7218C426-38A2-4128-AF4F-E487E2471000}" type="slidenum">
              <a:rPr kumimoji="1" lang="ja-JP" altLang="en-US" smtClean="0"/>
              <a:t>11</a:t>
            </a:fld>
            <a:endParaRPr kumimoji="1" lang="ja-JP" altLang="en-US"/>
          </a:p>
        </p:txBody>
      </p:sp>
      <p:graphicFrame>
        <p:nvGraphicFramePr>
          <p:cNvPr id="4" name="図表 3">
            <a:extLst>
              <a:ext uri="{FF2B5EF4-FFF2-40B4-BE49-F238E27FC236}">
                <a16:creationId xmlns:a16="http://schemas.microsoft.com/office/drawing/2014/main" id="{85139D8B-1BA5-14CC-3C49-182AB57AD15C}"/>
              </a:ext>
            </a:extLst>
          </p:cNvPr>
          <p:cNvGraphicFramePr/>
          <p:nvPr>
            <p:extLst>
              <p:ext uri="{D42A27DB-BD31-4B8C-83A1-F6EECF244321}">
                <p14:modId xmlns:p14="http://schemas.microsoft.com/office/powerpoint/2010/main" val="3492766436"/>
              </p:ext>
            </p:extLst>
          </p:nvPr>
        </p:nvGraphicFramePr>
        <p:xfrm>
          <a:off x="312000" y="2528046"/>
          <a:ext cx="11520000" cy="423851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2" name="グラフィックス 1" descr="開いたフォルダー 単色塗りつぶし">
            <a:extLst>
              <a:ext uri="{FF2B5EF4-FFF2-40B4-BE49-F238E27FC236}">
                <a16:creationId xmlns:a16="http://schemas.microsoft.com/office/drawing/2014/main" id="{79273923-610C-52EC-7AAD-4C9FC1A06E8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367088" y="2825096"/>
            <a:ext cx="500062" cy="500062"/>
          </a:xfrm>
          <a:prstGeom prst="rect">
            <a:avLst/>
          </a:prstGeom>
        </p:spPr>
      </p:pic>
    </p:spTree>
    <p:extLst>
      <p:ext uri="{BB962C8B-B14F-4D97-AF65-F5344CB8AC3E}">
        <p14:creationId xmlns:p14="http://schemas.microsoft.com/office/powerpoint/2010/main" val="313775151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a:extLst>
              <a:ext uri="{FF2B5EF4-FFF2-40B4-BE49-F238E27FC236}">
                <a16:creationId xmlns:a16="http://schemas.microsoft.com/office/drawing/2014/main" id="{ACA3ABA0-2AD2-A195-AD6F-3073CA627365}"/>
              </a:ext>
            </a:extLst>
          </p:cNvPr>
          <p:cNvSpPr>
            <a:spLocks noGrp="1"/>
          </p:cNvSpPr>
          <p:nvPr>
            <p:ph type="ftr" sz="quarter" idx="11"/>
          </p:nvPr>
        </p:nvSpPr>
        <p:spPr/>
        <p:txBody>
          <a:bodyPr/>
          <a:lstStyle/>
          <a:p>
            <a:r>
              <a:rPr kumimoji="1" lang="en-US" altLang="ja-JP" dirty="0"/>
              <a:t>2. </a:t>
            </a:r>
            <a:r>
              <a:rPr kumimoji="1" lang="ja-JP" altLang="en-US" dirty="0"/>
              <a:t>検証方法、検証環境</a:t>
            </a:r>
          </a:p>
        </p:txBody>
      </p:sp>
      <p:sp>
        <p:nvSpPr>
          <p:cNvPr id="4" name="スライド番号プレースホルダー 3">
            <a:extLst>
              <a:ext uri="{FF2B5EF4-FFF2-40B4-BE49-F238E27FC236}">
                <a16:creationId xmlns:a16="http://schemas.microsoft.com/office/drawing/2014/main" id="{FA56CC82-C416-AB26-0262-CEF614A8017C}"/>
              </a:ext>
            </a:extLst>
          </p:cNvPr>
          <p:cNvSpPr>
            <a:spLocks noGrp="1"/>
          </p:cNvSpPr>
          <p:nvPr>
            <p:ph type="sldNum" sz="quarter" idx="12"/>
          </p:nvPr>
        </p:nvSpPr>
        <p:spPr/>
        <p:txBody>
          <a:bodyPr/>
          <a:lstStyle/>
          <a:p>
            <a:fld id="{7218C426-38A2-4128-AF4F-E487E2471000}" type="slidenum">
              <a:rPr lang="ja-JP" altLang="en-US" smtClean="0"/>
              <a:pPr/>
              <a:t>12</a:t>
            </a:fld>
            <a:endParaRPr lang="ja-JP" altLang="en-US" dirty="0"/>
          </a:p>
        </p:txBody>
      </p:sp>
      <p:graphicFrame>
        <p:nvGraphicFramePr>
          <p:cNvPr id="7" name="コンテンツ プレースホルダー 2">
            <a:extLst>
              <a:ext uri="{FF2B5EF4-FFF2-40B4-BE49-F238E27FC236}">
                <a16:creationId xmlns:a16="http://schemas.microsoft.com/office/drawing/2014/main" id="{816147DA-437F-7458-1358-34430581411D}"/>
              </a:ext>
            </a:extLst>
          </p:cNvPr>
          <p:cNvGraphicFramePr>
            <a:graphicFrameLocks/>
          </p:cNvGraphicFramePr>
          <p:nvPr>
            <p:extLst>
              <p:ext uri="{D42A27DB-BD31-4B8C-83A1-F6EECF244321}">
                <p14:modId xmlns:p14="http://schemas.microsoft.com/office/powerpoint/2010/main" val="3199781742"/>
              </p:ext>
            </p:extLst>
          </p:nvPr>
        </p:nvGraphicFramePr>
        <p:xfrm>
          <a:off x="360000" y="504000"/>
          <a:ext cx="11520000" cy="21486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0" name="コンテンツ プレースホルダー 9">
            <a:extLst>
              <a:ext uri="{FF2B5EF4-FFF2-40B4-BE49-F238E27FC236}">
                <a16:creationId xmlns:a16="http://schemas.microsoft.com/office/drawing/2014/main" id="{A93DF293-63EA-26CC-6228-40A3D4101093}"/>
              </a:ext>
            </a:extLst>
          </p:cNvPr>
          <p:cNvGraphicFramePr>
            <a:graphicFrameLocks noGrp="1"/>
          </p:cNvGraphicFramePr>
          <p:nvPr>
            <p:ph idx="1"/>
            <p:extLst>
              <p:ext uri="{D42A27DB-BD31-4B8C-83A1-F6EECF244321}">
                <p14:modId xmlns:p14="http://schemas.microsoft.com/office/powerpoint/2010/main" val="3885957883"/>
              </p:ext>
            </p:extLst>
          </p:nvPr>
        </p:nvGraphicFramePr>
        <p:xfrm>
          <a:off x="127820" y="2305392"/>
          <a:ext cx="5712542" cy="440976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2" name="テキスト ボックス 11">
            <a:extLst>
              <a:ext uri="{FF2B5EF4-FFF2-40B4-BE49-F238E27FC236}">
                <a16:creationId xmlns:a16="http://schemas.microsoft.com/office/drawing/2014/main" id="{30C12014-E8D7-89F5-20E4-02DCBD17FA70}"/>
              </a:ext>
            </a:extLst>
          </p:cNvPr>
          <p:cNvSpPr txBox="1"/>
          <p:nvPr/>
        </p:nvSpPr>
        <p:spPr>
          <a:xfrm>
            <a:off x="5386812" y="2836645"/>
            <a:ext cx="6493188" cy="3347263"/>
          </a:xfrm>
          <a:prstGeom prst="rect">
            <a:avLst/>
          </a:prstGeom>
          <a:noFill/>
        </p:spPr>
        <p:txBody>
          <a:bodyPr wrap="square" rtlCol="0">
            <a:spAutoFit/>
          </a:bodyPr>
          <a:lstStyle/>
          <a:p>
            <a:pPr>
              <a:lnSpc>
                <a:spcPct val="200000"/>
              </a:lnSpc>
            </a:pPr>
            <a:r>
              <a:rPr lang="en-US" altLang="ja-JP" sz="3600" b="1" u="sng" dirty="0"/>
              <a:t>e</a:t>
            </a:r>
            <a:r>
              <a:rPr kumimoji="1" lang="en-US" altLang="ja-JP" sz="3600" b="1" u="sng" dirty="0"/>
              <a:t>xe</a:t>
            </a:r>
            <a:r>
              <a:rPr kumimoji="1" lang="ja-JP" altLang="en-US" sz="3600" b="1" u="sng" dirty="0"/>
              <a:t>ファイルとは</a:t>
            </a:r>
            <a:endParaRPr kumimoji="1" lang="en-US" altLang="ja-JP" sz="3600" b="1" u="sng" dirty="0"/>
          </a:p>
          <a:p>
            <a:pPr marL="914400" lvl="1" indent="-457200">
              <a:lnSpc>
                <a:spcPct val="150000"/>
              </a:lnSpc>
              <a:buFont typeface="Arial" panose="020B0604020202020204" pitchFamily="34" charset="0"/>
              <a:buChar char="•"/>
            </a:pPr>
            <a:r>
              <a:rPr lang="ja-JP" altLang="en-US" sz="3200" dirty="0"/>
              <a:t>実行ファイル</a:t>
            </a:r>
            <a:endParaRPr lang="en-US" altLang="ja-JP" sz="3200" dirty="0"/>
          </a:p>
          <a:p>
            <a:pPr marL="914400" lvl="1" indent="-457200">
              <a:lnSpc>
                <a:spcPct val="150000"/>
              </a:lnSpc>
              <a:buFont typeface="Arial" panose="020B0604020202020204" pitchFamily="34" charset="0"/>
              <a:buChar char="•"/>
            </a:pPr>
            <a:r>
              <a:rPr lang="ja-JP" altLang="en-US" sz="3200" dirty="0"/>
              <a:t>機械語で記述されているため環境構築が不要</a:t>
            </a:r>
            <a:endParaRPr lang="en-US" altLang="ja-JP" sz="3200" dirty="0"/>
          </a:p>
        </p:txBody>
      </p:sp>
    </p:spTree>
    <p:extLst>
      <p:ext uri="{BB962C8B-B14F-4D97-AF65-F5344CB8AC3E}">
        <p14:creationId xmlns:p14="http://schemas.microsoft.com/office/powerpoint/2010/main" val="192639150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878F8C-2EB5-C8DD-CEE7-9B883EE9076E}"/>
              </a:ext>
            </a:extLst>
          </p:cNvPr>
          <p:cNvSpPr>
            <a:spLocks noGrp="1"/>
          </p:cNvSpPr>
          <p:nvPr>
            <p:ph type="title"/>
          </p:nvPr>
        </p:nvSpPr>
        <p:spPr/>
        <p:txBody>
          <a:bodyPr/>
          <a:lstStyle/>
          <a:p>
            <a:r>
              <a:rPr kumimoji="1" lang="en-US" altLang="ja-JP" dirty="0"/>
              <a:t>3. </a:t>
            </a:r>
            <a:r>
              <a:rPr kumimoji="1" lang="ja-JP" altLang="en-US" dirty="0"/>
              <a:t>検証結果</a:t>
            </a:r>
          </a:p>
        </p:txBody>
      </p:sp>
      <p:sp>
        <p:nvSpPr>
          <p:cNvPr id="3" name="テキスト プレースホルダー 2">
            <a:extLst>
              <a:ext uri="{FF2B5EF4-FFF2-40B4-BE49-F238E27FC236}">
                <a16:creationId xmlns:a16="http://schemas.microsoft.com/office/drawing/2014/main" id="{EFC7ED2B-7176-885F-A5D5-0C627F58703A}"/>
              </a:ext>
            </a:extLst>
          </p:cNvPr>
          <p:cNvSpPr>
            <a:spLocks noGrp="1"/>
          </p:cNvSpPr>
          <p:nvPr>
            <p:ph type="body" idx="1"/>
          </p:nvPr>
        </p:nvSpPr>
        <p:spPr/>
        <p:txBody>
          <a:bodyPr/>
          <a:lstStyle/>
          <a:p>
            <a:r>
              <a:rPr lang="en-US" altLang="ja-JP" dirty="0"/>
              <a:t>Verification Results</a:t>
            </a:r>
            <a:endParaRPr kumimoji="1" lang="ja-JP" altLang="en-US" dirty="0"/>
          </a:p>
        </p:txBody>
      </p:sp>
      <p:sp>
        <p:nvSpPr>
          <p:cNvPr id="5" name="フッター プレースホルダー 4">
            <a:extLst>
              <a:ext uri="{FF2B5EF4-FFF2-40B4-BE49-F238E27FC236}">
                <a16:creationId xmlns:a16="http://schemas.microsoft.com/office/drawing/2014/main" id="{5658D0D9-6F33-FF0C-C9D6-9B71770E175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98D0514-8D47-D71A-DACD-4B812E41B6F4}"/>
              </a:ext>
            </a:extLst>
          </p:cNvPr>
          <p:cNvSpPr>
            <a:spLocks noGrp="1"/>
          </p:cNvSpPr>
          <p:nvPr>
            <p:ph type="sldNum" sz="quarter" idx="12"/>
          </p:nvPr>
        </p:nvSpPr>
        <p:spPr/>
        <p:txBody>
          <a:bodyPr/>
          <a:lstStyle/>
          <a:p>
            <a:fld id="{7218C426-38A2-4128-AF4F-E487E2471000}" type="slidenum">
              <a:rPr kumimoji="1" lang="ja-JP" altLang="en-US" smtClean="0"/>
              <a:t>13</a:t>
            </a:fld>
            <a:endParaRPr kumimoji="1" lang="ja-JP" altLang="en-US"/>
          </a:p>
        </p:txBody>
      </p:sp>
    </p:spTree>
    <p:extLst>
      <p:ext uri="{BB962C8B-B14F-4D97-AF65-F5344CB8AC3E}">
        <p14:creationId xmlns:p14="http://schemas.microsoft.com/office/powerpoint/2010/main" val="330181798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コンテンツ プレースホルダー 7">
            <a:extLst>
              <a:ext uri="{FF2B5EF4-FFF2-40B4-BE49-F238E27FC236}">
                <a16:creationId xmlns:a16="http://schemas.microsoft.com/office/drawing/2014/main" id="{97FEDF54-6712-DC59-65E7-EBE3B24C2BE2}"/>
              </a:ext>
            </a:extLst>
          </p:cNvPr>
          <p:cNvSpPr>
            <a:spLocks noGrp="1"/>
          </p:cNvSpPr>
          <p:nvPr>
            <p:ph idx="1"/>
          </p:nvPr>
        </p:nvSpPr>
        <p:spPr>
          <a:xfrm>
            <a:off x="346229" y="1980197"/>
            <a:ext cx="11499542" cy="4351338"/>
          </a:xfrm>
        </p:spPr>
        <p:txBody>
          <a:bodyPr>
            <a:normAutofit/>
          </a:bodyPr>
          <a:lstStyle/>
          <a:p>
            <a:pPr>
              <a:lnSpc>
                <a:spcPct val="150000"/>
              </a:lnSpc>
              <a:tabLst>
                <a:tab pos="1435100" algn="l"/>
              </a:tabLst>
            </a:pPr>
            <a:r>
              <a:rPr lang="en-US" altLang="ja-JP" sz="4000" b="1" dirty="0"/>
              <a:t>K</a:t>
            </a:r>
            <a:r>
              <a:rPr lang="en-US" altLang="ja-JP" sz="4000" b="1" dirty="0">
                <a:latin typeface="+mn-ea"/>
              </a:rPr>
              <a:t>ondo </a:t>
            </a:r>
            <a:r>
              <a:rPr lang="en-US" altLang="ja-JP" sz="4000" b="1" dirty="0"/>
              <a:t>D</a:t>
            </a:r>
            <a:r>
              <a:rPr lang="en-US" altLang="ja-JP" sz="4000" b="1" dirty="0">
                <a:latin typeface="+mn-ea"/>
              </a:rPr>
              <a:t>akoku </a:t>
            </a:r>
            <a:r>
              <a:rPr lang="en-US" altLang="ja-JP" sz="4000" b="1" dirty="0"/>
              <a:t>S</a:t>
            </a:r>
            <a:r>
              <a:rPr lang="en-US" altLang="ja-JP" sz="4000" b="1" dirty="0">
                <a:latin typeface="+mn-ea"/>
              </a:rPr>
              <a:t>ystem ver1.0.zip</a:t>
            </a:r>
            <a:endParaRPr lang="en-US" altLang="ja-JP" sz="3600" b="1" dirty="0">
              <a:latin typeface="+mn-ea"/>
            </a:endParaRPr>
          </a:p>
        </p:txBody>
      </p:sp>
      <p:sp>
        <p:nvSpPr>
          <p:cNvPr id="5" name="フッター プレースホルダー 4">
            <a:extLst>
              <a:ext uri="{FF2B5EF4-FFF2-40B4-BE49-F238E27FC236}">
                <a16:creationId xmlns:a16="http://schemas.microsoft.com/office/drawing/2014/main" id="{D79D87FB-E900-0363-9646-4130357F8710}"/>
              </a:ext>
            </a:extLst>
          </p:cNvPr>
          <p:cNvSpPr>
            <a:spLocks noGrp="1"/>
          </p:cNvSpPr>
          <p:nvPr>
            <p:ph type="ftr" sz="quarter" idx="11"/>
          </p:nvPr>
        </p:nvSpPr>
        <p:spPr/>
        <p:txBody>
          <a:bodyPr/>
          <a:lstStyle/>
          <a:p>
            <a:r>
              <a:rPr kumimoji="1" lang="en-US" altLang="ja-JP" dirty="0"/>
              <a:t>3. </a:t>
            </a:r>
            <a:r>
              <a:rPr kumimoji="1" lang="ja-JP" altLang="en-US" dirty="0"/>
              <a:t>検証結果</a:t>
            </a:r>
          </a:p>
        </p:txBody>
      </p:sp>
      <p:sp>
        <p:nvSpPr>
          <p:cNvPr id="6" name="スライド番号プレースホルダー 5">
            <a:extLst>
              <a:ext uri="{FF2B5EF4-FFF2-40B4-BE49-F238E27FC236}">
                <a16:creationId xmlns:a16="http://schemas.microsoft.com/office/drawing/2014/main" id="{7B801B3C-7C3A-D4A4-C416-4DCEB5458968}"/>
              </a:ext>
            </a:extLst>
          </p:cNvPr>
          <p:cNvSpPr>
            <a:spLocks noGrp="1"/>
          </p:cNvSpPr>
          <p:nvPr>
            <p:ph type="sldNum" sz="quarter" idx="12"/>
          </p:nvPr>
        </p:nvSpPr>
        <p:spPr/>
        <p:txBody>
          <a:bodyPr/>
          <a:lstStyle/>
          <a:p>
            <a:fld id="{7218C426-38A2-4128-AF4F-E487E2471000}" type="slidenum">
              <a:rPr kumimoji="1" lang="ja-JP" altLang="en-US" smtClean="0"/>
              <a:t>14</a:t>
            </a:fld>
            <a:endParaRPr kumimoji="1" lang="ja-JP" altLang="en-US" dirty="0"/>
          </a:p>
        </p:txBody>
      </p:sp>
      <p:sp>
        <p:nvSpPr>
          <p:cNvPr id="2" name="タイトル 1">
            <a:extLst>
              <a:ext uri="{FF2B5EF4-FFF2-40B4-BE49-F238E27FC236}">
                <a16:creationId xmlns:a16="http://schemas.microsoft.com/office/drawing/2014/main" id="{6CE313CE-2E40-D173-70A8-0BE8F4EA7B43}"/>
              </a:ext>
            </a:extLst>
          </p:cNvPr>
          <p:cNvSpPr>
            <a:spLocks noGrp="1"/>
          </p:cNvSpPr>
          <p:nvPr>
            <p:ph type="title"/>
          </p:nvPr>
        </p:nvSpPr>
        <p:spPr/>
        <p:txBody>
          <a:bodyPr/>
          <a:lstStyle/>
          <a:p>
            <a:r>
              <a:rPr kumimoji="1" lang="ja-JP" altLang="en-US" dirty="0"/>
              <a:t>成果物</a:t>
            </a:r>
          </a:p>
        </p:txBody>
      </p:sp>
      <p:pic>
        <p:nvPicPr>
          <p:cNvPr id="18" name="図 17">
            <a:extLst>
              <a:ext uri="{FF2B5EF4-FFF2-40B4-BE49-F238E27FC236}">
                <a16:creationId xmlns:a16="http://schemas.microsoft.com/office/drawing/2014/main" id="{A02462E5-9C5B-CBF6-A383-B5C0BE7E9AE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07173" y="3071259"/>
            <a:ext cx="4988827" cy="2756983"/>
          </a:xfrm>
          <a:prstGeom prst="rect">
            <a:avLst/>
          </a:prstGeom>
        </p:spPr>
      </p:pic>
      <p:sp>
        <p:nvSpPr>
          <p:cNvPr id="3" name="テキスト ボックス 2">
            <a:extLst>
              <a:ext uri="{FF2B5EF4-FFF2-40B4-BE49-F238E27FC236}">
                <a16:creationId xmlns:a16="http://schemas.microsoft.com/office/drawing/2014/main" id="{CCC2AC43-F960-DCC3-5F0D-9BFE4ED5C9E7}"/>
              </a:ext>
            </a:extLst>
          </p:cNvPr>
          <p:cNvSpPr txBox="1"/>
          <p:nvPr/>
        </p:nvSpPr>
        <p:spPr>
          <a:xfrm>
            <a:off x="6860262" y="3357842"/>
            <a:ext cx="4493538" cy="523220"/>
          </a:xfrm>
          <a:prstGeom prst="rect">
            <a:avLst/>
          </a:prstGeom>
          <a:noFill/>
        </p:spPr>
        <p:txBody>
          <a:bodyPr wrap="none" rtlCol="0">
            <a:spAutoFit/>
          </a:bodyPr>
          <a:lstStyle/>
          <a:p>
            <a:pPr algn="l"/>
            <a:r>
              <a:rPr kumimoji="1" lang="ja-JP" altLang="en-US" sz="2800" b="1" dirty="0"/>
              <a:t>←　ログイン情報の保存先</a:t>
            </a:r>
          </a:p>
        </p:txBody>
      </p:sp>
      <p:sp>
        <p:nvSpPr>
          <p:cNvPr id="4" name="テキスト ボックス 3">
            <a:extLst>
              <a:ext uri="{FF2B5EF4-FFF2-40B4-BE49-F238E27FC236}">
                <a16:creationId xmlns:a16="http://schemas.microsoft.com/office/drawing/2014/main" id="{943908E9-D732-82B8-F6AB-51E61726EF1E}"/>
              </a:ext>
            </a:extLst>
          </p:cNvPr>
          <p:cNvSpPr txBox="1"/>
          <p:nvPr/>
        </p:nvSpPr>
        <p:spPr>
          <a:xfrm>
            <a:off x="6860262" y="4262177"/>
            <a:ext cx="3057247" cy="523220"/>
          </a:xfrm>
          <a:prstGeom prst="rect">
            <a:avLst/>
          </a:prstGeom>
          <a:noFill/>
        </p:spPr>
        <p:txBody>
          <a:bodyPr wrap="none" rtlCol="0">
            <a:spAutoFit/>
          </a:bodyPr>
          <a:lstStyle/>
          <a:p>
            <a:pPr algn="l"/>
            <a:r>
              <a:rPr kumimoji="1" lang="ja-JP" altLang="en-US" sz="2800" b="1" dirty="0"/>
              <a:t>←　実行ファイル</a:t>
            </a:r>
          </a:p>
        </p:txBody>
      </p:sp>
      <p:sp>
        <p:nvSpPr>
          <p:cNvPr id="7" name="テキスト ボックス 6">
            <a:extLst>
              <a:ext uri="{FF2B5EF4-FFF2-40B4-BE49-F238E27FC236}">
                <a16:creationId xmlns:a16="http://schemas.microsoft.com/office/drawing/2014/main" id="{4BE1AA35-B417-5B40-A26E-0747C97F6856}"/>
              </a:ext>
            </a:extLst>
          </p:cNvPr>
          <p:cNvSpPr txBox="1"/>
          <p:nvPr/>
        </p:nvSpPr>
        <p:spPr>
          <a:xfrm>
            <a:off x="6856944" y="5179513"/>
            <a:ext cx="1620957" cy="523220"/>
          </a:xfrm>
          <a:prstGeom prst="rect">
            <a:avLst/>
          </a:prstGeom>
          <a:noFill/>
        </p:spPr>
        <p:txBody>
          <a:bodyPr wrap="none" rtlCol="0">
            <a:spAutoFit/>
          </a:bodyPr>
          <a:lstStyle/>
          <a:p>
            <a:pPr algn="l"/>
            <a:r>
              <a:rPr kumimoji="1" lang="ja-JP" altLang="en-US" sz="2800" b="1" dirty="0"/>
              <a:t>←　説明</a:t>
            </a:r>
          </a:p>
        </p:txBody>
      </p:sp>
      <p:sp>
        <p:nvSpPr>
          <p:cNvPr id="10" name="テキスト ボックス 9">
            <a:extLst>
              <a:ext uri="{FF2B5EF4-FFF2-40B4-BE49-F238E27FC236}">
                <a16:creationId xmlns:a16="http://schemas.microsoft.com/office/drawing/2014/main" id="{EFFFBB2D-2C5C-6556-2185-D039637E9453}"/>
              </a:ext>
            </a:extLst>
          </p:cNvPr>
          <p:cNvSpPr txBox="1"/>
          <p:nvPr/>
        </p:nvSpPr>
        <p:spPr>
          <a:xfrm>
            <a:off x="3895717" y="6121983"/>
            <a:ext cx="4400565" cy="400110"/>
          </a:xfrm>
          <a:prstGeom prst="rect">
            <a:avLst/>
          </a:prstGeom>
          <a:noFill/>
        </p:spPr>
        <p:txBody>
          <a:bodyPr wrap="none" rtlCol="0">
            <a:spAutoFit/>
          </a:bodyPr>
          <a:lstStyle/>
          <a:p>
            <a:pPr algn="ctr"/>
            <a:r>
              <a:rPr kumimoji="1" lang="en-US" altLang="ja-JP" sz="2000" b="1" dirty="0"/>
              <a:t>※</a:t>
            </a:r>
            <a:r>
              <a:rPr lang="ja-JP" altLang="en-US" sz="2000" b="1" dirty="0"/>
              <a:t>ソースコードは</a:t>
            </a:r>
            <a:r>
              <a:rPr lang="en-US" altLang="ja-JP" sz="2000" b="1" dirty="0"/>
              <a:t>GitHub</a:t>
            </a:r>
            <a:r>
              <a:rPr lang="ja-JP" altLang="en-US" sz="2000" b="1" dirty="0"/>
              <a:t>で見れます</a:t>
            </a:r>
            <a:endParaRPr kumimoji="1" lang="ja-JP" altLang="en-US" sz="2000" b="1" dirty="0"/>
          </a:p>
        </p:txBody>
      </p:sp>
    </p:spTree>
    <p:extLst>
      <p:ext uri="{BB962C8B-B14F-4D97-AF65-F5344CB8AC3E}">
        <p14:creationId xmlns:p14="http://schemas.microsoft.com/office/powerpoint/2010/main" val="278350947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a:extLst>
              <a:ext uri="{FF2B5EF4-FFF2-40B4-BE49-F238E27FC236}">
                <a16:creationId xmlns:a16="http://schemas.microsoft.com/office/drawing/2014/main" id="{D79D87FB-E900-0363-9646-4130357F8710}"/>
              </a:ext>
            </a:extLst>
          </p:cNvPr>
          <p:cNvSpPr>
            <a:spLocks noGrp="1"/>
          </p:cNvSpPr>
          <p:nvPr>
            <p:ph type="ftr" sz="quarter" idx="11"/>
          </p:nvPr>
        </p:nvSpPr>
        <p:spPr/>
        <p:txBody>
          <a:bodyPr/>
          <a:lstStyle/>
          <a:p>
            <a:r>
              <a:rPr kumimoji="1" lang="en-US" altLang="ja-JP" dirty="0"/>
              <a:t>3. </a:t>
            </a:r>
            <a:r>
              <a:rPr kumimoji="1" lang="ja-JP" altLang="en-US" dirty="0"/>
              <a:t>検証結果</a:t>
            </a:r>
          </a:p>
        </p:txBody>
      </p:sp>
      <p:sp>
        <p:nvSpPr>
          <p:cNvPr id="6" name="スライド番号プレースホルダー 5">
            <a:extLst>
              <a:ext uri="{FF2B5EF4-FFF2-40B4-BE49-F238E27FC236}">
                <a16:creationId xmlns:a16="http://schemas.microsoft.com/office/drawing/2014/main" id="{7B801B3C-7C3A-D4A4-C416-4DCEB5458968}"/>
              </a:ext>
            </a:extLst>
          </p:cNvPr>
          <p:cNvSpPr>
            <a:spLocks noGrp="1"/>
          </p:cNvSpPr>
          <p:nvPr>
            <p:ph type="sldNum" sz="quarter" idx="12"/>
          </p:nvPr>
        </p:nvSpPr>
        <p:spPr/>
        <p:txBody>
          <a:bodyPr/>
          <a:lstStyle/>
          <a:p>
            <a:fld id="{7218C426-38A2-4128-AF4F-E487E2471000}" type="slidenum">
              <a:rPr kumimoji="1" lang="ja-JP" altLang="en-US" smtClean="0"/>
              <a:t>15</a:t>
            </a:fld>
            <a:endParaRPr kumimoji="1" lang="ja-JP" altLang="en-US" dirty="0"/>
          </a:p>
        </p:txBody>
      </p:sp>
      <p:sp>
        <p:nvSpPr>
          <p:cNvPr id="2" name="タイトル 1">
            <a:extLst>
              <a:ext uri="{FF2B5EF4-FFF2-40B4-BE49-F238E27FC236}">
                <a16:creationId xmlns:a16="http://schemas.microsoft.com/office/drawing/2014/main" id="{6CE313CE-2E40-D173-70A8-0BE8F4EA7B43}"/>
              </a:ext>
            </a:extLst>
          </p:cNvPr>
          <p:cNvSpPr>
            <a:spLocks noGrp="1"/>
          </p:cNvSpPr>
          <p:nvPr>
            <p:ph type="title"/>
          </p:nvPr>
        </p:nvSpPr>
        <p:spPr/>
        <p:txBody>
          <a:bodyPr/>
          <a:lstStyle/>
          <a:p>
            <a:r>
              <a:rPr kumimoji="1" lang="ja-JP" altLang="en-US" dirty="0"/>
              <a:t>成果物紹介　ログイン情報登録</a:t>
            </a:r>
          </a:p>
        </p:txBody>
      </p:sp>
      <p:grpSp>
        <p:nvGrpSpPr>
          <p:cNvPr id="58" name="グループ化 57">
            <a:extLst>
              <a:ext uri="{FF2B5EF4-FFF2-40B4-BE49-F238E27FC236}">
                <a16:creationId xmlns:a16="http://schemas.microsoft.com/office/drawing/2014/main" id="{9CF69698-DD72-F7F4-4461-5629494B85C3}"/>
              </a:ext>
            </a:extLst>
          </p:cNvPr>
          <p:cNvGrpSpPr/>
          <p:nvPr/>
        </p:nvGrpSpPr>
        <p:grpSpPr>
          <a:xfrm>
            <a:off x="1742186" y="2014522"/>
            <a:ext cx="29161748" cy="4513533"/>
            <a:chOff x="1818386" y="2109772"/>
            <a:chExt cx="29161748" cy="4513533"/>
          </a:xfrm>
        </p:grpSpPr>
        <p:sp>
          <p:nvSpPr>
            <p:cNvPr id="45" name="テキスト ボックス 44">
              <a:extLst>
                <a:ext uri="{FF2B5EF4-FFF2-40B4-BE49-F238E27FC236}">
                  <a16:creationId xmlns:a16="http://schemas.microsoft.com/office/drawing/2014/main" id="{608F8DEE-0EBC-DB34-02E9-8833EE2674A1}"/>
                </a:ext>
              </a:extLst>
            </p:cNvPr>
            <p:cNvSpPr txBox="1"/>
            <p:nvPr/>
          </p:nvSpPr>
          <p:spPr>
            <a:xfrm>
              <a:off x="2533003" y="6007254"/>
              <a:ext cx="2236510" cy="584775"/>
            </a:xfrm>
            <a:prstGeom prst="rect">
              <a:avLst/>
            </a:prstGeom>
            <a:noFill/>
          </p:spPr>
          <p:txBody>
            <a:bodyPr wrap="none" rtlCol="0">
              <a:spAutoFit/>
            </a:bodyPr>
            <a:lstStyle/>
            <a:p>
              <a:pPr algn="ctr"/>
              <a:r>
                <a:rPr lang="ja-JP" altLang="en-US" sz="3200" b="1" dirty="0"/>
                <a:t>メイン画面</a:t>
              </a:r>
              <a:endParaRPr kumimoji="1" lang="ja-JP" altLang="en-US" sz="3200" b="1" dirty="0"/>
            </a:p>
          </p:txBody>
        </p:sp>
        <p:sp>
          <p:nvSpPr>
            <p:cNvPr id="46" name="テキスト ボックス 45">
              <a:extLst>
                <a:ext uri="{FF2B5EF4-FFF2-40B4-BE49-F238E27FC236}">
                  <a16:creationId xmlns:a16="http://schemas.microsoft.com/office/drawing/2014/main" id="{3F8407CF-CFA2-6C89-AEC7-FEC82BFAFB0D}"/>
                </a:ext>
              </a:extLst>
            </p:cNvPr>
            <p:cNvSpPr txBox="1"/>
            <p:nvPr/>
          </p:nvSpPr>
          <p:spPr>
            <a:xfrm>
              <a:off x="7681847" y="6007254"/>
              <a:ext cx="1826141" cy="584775"/>
            </a:xfrm>
            <a:prstGeom prst="rect">
              <a:avLst/>
            </a:prstGeom>
            <a:noFill/>
          </p:spPr>
          <p:txBody>
            <a:bodyPr wrap="none" rtlCol="0">
              <a:spAutoFit/>
            </a:bodyPr>
            <a:lstStyle/>
            <a:p>
              <a:pPr algn="ctr"/>
              <a:r>
                <a:rPr lang="ja-JP" altLang="en-US" sz="3200" b="1" dirty="0"/>
                <a:t>サブ画面</a:t>
              </a:r>
              <a:endParaRPr kumimoji="1" lang="ja-JP" altLang="en-US" sz="3200" b="1" dirty="0"/>
            </a:p>
          </p:txBody>
        </p:sp>
        <p:pic>
          <p:nvPicPr>
            <p:cNvPr id="13" name="図 12">
              <a:extLst>
                <a:ext uri="{FF2B5EF4-FFF2-40B4-BE49-F238E27FC236}">
                  <a16:creationId xmlns:a16="http://schemas.microsoft.com/office/drawing/2014/main" id="{25BD4487-2ABC-03AB-00B6-012483739585}"/>
                </a:ext>
              </a:extLst>
            </p:cNvPr>
            <p:cNvPicPr>
              <a:picLocks noChangeAspect="1"/>
            </p:cNvPicPr>
            <p:nvPr/>
          </p:nvPicPr>
          <p:blipFill>
            <a:blip r:embed="rId3"/>
            <a:stretch>
              <a:fillRect/>
            </a:stretch>
          </p:blipFill>
          <p:spPr>
            <a:xfrm>
              <a:off x="15537987" y="2945916"/>
              <a:ext cx="5141178" cy="2111040"/>
            </a:xfrm>
            <a:prstGeom prst="rect">
              <a:avLst/>
            </a:prstGeom>
          </p:spPr>
        </p:pic>
        <p:pic>
          <p:nvPicPr>
            <p:cNvPr id="15" name="図 14">
              <a:extLst>
                <a:ext uri="{FF2B5EF4-FFF2-40B4-BE49-F238E27FC236}">
                  <a16:creationId xmlns:a16="http://schemas.microsoft.com/office/drawing/2014/main" id="{81F23DFA-09B0-F420-B98E-F1AF9497555D}"/>
                </a:ext>
              </a:extLst>
            </p:cNvPr>
            <p:cNvPicPr>
              <a:picLocks noChangeAspect="1"/>
            </p:cNvPicPr>
            <p:nvPr/>
          </p:nvPicPr>
          <p:blipFill>
            <a:blip r:embed="rId4"/>
            <a:stretch>
              <a:fillRect/>
            </a:stretch>
          </p:blipFill>
          <p:spPr>
            <a:xfrm>
              <a:off x="21944427" y="2945916"/>
              <a:ext cx="5141178" cy="2111040"/>
            </a:xfrm>
            <a:prstGeom prst="rect">
              <a:avLst/>
            </a:prstGeom>
          </p:spPr>
        </p:pic>
        <p:pic>
          <p:nvPicPr>
            <p:cNvPr id="20" name="図 19">
              <a:extLst>
                <a:ext uri="{FF2B5EF4-FFF2-40B4-BE49-F238E27FC236}">
                  <a16:creationId xmlns:a16="http://schemas.microsoft.com/office/drawing/2014/main" id="{CE0BEC6A-7A97-2ACE-E3B3-A4538B89AA0F}"/>
                </a:ext>
              </a:extLst>
            </p:cNvPr>
            <p:cNvPicPr>
              <a:picLocks noChangeAspect="1"/>
            </p:cNvPicPr>
            <p:nvPr/>
          </p:nvPicPr>
          <p:blipFill>
            <a:blip r:embed="rId5"/>
            <a:stretch>
              <a:fillRect/>
            </a:stretch>
          </p:blipFill>
          <p:spPr>
            <a:xfrm>
              <a:off x="11312491" y="2109772"/>
              <a:ext cx="2960178" cy="3783329"/>
            </a:xfrm>
            <a:prstGeom prst="rect">
              <a:avLst/>
            </a:prstGeom>
          </p:spPr>
        </p:pic>
        <p:sp>
          <p:nvSpPr>
            <p:cNvPr id="4" name="楕円 3">
              <a:extLst>
                <a:ext uri="{FF2B5EF4-FFF2-40B4-BE49-F238E27FC236}">
                  <a16:creationId xmlns:a16="http://schemas.microsoft.com/office/drawing/2014/main" id="{B1F19704-E102-731D-E66F-D4E800E96B4A}"/>
                </a:ext>
              </a:extLst>
            </p:cNvPr>
            <p:cNvSpPr/>
            <p:nvPr/>
          </p:nvSpPr>
          <p:spPr>
            <a:xfrm>
              <a:off x="12040174" y="5270070"/>
              <a:ext cx="1504812" cy="768460"/>
            </a:xfrm>
            <a:custGeom>
              <a:avLst/>
              <a:gdLst>
                <a:gd name="connsiteX0" fmla="*/ 0 w 1504812"/>
                <a:gd name="connsiteY0" fmla="*/ 384230 h 768460"/>
                <a:gd name="connsiteX1" fmla="*/ 752406 w 1504812"/>
                <a:gd name="connsiteY1" fmla="*/ 0 h 768460"/>
                <a:gd name="connsiteX2" fmla="*/ 1504812 w 1504812"/>
                <a:gd name="connsiteY2" fmla="*/ 384230 h 768460"/>
                <a:gd name="connsiteX3" fmla="*/ 752406 w 1504812"/>
                <a:gd name="connsiteY3" fmla="*/ 768460 h 768460"/>
                <a:gd name="connsiteX4" fmla="*/ 0 w 1504812"/>
                <a:gd name="connsiteY4" fmla="*/ 384230 h 768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812" h="768460" extrusionOk="0">
                  <a:moveTo>
                    <a:pt x="0" y="384230"/>
                  </a:moveTo>
                  <a:cubicBezTo>
                    <a:pt x="-7834" y="228285"/>
                    <a:pt x="365482" y="27257"/>
                    <a:pt x="752406" y="0"/>
                  </a:cubicBezTo>
                  <a:cubicBezTo>
                    <a:pt x="1179155" y="-22196"/>
                    <a:pt x="1498234" y="185507"/>
                    <a:pt x="1504812" y="384230"/>
                  </a:cubicBezTo>
                  <a:cubicBezTo>
                    <a:pt x="1518718" y="625386"/>
                    <a:pt x="1168663" y="817429"/>
                    <a:pt x="752406" y="768460"/>
                  </a:cubicBezTo>
                  <a:cubicBezTo>
                    <a:pt x="314060" y="763474"/>
                    <a:pt x="-23103" y="578703"/>
                    <a:pt x="0" y="384230"/>
                  </a:cubicBezTo>
                  <a:close/>
                </a:path>
              </a:pathLst>
            </a:custGeom>
            <a:noFill/>
            <a:ln w="127000" cmpd="sng">
              <a:solidFill>
                <a:schemeClr val="accent1"/>
              </a:solidFill>
              <a:extLst>
                <a:ext uri="{C807C97D-BFC1-408E-A445-0C87EB9F89A2}">
                  <ask:lineSketchStyleProps xmlns:ask="http://schemas.microsoft.com/office/drawing/2018/sketchyshapes" sd="437392774">
                    <a:prstGeom prst="ellipse">
                      <a:avLst/>
                    </a:pr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E0235111-EF2A-8EA6-E98B-C78F72BC2EC0}"/>
                </a:ext>
              </a:extLst>
            </p:cNvPr>
            <p:cNvSpPr txBox="1"/>
            <p:nvPr/>
          </p:nvSpPr>
          <p:spPr>
            <a:xfrm>
              <a:off x="11879509" y="6038530"/>
              <a:ext cx="1826141" cy="584775"/>
            </a:xfrm>
            <a:prstGeom prst="rect">
              <a:avLst/>
            </a:prstGeom>
            <a:noFill/>
          </p:spPr>
          <p:txBody>
            <a:bodyPr wrap="none" rtlCol="0">
              <a:spAutoFit/>
            </a:bodyPr>
            <a:lstStyle/>
            <a:p>
              <a:pPr algn="ctr"/>
              <a:r>
                <a:rPr lang="ja-JP" altLang="en-US" sz="3200" b="1" dirty="0"/>
                <a:t>サブ画面</a:t>
              </a:r>
              <a:endParaRPr kumimoji="1" lang="ja-JP" altLang="en-US" sz="3200" b="1" dirty="0"/>
            </a:p>
          </p:txBody>
        </p:sp>
        <p:grpSp>
          <p:nvGrpSpPr>
            <p:cNvPr id="24" name="グループ化 23">
              <a:extLst>
                <a:ext uri="{FF2B5EF4-FFF2-40B4-BE49-F238E27FC236}">
                  <a16:creationId xmlns:a16="http://schemas.microsoft.com/office/drawing/2014/main" id="{6EDEC36B-3BC5-976F-751B-3B1736C4FDFB}"/>
                </a:ext>
              </a:extLst>
            </p:cNvPr>
            <p:cNvGrpSpPr/>
            <p:nvPr/>
          </p:nvGrpSpPr>
          <p:grpSpPr>
            <a:xfrm>
              <a:off x="14521308" y="3633722"/>
              <a:ext cx="768040" cy="735429"/>
              <a:chOff x="5346801" y="1729353"/>
              <a:chExt cx="763055" cy="892630"/>
            </a:xfrm>
          </p:grpSpPr>
          <p:sp>
            <p:nvSpPr>
              <p:cNvPr id="25" name="矢印: 右 24">
                <a:extLst>
                  <a:ext uri="{FF2B5EF4-FFF2-40B4-BE49-F238E27FC236}">
                    <a16:creationId xmlns:a16="http://schemas.microsoft.com/office/drawing/2014/main" id="{9EDDBA17-7EED-8BAF-3B3C-C7E0DEE6ACF1}"/>
                  </a:ext>
                </a:extLst>
              </p:cNvPr>
              <p:cNvSpPr/>
              <p:nvPr/>
            </p:nvSpPr>
            <p:spPr>
              <a:xfrm>
                <a:off x="5346801" y="1729353"/>
                <a:ext cx="763055" cy="892630"/>
              </a:xfrm>
              <a:prstGeom prst="rightArrow">
                <a:avLst>
                  <a:gd name="adj1" fmla="val 60000"/>
                  <a:gd name="adj2" fmla="val 50000"/>
                </a:avLst>
              </a:prstGeom>
            </p:spPr>
            <p:style>
              <a:lnRef idx="0">
                <a:schemeClr val="dk1">
                  <a:tint val="60000"/>
                  <a:hueOff val="0"/>
                  <a:satOff val="0"/>
                  <a:lumOff val="0"/>
                  <a:alphaOff val="0"/>
                </a:schemeClr>
              </a:lnRef>
              <a:fillRef idx="1">
                <a:schemeClr val="dk1">
                  <a:tint val="60000"/>
                  <a:hueOff val="0"/>
                  <a:satOff val="0"/>
                  <a:lumOff val="0"/>
                  <a:alphaOff val="0"/>
                </a:schemeClr>
              </a:fillRef>
              <a:effectRef idx="0">
                <a:schemeClr val="dk1">
                  <a:tint val="60000"/>
                  <a:hueOff val="0"/>
                  <a:satOff val="0"/>
                  <a:lumOff val="0"/>
                  <a:alphaOff val="0"/>
                </a:schemeClr>
              </a:effectRef>
              <a:fontRef idx="minor">
                <a:schemeClr val="dk1">
                  <a:hueOff val="0"/>
                  <a:satOff val="0"/>
                  <a:lumOff val="0"/>
                  <a:alphaOff val="0"/>
                </a:schemeClr>
              </a:fontRef>
            </p:style>
            <p:txBody>
              <a:bodyPr/>
              <a:lstStyle/>
              <a:p>
                <a:endParaRPr lang="ja-JP" altLang="en-US"/>
              </a:p>
            </p:txBody>
          </p:sp>
          <p:sp>
            <p:nvSpPr>
              <p:cNvPr id="26" name="矢印: 右 4">
                <a:extLst>
                  <a:ext uri="{FF2B5EF4-FFF2-40B4-BE49-F238E27FC236}">
                    <a16:creationId xmlns:a16="http://schemas.microsoft.com/office/drawing/2014/main" id="{494E852B-478E-35E1-1E8F-EC5A7C9B39D8}"/>
                  </a:ext>
                </a:extLst>
              </p:cNvPr>
              <p:cNvSpPr txBox="1"/>
              <p:nvPr/>
            </p:nvSpPr>
            <p:spPr>
              <a:xfrm>
                <a:off x="5346801" y="1907879"/>
                <a:ext cx="534139" cy="53557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kumimoji="1" lang="ja-JP" altLang="en-US" sz="2700" b="1" kern="1200"/>
              </a:p>
            </p:txBody>
          </p:sp>
        </p:grpSp>
        <p:grpSp>
          <p:nvGrpSpPr>
            <p:cNvPr id="30" name="グループ化 29">
              <a:extLst>
                <a:ext uri="{FF2B5EF4-FFF2-40B4-BE49-F238E27FC236}">
                  <a16:creationId xmlns:a16="http://schemas.microsoft.com/office/drawing/2014/main" id="{B90BC06F-B510-5141-C370-A9CC7B60D8EE}"/>
                </a:ext>
              </a:extLst>
            </p:cNvPr>
            <p:cNvGrpSpPr/>
            <p:nvPr/>
          </p:nvGrpSpPr>
          <p:grpSpPr>
            <a:xfrm>
              <a:off x="20927776" y="3633722"/>
              <a:ext cx="768040" cy="735429"/>
              <a:chOff x="5346801" y="1729353"/>
              <a:chExt cx="763055" cy="892630"/>
            </a:xfrm>
          </p:grpSpPr>
          <p:sp>
            <p:nvSpPr>
              <p:cNvPr id="31" name="矢印: 右 30">
                <a:extLst>
                  <a:ext uri="{FF2B5EF4-FFF2-40B4-BE49-F238E27FC236}">
                    <a16:creationId xmlns:a16="http://schemas.microsoft.com/office/drawing/2014/main" id="{A3BC9C86-ECE5-E675-F57C-0EE85A57F280}"/>
                  </a:ext>
                </a:extLst>
              </p:cNvPr>
              <p:cNvSpPr/>
              <p:nvPr/>
            </p:nvSpPr>
            <p:spPr>
              <a:xfrm>
                <a:off x="5346801" y="1729353"/>
                <a:ext cx="763055" cy="892630"/>
              </a:xfrm>
              <a:prstGeom prst="rightArrow">
                <a:avLst>
                  <a:gd name="adj1" fmla="val 60000"/>
                  <a:gd name="adj2" fmla="val 50000"/>
                </a:avLst>
              </a:prstGeom>
            </p:spPr>
            <p:style>
              <a:lnRef idx="0">
                <a:schemeClr val="dk1">
                  <a:tint val="60000"/>
                  <a:hueOff val="0"/>
                  <a:satOff val="0"/>
                  <a:lumOff val="0"/>
                  <a:alphaOff val="0"/>
                </a:schemeClr>
              </a:lnRef>
              <a:fillRef idx="1">
                <a:schemeClr val="dk1">
                  <a:tint val="60000"/>
                  <a:hueOff val="0"/>
                  <a:satOff val="0"/>
                  <a:lumOff val="0"/>
                  <a:alphaOff val="0"/>
                </a:schemeClr>
              </a:fillRef>
              <a:effectRef idx="0">
                <a:schemeClr val="dk1">
                  <a:tint val="60000"/>
                  <a:hueOff val="0"/>
                  <a:satOff val="0"/>
                  <a:lumOff val="0"/>
                  <a:alphaOff val="0"/>
                </a:schemeClr>
              </a:effectRef>
              <a:fontRef idx="minor">
                <a:schemeClr val="dk1">
                  <a:hueOff val="0"/>
                  <a:satOff val="0"/>
                  <a:lumOff val="0"/>
                  <a:alphaOff val="0"/>
                </a:schemeClr>
              </a:fontRef>
            </p:style>
            <p:txBody>
              <a:bodyPr/>
              <a:lstStyle/>
              <a:p>
                <a:endParaRPr lang="ja-JP" altLang="en-US"/>
              </a:p>
            </p:txBody>
          </p:sp>
          <p:sp>
            <p:nvSpPr>
              <p:cNvPr id="32" name="矢印: 右 4">
                <a:extLst>
                  <a:ext uri="{FF2B5EF4-FFF2-40B4-BE49-F238E27FC236}">
                    <a16:creationId xmlns:a16="http://schemas.microsoft.com/office/drawing/2014/main" id="{FD9BFD45-E6CA-509F-F11C-138A711B80A2}"/>
                  </a:ext>
                </a:extLst>
              </p:cNvPr>
              <p:cNvSpPr txBox="1"/>
              <p:nvPr/>
            </p:nvSpPr>
            <p:spPr>
              <a:xfrm>
                <a:off x="5346801" y="1907879"/>
                <a:ext cx="534139" cy="53557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kumimoji="1" lang="ja-JP" altLang="en-US" sz="2700" b="1" kern="1200"/>
              </a:p>
            </p:txBody>
          </p:sp>
        </p:grpSp>
        <p:pic>
          <p:nvPicPr>
            <p:cNvPr id="34" name="図 33">
              <a:extLst>
                <a:ext uri="{FF2B5EF4-FFF2-40B4-BE49-F238E27FC236}">
                  <a16:creationId xmlns:a16="http://schemas.microsoft.com/office/drawing/2014/main" id="{3D933A2C-63DA-55C9-1A86-AFAB14096282}"/>
                </a:ext>
              </a:extLst>
            </p:cNvPr>
            <p:cNvPicPr>
              <a:picLocks noChangeAspect="1"/>
            </p:cNvPicPr>
            <p:nvPr/>
          </p:nvPicPr>
          <p:blipFill>
            <a:blip r:embed="rId6"/>
            <a:stretch>
              <a:fillRect/>
            </a:stretch>
          </p:blipFill>
          <p:spPr>
            <a:xfrm>
              <a:off x="28350867" y="3011134"/>
              <a:ext cx="2629267" cy="1991003"/>
            </a:xfrm>
            <a:prstGeom prst="rect">
              <a:avLst/>
            </a:prstGeom>
          </p:spPr>
        </p:pic>
        <p:grpSp>
          <p:nvGrpSpPr>
            <p:cNvPr id="35" name="グループ化 34">
              <a:extLst>
                <a:ext uri="{FF2B5EF4-FFF2-40B4-BE49-F238E27FC236}">
                  <a16:creationId xmlns:a16="http://schemas.microsoft.com/office/drawing/2014/main" id="{B525008C-17B9-1566-814A-5B33E09DD041}"/>
                </a:ext>
              </a:extLst>
            </p:cNvPr>
            <p:cNvGrpSpPr/>
            <p:nvPr/>
          </p:nvGrpSpPr>
          <p:grpSpPr>
            <a:xfrm>
              <a:off x="27334216" y="3633722"/>
              <a:ext cx="768040" cy="735429"/>
              <a:chOff x="5346801" y="1729353"/>
              <a:chExt cx="763055" cy="892630"/>
            </a:xfrm>
          </p:grpSpPr>
          <p:sp>
            <p:nvSpPr>
              <p:cNvPr id="36" name="矢印: 右 35">
                <a:extLst>
                  <a:ext uri="{FF2B5EF4-FFF2-40B4-BE49-F238E27FC236}">
                    <a16:creationId xmlns:a16="http://schemas.microsoft.com/office/drawing/2014/main" id="{103FD6AB-D5A8-6AE9-2E18-892CDB1C1BA2}"/>
                  </a:ext>
                </a:extLst>
              </p:cNvPr>
              <p:cNvSpPr/>
              <p:nvPr/>
            </p:nvSpPr>
            <p:spPr>
              <a:xfrm>
                <a:off x="5346801" y="1729353"/>
                <a:ext cx="763055" cy="892630"/>
              </a:xfrm>
              <a:prstGeom prst="rightArrow">
                <a:avLst>
                  <a:gd name="adj1" fmla="val 60000"/>
                  <a:gd name="adj2" fmla="val 50000"/>
                </a:avLst>
              </a:prstGeom>
            </p:spPr>
            <p:style>
              <a:lnRef idx="0">
                <a:schemeClr val="dk1">
                  <a:tint val="60000"/>
                  <a:hueOff val="0"/>
                  <a:satOff val="0"/>
                  <a:lumOff val="0"/>
                  <a:alphaOff val="0"/>
                </a:schemeClr>
              </a:lnRef>
              <a:fillRef idx="1">
                <a:schemeClr val="dk1">
                  <a:tint val="60000"/>
                  <a:hueOff val="0"/>
                  <a:satOff val="0"/>
                  <a:lumOff val="0"/>
                  <a:alphaOff val="0"/>
                </a:schemeClr>
              </a:fillRef>
              <a:effectRef idx="0">
                <a:schemeClr val="dk1">
                  <a:tint val="60000"/>
                  <a:hueOff val="0"/>
                  <a:satOff val="0"/>
                  <a:lumOff val="0"/>
                  <a:alphaOff val="0"/>
                </a:schemeClr>
              </a:effectRef>
              <a:fontRef idx="minor">
                <a:schemeClr val="dk1">
                  <a:hueOff val="0"/>
                  <a:satOff val="0"/>
                  <a:lumOff val="0"/>
                  <a:alphaOff val="0"/>
                </a:schemeClr>
              </a:fontRef>
            </p:style>
            <p:txBody>
              <a:bodyPr/>
              <a:lstStyle/>
              <a:p>
                <a:endParaRPr lang="ja-JP" altLang="en-US"/>
              </a:p>
            </p:txBody>
          </p:sp>
          <p:sp>
            <p:nvSpPr>
              <p:cNvPr id="37" name="矢印: 右 4">
                <a:extLst>
                  <a:ext uri="{FF2B5EF4-FFF2-40B4-BE49-F238E27FC236}">
                    <a16:creationId xmlns:a16="http://schemas.microsoft.com/office/drawing/2014/main" id="{17308DB7-71E9-FBBE-F4FE-F07D04A517B5}"/>
                  </a:ext>
                </a:extLst>
              </p:cNvPr>
              <p:cNvSpPr txBox="1"/>
              <p:nvPr/>
            </p:nvSpPr>
            <p:spPr>
              <a:xfrm>
                <a:off x="5346801" y="1907879"/>
                <a:ext cx="534139" cy="53557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kumimoji="1" lang="ja-JP" altLang="en-US" sz="2700" b="1" kern="1200"/>
              </a:p>
            </p:txBody>
          </p:sp>
        </p:grpSp>
        <p:sp>
          <p:nvSpPr>
            <p:cNvPr id="38" name="テキスト ボックス 37">
              <a:extLst>
                <a:ext uri="{FF2B5EF4-FFF2-40B4-BE49-F238E27FC236}">
                  <a16:creationId xmlns:a16="http://schemas.microsoft.com/office/drawing/2014/main" id="{B2D5DB47-FF11-0C54-165D-FBBA513038B8}"/>
                </a:ext>
              </a:extLst>
            </p:cNvPr>
            <p:cNvSpPr txBox="1"/>
            <p:nvPr/>
          </p:nvSpPr>
          <p:spPr>
            <a:xfrm>
              <a:off x="28918341" y="5275269"/>
              <a:ext cx="1494320" cy="584775"/>
            </a:xfrm>
            <a:prstGeom prst="rect">
              <a:avLst/>
            </a:prstGeom>
            <a:noFill/>
          </p:spPr>
          <p:txBody>
            <a:bodyPr wrap="none" rtlCol="0">
              <a:spAutoFit/>
            </a:bodyPr>
            <a:lstStyle/>
            <a:p>
              <a:pPr algn="ctr"/>
              <a:r>
                <a:rPr lang="en-US" altLang="ja-JP" sz="3200" b="1" dirty="0"/>
                <a:t>d</a:t>
              </a:r>
              <a:r>
                <a:rPr kumimoji="1" lang="en-US" altLang="ja-JP" sz="3200" b="1" dirty="0"/>
                <a:t>atas/</a:t>
              </a:r>
              <a:endParaRPr kumimoji="1" lang="ja-JP" altLang="en-US" sz="3200" b="1" dirty="0"/>
            </a:p>
          </p:txBody>
        </p:sp>
        <p:sp>
          <p:nvSpPr>
            <p:cNvPr id="40" name="テキスト ボックス 39">
              <a:extLst>
                <a:ext uri="{FF2B5EF4-FFF2-40B4-BE49-F238E27FC236}">
                  <a16:creationId xmlns:a16="http://schemas.microsoft.com/office/drawing/2014/main" id="{6CE9E1F8-1181-1AFD-6F9F-49D870AA3E94}"/>
                </a:ext>
              </a:extLst>
            </p:cNvPr>
            <p:cNvSpPr txBox="1"/>
            <p:nvPr/>
          </p:nvSpPr>
          <p:spPr>
            <a:xfrm>
              <a:off x="16169585" y="5270069"/>
              <a:ext cx="3877986" cy="584775"/>
            </a:xfrm>
            <a:prstGeom prst="rect">
              <a:avLst/>
            </a:prstGeom>
            <a:noFill/>
          </p:spPr>
          <p:txBody>
            <a:bodyPr wrap="none" rtlCol="0">
              <a:spAutoFit/>
            </a:bodyPr>
            <a:lstStyle/>
            <a:p>
              <a:pPr algn="ctr"/>
              <a:r>
                <a:rPr lang="ja-JP" altLang="en-US" sz="3200" b="1" dirty="0"/>
                <a:t>保存確認メッセージ</a:t>
              </a:r>
              <a:endParaRPr kumimoji="1" lang="ja-JP" altLang="en-US" sz="3200" b="1" dirty="0"/>
            </a:p>
          </p:txBody>
        </p:sp>
        <p:sp>
          <p:nvSpPr>
            <p:cNvPr id="41" name="テキスト ボックス 40">
              <a:extLst>
                <a:ext uri="{FF2B5EF4-FFF2-40B4-BE49-F238E27FC236}">
                  <a16:creationId xmlns:a16="http://schemas.microsoft.com/office/drawing/2014/main" id="{5E5B0FDE-8FD4-BBB7-F0AD-77476B07586F}"/>
                </a:ext>
              </a:extLst>
            </p:cNvPr>
            <p:cNvSpPr txBox="1"/>
            <p:nvPr/>
          </p:nvSpPr>
          <p:spPr>
            <a:xfrm>
              <a:off x="22576023" y="5270068"/>
              <a:ext cx="3877986" cy="584775"/>
            </a:xfrm>
            <a:prstGeom prst="rect">
              <a:avLst/>
            </a:prstGeom>
            <a:noFill/>
          </p:spPr>
          <p:txBody>
            <a:bodyPr wrap="none" rtlCol="0">
              <a:spAutoFit/>
            </a:bodyPr>
            <a:lstStyle/>
            <a:p>
              <a:pPr algn="ctr"/>
              <a:r>
                <a:rPr lang="ja-JP" altLang="en-US" sz="3200" b="1" dirty="0"/>
                <a:t>保存完了メッセージ</a:t>
              </a:r>
              <a:endParaRPr kumimoji="1" lang="ja-JP" altLang="en-US" sz="3200" b="1" dirty="0"/>
            </a:p>
          </p:txBody>
        </p:sp>
        <p:pic>
          <p:nvPicPr>
            <p:cNvPr id="43" name="図 42">
              <a:extLst>
                <a:ext uri="{FF2B5EF4-FFF2-40B4-BE49-F238E27FC236}">
                  <a16:creationId xmlns:a16="http://schemas.microsoft.com/office/drawing/2014/main" id="{D10CD897-3C5A-0A6E-0EF8-52991BAC6F7E}"/>
                </a:ext>
              </a:extLst>
            </p:cNvPr>
            <p:cNvPicPr>
              <a:picLocks noChangeAspect="1"/>
            </p:cNvPicPr>
            <p:nvPr/>
          </p:nvPicPr>
          <p:blipFill>
            <a:blip r:embed="rId7"/>
            <a:stretch>
              <a:fillRect/>
            </a:stretch>
          </p:blipFill>
          <p:spPr>
            <a:xfrm>
              <a:off x="1818386" y="2109772"/>
              <a:ext cx="3908743" cy="3783329"/>
            </a:xfrm>
            <a:prstGeom prst="rect">
              <a:avLst/>
            </a:prstGeom>
          </p:spPr>
        </p:pic>
        <p:pic>
          <p:nvPicPr>
            <p:cNvPr id="44" name="図 43">
              <a:extLst>
                <a:ext uri="{FF2B5EF4-FFF2-40B4-BE49-F238E27FC236}">
                  <a16:creationId xmlns:a16="http://schemas.microsoft.com/office/drawing/2014/main" id="{5A47C10F-AFD2-C76C-4A42-7674C81C96B0}"/>
                </a:ext>
              </a:extLst>
            </p:cNvPr>
            <p:cNvPicPr>
              <a:picLocks noChangeAspect="1"/>
            </p:cNvPicPr>
            <p:nvPr/>
          </p:nvPicPr>
          <p:blipFill>
            <a:blip r:embed="rId8"/>
            <a:stretch>
              <a:fillRect/>
            </a:stretch>
          </p:blipFill>
          <p:spPr>
            <a:xfrm>
              <a:off x="7065446" y="2109772"/>
              <a:ext cx="2960178" cy="3783329"/>
            </a:xfrm>
            <a:prstGeom prst="rect">
              <a:avLst/>
            </a:prstGeom>
          </p:spPr>
        </p:pic>
        <p:grpSp>
          <p:nvGrpSpPr>
            <p:cNvPr id="48" name="グループ化 47">
              <a:extLst>
                <a:ext uri="{FF2B5EF4-FFF2-40B4-BE49-F238E27FC236}">
                  <a16:creationId xmlns:a16="http://schemas.microsoft.com/office/drawing/2014/main" id="{61849A98-E5EF-409A-7615-35D1A0A6F54D}"/>
                </a:ext>
              </a:extLst>
            </p:cNvPr>
            <p:cNvGrpSpPr/>
            <p:nvPr/>
          </p:nvGrpSpPr>
          <p:grpSpPr>
            <a:xfrm>
              <a:off x="6027218" y="3633722"/>
              <a:ext cx="768040" cy="735429"/>
              <a:chOff x="5346801" y="1729353"/>
              <a:chExt cx="763055" cy="892630"/>
            </a:xfrm>
          </p:grpSpPr>
          <p:sp>
            <p:nvSpPr>
              <p:cNvPr id="49" name="矢印: 右 48">
                <a:extLst>
                  <a:ext uri="{FF2B5EF4-FFF2-40B4-BE49-F238E27FC236}">
                    <a16:creationId xmlns:a16="http://schemas.microsoft.com/office/drawing/2014/main" id="{0F1202A7-DB9A-691A-4860-28D0D12799E2}"/>
                  </a:ext>
                </a:extLst>
              </p:cNvPr>
              <p:cNvSpPr/>
              <p:nvPr/>
            </p:nvSpPr>
            <p:spPr>
              <a:xfrm>
                <a:off x="5346801" y="1729353"/>
                <a:ext cx="763055" cy="892630"/>
              </a:xfrm>
              <a:prstGeom prst="rightArrow">
                <a:avLst>
                  <a:gd name="adj1" fmla="val 60000"/>
                  <a:gd name="adj2" fmla="val 50000"/>
                </a:avLst>
              </a:prstGeom>
            </p:spPr>
            <p:style>
              <a:lnRef idx="0">
                <a:schemeClr val="dk1">
                  <a:tint val="60000"/>
                  <a:hueOff val="0"/>
                  <a:satOff val="0"/>
                  <a:lumOff val="0"/>
                  <a:alphaOff val="0"/>
                </a:schemeClr>
              </a:lnRef>
              <a:fillRef idx="1">
                <a:schemeClr val="dk1">
                  <a:tint val="60000"/>
                  <a:hueOff val="0"/>
                  <a:satOff val="0"/>
                  <a:lumOff val="0"/>
                  <a:alphaOff val="0"/>
                </a:schemeClr>
              </a:fillRef>
              <a:effectRef idx="0">
                <a:schemeClr val="dk1">
                  <a:tint val="60000"/>
                  <a:hueOff val="0"/>
                  <a:satOff val="0"/>
                  <a:lumOff val="0"/>
                  <a:alphaOff val="0"/>
                </a:schemeClr>
              </a:effectRef>
              <a:fontRef idx="minor">
                <a:schemeClr val="dk1">
                  <a:hueOff val="0"/>
                  <a:satOff val="0"/>
                  <a:lumOff val="0"/>
                  <a:alphaOff val="0"/>
                </a:schemeClr>
              </a:fontRef>
            </p:style>
            <p:txBody>
              <a:bodyPr/>
              <a:lstStyle/>
              <a:p>
                <a:endParaRPr lang="ja-JP" altLang="en-US"/>
              </a:p>
            </p:txBody>
          </p:sp>
          <p:sp>
            <p:nvSpPr>
              <p:cNvPr id="50" name="矢印: 右 4">
                <a:extLst>
                  <a:ext uri="{FF2B5EF4-FFF2-40B4-BE49-F238E27FC236}">
                    <a16:creationId xmlns:a16="http://schemas.microsoft.com/office/drawing/2014/main" id="{F4AB0354-BB27-6FFC-0B9A-80670CE4FCFB}"/>
                  </a:ext>
                </a:extLst>
              </p:cNvPr>
              <p:cNvSpPr txBox="1"/>
              <p:nvPr/>
            </p:nvSpPr>
            <p:spPr>
              <a:xfrm>
                <a:off x="5346801" y="1907879"/>
                <a:ext cx="534139" cy="53557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kumimoji="1" lang="ja-JP" altLang="en-US" sz="2700" b="1" kern="1200"/>
              </a:p>
            </p:txBody>
          </p:sp>
        </p:grpSp>
        <p:grpSp>
          <p:nvGrpSpPr>
            <p:cNvPr id="51" name="グループ化 50">
              <a:extLst>
                <a:ext uri="{FF2B5EF4-FFF2-40B4-BE49-F238E27FC236}">
                  <a16:creationId xmlns:a16="http://schemas.microsoft.com/office/drawing/2014/main" id="{B56FF2A1-0AF9-1574-D92A-1E7CB8F1EAA4}"/>
                </a:ext>
              </a:extLst>
            </p:cNvPr>
            <p:cNvGrpSpPr/>
            <p:nvPr/>
          </p:nvGrpSpPr>
          <p:grpSpPr>
            <a:xfrm>
              <a:off x="10295812" y="3633722"/>
              <a:ext cx="768040" cy="735429"/>
              <a:chOff x="5346801" y="1729353"/>
              <a:chExt cx="763055" cy="892630"/>
            </a:xfrm>
          </p:grpSpPr>
          <p:sp>
            <p:nvSpPr>
              <p:cNvPr id="52" name="矢印: 右 51">
                <a:extLst>
                  <a:ext uri="{FF2B5EF4-FFF2-40B4-BE49-F238E27FC236}">
                    <a16:creationId xmlns:a16="http://schemas.microsoft.com/office/drawing/2014/main" id="{7BE666F0-DD4B-EF19-B8E7-06E7F1A181A9}"/>
                  </a:ext>
                </a:extLst>
              </p:cNvPr>
              <p:cNvSpPr/>
              <p:nvPr/>
            </p:nvSpPr>
            <p:spPr>
              <a:xfrm>
                <a:off x="5346801" y="1729353"/>
                <a:ext cx="763055" cy="892630"/>
              </a:xfrm>
              <a:prstGeom prst="rightArrow">
                <a:avLst>
                  <a:gd name="adj1" fmla="val 60000"/>
                  <a:gd name="adj2" fmla="val 50000"/>
                </a:avLst>
              </a:prstGeom>
            </p:spPr>
            <p:style>
              <a:lnRef idx="0">
                <a:schemeClr val="dk1">
                  <a:tint val="60000"/>
                  <a:hueOff val="0"/>
                  <a:satOff val="0"/>
                  <a:lumOff val="0"/>
                  <a:alphaOff val="0"/>
                </a:schemeClr>
              </a:lnRef>
              <a:fillRef idx="1">
                <a:schemeClr val="dk1">
                  <a:tint val="60000"/>
                  <a:hueOff val="0"/>
                  <a:satOff val="0"/>
                  <a:lumOff val="0"/>
                  <a:alphaOff val="0"/>
                </a:schemeClr>
              </a:fillRef>
              <a:effectRef idx="0">
                <a:schemeClr val="dk1">
                  <a:tint val="60000"/>
                  <a:hueOff val="0"/>
                  <a:satOff val="0"/>
                  <a:lumOff val="0"/>
                  <a:alphaOff val="0"/>
                </a:schemeClr>
              </a:effectRef>
              <a:fontRef idx="minor">
                <a:schemeClr val="dk1">
                  <a:hueOff val="0"/>
                  <a:satOff val="0"/>
                  <a:lumOff val="0"/>
                  <a:alphaOff val="0"/>
                </a:schemeClr>
              </a:fontRef>
            </p:style>
            <p:txBody>
              <a:bodyPr/>
              <a:lstStyle/>
              <a:p>
                <a:endParaRPr lang="ja-JP" altLang="en-US"/>
              </a:p>
            </p:txBody>
          </p:sp>
          <p:sp>
            <p:nvSpPr>
              <p:cNvPr id="53" name="矢印: 右 4">
                <a:extLst>
                  <a:ext uri="{FF2B5EF4-FFF2-40B4-BE49-F238E27FC236}">
                    <a16:creationId xmlns:a16="http://schemas.microsoft.com/office/drawing/2014/main" id="{6F0CFB25-B30F-9A22-1EBE-5E4AFFF60261}"/>
                  </a:ext>
                </a:extLst>
              </p:cNvPr>
              <p:cNvSpPr txBox="1"/>
              <p:nvPr/>
            </p:nvSpPr>
            <p:spPr>
              <a:xfrm>
                <a:off x="5346801" y="1907879"/>
                <a:ext cx="534139" cy="53557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kumimoji="1" lang="ja-JP" altLang="en-US" sz="2700" b="1" kern="1200"/>
              </a:p>
            </p:txBody>
          </p:sp>
        </p:grpSp>
        <p:sp>
          <p:nvSpPr>
            <p:cNvPr id="47" name="楕円 46">
              <a:extLst>
                <a:ext uri="{FF2B5EF4-FFF2-40B4-BE49-F238E27FC236}">
                  <a16:creationId xmlns:a16="http://schemas.microsoft.com/office/drawing/2014/main" id="{34D9C40B-4219-31F7-3F7E-B5100972B1DB}"/>
                </a:ext>
              </a:extLst>
            </p:cNvPr>
            <p:cNvSpPr/>
            <p:nvPr/>
          </p:nvSpPr>
          <p:spPr>
            <a:xfrm>
              <a:off x="2898852" y="5238794"/>
              <a:ext cx="1504812" cy="768460"/>
            </a:xfrm>
            <a:custGeom>
              <a:avLst/>
              <a:gdLst>
                <a:gd name="connsiteX0" fmla="*/ 0 w 1504812"/>
                <a:gd name="connsiteY0" fmla="*/ 384230 h 768460"/>
                <a:gd name="connsiteX1" fmla="*/ 752406 w 1504812"/>
                <a:gd name="connsiteY1" fmla="*/ 0 h 768460"/>
                <a:gd name="connsiteX2" fmla="*/ 1504812 w 1504812"/>
                <a:gd name="connsiteY2" fmla="*/ 384230 h 768460"/>
                <a:gd name="connsiteX3" fmla="*/ 752406 w 1504812"/>
                <a:gd name="connsiteY3" fmla="*/ 768460 h 768460"/>
                <a:gd name="connsiteX4" fmla="*/ 0 w 1504812"/>
                <a:gd name="connsiteY4" fmla="*/ 384230 h 768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812" h="768460" extrusionOk="0">
                  <a:moveTo>
                    <a:pt x="0" y="384230"/>
                  </a:moveTo>
                  <a:cubicBezTo>
                    <a:pt x="-7834" y="228285"/>
                    <a:pt x="365482" y="27257"/>
                    <a:pt x="752406" y="0"/>
                  </a:cubicBezTo>
                  <a:cubicBezTo>
                    <a:pt x="1179155" y="-22196"/>
                    <a:pt x="1498234" y="185507"/>
                    <a:pt x="1504812" y="384230"/>
                  </a:cubicBezTo>
                  <a:cubicBezTo>
                    <a:pt x="1518718" y="625386"/>
                    <a:pt x="1168663" y="817429"/>
                    <a:pt x="752406" y="768460"/>
                  </a:cubicBezTo>
                  <a:cubicBezTo>
                    <a:pt x="314060" y="763474"/>
                    <a:pt x="-23103" y="578703"/>
                    <a:pt x="0" y="384230"/>
                  </a:cubicBezTo>
                  <a:close/>
                </a:path>
              </a:pathLst>
            </a:custGeom>
            <a:noFill/>
            <a:ln w="127000" cmpd="sng">
              <a:solidFill>
                <a:schemeClr val="accent1"/>
              </a:solidFill>
              <a:extLst>
                <a:ext uri="{C807C97D-BFC1-408E-A445-0C87EB9F89A2}">
                  <ask:lineSketchStyleProps xmlns:ask="http://schemas.microsoft.com/office/drawing/2018/sketchyshapes" sd="437392774">
                    <a:prstGeom prst="ellipse">
                      <a:avLst/>
                    </a:pr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92482493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a:extLst>
              <a:ext uri="{FF2B5EF4-FFF2-40B4-BE49-F238E27FC236}">
                <a16:creationId xmlns:a16="http://schemas.microsoft.com/office/drawing/2014/main" id="{D79D87FB-E900-0363-9646-4130357F8710}"/>
              </a:ext>
            </a:extLst>
          </p:cNvPr>
          <p:cNvSpPr>
            <a:spLocks noGrp="1"/>
          </p:cNvSpPr>
          <p:nvPr>
            <p:ph type="ftr" sz="quarter" idx="11"/>
          </p:nvPr>
        </p:nvSpPr>
        <p:spPr/>
        <p:txBody>
          <a:bodyPr/>
          <a:lstStyle/>
          <a:p>
            <a:r>
              <a:rPr kumimoji="1" lang="en-US" altLang="ja-JP" dirty="0"/>
              <a:t>3. </a:t>
            </a:r>
            <a:r>
              <a:rPr kumimoji="1" lang="ja-JP" altLang="en-US" dirty="0"/>
              <a:t>検証結果</a:t>
            </a:r>
          </a:p>
        </p:txBody>
      </p:sp>
      <p:sp>
        <p:nvSpPr>
          <p:cNvPr id="6" name="スライド番号プレースホルダー 5">
            <a:extLst>
              <a:ext uri="{FF2B5EF4-FFF2-40B4-BE49-F238E27FC236}">
                <a16:creationId xmlns:a16="http://schemas.microsoft.com/office/drawing/2014/main" id="{7B801B3C-7C3A-D4A4-C416-4DCEB5458968}"/>
              </a:ext>
            </a:extLst>
          </p:cNvPr>
          <p:cNvSpPr>
            <a:spLocks noGrp="1"/>
          </p:cNvSpPr>
          <p:nvPr>
            <p:ph type="sldNum" sz="quarter" idx="12"/>
          </p:nvPr>
        </p:nvSpPr>
        <p:spPr/>
        <p:txBody>
          <a:bodyPr/>
          <a:lstStyle/>
          <a:p>
            <a:r>
              <a:rPr kumimoji="1" lang="en-US" altLang="ja-JP" dirty="0"/>
              <a:t>17</a:t>
            </a:r>
            <a:endParaRPr kumimoji="1" lang="ja-JP" altLang="en-US" dirty="0"/>
          </a:p>
        </p:txBody>
      </p:sp>
      <p:sp>
        <p:nvSpPr>
          <p:cNvPr id="2" name="タイトル 1">
            <a:extLst>
              <a:ext uri="{FF2B5EF4-FFF2-40B4-BE49-F238E27FC236}">
                <a16:creationId xmlns:a16="http://schemas.microsoft.com/office/drawing/2014/main" id="{6CE313CE-2E40-D173-70A8-0BE8F4EA7B43}"/>
              </a:ext>
            </a:extLst>
          </p:cNvPr>
          <p:cNvSpPr>
            <a:spLocks noGrp="1"/>
          </p:cNvSpPr>
          <p:nvPr>
            <p:ph type="title"/>
          </p:nvPr>
        </p:nvSpPr>
        <p:spPr/>
        <p:txBody>
          <a:bodyPr/>
          <a:lstStyle/>
          <a:p>
            <a:r>
              <a:rPr kumimoji="1" lang="ja-JP" altLang="en-US" dirty="0"/>
              <a:t>成果物紹介　ログイン情報登録</a:t>
            </a:r>
          </a:p>
        </p:txBody>
      </p:sp>
      <p:grpSp>
        <p:nvGrpSpPr>
          <p:cNvPr id="73" name="グループ化 72">
            <a:extLst>
              <a:ext uri="{FF2B5EF4-FFF2-40B4-BE49-F238E27FC236}">
                <a16:creationId xmlns:a16="http://schemas.microsoft.com/office/drawing/2014/main" id="{A107EE81-E8D7-BB1C-925C-B19ABAABBC33}"/>
              </a:ext>
            </a:extLst>
          </p:cNvPr>
          <p:cNvGrpSpPr/>
          <p:nvPr/>
        </p:nvGrpSpPr>
        <p:grpSpPr>
          <a:xfrm>
            <a:off x="-7897114" y="2109772"/>
            <a:ext cx="29161748" cy="4513533"/>
            <a:chOff x="1818386" y="2109772"/>
            <a:chExt cx="29161748" cy="4513533"/>
          </a:xfrm>
        </p:grpSpPr>
        <p:sp>
          <p:nvSpPr>
            <p:cNvPr id="74" name="テキスト ボックス 73">
              <a:extLst>
                <a:ext uri="{FF2B5EF4-FFF2-40B4-BE49-F238E27FC236}">
                  <a16:creationId xmlns:a16="http://schemas.microsoft.com/office/drawing/2014/main" id="{C4E0611E-98A0-5ACB-5B3B-5BA439E72552}"/>
                </a:ext>
              </a:extLst>
            </p:cNvPr>
            <p:cNvSpPr txBox="1"/>
            <p:nvPr/>
          </p:nvSpPr>
          <p:spPr>
            <a:xfrm>
              <a:off x="2533003" y="6007254"/>
              <a:ext cx="2236510" cy="584775"/>
            </a:xfrm>
            <a:prstGeom prst="rect">
              <a:avLst/>
            </a:prstGeom>
            <a:noFill/>
          </p:spPr>
          <p:txBody>
            <a:bodyPr wrap="none" rtlCol="0">
              <a:spAutoFit/>
            </a:bodyPr>
            <a:lstStyle/>
            <a:p>
              <a:pPr algn="ctr"/>
              <a:r>
                <a:rPr lang="ja-JP" altLang="en-US" sz="3200" b="1" dirty="0"/>
                <a:t>メイン画面</a:t>
              </a:r>
              <a:endParaRPr kumimoji="1" lang="ja-JP" altLang="en-US" sz="3200" b="1" dirty="0"/>
            </a:p>
          </p:txBody>
        </p:sp>
        <p:sp>
          <p:nvSpPr>
            <p:cNvPr id="75" name="テキスト ボックス 74">
              <a:extLst>
                <a:ext uri="{FF2B5EF4-FFF2-40B4-BE49-F238E27FC236}">
                  <a16:creationId xmlns:a16="http://schemas.microsoft.com/office/drawing/2014/main" id="{14B5F97B-F130-CF24-A807-9D221FE5125C}"/>
                </a:ext>
              </a:extLst>
            </p:cNvPr>
            <p:cNvSpPr txBox="1"/>
            <p:nvPr/>
          </p:nvSpPr>
          <p:spPr>
            <a:xfrm>
              <a:off x="7681847" y="6007254"/>
              <a:ext cx="1826141" cy="584775"/>
            </a:xfrm>
            <a:prstGeom prst="rect">
              <a:avLst/>
            </a:prstGeom>
            <a:noFill/>
          </p:spPr>
          <p:txBody>
            <a:bodyPr wrap="none" rtlCol="0">
              <a:spAutoFit/>
            </a:bodyPr>
            <a:lstStyle/>
            <a:p>
              <a:pPr algn="ctr"/>
              <a:r>
                <a:rPr lang="ja-JP" altLang="en-US" sz="3200" b="1" dirty="0"/>
                <a:t>サブ画面</a:t>
              </a:r>
              <a:endParaRPr kumimoji="1" lang="ja-JP" altLang="en-US" sz="3200" b="1" dirty="0"/>
            </a:p>
          </p:txBody>
        </p:sp>
        <p:pic>
          <p:nvPicPr>
            <p:cNvPr id="76" name="図 75">
              <a:extLst>
                <a:ext uri="{FF2B5EF4-FFF2-40B4-BE49-F238E27FC236}">
                  <a16:creationId xmlns:a16="http://schemas.microsoft.com/office/drawing/2014/main" id="{30CD19C5-1BFA-2861-37C0-60E67BD55179}"/>
                </a:ext>
              </a:extLst>
            </p:cNvPr>
            <p:cNvPicPr>
              <a:picLocks noChangeAspect="1"/>
            </p:cNvPicPr>
            <p:nvPr/>
          </p:nvPicPr>
          <p:blipFill>
            <a:blip r:embed="rId3"/>
            <a:stretch>
              <a:fillRect/>
            </a:stretch>
          </p:blipFill>
          <p:spPr>
            <a:xfrm>
              <a:off x="15537987" y="2945916"/>
              <a:ext cx="5141178" cy="2111040"/>
            </a:xfrm>
            <a:prstGeom prst="rect">
              <a:avLst/>
            </a:prstGeom>
          </p:spPr>
        </p:pic>
        <p:pic>
          <p:nvPicPr>
            <p:cNvPr id="77" name="図 76">
              <a:extLst>
                <a:ext uri="{FF2B5EF4-FFF2-40B4-BE49-F238E27FC236}">
                  <a16:creationId xmlns:a16="http://schemas.microsoft.com/office/drawing/2014/main" id="{940B8142-275D-D9E8-B1FC-478F7ADDF293}"/>
                </a:ext>
              </a:extLst>
            </p:cNvPr>
            <p:cNvPicPr>
              <a:picLocks noChangeAspect="1"/>
            </p:cNvPicPr>
            <p:nvPr/>
          </p:nvPicPr>
          <p:blipFill>
            <a:blip r:embed="rId4"/>
            <a:stretch>
              <a:fillRect/>
            </a:stretch>
          </p:blipFill>
          <p:spPr>
            <a:xfrm>
              <a:off x="21944427" y="2945916"/>
              <a:ext cx="5141178" cy="2111040"/>
            </a:xfrm>
            <a:prstGeom prst="rect">
              <a:avLst/>
            </a:prstGeom>
          </p:spPr>
        </p:pic>
        <p:pic>
          <p:nvPicPr>
            <p:cNvPr id="78" name="図 77">
              <a:extLst>
                <a:ext uri="{FF2B5EF4-FFF2-40B4-BE49-F238E27FC236}">
                  <a16:creationId xmlns:a16="http://schemas.microsoft.com/office/drawing/2014/main" id="{2BCF9518-CFCC-4929-FA15-D95234800E75}"/>
                </a:ext>
              </a:extLst>
            </p:cNvPr>
            <p:cNvPicPr>
              <a:picLocks noChangeAspect="1"/>
            </p:cNvPicPr>
            <p:nvPr/>
          </p:nvPicPr>
          <p:blipFill>
            <a:blip r:embed="rId5"/>
            <a:stretch>
              <a:fillRect/>
            </a:stretch>
          </p:blipFill>
          <p:spPr>
            <a:xfrm>
              <a:off x="11312491" y="2109772"/>
              <a:ext cx="2960178" cy="3783329"/>
            </a:xfrm>
            <a:prstGeom prst="rect">
              <a:avLst/>
            </a:prstGeom>
          </p:spPr>
        </p:pic>
        <p:sp>
          <p:nvSpPr>
            <p:cNvPr id="79" name="楕円 78">
              <a:extLst>
                <a:ext uri="{FF2B5EF4-FFF2-40B4-BE49-F238E27FC236}">
                  <a16:creationId xmlns:a16="http://schemas.microsoft.com/office/drawing/2014/main" id="{4CC9FE0E-79CF-B940-E636-DCC42EA77C76}"/>
                </a:ext>
              </a:extLst>
            </p:cNvPr>
            <p:cNvSpPr/>
            <p:nvPr/>
          </p:nvSpPr>
          <p:spPr>
            <a:xfrm>
              <a:off x="12040174" y="5270070"/>
              <a:ext cx="1504812" cy="768460"/>
            </a:xfrm>
            <a:custGeom>
              <a:avLst/>
              <a:gdLst>
                <a:gd name="connsiteX0" fmla="*/ 0 w 1504812"/>
                <a:gd name="connsiteY0" fmla="*/ 384230 h 768460"/>
                <a:gd name="connsiteX1" fmla="*/ 752406 w 1504812"/>
                <a:gd name="connsiteY1" fmla="*/ 0 h 768460"/>
                <a:gd name="connsiteX2" fmla="*/ 1504812 w 1504812"/>
                <a:gd name="connsiteY2" fmla="*/ 384230 h 768460"/>
                <a:gd name="connsiteX3" fmla="*/ 752406 w 1504812"/>
                <a:gd name="connsiteY3" fmla="*/ 768460 h 768460"/>
                <a:gd name="connsiteX4" fmla="*/ 0 w 1504812"/>
                <a:gd name="connsiteY4" fmla="*/ 384230 h 768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812" h="768460" extrusionOk="0">
                  <a:moveTo>
                    <a:pt x="0" y="384230"/>
                  </a:moveTo>
                  <a:cubicBezTo>
                    <a:pt x="-7834" y="228285"/>
                    <a:pt x="365482" y="27257"/>
                    <a:pt x="752406" y="0"/>
                  </a:cubicBezTo>
                  <a:cubicBezTo>
                    <a:pt x="1179155" y="-22196"/>
                    <a:pt x="1498234" y="185507"/>
                    <a:pt x="1504812" y="384230"/>
                  </a:cubicBezTo>
                  <a:cubicBezTo>
                    <a:pt x="1518718" y="625386"/>
                    <a:pt x="1168663" y="817429"/>
                    <a:pt x="752406" y="768460"/>
                  </a:cubicBezTo>
                  <a:cubicBezTo>
                    <a:pt x="314060" y="763474"/>
                    <a:pt x="-23103" y="578703"/>
                    <a:pt x="0" y="384230"/>
                  </a:cubicBezTo>
                  <a:close/>
                </a:path>
              </a:pathLst>
            </a:custGeom>
            <a:noFill/>
            <a:ln w="127000" cmpd="sng">
              <a:solidFill>
                <a:schemeClr val="accent1"/>
              </a:solidFill>
              <a:extLst>
                <a:ext uri="{C807C97D-BFC1-408E-A445-0C87EB9F89A2}">
                  <ask:lineSketchStyleProps xmlns:ask="http://schemas.microsoft.com/office/drawing/2018/sketchyshapes" sd="437392774">
                    <a:prstGeom prst="ellipse">
                      <a:avLst/>
                    </a:pr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テキスト ボックス 79">
              <a:extLst>
                <a:ext uri="{FF2B5EF4-FFF2-40B4-BE49-F238E27FC236}">
                  <a16:creationId xmlns:a16="http://schemas.microsoft.com/office/drawing/2014/main" id="{4C3E798F-CC37-87C3-9D35-8D9961972274}"/>
                </a:ext>
              </a:extLst>
            </p:cNvPr>
            <p:cNvSpPr txBox="1"/>
            <p:nvPr/>
          </p:nvSpPr>
          <p:spPr>
            <a:xfrm>
              <a:off x="11879509" y="6038530"/>
              <a:ext cx="1826141" cy="584775"/>
            </a:xfrm>
            <a:prstGeom prst="rect">
              <a:avLst/>
            </a:prstGeom>
            <a:noFill/>
          </p:spPr>
          <p:txBody>
            <a:bodyPr wrap="none" rtlCol="0">
              <a:spAutoFit/>
            </a:bodyPr>
            <a:lstStyle/>
            <a:p>
              <a:pPr algn="ctr"/>
              <a:r>
                <a:rPr lang="ja-JP" altLang="en-US" sz="3200" b="1" dirty="0"/>
                <a:t>サブ画面</a:t>
              </a:r>
              <a:endParaRPr kumimoji="1" lang="ja-JP" altLang="en-US" sz="3200" b="1" dirty="0"/>
            </a:p>
          </p:txBody>
        </p:sp>
        <p:grpSp>
          <p:nvGrpSpPr>
            <p:cNvPr id="81" name="グループ化 80">
              <a:extLst>
                <a:ext uri="{FF2B5EF4-FFF2-40B4-BE49-F238E27FC236}">
                  <a16:creationId xmlns:a16="http://schemas.microsoft.com/office/drawing/2014/main" id="{9FFBF74F-22EE-2D5C-BC4C-59947E2D0BC8}"/>
                </a:ext>
              </a:extLst>
            </p:cNvPr>
            <p:cNvGrpSpPr/>
            <p:nvPr/>
          </p:nvGrpSpPr>
          <p:grpSpPr>
            <a:xfrm>
              <a:off x="14521308" y="3633722"/>
              <a:ext cx="768040" cy="735429"/>
              <a:chOff x="5346801" y="1729353"/>
              <a:chExt cx="763055" cy="892630"/>
            </a:xfrm>
          </p:grpSpPr>
          <p:sp>
            <p:nvSpPr>
              <p:cNvPr id="101" name="矢印: 右 100">
                <a:extLst>
                  <a:ext uri="{FF2B5EF4-FFF2-40B4-BE49-F238E27FC236}">
                    <a16:creationId xmlns:a16="http://schemas.microsoft.com/office/drawing/2014/main" id="{27FB0907-4C17-90D0-5194-6B7E631ED654}"/>
                  </a:ext>
                </a:extLst>
              </p:cNvPr>
              <p:cNvSpPr/>
              <p:nvPr/>
            </p:nvSpPr>
            <p:spPr>
              <a:xfrm>
                <a:off x="5346801" y="1729353"/>
                <a:ext cx="763055" cy="892630"/>
              </a:xfrm>
              <a:prstGeom prst="rightArrow">
                <a:avLst>
                  <a:gd name="adj1" fmla="val 60000"/>
                  <a:gd name="adj2" fmla="val 50000"/>
                </a:avLst>
              </a:prstGeom>
            </p:spPr>
            <p:style>
              <a:lnRef idx="0">
                <a:schemeClr val="dk1">
                  <a:tint val="60000"/>
                  <a:hueOff val="0"/>
                  <a:satOff val="0"/>
                  <a:lumOff val="0"/>
                  <a:alphaOff val="0"/>
                </a:schemeClr>
              </a:lnRef>
              <a:fillRef idx="1">
                <a:schemeClr val="dk1">
                  <a:tint val="60000"/>
                  <a:hueOff val="0"/>
                  <a:satOff val="0"/>
                  <a:lumOff val="0"/>
                  <a:alphaOff val="0"/>
                </a:schemeClr>
              </a:fillRef>
              <a:effectRef idx="0">
                <a:schemeClr val="dk1">
                  <a:tint val="60000"/>
                  <a:hueOff val="0"/>
                  <a:satOff val="0"/>
                  <a:lumOff val="0"/>
                  <a:alphaOff val="0"/>
                </a:schemeClr>
              </a:effectRef>
              <a:fontRef idx="minor">
                <a:schemeClr val="dk1">
                  <a:hueOff val="0"/>
                  <a:satOff val="0"/>
                  <a:lumOff val="0"/>
                  <a:alphaOff val="0"/>
                </a:schemeClr>
              </a:fontRef>
            </p:style>
            <p:txBody>
              <a:bodyPr/>
              <a:lstStyle/>
              <a:p>
                <a:endParaRPr lang="ja-JP" altLang="en-US"/>
              </a:p>
            </p:txBody>
          </p:sp>
          <p:sp>
            <p:nvSpPr>
              <p:cNvPr id="102" name="矢印: 右 4">
                <a:extLst>
                  <a:ext uri="{FF2B5EF4-FFF2-40B4-BE49-F238E27FC236}">
                    <a16:creationId xmlns:a16="http://schemas.microsoft.com/office/drawing/2014/main" id="{90D45F8C-FF26-07DC-841E-F7B6708FE4E0}"/>
                  </a:ext>
                </a:extLst>
              </p:cNvPr>
              <p:cNvSpPr txBox="1"/>
              <p:nvPr/>
            </p:nvSpPr>
            <p:spPr>
              <a:xfrm>
                <a:off x="5346801" y="1907879"/>
                <a:ext cx="534139" cy="53557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kumimoji="1" lang="ja-JP" altLang="en-US" sz="2700" b="1" kern="1200"/>
              </a:p>
            </p:txBody>
          </p:sp>
        </p:grpSp>
        <p:grpSp>
          <p:nvGrpSpPr>
            <p:cNvPr id="82" name="グループ化 81">
              <a:extLst>
                <a:ext uri="{FF2B5EF4-FFF2-40B4-BE49-F238E27FC236}">
                  <a16:creationId xmlns:a16="http://schemas.microsoft.com/office/drawing/2014/main" id="{01C8864A-78F9-0468-A236-13D369B84E2F}"/>
                </a:ext>
              </a:extLst>
            </p:cNvPr>
            <p:cNvGrpSpPr/>
            <p:nvPr/>
          </p:nvGrpSpPr>
          <p:grpSpPr>
            <a:xfrm>
              <a:off x="20927776" y="3633722"/>
              <a:ext cx="768040" cy="735429"/>
              <a:chOff x="5346801" y="1729353"/>
              <a:chExt cx="763055" cy="892630"/>
            </a:xfrm>
          </p:grpSpPr>
          <p:sp>
            <p:nvSpPr>
              <p:cNvPr id="99" name="矢印: 右 98">
                <a:extLst>
                  <a:ext uri="{FF2B5EF4-FFF2-40B4-BE49-F238E27FC236}">
                    <a16:creationId xmlns:a16="http://schemas.microsoft.com/office/drawing/2014/main" id="{BD062A3B-C282-FFF5-1B34-5E5FBFA7FDFA}"/>
                  </a:ext>
                </a:extLst>
              </p:cNvPr>
              <p:cNvSpPr/>
              <p:nvPr/>
            </p:nvSpPr>
            <p:spPr>
              <a:xfrm>
                <a:off x="5346801" y="1729353"/>
                <a:ext cx="763055" cy="892630"/>
              </a:xfrm>
              <a:prstGeom prst="rightArrow">
                <a:avLst>
                  <a:gd name="adj1" fmla="val 60000"/>
                  <a:gd name="adj2" fmla="val 50000"/>
                </a:avLst>
              </a:prstGeom>
            </p:spPr>
            <p:style>
              <a:lnRef idx="0">
                <a:schemeClr val="dk1">
                  <a:tint val="60000"/>
                  <a:hueOff val="0"/>
                  <a:satOff val="0"/>
                  <a:lumOff val="0"/>
                  <a:alphaOff val="0"/>
                </a:schemeClr>
              </a:lnRef>
              <a:fillRef idx="1">
                <a:schemeClr val="dk1">
                  <a:tint val="60000"/>
                  <a:hueOff val="0"/>
                  <a:satOff val="0"/>
                  <a:lumOff val="0"/>
                  <a:alphaOff val="0"/>
                </a:schemeClr>
              </a:fillRef>
              <a:effectRef idx="0">
                <a:schemeClr val="dk1">
                  <a:tint val="60000"/>
                  <a:hueOff val="0"/>
                  <a:satOff val="0"/>
                  <a:lumOff val="0"/>
                  <a:alphaOff val="0"/>
                </a:schemeClr>
              </a:effectRef>
              <a:fontRef idx="minor">
                <a:schemeClr val="dk1">
                  <a:hueOff val="0"/>
                  <a:satOff val="0"/>
                  <a:lumOff val="0"/>
                  <a:alphaOff val="0"/>
                </a:schemeClr>
              </a:fontRef>
            </p:style>
            <p:txBody>
              <a:bodyPr/>
              <a:lstStyle/>
              <a:p>
                <a:endParaRPr lang="ja-JP" altLang="en-US"/>
              </a:p>
            </p:txBody>
          </p:sp>
          <p:sp>
            <p:nvSpPr>
              <p:cNvPr id="100" name="矢印: 右 4">
                <a:extLst>
                  <a:ext uri="{FF2B5EF4-FFF2-40B4-BE49-F238E27FC236}">
                    <a16:creationId xmlns:a16="http://schemas.microsoft.com/office/drawing/2014/main" id="{BB463B43-5DE7-FD4A-9F6B-E01B254516B1}"/>
                  </a:ext>
                </a:extLst>
              </p:cNvPr>
              <p:cNvSpPr txBox="1"/>
              <p:nvPr/>
            </p:nvSpPr>
            <p:spPr>
              <a:xfrm>
                <a:off x="5346801" y="1907879"/>
                <a:ext cx="534139" cy="53557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kumimoji="1" lang="ja-JP" altLang="en-US" sz="2700" b="1" kern="1200"/>
              </a:p>
            </p:txBody>
          </p:sp>
        </p:grpSp>
        <p:pic>
          <p:nvPicPr>
            <p:cNvPr id="83" name="図 82">
              <a:extLst>
                <a:ext uri="{FF2B5EF4-FFF2-40B4-BE49-F238E27FC236}">
                  <a16:creationId xmlns:a16="http://schemas.microsoft.com/office/drawing/2014/main" id="{A5327FEC-29E3-B275-2BE8-8904E75AB448}"/>
                </a:ext>
              </a:extLst>
            </p:cNvPr>
            <p:cNvPicPr>
              <a:picLocks noChangeAspect="1"/>
            </p:cNvPicPr>
            <p:nvPr/>
          </p:nvPicPr>
          <p:blipFill>
            <a:blip r:embed="rId6"/>
            <a:stretch>
              <a:fillRect/>
            </a:stretch>
          </p:blipFill>
          <p:spPr>
            <a:xfrm>
              <a:off x="28350867" y="3011134"/>
              <a:ext cx="2629267" cy="1991003"/>
            </a:xfrm>
            <a:prstGeom prst="rect">
              <a:avLst/>
            </a:prstGeom>
          </p:spPr>
        </p:pic>
        <p:grpSp>
          <p:nvGrpSpPr>
            <p:cNvPr id="84" name="グループ化 83">
              <a:extLst>
                <a:ext uri="{FF2B5EF4-FFF2-40B4-BE49-F238E27FC236}">
                  <a16:creationId xmlns:a16="http://schemas.microsoft.com/office/drawing/2014/main" id="{FAC4D4B7-D9CC-58EE-225D-9A8D7F5ECD8E}"/>
                </a:ext>
              </a:extLst>
            </p:cNvPr>
            <p:cNvGrpSpPr/>
            <p:nvPr/>
          </p:nvGrpSpPr>
          <p:grpSpPr>
            <a:xfrm>
              <a:off x="27334216" y="3633722"/>
              <a:ext cx="768040" cy="735429"/>
              <a:chOff x="5346801" y="1729353"/>
              <a:chExt cx="763055" cy="892630"/>
            </a:xfrm>
          </p:grpSpPr>
          <p:sp>
            <p:nvSpPr>
              <p:cNvPr id="97" name="矢印: 右 96">
                <a:extLst>
                  <a:ext uri="{FF2B5EF4-FFF2-40B4-BE49-F238E27FC236}">
                    <a16:creationId xmlns:a16="http://schemas.microsoft.com/office/drawing/2014/main" id="{2E5DD115-E97A-BBDC-AF0B-B6CE926DF60C}"/>
                  </a:ext>
                </a:extLst>
              </p:cNvPr>
              <p:cNvSpPr/>
              <p:nvPr/>
            </p:nvSpPr>
            <p:spPr>
              <a:xfrm>
                <a:off x="5346801" y="1729353"/>
                <a:ext cx="763055" cy="892630"/>
              </a:xfrm>
              <a:prstGeom prst="rightArrow">
                <a:avLst>
                  <a:gd name="adj1" fmla="val 60000"/>
                  <a:gd name="adj2" fmla="val 50000"/>
                </a:avLst>
              </a:prstGeom>
            </p:spPr>
            <p:style>
              <a:lnRef idx="0">
                <a:schemeClr val="dk1">
                  <a:tint val="60000"/>
                  <a:hueOff val="0"/>
                  <a:satOff val="0"/>
                  <a:lumOff val="0"/>
                  <a:alphaOff val="0"/>
                </a:schemeClr>
              </a:lnRef>
              <a:fillRef idx="1">
                <a:schemeClr val="dk1">
                  <a:tint val="60000"/>
                  <a:hueOff val="0"/>
                  <a:satOff val="0"/>
                  <a:lumOff val="0"/>
                  <a:alphaOff val="0"/>
                </a:schemeClr>
              </a:fillRef>
              <a:effectRef idx="0">
                <a:schemeClr val="dk1">
                  <a:tint val="60000"/>
                  <a:hueOff val="0"/>
                  <a:satOff val="0"/>
                  <a:lumOff val="0"/>
                  <a:alphaOff val="0"/>
                </a:schemeClr>
              </a:effectRef>
              <a:fontRef idx="minor">
                <a:schemeClr val="dk1">
                  <a:hueOff val="0"/>
                  <a:satOff val="0"/>
                  <a:lumOff val="0"/>
                  <a:alphaOff val="0"/>
                </a:schemeClr>
              </a:fontRef>
            </p:style>
            <p:txBody>
              <a:bodyPr/>
              <a:lstStyle/>
              <a:p>
                <a:endParaRPr lang="ja-JP" altLang="en-US"/>
              </a:p>
            </p:txBody>
          </p:sp>
          <p:sp>
            <p:nvSpPr>
              <p:cNvPr id="98" name="矢印: 右 4">
                <a:extLst>
                  <a:ext uri="{FF2B5EF4-FFF2-40B4-BE49-F238E27FC236}">
                    <a16:creationId xmlns:a16="http://schemas.microsoft.com/office/drawing/2014/main" id="{9DECD65A-DD1A-53AD-DB80-DDD158776E50}"/>
                  </a:ext>
                </a:extLst>
              </p:cNvPr>
              <p:cNvSpPr txBox="1"/>
              <p:nvPr/>
            </p:nvSpPr>
            <p:spPr>
              <a:xfrm>
                <a:off x="5346801" y="1907879"/>
                <a:ext cx="534139" cy="53557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kumimoji="1" lang="ja-JP" altLang="en-US" sz="2700" b="1" kern="1200"/>
              </a:p>
            </p:txBody>
          </p:sp>
        </p:grpSp>
        <p:sp>
          <p:nvSpPr>
            <p:cNvPr id="85" name="テキスト ボックス 84">
              <a:extLst>
                <a:ext uri="{FF2B5EF4-FFF2-40B4-BE49-F238E27FC236}">
                  <a16:creationId xmlns:a16="http://schemas.microsoft.com/office/drawing/2014/main" id="{304542EF-943D-4CE3-AFA5-442498F661BE}"/>
                </a:ext>
              </a:extLst>
            </p:cNvPr>
            <p:cNvSpPr txBox="1"/>
            <p:nvPr/>
          </p:nvSpPr>
          <p:spPr>
            <a:xfrm>
              <a:off x="28918341" y="5275269"/>
              <a:ext cx="1494320" cy="584775"/>
            </a:xfrm>
            <a:prstGeom prst="rect">
              <a:avLst/>
            </a:prstGeom>
            <a:noFill/>
          </p:spPr>
          <p:txBody>
            <a:bodyPr wrap="none" rtlCol="0">
              <a:spAutoFit/>
            </a:bodyPr>
            <a:lstStyle/>
            <a:p>
              <a:pPr algn="ctr"/>
              <a:r>
                <a:rPr lang="en-US" altLang="ja-JP" sz="3200" b="1" dirty="0"/>
                <a:t>d</a:t>
              </a:r>
              <a:r>
                <a:rPr kumimoji="1" lang="en-US" altLang="ja-JP" sz="3200" b="1" dirty="0"/>
                <a:t>atas/</a:t>
              </a:r>
              <a:endParaRPr kumimoji="1" lang="ja-JP" altLang="en-US" sz="3200" b="1" dirty="0"/>
            </a:p>
          </p:txBody>
        </p:sp>
        <p:sp>
          <p:nvSpPr>
            <p:cNvPr id="86" name="テキスト ボックス 85">
              <a:extLst>
                <a:ext uri="{FF2B5EF4-FFF2-40B4-BE49-F238E27FC236}">
                  <a16:creationId xmlns:a16="http://schemas.microsoft.com/office/drawing/2014/main" id="{79C9A16F-8ED1-3821-AEC7-BE48FFFBC5E3}"/>
                </a:ext>
              </a:extLst>
            </p:cNvPr>
            <p:cNvSpPr txBox="1"/>
            <p:nvPr/>
          </p:nvSpPr>
          <p:spPr>
            <a:xfrm>
              <a:off x="16169585" y="5270069"/>
              <a:ext cx="3877986" cy="584775"/>
            </a:xfrm>
            <a:prstGeom prst="rect">
              <a:avLst/>
            </a:prstGeom>
            <a:noFill/>
          </p:spPr>
          <p:txBody>
            <a:bodyPr wrap="none" rtlCol="0">
              <a:spAutoFit/>
            </a:bodyPr>
            <a:lstStyle/>
            <a:p>
              <a:pPr algn="ctr"/>
              <a:r>
                <a:rPr lang="ja-JP" altLang="en-US" sz="3200" b="1" dirty="0"/>
                <a:t>保存確認メッセージ</a:t>
              </a:r>
              <a:endParaRPr kumimoji="1" lang="ja-JP" altLang="en-US" sz="3200" b="1" dirty="0"/>
            </a:p>
          </p:txBody>
        </p:sp>
        <p:sp>
          <p:nvSpPr>
            <p:cNvPr id="87" name="テキスト ボックス 86">
              <a:extLst>
                <a:ext uri="{FF2B5EF4-FFF2-40B4-BE49-F238E27FC236}">
                  <a16:creationId xmlns:a16="http://schemas.microsoft.com/office/drawing/2014/main" id="{6B31B0BD-2921-B29E-698C-89934CEE4165}"/>
                </a:ext>
              </a:extLst>
            </p:cNvPr>
            <p:cNvSpPr txBox="1"/>
            <p:nvPr/>
          </p:nvSpPr>
          <p:spPr>
            <a:xfrm>
              <a:off x="22576023" y="5270068"/>
              <a:ext cx="3877986" cy="584775"/>
            </a:xfrm>
            <a:prstGeom prst="rect">
              <a:avLst/>
            </a:prstGeom>
            <a:noFill/>
          </p:spPr>
          <p:txBody>
            <a:bodyPr wrap="none" rtlCol="0">
              <a:spAutoFit/>
            </a:bodyPr>
            <a:lstStyle/>
            <a:p>
              <a:pPr algn="ctr"/>
              <a:r>
                <a:rPr lang="ja-JP" altLang="en-US" sz="3200" b="1" dirty="0"/>
                <a:t>保存完了メッセージ</a:t>
              </a:r>
              <a:endParaRPr kumimoji="1" lang="ja-JP" altLang="en-US" sz="3200" b="1" dirty="0"/>
            </a:p>
          </p:txBody>
        </p:sp>
        <p:pic>
          <p:nvPicPr>
            <p:cNvPr id="88" name="図 87">
              <a:extLst>
                <a:ext uri="{FF2B5EF4-FFF2-40B4-BE49-F238E27FC236}">
                  <a16:creationId xmlns:a16="http://schemas.microsoft.com/office/drawing/2014/main" id="{30B9F234-1689-1CDB-FF68-C3F75D65970C}"/>
                </a:ext>
              </a:extLst>
            </p:cNvPr>
            <p:cNvPicPr>
              <a:picLocks noChangeAspect="1"/>
            </p:cNvPicPr>
            <p:nvPr/>
          </p:nvPicPr>
          <p:blipFill>
            <a:blip r:embed="rId7"/>
            <a:stretch>
              <a:fillRect/>
            </a:stretch>
          </p:blipFill>
          <p:spPr>
            <a:xfrm>
              <a:off x="1818386" y="2109772"/>
              <a:ext cx="3908743" cy="3783329"/>
            </a:xfrm>
            <a:prstGeom prst="rect">
              <a:avLst/>
            </a:prstGeom>
          </p:spPr>
        </p:pic>
        <p:pic>
          <p:nvPicPr>
            <p:cNvPr id="89" name="図 88">
              <a:extLst>
                <a:ext uri="{FF2B5EF4-FFF2-40B4-BE49-F238E27FC236}">
                  <a16:creationId xmlns:a16="http://schemas.microsoft.com/office/drawing/2014/main" id="{7FE7E174-0412-0156-18AC-D650480CB074}"/>
                </a:ext>
              </a:extLst>
            </p:cNvPr>
            <p:cNvPicPr>
              <a:picLocks noChangeAspect="1"/>
            </p:cNvPicPr>
            <p:nvPr/>
          </p:nvPicPr>
          <p:blipFill>
            <a:blip r:embed="rId8"/>
            <a:stretch>
              <a:fillRect/>
            </a:stretch>
          </p:blipFill>
          <p:spPr>
            <a:xfrm>
              <a:off x="7065446" y="2109772"/>
              <a:ext cx="2960178" cy="3783329"/>
            </a:xfrm>
            <a:prstGeom prst="rect">
              <a:avLst/>
            </a:prstGeom>
          </p:spPr>
        </p:pic>
        <p:grpSp>
          <p:nvGrpSpPr>
            <p:cNvPr id="90" name="グループ化 89">
              <a:extLst>
                <a:ext uri="{FF2B5EF4-FFF2-40B4-BE49-F238E27FC236}">
                  <a16:creationId xmlns:a16="http://schemas.microsoft.com/office/drawing/2014/main" id="{3190AEFF-21F4-C420-0FE6-FE5314B645C2}"/>
                </a:ext>
              </a:extLst>
            </p:cNvPr>
            <p:cNvGrpSpPr/>
            <p:nvPr/>
          </p:nvGrpSpPr>
          <p:grpSpPr>
            <a:xfrm>
              <a:off x="6027218" y="3633722"/>
              <a:ext cx="768040" cy="735429"/>
              <a:chOff x="5346801" y="1729353"/>
              <a:chExt cx="763055" cy="892630"/>
            </a:xfrm>
          </p:grpSpPr>
          <p:sp>
            <p:nvSpPr>
              <p:cNvPr id="95" name="矢印: 右 94">
                <a:extLst>
                  <a:ext uri="{FF2B5EF4-FFF2-40B4-BE49-F238E27FC236}">
                    <a16:creationId xmlns:a16="http://schemas.microsoft.com/office/drawing/2014/main" id="{63A42120-D71F-2A82-F54D-2E94B4A9FBB6}"/>
                  </a:ext>
                </a:extLst>
              </p:cNvPr>
              <p:cNvSpPr/>
              <p:nvPr/>
            </p:nvSpPr>
            <p:spPr>
              <a:xfrm>
                <a:off x="5346801" y="1729353"/>
                <a:ext cx="763055" cy="892630"/>
              </a:xfrm>
              <a:prstGeom prst="rightArrow">
                <a:avLst>
                  <a:gd name="adj1" fmla="val 60000"/>
                  <a:gd name="adj2" fmla="val 50000"/>
                </a:avLst>
              </a:prstGeom>
            </p:spPr>
            <p:style>
              <a:lnRef idx="0">
                <a:schemeClr val="dk1">
                  <a:tint val="60000"/>
                  <a:hueOff val="0"/>
                  <a:satOff val="0"/>
                  <a:lumOff val="0"/>
                  <a:alphaOff val="0"/>
                </a:schemeClr>
              </a:lnRef>
              <a:fillRef idx="1">
                <a:schemeClr val="dk1">
                  <a:tint val="60000"/>
                  <a:hueOff val="0"/>
                  <a:satOff val="0"/>
                  <a:lumOff val="0"/>
                  <a:alphaOff val="0"/>
                </a:schemeClr>
              </a:fillRef>
              <a:effectRef idx="0">
                <a:schemeClr val="dk1">
                  <a:tint val="60000"/>
                  <a:hueOff val="0"/>
                  <a:satOff val="0"/>
                  <a:lumOff val="0"/>
                  <a:alphaOff val="0"/>
                </a:schemeClr>
              </a:effectRef>
              <a:fontRef idx="minor">
                <a:schemeClr val="dk1">
                  <a:hueOff val="0"/>
                  <a:satOff val="0"/>
                  <a:lumOff val="0"/>
                  <a:alphaOff val="0"/>
                </a:schemeClr>
              </a:fontRef>
            </p:style>
            <p:txBody>
              <a:bodyPr/>
              <a:lstStyle/>
              <a:p>
                <a:endParaRPr lang="ja-JP" altLang="en-US"/>
              </a:p>
            </p:txBody>
          </p:sp>
          <p:sp>
            <p:nvSpPr>
              <p:cNvPr id="96" name="矢印: 右 4">
                <a:extLst>
                  <a:ext uri="{FF2B5EF4-FFF2-40B4-BE49-F238E27FC236}">
                    <a16:creationId xmlns:a16="http://schemas.microsoft.com/office/drawing/2014/main" id="{6597018B-1E3F-4614-FF5E-6BBC10851F86}"/>
                  </a:ext>
                </a:extLst>
              </p:cNvPr>
              <p:cNvSpPr txBox="1"/>
              <p:nvPr/>
            </p:nvSpPr>
            <p:spPr>
              <a:xfrm>
                <a:off x="5346801" y="1907879"/>
                <a:ext cx="534139" cy="53557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kumimoji="1" lang="ja-JP" altLang="en-US" sz="2700" b="1" kern="1200"/>
              </a:p>
            </p:txBody>
          </p:sp>
        </p:grpSp>
        <p:grpSp>
          <p:nvGrpSpPr>
            <p:cNvPr id="91" name="グループ化 90">
              <a:extLst>
                <a:ext uri="{FF2B5EF4-FFF2-40B4-BE49-F238E27FC236}">
                  <a16:creationId xmlns:a16="http://schemas.microsoft.com/office/drawing/2014/main" id="{1C4960D9-A60C-F105-1EFC-B00348511C56}"/>
                </a:ext>
              </a:extLst>
            </p:cNvPr>
            <p:cNvGrpSpPr/>
            <p:nvPr/>
          </p:nvGrpSpPr>
          <p:grpSpPr>
            <a:xfrm>
              <a:off x="10295812" y="3633722"/>
              <a:ext cx="768040" cy="735429"/>
              <a:chOff x="5346801" y="1729353"/>
              <a:chExt cx="763055" cy="892630"/>
            </a:xfrm>
          </p:grpSpPr>
          <p:sp>
            <p:nvSpPr>
              <p:cNvPr id="93" name="矢印: 右 92">
                <a:extLst>
                  <a:ext uri="{FF2B5EF4-FFF2-40B4-BE49-F238E27FC236}">
                    <a16:creationId xmlns:a16="http://schemas.microsoft.com/office/drawing/2014/main" id="{48779355-CECC-ECB2-51D7-95322E87DDA9}"/>
                  </a:ext>
                </a:extLst>
              </p:cNvPr>
              <p:cNvSpPr/>
              <p:nvPr/>
            </p:nvSpPr>
            <p:spPr>
              <a:xfrm>
                <a:off x="5346801" y="1729353"/>
                <a:ext cx="763055" cy="892630"/>
              </a:xfrm>
              <a:prstGeom prst="rightArrow">
                <a:avLst>
                  <a:gd name="adj1" fmla="val 60000"/>
                  <a:gd name="adj2" fmla="val 50000"/>
                </a:avLst>
              </a:prstGeom>
            </p:spPr>
            <p:style>
              <a:lnRef idx="0">
                <a:schemeClr val="dk1">
                  <a:tint val="60000"/>
                  <a:hueOff val="0"/>
                  <a:satOff val="0"/>
                  <a:lumOff val="0"/>
                  <a:alphaOff val="0"/>
                </a:schemeClr>
              </a:lnRef>
              <a:fillRef idx="1">
                <a:schemeClr val="dk1">
                  <a:tint val="60000"/>
                  <a:hueOff val="0"/>
                  <a:satOff val="0"/>
                  <a:lumOff val="0"/>
                  <a:alphaOff val="0"/>
                </a:schemeClr>
              </a:fillRef>
              <a:effectRef idx="0">
                <a:schemeClr val="dk1">
                  <a:tint val="60000"/>
                  <a:hueOff val="0"/>
                  <a:satOff val="0"/>
                  <a:lumOff val="0"/>
                  <a:alphaOff val="0"/>
                </a:schemeClr>
              </a:effectRef>
              <a:fontRef idx="minor">
                <a:schemeClr val="dk1">
                  <a:hueOff val="0"/>
                  <a:satOff val="0"/>
                  <a:lumOff val="0"/>
                  <a:alphaOff val="0"/>
                </a:schemeClr>
              </a:fontRef>
            </p:style>
            <p:txBody>
              <a:bodyPr/>
              <a:lstStyle/>
              <a:p>
                <a:endParaRPr lang="ja-JP" altLang="en-US"/>
              </a:p>
            </p:txBody>
          </p:sp>
          <p:sp>
            <p:nvSpPr>
              <p:cNvPr id="94" name="矢印: 右 4">
                <a:extLst>
                  <a:ext uri="{FF2B5EF4-FFF2-40B4-BE49-F238E27FC236}">
                    <a16:creationId xmlns:a16="http://schemas.microsoft.com/office/drawing/2014/main" id="{DC3B206F-A6E8-C180-DCF5-8A6658BAC88B}"/>
                  </a:ext>
                </a:extLst>
              </p:cNvPr>
              <p:cNvSpPr txBox="1"/>
              <p:nvPr/>
            </p:nvSpPr>
            <p:spPr>
              <a:xfrm>
                <a:off x="5346801" y="1907879"/>
                <a:ext cx="534139" cy="53557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kumimoji="1" lang="ja-JP" altLang="en-US" sz="2700" b="1" kern="1200"/>
              </a:p>
            </p:txBody>
          </p:sp>
        </p:grpSp>
        <p:sp>
          <p:nvSpPr>
            <p:cNvPr id="92" name="楕円 91">
              <a:extLst>
                <a:ext uri="{FF2B5EF4-FFF2-40B4-BE49-F238E27FC236}">
                  <a16:creationId xmlns:a16="http://schemas.microsoft.com/office/drawing/2014/main" id="{56E4DAB1-A88D-4B56-932C-2E06816A677E}"/>
                </a:ext>
              </a:extLst>
            </p:cNvPr>
            <p:cNvSpPr/>
            <p:nvPr/>
          </p:nvSpPr>
          <p:spPr>
            <a:xfrm>
              <a:off x="2898852" y="5238794"/>
              <a:ext cx="1504812" cy="768460"/>
            </a:xfrm>
            <a:custGeom>
              <a:avLst/>
              <a:gdLst>
                <a:gd name="connsiteX0" fmla="*/ 0 w 1504812"/>
                <a:gd name="connsiteY0" fmla="*/ 384230 h 768460"/>
                <a:gd name="connsiteX1" fmla="*/ 752406 w 1504812"/>
                <a:gd name="connsiteY1" fmla="*/ 0 h 768460"/>
                <a:gd name="connsiteX2" fmla="*/ 1504812 w 1504812"/>
                <a:gd name="connsiteY2" fmla="*/ 384230 h 768460"/>
                <a:gd name="connsiteX3" fmla="*/ 752406 w 1504812"/>
                <a:gd name="connsiteY3" fmla="*/ 768460 h 768460"/>
                <a:gd name="connsiteX4" fmla="*/ 0 w 1504812"/>
                <a:gd name="connsiteY4" fmla="*/ 384230 h 768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812" h="768460" extrusionOk="0">
                  <a:moveTo>
                    <a:pt x="0" y="384230"/>
                  </a:moveTo>
                  <a:cubicBezTo>
                    <a:pt x="-7834" y="228285"/>
                    <a:pt x="365482" y="27257"/>
                    <a:pt x="752406" y="0"/>
                  </a:cubicBezTo>
                  <a:cubicBezTo>
                    <a:pt x="1179155" y="-22196"/>
                    <a:pt x="1498234" y="185507"/>
                    <a:pt x="1504812" y="384230"/>
                  </a:cubicBezTo>
                  <a:cubicBezTo>
                    <a:pt x="1518718" y="625386"/>
                    <a:pt x="1168663" y="817429"/>
                    <a:pt x="752406" y="768460"/>
                  </a:cubicBezTo>
                  <a:cubicBezTo>
                    <a:pt x="314060" y="763474"/>
                    <a:pt x="-23103" y="578703"/>
                    <a:pt x="0" y="384230"/>
                  </a:cubicBezTo>
                  <a:close/>
                </a:path>
              </a:pathLst>
            </a:custGeom>
            <a:noFill/>
            <a:ln w="127000" cmpd="sng">
              <a:solidFill>
                <a:schemeClr val="accent1"/>
              </a:solidFill>
              <a:extLst>
                <a:ext uri="{C807C97D-BFC1-408E-A445-0C87EB9F89A2}">
                  <ask:lineSketchStyleProps xmlns:ask="http://schemas.microsoft.com/office/drawing/2018/sketchyshapes" sd="437392774">
                    <a:prstGeom prst="ellipse">
                      <a:avLst/>
                    </a:pr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77448290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a:extLst>
              <a:ext uri="{FF2B5EF4-FFF2-40B4-BE49-F238E27FC236}">
                <a16:creationId xmlns:a16="http://schemas.microsoft.com/office/drawing/2014/main" id="{F092762F-3F72-315F-1B35-CDDE8A961AD7}"/>
              </a:ext>
            </a:extLst>
          </p:cNvPr>
          <p:cNvSpPr>
            <a:spLocks noGrp="1"/>
          </p:cNvSpPr>
          <p:nvPr>
            <p:ph type="ftr" sz="quarter" idx="11"/>
          </p:nvPr>
        </p:nvSpPr>
        <p:spPr/>
        <p:txBody>
          <a:bodyPr/>
          <a:lstStyle/>
          <a:p>
            <a:r>
              <a:rPr lang="en-US" altLang="ja-JP" dirty="0"/>
              <a:t>3. </a:t>
            </a:r>
            <a:r>
              <a:rPr lang="ja-JP" altLang="en-US" dirty="0"/>
              <a:t>検証結果</a:t>
            </a:r>
          </a:p>
        </p:txBody>
      </p:sp>
      <p:sp>
        <p:nvSpPr>
          <p:cNvPr id="4" name="スライド番号プレースホルダー 3">
            <a:extLst>
              <a:ext uri="{FF2B5EF4-FFF2-40B4-BE49-F238E27FC236}">
                <a16:creationId xmlns:a16="http://schemas.microsoft.com/office/drawing/2014/main" id="{77DF9EAA-8032-F575-AC3E-071497FB2EC5}"/>
              </a:ext>
            </a:extLst>
          </p:cNvPr>
          <p:cNvSpPr>
            <a:spLocks noGrp="1"/>
          </p:cNvSpPr>
          <p:nvPr>
            <p:ph type="sldNum" sz="quarter" idx="12"/>
          </p:nvPr>
        </p:nvSpPr>
        <p:spPr/>
        <p:txBody>
          <a:bodyPr/>
          <a:lstStyle/>
          <a:p>
            <a:r>
              <a:rPr lang="en-US" altLang="ja-JP" dirty="0"/>
              <a:t>17</a:t>
            </a:r>
            <a:endParaRPr lang="ja-JP" altLang="en-US" dirty="0"/>
          </a:p>
        </p:txBody>
      </p:sp>
      <p:sp>
        <p:nvSpPr>
          <p:cNvPr id="5" name="タイトル 4">
            <a:extLst>
              <a:ext uri="{FF2B5EF4-FFF2-40B4-BE49-F238E27FC236}">
                <a16:creationId xmlns:a16="http://schemas.microsoft.com/office/drawing/2014/main" id="{6080A0D7-AB1E-06B3-C080-B89CDBC6BE68}"/>
              </a:ext>
            </a:extLst>
          </p:cNvPr>
          <p:cNvSpPr>
            <a:spLocks noGrp="1"/>
          </p:cNvSpPr>
          <p:nvPr>
            <p:ph type="title"/>
          </p:nvPr>
        </p:nvSpPr>
        <p:spPr/>
        <p:txBody>
          <a:bodyPr/>
          <a:lstStyle/>
          <a:p>
            <a:r>
              <a:rPr kumimoji="1" lang="ja-JP" altLang="en-US" dirty="0"/>
              <a:t>成果物紹介　ログイン情報登録</a:t>
            </a:r>
          </a:p>
        </p:txBody>
      </p:sp>
      <p:grpSp>
        <p:nvGrpSpPr>
          <p:cNvPr id="6" name="グループ化 5">
            <a:extLst>
              <a:ext uri="{FF2B5EF4-FFF2-40B4-BE49-F238E27FC236}">
                <a16:creationId xmlns:a16="http://schemas.microsoft.com/office/drawing/2014/main" id="{C5BCAC11-D466-F6C9-E739-12735BF08B39}"/>
              </a:ext>
            </a:extLst>
          </p:cNvPr>
          <p:cNvGrpSpPr/>
          <p:nvPr/>
        </p:nvGrpSpPr>
        <p:grpSpPr>
          <a:xfrm>
            <a:off x="-17650714" y="2109772"/>
            <a:ext cx="29161748" cy="4513533"/>
            <a:chOff x="1818386" y="2109772"/>
            <a:chExt cx="29161748" cy="4513533"/>
          </a:xfrm>
        </p:grpSpPr>
        <p:sp>
          <p:nvSpPr>
            <p:cNvPr id="8" name="テキスト ボックス 7">
              <a:extLst>
                <a:ext uri="{FF2B5EF4-FFF2-40B4-BE49-F238E27FC236}">
                  <a16:creationId xmlns:a16="http://schemas.microsoft.com/office/drawing/2014/main" id="{1FB59605-7861-CEB2-AB36-C6634A242C03}"/>
                </a:ext>
              </a:extLst>
            </p:cNvPr>
            <p:cNvSpPr txBox="1"/>
            <p:nvPr/>
          </p:nvSpPr>
          <p:spPr>
            <a:xfrm>
              <a:off x="2533003" y="6007254"/>
              <a:ext cx="2236510" cy="584775"/>
            </a:xfrm>
            <a:prstGeom prst="rect">
              <a:avLst/>
            </a:prstGeom>
            <a:noFill/>
          </p:spPr>
          <p:txBody>
            <a:bodyPr wrap="none" rtlCol="0">
              <a:spAutoFit/>
            </a:bodyPr>
            <a:lstStyle/>
            <a:p>
              <a:pPr algn="ctr"/>
              <a:r>
                <a:rPr lang="ja-JP" altLang="en-US" sz="3200" b="1" dirty="0"/>
                <a:t>メイン画面</a:t>
              </a:r>
              <a:endParaRPr kumimoji="1" lang="ja-JP" altLang="en-US" sz="3200" b="1" dirty="0"/>
            </a:p>
          </p:txBody>
        </p:sp>
        <p:sp>
          <p:nvSpPr>
            <p:cNvPr id="12" name="テキスト ボックス 11">
              <a:extLst>
                <a:ext uri="{FF2B5EF4-FFF2-40B4-BE49-F238E27FC236}">
                  <a16:creationId xmlns:a16="http://schemas.microsoft.com/office/drawing/2014/main" id="{15A12AEB-F38F-91F4-E0BC-FB7163BBD58B}"/>
                </a:ext>
              </a:extLst>
            </p:cNvPr>
            <p:cNvSpPr txBox="1"/>
            <p:nvPr/>
          </p:nvSpPr>
          <p:spPr>
            <a:xfrm>
              <a:off x="7681847" y="6007254"/>
              <a:ext cx="1826141" cy="584775"/>
            </a:xfrm>
            <a:prstGeom prst="rect">
              <a:avLst/>
            </a:prstGeom>
            <a:noFill/>
          </p:spPr>
          <p:txBody>
            <a:bodyPr wrap="none" rtlCol="0">
              <a:spAutoFit/>
            </a:bodyPr>
            <a:lstStyle/>
            <a:p>
              <a:pPr algn="ctr"/>
              <a:r>
                <a:rPr lang="ja-JP" altLang="en-US" sz="3200" b="1" dirty="0"/>
                <a:t>サブ画面</a:t>
              </a:r>
              <a:endParaRPr kumimoji="1" lang="ja-JP" altLang="en-US" sz="3200" b="1" dirty="0"/>
            </a:p>
          </p:txBody>
        </p:sp>
        <p:pic>
          <p:nvPicPr>
            <p:cNvPr id="13" name="図 12">
              <a:extLst>
                <a:ext uri="{FF2B5EF4-FFF2-40B4-BE49-F238E27FC236}">
                  <a16:creationId xmlns:a16="http://schemas.microsoft.com/office/drawing/2014/main" id="{1C2AE87D-397F-5B82-1ACF-821771E414CE}"/>
                </a:ext>
              </a:extLst>
            </p:cNvPr>
            <p:cNvPicPr>
              <a:picLocks noChangeAspect="1"/>
            </p:cNvPicPr>
            <p:nvPr/>
          </p:nvPicPr>
          <p:blipFill>
            <a:blip r:embed="rId3"/>
            <a:stretch>
              <a:fillRect/>
            </a:stretch>
          </p:blipFill>
          <p:spPr>
            <a:xfrm>
              <a:off x="15537987" y="2945916"/>
              <a:ext cx="5141178" cy="2111040"/>
            </a:xfrm>
            <a:prstGeom prst="rect">
              <a:avLst/>
            </a:prstGeom>
          </p:spPr>
        </p:pic>
        <p:pic>
          <p:nvPicPr>
            <p:cNvPr id="14" name="図 13">
              <a:extLst>
                <a:ext uri="{FF2B5EF4-FFF2-40B4-BE49-F238E27FC236}">
                  <a16:creationId xmlns:a16="http://schemas.microsoft.com/office/drawing/2014/main" id="{738AE6F6-72BE-001F-1C12-EC1115BA5F43}"/>
                </a:ext>
              </a:extLst>
            </p:cNvPr>
            <p:cNvPicPr>
              <a:picLocks noChangeAspect="1"/>
            </p:cNvPicPr>
            <p:nvPr/>
          </p:nvPicPr>
          <p:blipFill>
            <a:blip r:embed="rId4"/>
            <a:stretch>
              <a:fillRect/>
            </a:stretch>
          </p:blipFill>
          <p:spPr>
            <a:xfrm>
              <a:off x="21944427" y="2945916"/>
              <a:ext cx="5141178" cy="2111040"/>
            </a:xfrm>
            <a:prstGeom prst="rect">
              <a:avLst/>
            </a:prstGeom>
          </p:spPr>
        </p:pic>
        <p:pic>
          <p:nvPicPr>
            <p:cNvPr id="15" name="図 14">
              <a:extLst>
                <a:ext uri="{FF2B5EF4-FFF2-40B4-BE49-F238E27FC236}">
                  <a16:creationId xmlns:a16="http://schemas.microsoft.com/office/drawing/2014/main" id="{554241E1-150F-7888-5C23-7A6249DBAACF}"/>
                </a:ext>
              </a:extLst>
            </p:cNvPr>
            <p:cNvPicPr>
              <a:picLocks noChangeAspect="1"/>
            </p:cNvPicPr>
            <p:nvPr/>
          </p:nvPicPr>
          <p:blipFill>
            <a:blip r:embed="rId5"/>
            <a:stretch>
              <a:fillRect/>
            </a:stretch>
          </p:blipFill>
          <p:spPr>
            <a:xfrm>
              <a:off x="11312491" y="2109772"/>
              <a:ext cx="2960178" cy="3783329"/>
            </a:xfrm>
            <a:prstGeom prst="rect">
              <a:avLst/>
            </a:prstGeom>
          </p:spPr>
        </p:pic>
        <p:sp>
          <p:nvSpPr>
            <p:cNvPr id="16" name="楕円 15">
              <a:extLst>
                <a:ext uri="{FF2B5EF4-FFF2-40B4-BE49-F238E27FC236}">
                  <a16:creationId xmlns:a16="http://schemas.microsoft.com/office/drawing/2014/main" id="{0A5581D0-D683-3067-E3D3-EBDF6B317739}"/>
                </a:ext>
              </a:extLst>
            </p:cNvPr>
            <p:cNvSpPr/>
            <p:nvPr/>
          </p:nvSpPr>
          <p:spPr>
            <a:xfrm>
              <a:off x="12040174" y="5270070"/>
              <a:ext cx="1504812" cy="768460"/>
            </a:xfrm>
            <a:custGeom>
              <a:avLst/>
              <a:gdLst>
                <a:gd name="connsiteX0" fmla="*/ 0 w 1504812"/>
                <a:gd name="connsiteY0" fmla="*/ 384230 h 768460"/>
                <a:gd name="connsiteX1" fmla="*/ 752406 w 1504812"/>
                <a:gd name="connsiteY1" fmla="*/ 0 h 768460"/>
                <a:gd name="connsiteX2" fmla="*/ 1504812 w 1504812"/>
                <a:gd name="connsiteY2" fmla="*/ 384230 h 768460"/>
                <a:gd name="connsiteX3" fmla="*/ 752406 w 1504812"/>
                <a:gd name="connsiteY3" fmla="*/ 768460 h 768460"/>
                <a:gd name="connsiteX4" fmla="*/ 0 w 1504812"/>
                <a:gd name="connsiteY4" fmla="*/ 384230 h 768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812" h="768460" extrusionOk="0">
                  <a:moveTo>
                    <a:pt x="0" y="384230"/>
                  </a:moveTo>
                  <a:cubicBezTo>
                    <a:pt x="-7834" y="228285"/>
                    <a:pt x="365482" y="27257"/>
                    <a:pt x="752406" y="0"/>
                  </a:cubicBezTo>
                  <a:cubicBezTo>
                    <a:pt x="1179155" y="-22196"/>
                    <a:pt x="1498234" y="185507"/>
                    <a:pt x="1504812" y="384230"/>
                  </a:cubicBezTo>
                  <a:cubicBezTo>
                    <a:pt x="1518718" y="625386"/>
                    <a:pt x="1168663" y="817429"/>
                    <a:pt x="752406" y="768460"/>
                  </a:cubicBezTo>
                  <a:cubicBezTo>
                    <a:pt x="314060" y="763474"/>
                    <a:pt x="-23103" y="578703"/>
                    <a:pt x="0" y="384230"/>
                  </a:cubicBezTo>
                  <a:close/>
                </a:path>
              </a:pathLst>
            </a:custGeom>
            <a:noFill/>
            <a:ln w="127000" cmpd="sng">
              <a:solidFill>
                <a:schemeClr val="accent1"/>
              </a:solidFill>
              <a:extLst>
                <a:ext uri="{C807C97D-BFC1-408E-A445-0C87EB9F89A2}">
                  <ask:lineSketchStyleProps xmlns:ask="http://schemas.microsoft.com/office/drawing/2018/sketchyshapes" sd="437392774">
                    <a:prstGeom prst="ellipse">
                      <a:avLst/>
                    </a:pr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2D4AAFEE-CB83-CC5E-1376-6A2F50A6C963}"/>
                </a:ext>
              </a:extLst>
            </p:cNvPr>
            <p:cNvSpPr txBox="1"/>
            <p:nvPr/>
          </p:nvSpPr>
          <p:spPr>
            <a:xfrm>
              <a:off x="11879509" y="6038530"/>
              <a:ext cx="1826141" cy="584775"/>
            </a:xfrm>
            <a:prstGeom prst="rect">
              <a:avLst/>
            </a:prstGeom>
            <a:noFill/>
          </p:spPr>
          <p:txBody>
            <a:bodyPr wrap="none" rtlCol="0">
              <a:spAutoFit/>
            </a:bodyPr>
            <a:lstStyle/>
            <a:p>
              <a:pPr algn="ctr"/>
              <a:r>
                <a:rPr lang="ja-JP" altLang="en-US" sz="3200" b="1" dirty="0"/>
                <a:t>サブ画面</a:t>
              </a:r>
              <a:endParaRPr kumimoji="1" lang="ja-JP" altLang="en-US" sz="3200" b="1" dirty="0"/>
            </a:p>
          </p:txBody>
        </p:sp>
        <p:grpSp>
          <p:nvGrpSpPr>
            <p:cNvPr id="18" name="グループ化 17">
              <a:extLst>
                <a:ext uri="{FF2B5EF4-FFF2-40B4-BE49-F238E27FC236}">
                  <a16:creationId xmlns:a16="http://schemas.microsoft.com/office/drawing/2014/main" id="{D4FCC96A-FCB4-02A9-6DE8-364D2D7E1B0C}"/>
                </a:ext>
              </a:extLst>
            </p:cNvPr>
            <p:cNvGrpSpPr/>
            <p:nvPr/>
          </p:nvGrpSpPr>
          <p:grpSpPr>
            <a:xfrm>
              <a:off x="14521308" y="3633722"/>
              <a:ext cx="768040" cy="735429"/>
              <a:chOff x="5346801" y="1729353"/>
              <a:chExt cx="763055" cy="892630"/>
            </a:xfrm>
          </p:grpSpPr>
          <p:sp>
            <p:nvSpPr>
              <p:cNvPr id="42" name="矢印: 右 41">
                <a:extLst>
                  <a:ext uri="{FF2B5EF4-FFF2-40B4-BE49-F238E27FC236}">
                    <a16:creationId xmlns:a16="http://schemas.microsoft.com/office/drawing/2014/main" id="{3232437C-FD33-C85C-20CE-606026B5EA2E}"/>
                  </a:ext>
                </a:extLst>
              </p:cNvPr>
              <p:cNvSpPr/>
              <p:nvPr/>
            </p:nvSpPr>
            <p:spPr>
              <a:xfrm>
                <a:off x="5346801" y="1729353"/>
                <a:ext cx="763055" cy="892630"/>
              </a:xfrm>
              <a:prstGeom prst="rightArrow">
                <a:avLst>
                  <a:gd name="adj1" fmla="val 60000"/>
                  <a:gd name="adj2" fmla="val 50000"/>
                </a:avLst>
              </a:prstGeom>
            </p:spPr>
            <p:style>
              <a:lnRef idx="0">
                <a:schemeClr val="dk1">
                  <a:tint val="60000"/>
                  <a:hueOff val="0"/>
                  <a:satOff val="0"/>
                  <a:lumOff val="0"/>
                  <a:alphaOff val="0"/>
                </a:schemeClr>
              </a:lnRef>
              <a:fillRef idx="1">
                <a:schemeClr val="dk1">
                  <a:tint val="60000"/>
                  <a:hueOff val="0"/>
                  <a:satOff val="0"/>
                  <a:lumOff val="0"/>
                  <a:alphaOff val="0"/>
                </a:schemeClr>
              </a:fillRef>
              <a:effectRef idx="0">
                <a:schemeClr val="dk1">
                  <a:tint val="60000"/>
                  <a:hueOff val="0"/>
                  <a:satOff val="0"/>
                  <a:lumOff val="0"/>
                  <a:alphaOff val="0"/>
                </a:schemeClr>
              </a:effectRef>
              <a:fontRef idx="minor">
                <a:schemeClr val="dk1">
                  <a:hueOff val="0"/>
                  <a:satOff val="0"/>
                  <a:lumOff val="0"/>
                  <a:alphaOff val="0"/>
                </a:schemeClr>
              </a:fontRef>
            </p:style>
            <p:txBody>
              <a:bodyPr/>
              <a:lstStyle/>
              <a:p>
                <a:endParaRPr lang="ja-JP" altLang="en-US"/>
              </a:p>
            </p:txBody>
          </p:sp>
          <p:sp>
            <p:nvSpPr>
              <p:cNvPr id="43" name="矢印: 右 4">
                <a:extLst>
                  <a:ext uri="{FF2B5EF4-FFF2-40B4-BE49-F238E27FC236}">
                    <a16:creationId xmlns:a16="http://schemas.microsoft.com/office/drawing/2014/main" id="{BE49020B-660B-276A-76BE-8B624EED4697}"/>
                  </a:ext>
                </a:extLst>
              </p:cNvPr>
              <p:cNvSpPr txBox="1"/>
              <p:nvPr/>
            </p:nvSpPr>
            <p:spPr>
              <a:xfrm>
                <a:off x="5346801" y="1907879"/>
                <a:ext cx="534139" cy="53557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kumimoji="1" lang="ja-JP" altLang="en-US" sz="2700" b="1" kern="1200"/>
              </a:p>
            </p:txBody>
          </p:sp>
        </p:grpSp>
        <p:grpSp>
          <p:nvGrpSpPr>
            <p:cNvPr id="19" name="グループ化 18">
              <a:extLst>
                <a:ext uri="{FF2B5EF4-FFF2-40B4-BE49-F238E27FC236}">
                  <a16:creationId xmlns:a16="http://schemas.microsoft.com/office/drawing/2014/main" id="{2CD65B0A-2A91-95C5-0C99-F39008E81151}"/>
                </a:ext>
              </a:extLst>
            </p:cNvPr>
            <p:cNvGrpSpPr/>
            <p:nvPr/>
          </p:nvGrpSpPr>
          <p:grpSpPr>
            <a:xfrm>
              <a:off x="20927776" y="3633722"/>
              <a:ext cx="768040" cy="735429"/>
              <a:chOff x="5346801" y="1729353"/>
              <a:chExt cx="763055" cy="892630"/>
            </a:xfrm>
          </p:grpSpPr>
          <p:sp>
            <p:nvSpPr>
              <p:cNvPr id="40" name="矢印: 右 39">
                <a:extLst>
                  <a:ext uri="{FF2B5EF4-FFF2-40B4-BE49-F238E27FC236}">
                    <a16:creationId xmlns:a16="http://schemas.microsoft.com/office/drawing/2014/main" id="{213F87C5-745E-FD5F-F659-9EF304983590}"/>
                  </a:ext>
                </a:extLst>
              </p:cNvPr>
              <p:cNvSpPr/>
              <p:nvPr/>
            </p:nvSpPr>
            <p:spPr>
              <a:xfrm>
                <a:off x="5346801" y="1729353"/>
                <a:ext cx="763055" cy="892630"/>
              </a:xfrm>
              <a:prstGeom prst="rightArrow">
                <a:avLst>
                  <a:gd name="adj1" fmla="val 60000"/>
                  <a:gd name="adj2" fmla="val 50000"/>
                </a:avLst>
              </a:prstGeom>
            </p:spPr>
            <p:style>
              <a:lnRef idx="0">
                <a:schemeClr val="dk1">
                  <a:tint val="60000"/>
                  <a:hueOff val="0"/>
                  <a:satOff val="0"/>
                  <a:lumOff val="0"/>
                  <a:alphaOff val="0"/>
                </a:schemeClr>
              </a:lnRef>
              <a:fillRef idx="1">
                <a:schemeClr val="dk1">
                  <a:tint val="60000"/>
                  <a:hueOff val="0"/>
                  <a:satOff val="0"/>
                  <a:lumOff val="0"/>
                  <a:alphaOff val="0"/>
                </a:schemeClr>
              </a:fillRef>
              <a:effectRef idx="0">
                <a:schemeClr val="dk1">
                  <a:tint val="60000"/>
                  <a:hueOff val="0"/>
                  <a:satOff val="0"/>
                  <a:lumOff val="0"/>
                  <a:alphaOff val="0"/>
                </a:schemeClr>
              </a:effectRef>
              <a:fontRef idx="minor">
                <a:schemeClr val="dk1">
                  <a:hueOff val="0"/>
                  <a:satOff val="0"/>
                  <a:lumOff val="0"/>
                  <a:alphaOff val="0"/>
                </a:schemeClr>
              </a:fontRef>
            </p:style>
            <p:txBody>
              <a:bodyPr/>
              <a:lstStyle/>
              <a:p>
                <a:endParaRPr lang="ja-JP" altLang="en-US"/>
              </a:p>
            </p:txBody>
          </p:sp>
          <p:sp>
            <p:nvSpPr>
              <p:cNvPr id="41" name="矢印: 右 4">
                <a:extLst>
                  <a:ext uri="{FF2B5EF4-FFF2-40B4-BE49-F238E27FC236}">
                    <a16:creationId xmlns:a16="http://schemas.microsoft.com/office/drawing/2014/main" id="{759E6C6C-CD22-EAE0-1CAE-E0C09159FA93}"/>
                  </a:ext>
                </a:extLst>
              </p:cNvPr>
              <p:cNvSpPr txBox="1"/>
              <p:nvPr/>
            </p:nvSpPr>
            <p:spPr>
              <a:xfrm>
                <a:off x="5346801" y="1907879"/>
                <a:ext cx="534139" cy="53557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kumimoji="1" lang="ja-JP" altLang="en-US" sz="2700" b="1" kern="1200" dirty="0"/>
              </a:p>
            </p:txBody>
          </p:sp>
        </p:grpSp>
        <p:pic>
          <p:nvPicPr>
            <p:cNvPr id="20" name="図 19">
              <a:extLst>
                <a:ext uri="{FF2B5EF4-FFF2-40B4-BE49-F238E27FC236}">
                  <a16:creationId xmlns:a16="http://schemas.microsoft.com/office/drawing/2014/main" id="{8C8EA255-4976-31E5-16CD-8021625DD95E}"/>
                </a:ext>
              </a:extLst>
            </p:cNvPr>
            <p:cNvPicPr>
              <a:picLocks noChangeAspect="1"/>
            </p:cNvPicPr>
            <p:nvPr/>
          </p:nvPicPr>
          <p:blipFill>
            <a:blip r:embed="rId6"/>
            <a:stretch>
              <a:fillRect/>
            </a:stretch>
          </p:blipFill>
          <p:spPr>
            <a:xfrm>
              <a:off x="28350867" y="3011134"/>
              <a:ext cx="2629267" cy="1991003"/>
            </a:xfrm>
            <a:prstGeom prst="rect">
              <a:avLst/>
            </a:prstGeom>
          </p:spPr>
        </p:pic>
        <p:grpSp>
          <p:nvGrpSpPr>
            <p:cNvPr id="22" name="グループ化 21">
              <a:extLst>
                <a:ext uri="{FF2B5EF4-FFF2-40B4-BE49-F238E27FC236}">
                  <a16:creationId xmlns:a16="http://schemas.microsoft.com/office/drawing/2014/main" id="{554C702F-9675-7F9C-A265-A959D9F9392C}"/>
                </a:ext>
              </a:extLst>
            </p:cNvPr>
            <p:cNvGrpSpPr/>
            <p:nvPr/>
          </p:nvGrpSpPr>
          <p:grpSpPr>
            <a:xfrm>
              <a:off x="27334216" y="3633722"/>
              <a:ext cx="768040" cy="735429"/>
              <a:chOff x="5346801" y="1729353"/>
              <a:chExt cx="763055" cy="892630"/>
            </a:xfrm>
          </p:grpSpPr>
          <p:sp>
            <p:nvSpPr>
              <p:cNvPr id="38" name="矢印: 右 37">
                <a:extLst>
                  <a:ext uri="{FF2B5EF4-FFF2-40B4-BE49-F238E27FC236}">
                    <a16:creationId xmlns:a16="http://schemas.microsoft.com/office/drawing/2014/main" id="{0A1345C0-6FC1-CA0A-74C3-2D7F3D96808E}"/>
                  </a:ext>
                </a:extLst>
              </p:cNvPr>
              <p:cNvSpPr/>
              <p:nvPr/>
            </p:nvSpPr>
            <p:spPr>
              <a:xfrm>
                <a:off x="5346801" y="1729353"/>
                <a:ext cx="763055" cy="892630"/>
              </a:xfrm>
              <a:prstGeom prst="rightArrow">
                <a:avLst>
                  <a:gd name="adj1" fmla="val 60000"/>
                  <a:gd name="adj2" fmla="val 50000"/>
                </a:avLst>
              </a:prstGeom>
            </p:spPr>
            <p:style>
              <a:lnRef idx="0">
                <a:schemeClr val="dk1">
                  <a:tint val="60000"/>
                  <a:hueOff val="0"/>
                  <a:satOff val="0"/>
                  <a:lumOff val="0"/>
                  <a:alphaOff val="0"/>
                </a:schemeClr>
              </a:lnRef>
              <a:fillRef idx="1">
                <a:schemeClr val="dk1">
                  <a:tint val="60000"/>
                  <a:hueOff val="0"/>
                  <a:satOff val="0"/>
                  <a:lumOff val="0"/>
                  <a:alphaOff val="0"/>
                </a:schemeClr>
              </a:fillRef>
              <a:effectRef idx="0">
                <a:schemeClr val="dk1">
                  <a:tint val="60000"/>
                  <a:hueOff val="0"/>
                  <a:satOff val="0"/>
                  <a:lumOff val="0"/>
                  <a:alphaOff val="0"/>
                </a:schemeClr>
              </a:effectRef>
              <a:fontRef idx="minor">
                <a:schemeClr val="dk1">
                  <a:hueOff val="0"/>
                  <a:satOff val="0"/>
                  <a:lumOff val="0"/>
                  <a:alphaOff val="0"/>
                </a:schemeClr>
              </a:fontRef>
            </p:style>
            <p:txBody>
              <a:bodyPr/>
              <a:lstStyle/>
              <a:p>
                <a:endParaRPr lang="ja-JP" altLang="en-US"/>
              </a:p>
            </p:txBody>
          </p:sp>
          <p:sp>
            <p:nvSpPr>
              <p:cNvPr id="39" name="矢印: 右 4">
                <a:extLst>
                  <a:ext uri="{FF2B5EF4-FFF2-40B4-BE49-F238E27FC236}">
                    <a16:creationId xmlns:a16="http://schemas.microsoft.com/office/drawing/2014/main" id="{0BE842A7-647C-5760-487A-82F9763FF8C9}"/>
                  </a:ext>
                </a:extLst>
              </p:cNvPr>
              <p:cNvSpPr txBox="1"/>
              <p:nvPr/>
            </p:nvSpPr>
            <p:spPr>
              <a:xfrm>
                <a:off x="5346801" y="1907879"/>
                <a:ext cx="534139" cy="53557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kumimoji="1" lang="ja-JP" altLang="en-US" sz="2700" b="1" kern="1200"/>
              </a:p>
            </p:txBody>
          </p:sp>
        </p:grpSp>
        <p:sp>
          <p:nvSpPr>
            <p:cNvPr id="23" name="テキスト ボックス 22">
              <a:extLst>
                <a:ext uri="{FF2B5EF4-FFF2-40B4-BE49-F238E27FC236}">
                  <a16:creationId xmlns:a16="http://schemas.microsoft.com/office/drawing/2014/main" id="{43B8BE66-8204-223D-E298-BF12CEE3B6DC}"/>
                </a:ext>
              </a:extLst>
            </p:cNvPr>
            <p:cNvSpPr txBox="1"/>
            <p:nvPr/>
          </p:nvSpPr>
          <p:spPr>
            <a:xfrm>
              <a:off x="28918341" y="5275269"/>
              <a:ext cx="1494320" cy="584775"/>
            </a:xfrm>
            <a:prstGeom prst="rect">
              <a:avLst/>
            </a:prstGeom>
            <a:noFill/>
          </p:spPr>
          <p:txBody>
            <a:bodyPr wrap="none" rtlCol="0">
              <a:spAutoFit/>
            </a:bodyPr>
            <a:lstStyle/>
            <a:p>
              <a:pPr algn="ctr"/>
              <a:r>
                <a:rPr lang="en-US" altLang="ja-JP" sz="3200" b="1" dirty="0"/>
                <a:t>d</a:t>
              </a:r>
              <a:r>
                <a:rPr kumimoji="1" lang="en-US" altLang="ja-JP" sz="3200" b="1" dirty="0"/>
                <a:t>atas/</a:t>
              </a:r>
              <a:endParaRPr kumimoji="1" lang="ja-JP" altLang="en-US" sz="3200" b="1" dirty="0"/>
            </a:p>
          </p:txBody>
        </p:sp>
        <p:sp>
          <p:nvSpPr>
            <p:cNvPr id="24" name="テキスト ボックス 23">
              <a:extLst>
                <a:ext uri="{FF2B5EF4-FFF2-40B4-BE49-F238E27FC236}">
                  <a16:creationId xmlns:a16="http://schemas.microsoft.com/office/drawing/2014/main" id="{D0AF2970-7E29-60A5-11BC-C87F5DE2B3B1}"/>
                </a:ext>
              </a:extLst>
            </p:cNvPr>
            <p:cNvSpPr txBox="1"/>
            <p:nvPr/>
          </p:nvSpPr>
          <p:spPr>
            <a:xfrm>
              <a:off x="16169585" y="5270069"/>
              <a:ext cx="3877986" cy="584775"/>
            </a:xfrm>
            <a:prstGeom prst="rect">
              <a:avLst/>
            </a:prstGeom>
            <a:noFill/>
          </p:spPr>
          <p:txBody>
            <a:bodyPr wrap="none" rtlCol="0">
              <a:spAutoFit/>
            </a:bodyPr>
            <a:lstStyle/>
            <a:p>
              <a:pPr algn="ctr"/>
              <a:r>
                <a:rPr lang="ja-JP" altLang="en-US" sz="3200" b="1" dirty="0"/>
                <a:t>保存確認メッセージ</a:t>
              </a:r>
              <a:endParaRPr kumimoji="1" lang="ja-JP" altLang="en-US" sz="3200" b="1" dirty="0"/>
            </a:p>
          </p:txBody>
        </p:sp>
        <p:sp>
          <p:nvSpPr>
            <p:cNvPr id="25" name="テキスト ボックス 24">
              <a:extLst>
                <a:ext uri="{FF2B5EF4-FFF2-40B4-BE49-F238E27FC236}">
                  <a16:creationId xmlns:a16="http://schemas.microsoft.com/office/drawing/2014/main" id="{3E4C0064-A81D-C0CC-8365-047F3FB3C813}"/>
                </a:ext>
              </a:extLst>
            </p:cNvPr>
            <p:cNvSpPr txBox="1"/>
            <p:nvPr/>
          </p:nvSpPr>
          <p:spPr>
            <a:xfrm>
              <a:off x="22576023" y="5270068"/>
              <a:ext cx="3877986" cy="584775"/>
            </a:xfrm>
            <a:prstGeom prst="rect">
              <a:avLst/>
            </a:prstGeom>
            <a:noFill/>
          </p:spPr>
          <p:txBody>
            <a:bodyPr wrap="none" rtlCol="0">
              <a:spAutoFit/>
            </a:bodyPr>
            <a:lstStyle/>
            <a:p>
              <a:pPr algn="ctr"/>
              <a:r>
                <a:rPr lang="ja-JP" altLang="en-US" sz="3200" b="1" dirty="0"/>
                <a:t>保存完了メッセージ</a:t>
              </a:r>
              <a:endParaRPr kumimoji="1" lang="ja-JP" altLang="en-US" sz="3200" b="1" dirty="0"/>
            </a:p>
          </p:txBody>
        </p:sp>
        <p:pic>
          <p:nvPicPr>
            <p:cNvPr id="26" name="図 25">
              <a:extLst>
                <a:ext uri="{FF2B5EF4-FFF2-40B4-BE49-F238E27FC236}">
                  <a16:creationId xmlns:a16="http://schemas.microsoft.com/office/drawing/2014/main" id="{807AF8A2-732A-25CA-03A0-AA7DEAE77AF6}"/>
                </a:ext>
              </a:extLst>
            </p:cNvPr>
            <p:cNvPicPr>
              <a:picLocks noChangeAspect="1"/>
            </p:cNvPicPr>
            <p:nvPr/>
          </p:nvPicPr>
          <p:blipFill>
            <a:blip r:embed="rId7"/>
            <a:stretch>
              <a:fillRect/>
            </a:stretch>
          </p:blipFill>
          <p:spPr>
            <a:xfrm>
              <a:off x="1818386" y="2109772"/>
              <a:ext cx="3908743" cy="3783329"/>
            </a:xfrm>
            <a:prstGeom prst="rect">
              <a:avLst/>
            </a:prstGeom>
          </p:spPr>
        </p:pic>
        <p:pic>
          <p:nvPicPr>
            <p:cNvPr id="27" name="図 26">
              <a:extLst>
                <a:ext uri="{FF2B5EF4-FFF2-40B4-BE49-F238E27FC236}">
                  <a16:creationId xmlns:a16="http://schemas.microsoft.com/office/drawing/2014/main" id="{99658888-8B39-4A91-74A6-E49CF9637DC5}"/>
                </a:ext>
              </a:extLst>
            </p:cNvPr>
            <p:cNvPicPr>
              <a:picLocks noChangeAspect="1"/>
            </p:cNvPicPr>
            <p:nvPr/>
          </p:nvPicPr>
          <p:blipFill>
            <a:blip r:embed="rId8"/>
            <a:stretch>
              <a:fillRect/>
            </a:stretch>
          </p:blipFill>
          <p:spPr>
            <a:xfrm>
              <a:off x="7065446" y="2109772"/>
              <a:ext cx="2960178" cy="3783329"/>
            </a:xfrm>
            <a:prstGeom prst="rect">
              <a:avLst/>
            </a:prstGeom>
          </p:spPr>
        </p:pic>
        <p:grpSp>
          <p:nvGrpSpPr>
            <p:cNvPr id="31" name="グループ化 30">
              <a:extLst>
                <a:ext uri="{FF2B5EF4-FFF2-40B4-BE49-F238E27FC236}">
                  <a16:creationId xmlns:a16="http://schemas.microsoft.com/office/drawing/2014/main" id="{07BF966E-FEBD-C271-5377-0D9CD71C439F}"/>
                </a:ext>
              </a:extLst>
            </p:cNvPr>
            <p:cNvGrpSpPr/>
            <p:nvPr/>
          </p:nvGrpSpPr>
          <p:grpSpPr>
            <a:xfrm>
              <a:off x="6027218" y="3633722"/>
              <a:ext cx="768040" cy="735429"/>
              <a:chOff x="5346801" y="1729353"/>
              <a:chExt cx="763055" cy="892630"/>
            </a:xfrm>
          </p:grpSpPr>
          <p:sp>
            <p:nvSpPr>
              <p:cNvPr id="36" name="矢印: 右 35">
                <a:extLst>
                  <a:ext uri="{FF2B5EF4-FFF2-40B4-BE49-F238E27FC236}">
                    <a16:creationId xmlns:a16="http://schemas.microsoft.com/office/drawing/2014/main" id="{7AA1E3B0-6CA7-219C-485A-55A78F7A3A78}"/>
                  </a:ext>
                </a:extLst>
              </p:cNvPr>
              <p:cNvSpPr/>
              <p:nvPr/>
            </p:nvSpPr>
            <p:spPr>
              <a:xfrm>
                <a:off x="5346801" y="1729353"/>
                <a:ext cx="763055" cy="892630"/>
              </a:xfrm>
              <a:prstGeom prst="rightArrow">
                <a:avLst>
                  <a:gd name="adj1" fmla="val 60000"/>
                  <a:gd name="adj2" fmla="val 50000"/>
                </a:avLst>
              </a:prstGeom>
            </p:spPr>
            <p:style>
              <a:lnRef idx="0">
                <a:schemeClr val="dk1">
                  <a:tint val="60000"/>
                  <a:hueOff val="0"/>
                  <a:satOff val="0"/>
                  <a:lumOff val="0"/>
                  <a:alphaOff val="0"/>
                </a:schemeClr>
              </a:lnRef>
              <a:fillRef idx="1">
                <a:schemeClr val="dk1">
                  <a:tint val="60000"/>
                  <a:hueOff val="0"/>
                  <a:satOff val="0"/>
                  <a:lumOff val="0"/>
                  <a:alphaOff val="0"/>
                </a:schemeClr>
              </a:fillRef>
              <a:effectRef idx="0">
                <a:schemeClr val="dk1">
                  <a:tint val="60000"/>
                  <a:hueOff val="0"/>
                  <a:satOff val="0"/>
                  <a:lumOff val="0"/>
                  <a:alphaOff val="0"/>
                </a:schemeClr>
              </a:effectRef>
              <a:fontRef idx="minor">
                <a:schemeClr val="dk1">
                  <a:hueOff val="0"/>
                  <a:satOff val="0"/>
                  <a:lumOff val="0"/>
                  <a:alphaOff val="0"/>
                </a:schemeClr>
              </a:fontRef>
            </p:style>
            <p:txBody>
              <a:bodyPr/>
              <a:lstStyle/>
              <a:p>
                <a:endParaRPr lang="ja-JP" altLang="en-US"/>
              </a:p>
            </p:txBody>
          </p:sp>
          <p:sp>
            <p:nvSpPr>
              <p:cNvPr id="37" name="矢印: 右 4">
                <a:extLst>
                  <a:ext uri="{FF2B5EF4-FFF2-40B4-BE49-F238E27FC236}">
                    <a16:creationId xmlns:a16="http://schemas.microsoft.com/office/drawing/2014/main" id="{1F2208FB-1771-2FA0-787C-1F598FF2BD01}"/>
                  </a:ext>
                </a:extLst>
              </p:cNvPr>
              <p:cNvSpPr txBox="1"/>
              <p:nvPr/>
            </p:nvSpPr>
            <p:spPr>
              <a:xfrm>
                <a:off x="5346801" y="1907879"/>
                <a:ext cx="534139" cy="53557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kumimoji="1" lang="ja-JP" altLang="en-US" sz="2700" b="1" kern="1200"/>
              </a:p>
            </p:txBody>
          </p:sp>
        </p:grpSp>
        <p:grpSp>
          <p:nvGrpSpPr>
            <p:cNvPr id="32" name="グループ化 31">
              <a:extLst>
                <a:ext uri="{FF2B5EF4-FFF2-40B4-BE49-F238E27FC236}">
                  <a16:creationId xmlns:a16="http://schemas.microsoft.com/office/drawing/2014/main" id="{05C03F47-6049-D1D5-29A0-C5E9322EE91E}"/>
                </a:ext>
              </a:extLst>
            </p:cNvPr>
            <p:cNvGrpSpPr/>
            <p:nvPr/>
          </p:nvGrpSpPr>
          <p:grpSpPr>
            <a:xfrm>
              <a:off x="10295812" y="3633722"/>
              <a:ext cx="768040" cy="735429"/>
              <a:chOff x="5346801" y="1729353"/>
              <a:chExt cx="763055" cy="892630"/>
            </a:xfrm>
          </p:grpSpPr>
          <p:sp>
            <p:nvSpPr>
              <p:cNvPr id="34" name="矢印: 右 33">
                <a:extLst>
                  <a:ext uri="{FF2B5EF4-FFF2-40B4-BE49-F238E27FC236}">
                    <a16:creationId xmlns:a16="http://schemas.microsoft.com/office/drawing/2014/main" id="{D20AE933-FB3F-2531-5560-AB905B3DD689}"/>
                  </a:ext>
                </a:extLst>
              </p:cNvPr>
              <p:cNvSpPr/>
              <p:nvPr/>
            </p:nvSpPr>
            <p:spPr>
              <a:xfrm>
                <a:off x="5346801" y="1729353"/>
                <a:ext cx="763055" cy="892630"/>
              </a:xfrm>
              <a:prstGeom prst="rightArrow">
                <a:avLst>
                  <a:gd name="adj1" fmla="val 60000"/>
                  <a:gd name="adj2" fmla="val 50000"/>
                </a:avLst>
              </a:prstGeom>
            </p:spPr>
            <p:style>
              <a:lnRef idx="0">
                <a:schemeClr val="dk1">
                  <a:tint val="60000"/>
                  <a:hueOff val="0"/>
                  <a:satOff val="0"/>
                  <a:lumOff val="0"/>
                  <a:alphaOff val="0"/>
                </a:schemeClr>
              </a:lnRef>
              <a:fillRef idx="1">
                <a:schemeClr val="dk1">
                  <a:tint val="60000"/>
                  <a:hueOff val="0"/>
                  <a:satOff val="0"/>
                  <a:lumOff val="0"/>
                  <a:alphaOff val="0"/>
                </a:schemeClr>
              </a:fillRef>
              <a:effectRef idx="0">
                <a:schemeClr val="dk1">
                  <a:tint val="60000"/>
                  <a:hueOff val="0"/>
                  <a:satOff val="0"/>
                  <a:lumOff val="0"/>
                  <a:alphaOff val="0"/>
                </a:schemeClr>
              </a:effectRef>
              <a:fontRef idx="minor">
                <a:schemeClr val="dk1">
                  <a:hueOff val="0"/>
                  <a:satOff val="0"/>
                  <a:lumOff val="0"/>
                  <a:alphaOff val="0"/>
                </a:schemeClr>
              </a:fontRef>
            </p:style>
            <p:txBody>
              <a:bodyPr/>
              <a:lstStyle/>
              <a:p>
                <a:endParaRPr lang="ja-JP" altLang="en-US"/>
              </a:p>
            </p:txBody>
          </p:sp>
          <p:sp>
            <p:nvSpPr>
              <p:cNvPr id="35" name="矢印: 右 4">
                <a:extLst>
                  <a:ext uri="{FF2B5EF4-FFF2-40B4-BE49-F238E27FC236}">
                    <a16:creationId xmlns:a16="http://schemas.microsoft.com/office/drawing/2014/main" id="{62A72AEB-4C09-CF3C-47C3-8F19FB5483C0}"/>
                  </a:ext>
                </a:extLst>
              </p:cNvPr>
              <p:cNvSpPr txBox="1"/>
              <p:nvPr/>
            </p:nvSpPr>
            <p:spPr>
              <a:xfrm>
                <a:off x="5346801" y="1907879"/>
                <a:ext cx="534139" cy="53557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kumimoji="1" lang="ja-JP" altLang="en-US" sz="2700" b="1" kern="1200"/>
              </a:p>
            </p:txBody>
          </p:sp>
        </p:grpSp>
        <p:sp>
          <p:nvSpPr>
            <p:cNvPr id="33" name="楕円 32">
              <a:extLst>
                <a:ext uri="{FF2B5EF4-FFF2-40B4-BE49-F238E27FC236}">
                  <a16:creationId xmlns:a16="http://schemas.microsoft.com/office/drawing/2014/main" id="{2CB15056-FB7C-1339-F59F-D68FE3A3B8B0}"/>
                </a:ext>
              </a:extLst>
            </p:cNvPr>
            <p:cNvSpPr/>
            <p:nvPr/>
          </p:nvSpPr>
          <p:spPr>
            <a:xfrm>
              <a:off x="2898852" y="5238794"/>
              <a:ext cx="1504812" cy="768460"/>
            </a:xfrm>
            <a:custGeom>
              <a:avLst/>
              <a:gdLst>
                <a:gd name="connsiteX0" fmla="*/ 0 w 1504812"/>
                <a:gd name="connsiteY0" fmla="*/ 384230 h 768460"/>
                <a:gd name="connsiteX1" fmla="*/ 752406 w 1504812"/>
                <a:gd name="connsiteY1" fmla="*/ 0 h 768460"/>
                <a:gd name="connsiteX2" fmla="*/ 1504812 w 1504812"/>
                <a:gd name="connsiteY2" fmla="*/ 384230 h 768460"/>
                <a:gd name="connsiteX3" fmla="*/ 752406 w 1504812"/>
                <a:gd name="connsiteY3" fmla="*/ 768460 h 768460"/>
                <a:gd name="connsiteX4" fmla="*/ 0 w 1504812"/>
                <a:gd name="connsiteY4" fmla="*/ 384230 h 768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812" h="768460" extrusionOk="0">
                  <a:moveTo>
                    <a:pt x="0" y="384230"/>
                  </a:moveTo>
                  <a:cubicBezTo>
                    <a:pt x="-7834" y="228285"/>
                    <a:pt x="365482" y="27257"/>
                    <a:pt x="752406" y="0"/>
                  </a:cubicBezTo>
                  <a:cubicBezTo>
                    <a:pt x="1179155" y="-22196"/>
                    <a:pt x="1498234" y="185507"/>
                    <a:pt x="1504812" y="384230"/>
                  </a:cubicBezTo>
                  <a:cubicBezTo>
                    <a:pt x="1518718" y="625386"/>
                    <a:pt x="1168663" y="817429"/>
                    <a:pt x="752406" y="768460"/>
                  </a:cubicBezTo>
                  <a:cubicBezTo>
                    <a:pt x="314060" y="763474"/>
                    <a:pt x="-23103" y="578703"/>
                    <a:pt x="0" y="384230"/>
                  </a:cubicBezTo>
                  <a:close/>
                </a:path>
              </a:pathLst>
            </a:custGeom>
            <a:noFill/>
            <a:ln w="127000" cmpd="sng">
              <a:solidFill>
                <a:schemeClr val="accent1"/>
              </a:solidFill>
              <a:extLst>
                <a:ext uri="{C807C97D-BFC1-408E-A445-0C87EB9F89A2}">
                  <ask:lineSketchStyleProps xmlns:ask="http://schemas.microsoft.com/office/drawing/2018/sketchyshapes" sd="437392774">
                    <a:prstGeom prst="ellipse">
                      <a:avLst/>
                    </a:pr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21364018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a:extLst>
              <a:ext uri="{FF2B5EF4-FFF2-40B4-BE49-F238E27FC236}">
                <a16:creationId xmlns:a16="http://schemas.microsoft.com/office/drawing/2014/main" id="{D79D87FB-E900-0363-9646-4130357F8710}"/>
              </a:ext>
            </a:extLst>
          </p:cNvPr>
          <p:cNvSpPr>
            <a:spLocks noGrp="1"/>
          </p:cNvSpPr>
          <p:nvPr>
            <p:ph type="ftr" sz="quarter" idx="11"/>
          </p:nvPr>
        </p:nvSpPr>
        <p:spPr/>
        <p:txBody>
          <a:bodyPr/>
          <a:lstStyle/>
          <a:p>
            <a:r>
              <a:rPr kumimoji="1" lang="en-US" altLang="ja-JP" dirty="0"/>
              <a:t>3. </a:t>
            </a:r>
            <a:r>
              <a:rPr kumimoji="1" lang="ja-JP" altLang="en-US" dirty="0"/>
              <a:t>検証結果</a:t>
            </a:r>
          </a:p>
        </p:txBody>
      </p:sp>
      <p:sp>
        <p:nvSpPr>
          <p:cNvPr id="6" name="スライド番号プレースホルダー 5">
            <a:extLst>
              <a:ext uri="{FF2B5EF4-FFF2-40B4-BE49-F238E27FC236}">
                <a16:creationId xmlns:a16="http://schemas.microsoft.com/office/drawing/2014/main" id="{7B801B3C-7C3A-D4A4-C416-4DCEB5458968}"/>
              </a:ext>
            </a:extLst>
          </p:cNvPr>
          <p:cNvSpPr>
            <a:spLocks noGrp="1"/>
          </p:cNvSpPr>
          <p:nvPr>
            <p:ph type="sldNum" sz="quarter" idx="12"/>
          </p:nvPr>
        </p:nvSpPr>
        <p:spPr/>
        <p:txBody>
          <a:bodyPr/>
          <a:lstStyle/>
          <a:p>
            <a:r>
              <a:rPr kumimoji="1" lang="en-US" altLang="ja-JP" dirty="0"/>
              <a:t>18</a:t>
            </a:r>
            <a:endParaRPr kumimoji="1" lang="ja-JP" altLang="en-US" dirty="0"/>
          </a:p>
        </p:txBody>
      </p:sp>
      <p:sp>
        <p:nvSpPr>
          <p:cNvPr id="2" name="タイトル 1">
            <a:extLst>
              <a:ext uri="{FF2B5EF4-FFF2-40B4-BE49-F238E27FC236}">
                <a16:creationId xmlns:a16="http://schemas.microsoft.com/office/drawing/2014/main" id="{6CE313CE-2E40-D173-70A8-0BE8F4EA7B43}"/>
              </a:ext>
            </a:extLst>
          </p:cNvPr>
          <p:cNvSpPr>
            <a:spLocks noGrp="1"/>
          </p:cNvSpPr>
          <p:nvPr>
            <p:ph type="title"/>
          </p:nvPr>
        </p:nvSpPr>
        <p:spPr/>
        <p:txBody>
          <a:bodyPr/>
          <a:lstStyle/>
          <a:p>
            <a:r>
              <a:rPr kumimoji="1" lang="ja-JP" altLang="en-US" dirty="0"/>
              <a:t>成果物紹介　打刻</a:t>
            </a:r>
          </a:p>
        </p:txBody>
      </p:sp>
      <p:pic>
        <p:nvPicPr>
          <p:cNvPr id="3" name="図 2">
            <a:extLst>
              <a:ext uri="{FF2B5EF4-FFF2-40B4-BE49-F238E27FC236}">
                <a16:creationId xmlns:a16="http://schemas.microsoft.com/office/drawing/2014/main" id="{B32308B7-4CF6-7EE6-961D-57A801F02B8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758996" y="2290462"/>
            <a:ext cx="3908741" cy="3783329"/>
          </a:xfrm>
          <a:prstGeom prst="rect">
            <a:avLst/>
          </a:prstGeom>
        </p:spPr>
      </p:pic>
      <p:sp>
        <p:nvSpPr>
          <p:cNvPr id="7" name="テキスト ボックス 6">
            <a:extLst>
              <a:ext uri="{FF2B5EF4-FFF2-40B4-BE49-F238E27FC236}">
                <a16:creationId xmlns:a16="http://schemas.microsoft.com/office/drawing/2014/main" id="{5730A071-8EAF-3627-8CC4-50E5B13B7020}"/>
              </a:ext>
            </a:extLst>
          </p:cNvPr>
          <p:cNvSpPr txBox="1"/>
          <p:nvPr/>
        </p:nvSpPr>
        <p:spPr>
          <a:xfrm>
            <a:off x="2593981" y="6153362"/>
            <a:ext cx="2236510" cy="584775"/>
          </a:xfrm>
          <a:prstGeom prst="rect">
            <a:avLst/>
          </a:prstGeom>
          <a:noFill/>
        </p:spPr>
        <p:txBody>
          <a:bodyPr wrap="none" rtlCol="0">
            <a:spAutoFit/>
          </a:bodyPr>
          <a:lstStyle/>
          <a:p>
            <a:pPr algn="ctr"/>
            <a:r>
              <a:rPr lang="ja-JP" altLang="en-US" sz="3200" b="1" dirty="0"/>
              <a:t>メイン画面</a:t>
            </a:r>
            <a:endParaRPr kumimoji="1" lang="ja-JP" altLang="en-US" sz="3200" b="1" dirty="0"/>
          </a:p>
        </p:txBody>
      </p:sp>
      <p:sp>
        <p:nvSpPr>
          <p:cNvPr id="8" name="楕円 7">
            <a:extLst>
              <a:ext uri="{FF2B5EF4-FFF2-40B4-BE49-F238E27FC236}">
                <a16:creationId xmlns:a16="http://schemas.microsoft.com/office/drawing/2014/main" id="{77E6B813-FA38-91EA-C168-FF428791B27B}"/>
              </a:ext>
            </a:extLst>
          </p:cNvPr>
          <p:cNvSpPr/>
          <p:nvPr/>
        </p:nvSpPr>
        <p:spPr>
          <a:xfrm>
            <a:off x="2996043" y="4363770"/>
            <a:ext cx="1376780" cy="710968"/>
          </a:xfrm>
          <a:custGeom>
            <a:avLst/>
            <a:gdLst>
              <a:gd name="connsiteX0" fmla="*/ 0 w 1376780"/>
              <a:gd name="connsiteY0" fmla="*/ 355484 h 710968"/>
              <a:gd name="connsiteX1" fmla="*/ 688390 w 1376780"/>
              <a:gd name="connsiteY1" fmla="*/ 0 h 710968"/>
              <a:gd name="connsiteX2" fmla="*/ 1376780 w 1376780"/>
              <a:gd name="connsiteY2" fmla="*/ 355484 h 710968"/>
              <a:gd name="connsiteX3" fmla="*/ 688390 w 1376780"/>
              <a:gd name="connsiteY3" fmla="*/ 710968 h 710968"/>
              <a:gd name="connsiteX4" fmla="*/ 0 w 1376780"/>
              <a:gd name="connsiteY4" fmla="*/ 355484 h 7109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6780" h="710968" extrusionOk="0">
                <a:moveTo>
                  <a:pt x="0" y="355484"/>
                </a:moveTo>
                <a:cubicBezTo>
                  <a:pt x="-3136" y="181674"/>
                  <a:pt x="341513" y="31726"/>
                  <a:pt x="688390" y="0"/>
                </a:cubicBezTo>
                <a:cubicBezTo>
                  <a:pt x="1079419" y="-21473"/>
                  <a:pt x="1373696" y="165476"/>
                  <a:pt x="1376780" y="355484"/>
                </a:cubicBezTo>
                <a:cubicBezTo>
                  <a:pt x="1383820" y="566469"/>
                  <a:pt x="1069349" y="763836"/>
                  <a:pt x="688390" y="710968"/>
                </a:cubicBezTo>
                <a:cubicBezTo>
                  <a:pt x="303781" y="710001"/>
                  <a:pt x="-29971" y="528810"/>
                  <a:pt x="0" y="355484"/>
                </a:cubicBezTo>
                <a:close/>
              </a:path>
            </a:pathLst>
          </a:custGeom>
          <a:noFill/>
          <a:ln w="127000" cmpd="sng">
            <a:solidFill>
              <a:schemeClr val="accent1"/>
            </a:solidFill>
            <a:extLst>
              <a:ext uri="{C807C97D-BFC1-408E-A445-0C87EB9F89A2}">
                <ask:lineSketchStyleProps xmlns:ask="http://schemas.microsoft.com/office/drawing/2018/sketchyshapes" sd="437392774">
                  <a:prstGeom prst="ellipse">
                    <a:avLst/>
                  </a:pr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6" name="図 25">
            <a:extLst>
              <a:ext uri="{FF2B5EF4-FFF2-40B4-BE49-F238E27FC236}">
                <a16:creationId xmlns:a16="http://schemas.microsoft.com/office/drawing/2014/main" id="{99485BA9-CC0D-9669-9783-7A986992918C}"/>
              </a:ext>
            </a:extLst>
          </p:cNvPr>
          <p:cNvPicPr>
            <a:picLocks noChangeAspect="1"/>
          </p:cNvPicPr>
          <p:nvPr/>
        </p:nvPicPr>
        <p:blipFill>
          <a:blip r:embed="rId4"/>
          <a:stretch>
            <a:fillRect/>
          </a:stretch>
        </p:blipFill>
        <p:spPr>
          <a:xfrm>
            <a:off x="6838048" y="1851513"/>
            <a:ext cx="3908741" cy="4661223"/>
          </a:xfrm>
          <a:prstGeom prst="rect">
            <a:avLst/>
          </a:prstGeom>
        </p:spPr>
      </p:pic>
      <p:sp>
        <p:nvSpPr>
          <p:cNvPr id="30" name="矢印: 右 29">
            <a:extLst>
              <a:ext uri="{FF2B5EF4-FFF2-40B4-BE49-F238E27FC236}">
                <a16:creationId xmlns:a16="http://schemas.microsoft.com/office/drawing/2014/main" id="{A4444413-95F0-EB20-CD56-17D0C7134A29}"/>
              </a:ext>
            </a:extLst>
          </p:cNvPr>
          <p:cNvSpPr/>
          <p:nvPr/>
        </p:nvSpPr>
        <p:spPr>
          <a:xfrm>
            <a:off x="5868872" y="3814409"/>
            <a:ext cx="768040" cy="735429"/>
          </a:xfrm>
          <a:prstGeom prst="rightArrow">
            <a:avLst>
              <a:gd name="adj1" fmla="val 60000"/>
              <a:gd name="adj2" fmla="val 50000"/>
            </a:avLst>
          </a:prstGeom>
        </p:spPr>
        <p:style>
          <a:lnRef idx="0">
            <a:schemeClr val="dk1">
              <a:tint val="60000"/>
              <a:hueOff val="0"/>
              <a:satOff val="0"/>
              <a:lumOff val="0"/>
              <a:alphaOff val="0"/>
            </a:schemeClr>
          </a:lnRef>
          <a:fillRef idx="1">
            <a:schemeClr val="dk1">
              <a:tint val="60000"/>
              <a:hueOff val="0"/>
              <a:satOff val="0"/>
              <a:lumOff val="0"/>
              <a:alphaOff val="0"/>
            </a:schemeClr>
          </a:fillRef>
          <a:effectRef idx="0">
            <a:schemeClr val="dk1">
              <a:tint val="60000"/>
              <a:hueOff val="0"/>
              <a:satOff val="0"/>
              <a:lumOff val="0"/>
              <a:alphaOff val="0"/>
            </a:schemeClr>
          </a:effectRef>
          <a:fontRef idx="minor">
            <a:schemeClr val="dk1">
              <a:hueOff val="0"/>
              <a:satOff val="0"/>
              <a:lumOff val="0"/>
              <a:alphaOff val="0"/>
            </a:schemeClr>
          </a:fontRef>
        </p:style>
        <p:txBody>
          <a:bodyPr/>
          <a:lstStyle/>
          <a:p>
            <a:endParaRPr lang="ja-JP" altLang="en-US"/>
          </a:p>
        </p:txBody>
      </p:sp>
    </p:spTree>
    <p:extLst>
      <p:ext uri="{BB962C8B-B14F-4D97-AF65-F5344CB8AC3E}">
        <p14:creationId xmlns:p14="http://schemas.microsoft.com/office/powerpoint/2010/main" val="400489008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1F0E1F0C-10C7-D13E-FB9E-3798B01BDF49}"/>
              </a:ext>
            </a:extLst>
          </p:cNvPr>
          <p:cNvSpPr>
            <a:spLocks noGrp="1"/>
          </p:cNvSpPr>
          <p:nvPr>
            <p:ph idx="1"/>
          </p:nvPr>
        </p:nvSpPr>
        <p:spPr>
          <a:xfrm>
            <a:off x="1910281" y="1973118"/>
            <a:ext cx="8371438" cy="4599697"/>
          </a:xfrm>
        </p:spPr>
        <p:txBody>
          <a:bodyPr>
            <a:normAutofit/>
          </a:bodyPr>
          <a:lstStyle/>
          <a:p>
            <a:pPr marL="514350" indent="-514350">
              <a:lnSpc>
                <a:spcPct val="150000"/>
              </a:lnSpc>
              <a:buFont typeface="+mj-lt"/>
              <a:buAutoNum type="arabicPeriod"/>
            </a:pPr>
            <a:r>
              <a:rPr lang="ja-JP" altLang="en-US" b="1" dirty="0"/>
              <a:t>検証経緯・目的・内容</a:t>
            </a:r>
            <a:endParaRPr lang="en-US" altLang="ja-JP" b="1" dirty="0"/>
          </a:p>
          <a:p>
            <a:pPr marL="514350" indent="-514350">
              <a:lnSpc>
                <a:spcPct val="150000"/>
              </a:lnSpc>
              <a:buFont typeface="+mj-lt"/>
              <a:buAutoNum type="arabicPeriod"/>
            </a:pPr>
            <a:r>
              <a:rPr kumimoji="1" lang="ja-JP" altLang="en-US" b="1" dirty="0"/>
              <a:t>検証方法</a:t>
            </a:r>
            <a:r>
              <a:rPr lang="ja-JP" altLang="en-US" b="1" dirty="0"/>
              <a:t>、検証環境</a:t>
            </a:r>
            <a:endParaRPr lang="en-US" altLang="ja-JP" b="1" dirty="0"/>
          </a:p>
          <a:p>
            <a:pPr marL="514350" indent="-514350">
              <a:lnSpc>
                <a:spcPct val="150000"/>
              </a:lnSpc>
              <a:buFont typeface="+mj-lt"/>
              <a:buAutoNum type="arabicPeriod"/>
            </a:pPr>
            <a:r>
              <a:rPr kumimoji="1" lang="ja-JP" altLang="en-US" b="1" dirty="0"/>
              <a:t>検証結果</a:t>
            </a:r>
            <a:endParaRPr kumimoji="1" lang="en-US" altLang="ja-JP" b="1" dirty="0"/>
          </a:p>
          <a:p>
            <a:pPr marL="514350" indent="-514350">
              <a:lnSpc>
                <a:spcPct val="150000"/>
              </a:lnSpc>
              <a:buFont typeface="+mj-lt"/>
              <a:buAutoNum type="arabicPeriod"/>
            </a:pPr>
            <a:r>
              <a:rPr kumimoji="1" lang="ja-JP" altLang="en-US" b="1" dirty="0"/>
              <a:t>振り返りと次回に向けて</a:t>
            </a:r>
            <a:endParaRPr kumimoji="1" lang="en-US" altLang="ja-JP" b="1" dirty="0"/>
          </a:p>
          <a:p>
            <a:pPr marL="514350" indent="-514350">
              <a:lnSpc>
                <a:spcPct val="150000"/>
              </a:lnSpc>
              <a:buFont typeface="+mj-lt"/>
              <a:buAutoNum type="arabicPeriod"/>
            </a:pPr>
            <a:r>
              <a:rPr kumimoji="1" lang="ja-JP" altLang="en-US" b="1" dirty="0"/>
              <a:t>参考文献</a:t>
            </a:r>
          </a:p>
        </p:txBody>
      </p:sp>
      <p:sp>
        <p:nvSpPr>
          <p:cNvPr id="5" name="フッター プレースホルダー 4">
            <a:extLst>
              <a:ext uri="{FF2B5EF4-FFF2-40B4-BE49-F238E27FC236}">
                <a16:creationId xmlns:a16="http://schemas.microsoft.com/office/drawing/2014/main" id="{0C7043C4-B0E7-76D5-452E-A79EB3795321}"/>
              </a:ext>
            </a:extLst>
          </p:cNvPr>
          <p:cNvSpPr>
            <a:spLocks noGrp="1"/>
          </p:cNvSpPr>
          <p:nvPr>
            <p:ph type="ftr" sz="quarter" idx="11"/>
          </p:nvPr>
        </p:nvSpPr>
        <p:spPr/>
        <p:txBody>
          <a:bodyPr/>
          <a:lstStyle/>
          <a:p>
            <a:r>
              <a:rPr kumimoji="1" lang="ja-JP" altLang="en-US" dirty="0"/>
              <a:t>目次</a:t>
            </a:r>
          </a:p>
        </p:txBody>
      </p:sp>
      <p:sp>
        <p:nvSpPr>
          <p:cNvPr id="6" name="スライド番号プレースホルダー 5">
            <a:extLst>
              <a:ext uri="{FF2B5EF4-FFF2-40B4-BE49-F238E27FC236}">
                <a16:creationId xmlns:a16="http://schemas.microsoft.com/office/drawing/2014/main" id="{92C095DD-3020-A131-07FC-4F8DF4B8C07F}"/>
              </a:ext>
            </a:extLst>
          </p:cNvPr>
          <p:cNvSpPr>
            <a:spLocks noGrp="1"/>
          </p:cNvSpPr>
          <p:nvPr>
            <p:ph type="sldNum" sz="quarter" idx="12"/>
          </p:nvPr>
        </p:nvSpPr>
        <p:spPr/>
        <p:txBody>
          <a:bodyPr/>
          <a:lstStyle/>
          <a:p>
            <a:fld id="{7218C426-38A2-4128-AF4F-E487E2471000}" type="slidenum">
              <a:rPr kumimoji="1" lang="ja-JP" altLang="en-US" smtClean="0"/>
              <a:t>1</a:t>
            </a:fld>
            <a:endParaRPr kumimoji="1" lang="ja-JP" altLang="en-US" dirty="0"/>
          </a:p>
        </p:txBody>
      </p:sp>
      <p:sp>
        <p:nvSpPr>
          <p:cNvPr id="2" name="タイトル 1">
            <a:extLst>
              <a:ext uri="{FF2B5EF4-FFF2-40B4-BE49-F238E27FC236}">
                <a16:creationId xmlns:a16="http://schemas.microsoft.com/office/drawing/2014/main" id="{2E9E88E6-B9E4-3C57-3D3C-D1397004F6B8}"/>
              </a:ext>
            </a:extLst>
          </p:cNvPr>
          <p:cNvSpPr>
            <a:spLocks noGrp="1"/>
          </p:cNvSpPr>
          <p:nvPr>
            <p:ph type="title"/>
          </p:nvPr>
        </p:nvSpPr>
        <p:spPr/>
        <p:txBody>
          <a:bodyPr/>
          <a:lstStyle/>
          <a:p>
            <a:r>
              <a:rPr kumimoji="1" lang="ja-JP" altLang="en-US" dirty="0"/>
              <a:t>目次</a:t>
            </a:r>
          </a:p>
        </p:txBody>
      </p:sp>
    </p:spTree>
    <p:extLst>
      <p:ext uri="{BB962C8B-B14F-4D97-AF65-F5344CB8AC3E}">
        <p14:creationId xmlns:p14="http://schemas.microsoft.com/office/powerpoint/2010/main" val="387136166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878F8C-2EB5-C8DD-CEE7-9B883EE9076E}"/>
              </a:ext>
            </a:extLst>
          </p:cNvPr>
          <p:cNvSpPr>
            <a:spLocks noGrp="1"/>
          </p:cNvSpPr>
          <p:nvPr>
            <p:ph type="title"/>
          </p:nvPr>
        </p:nvSpPr>
        <p:spPr/>
        <p:txBody>
          <a:bodyPr/>
          <a:lstStyle/>
          <a:p>
            <a:r>
              <a:rPr kumimoji="1" lang="en-US" altLang="ja-JP" dirty="0"/>
              <a:t>4. </a:t>
            </a:r>
            <a:r>
              <a:rPr kumimoji="1" lang="ja-JP" altLang="en-US" dirty="0"/>
              <a:t>振り返りと次回に向けて</a:t>
            </a:r>
          </a:p>
        </p:txBody>
      </p:sp>
      <p:sp>
        <p:nvSpPr>
          <p:cNvPr id="3" name="テキスト プレースホルダー 2">
            <a:extLst>
              <a:ext uri="{FF2B5EF4-FFF2-40B4-BE49-F238E27FC236}">
                <a16:creationId xmlns:a16="http://schemas.microsoft.com/office/drawing/2014/main" id="{EFC7ED2B-7176-885F-A5D5-0C627F58703A}"/>
              </a:ext>
            </a:extLst>
          </p:cNvPr>
          <p:cNvSpPr>
            <a:spLocks noGrp="1"/>
          </p:cNvSpPr>
          <p:nvPr>
            <p:ph type="body" idx="1"/>
          </p:nvPr>
        </p:nvSpPr>
        <p:spPr/>
        <p:txBody>
          <a:bodyPr/>
          <a:lstStyle/>
          <a:p>
            <a:r>
              <a:rPr lang="en-US" altLang="ja-JP" dirty="0"/>
              <a:t>Review of My Verification Results</a:t>
            </a:r>
            <a:endParaRPr kumimoji="1" lang="ja-JP" altLang="en-US" dirty="0"/>
          </a:p>
        </p:txBody>
      </p:sp>
      <p:sp>
        <p:nvSpPr>
          <p:cNvPr id="5" name="フッター プレースホルダー 4">
            <a:extLst>
              <a:ext uri="{FF2B5EF4-FFF2-40B4-BE49-F238E27FC236}">
                <a16:creationId xmlns:a16="http://schemas.microsoft.com/office/drawing/2014/main" id="{40B33C21-592D-7E75-DE91-ACDA7EDB74E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00D9711-52AD-527D-5D26-60CF7E05ACEB}"/>
              </a:ext>
            </a:extLst>
          </p:cNvPr>
          <p:cNvSpPr>
            <a:spLocks noGrp="1"/>
          </p:cNvSpPr>
          <p:nvPr>
            <p:ph type="sldNum" sz="quarter" idx="12"/>
          </p:nvPr>
        </p:nvSpPr>
        <p:spPr/>
        <p:txBody>
          <a:bodyPr/>
          <a:lstStyle/>
          <a:p>
            <a:fld id="{7218C426-38A2-4128-AF4F-E487E2471000}" type="slidenum">
              <a:rPr kumimoji="1" lang="ja-JP" altLang="en-US" smtClean="0"/>
              <a:t>19</a:t>
            </a:fld>
            <a:endParaRPr kumimoji="1" lang="ja-JP" altLang="en-US"/>
          </a:p>
        </p:txBody>
      </p:sp>
    </p:spTree>
    <p:extLst>
      <p:ext uri="{BB962C8B-B14F-4D97-AF65-F5344CB8AC3E}">
        <p14:creationId xmlns:p14="http://schemas.microsoft.com/office/powerpoint/2010/main" val="85887135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コンテンツ プレースホルダー 5">
            <a:extLst>
              <a:ext uri="{FF2B5EF4-FFF2-40B4-BE49-F238E27FC236}">
                <a16:creationId xmlns:a16="http://schemas.microsoft.com/office/drawing/2014/main" id="{EE90B6F9-D27C-E81A-A82B-080C2000AE60}"/>
              </a:ext>
            </a:extLst>
          </p:cNvPr>
          <p:cNvGraphicFramePr>
            <a:graphicFrameLocks noGrp="1"/>
          </p:cNvGraphicFramePr>
          <p:nvPr>
            <p:ph idx="1"/>
            <p:extLst>
              <p:ext uri="{D42A27DB-BD31-4B8C-83A1-F6EECF244321}">
                <p14:modId xmlns:p14="http://schemas.microsoft.com/office/powerpoint/2010/main" val="1172127863"/>
              </p:ext>
            </p:extLst>
          </p:nvPr>
        </p:nvGraphicFramePr>
        <p:xfrm>
          <a:off x="497541" y="3559360"/>
          <a:ext cx="11196919" cy="28811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フッター プレースホルダー 2">
            <a:extLst>
              <a:ext uri="{FF2B5EF4-FFF2-40B4-BE49-F238E27FC236}">
                <a16:creationId xmlns:a16="http://schemas.microsoft.com/office/drawing/2014/main" id="{FC58271D-C29D-2121-2B8F-D8E2C1BD62CA}"/>
              </a:ext>
            </a:extLst>
          </p:cNvPr>
          <p:cNvSpPr>
            <a:spLocks noGrp="1"/>
          </p:cNvSpPr>
          <p:nvPr>
            <p:ph type="ftr" sz="quarter" idx="11"/>
          </p:nvPr>
        </p:nvSpPr>
        <p:spPr/>
        <p:txBody>
          <a:bodyPr/>
          <a:lstStyle/>
          <a:p>
            <a:r>
              <a:rPr lang="en-US" altLang="ja-JP" dirty="0"/>
              <a:t>4. </a:t>
            </a:r>
            <a:r>
              <a:rPr lang="ja-JP" altLang="en-US" dirty="0"/>
              <a:t>振り返りと次回に向けて</a:t>
            </a:r>
          </a:p>
        </p:txBody>
      </p:sp>
      <p:sp>
        <p:nvSpPr>
          <p:cNvPr id="4" name="スライド番号プレースホルダー 3">
            <a:extLst>
              <a:ext uri="{FF2B5EF4-FFF2-40B4-BE49-F238E27FC236}">
                <a16:creationId xmlns:a16="http://schemas.microsoft.com/office/drawing/2014/main" id="{9D51E4C3-423E-4CA2-8C6E-169DCDAD86BB}"/>
              </a:ext>
            </a:extLst>
          </p:cNvPr>
          <p:cNvSpPr>
            <a:spLocks noGrp="1"/>
          </p:cNvSpPr>
          <p:nvPr>
            <p:ph type="sldNum" sz="quarter" idx="12"/>
          </p:nvPr>
        </p:nvSpPr>
        <p:spPr/>
        <p:txBody>
          <a:bodyPr/>
          <a:lstStyle/>
          <a:p>
            <a:r>
              <a:rPr lang="en-US" altLang="ja-JP" dirty="0"/>
              <a:t>20</a:t>
            </a:r>
            <a:endParaRPr lang="ja-JP" altLang="en-US" dirty="0"/>
          </a:p>
        </p:txBody>
      </p:sp>
      <p:grpSp>
        <p:nvGrpSpPr>
          <p:cNvPr id="22" name="グループ化 21">
            <a:extLst>
              <a:ext uri="{FF2B5EF4-FFF2-40B4-BE49-F238E27FC236}">
                <a16:creationId xmlns:a16="http://schemas.microsoft.com/office/drawing/2014/main" id="{0F9CD89B-20B5-9E62-E476-20CEF7E67D41}"/>
              </a:ext>
            </a:extLst>
          </p:cNvPr>
          <p:cNvGrpSpPr/>
          <p:nvPr/>
        </p:nvGrpSpPr>
        <p:grpSpPr>
          <a:xfrm>
            <a:off x="497541" y="745334"/>
            <a:ext cx="11196918" cy="2397780"/>
            <a:chOff x="497541" y="609539"/>
            <a:chExt cx="11196918" cy="2397780"/>
          </a:xfrm>
        </p:grpSpPr>
        <p:grpSp>
          <p:nvGrpSpPr>
            <p:cNvPr id="14" name="グループ化 13">
              <a:extLst>
                <a:ext uri="{FF2B5EF4-FFF2-40B4-BE49-F238E27FC236}">
                  <a16:creationId xmlns:a16="http://schemas.microsoft.com/office/drawing/2014/main" id="{1C46CB8D-4B10-A07D-56D8-B9451D0203AE}"/>
                </a:ext>
              </a:extLst>
            </p:cNvPr>
            <p:cNvGrpSpPr/>
            <p:nvPr/>
          </p:nvGrpSpPr>
          <p:grpSpPr>
            <a:xfrm>
              <a:off x="497541" y="1022819"/>
              <a:ext cx="11196918" cy="1984500"/>
              <a:chOff x="0" y="2344824"/>
              <a:chExt cx="11196918" cy="1984500"/>
            </a:xfrm>
          </p:grpSpPr>
          <p:sp>
            <p:nvSpPr>
              <p:cNvPr id="18" name="正方形/長方形 17">
                <a:extLst>
                  <a:ext uri="{FF2B5EF4-FFF2-40B4-BE49-F238E27FC236}">
                    <a16:creationId xmlns:a16="http://schemas.microsoft.com/office/drawing/2014/main" id="{76EC0A13-A9D3-ED1E-D186-2E285A1902DB}"/>
                  </a:ext>
                </a:extLst>
              </p:cNvPr>
              <p:cNvSpPr/>
              <p:nvPr/>
            </p:nvSpPr>
            <p:spPr>
              <a:xfrm>
                <a:off x="0" y="2344824"/>
                <a:ext cx="11196918" cy="1984500"/>
              </a:xfrm>
              <a:prstGeom prst="rect">
                <a:avLst/>
              </a:prstGeom>
            </p:spPr>
            <p:style>
              <a:lnRef idx="2">
                <a:schemeClr val="dk1">
                  <a:hueOff val="0"/>
                  <a:satOff val="0"/>
                  <a:lumOff val="0"/>
                  <a:alphaOff val="0"/>
                </a:schemeClr>
              </a:lnRef>
              <a:fillRef idx="1">
                <a:schemeClr val="dk1">
                  <a:alpha val="90000"/>
                  <a:tint val="40000"/>
                  <a:hueOff val="0"/>
                  <a:satOff val="0"/>
                  <a:lumOff val="0"/>
                  <a:alphaOff val="0"/>
                </a:schemeClr>
              </a:fillRef>
              <a:effectRef idx="0">
                <a:schemeClr val="dk1">
                  <a:alpha val="90000"/>
                  <a:tint val="40000"/>
                  <a:hueOff val="0"/>
                  <a:satOff val="0"/>
                  <a:lumOff val="0"/>
                  <a:alphaOff val="0"/>
                </a:schemeClr>
              </a:effectRef>
              <a:fontRef idx="minor">
                <a:schemeClr val="dk1">
                  <a:hueOff val="0"/>
                  <a:satOff val="0"/>
                  <a:lumOff val="0"/>
                  <a:alphaOff val="0"/>
                </a:schemeClr>
              </a:fontRef>
            </p:style>
            <p:txBody>
              <a:bodyPr/>
              <a:lstStyle/>
              <a:p>
                <a:endParaRPr lang="ja-JP" altLang="en-US"/>
              </a:p>
            </p:txBody>
          </p:sp>
          <p:sp>
            <p:nvSpPr>
              <p:cNvPr id="19" name="テキスト ボックス 18">
                <a:extLst>
                  <a:ext uri="{FF2B5EF4-FFF2-40B4-BE49-F238E27FC236}">
                    <a16:creationId xmlns:a16="http://schemas.microsoft.com/office/drawing/2014/main" id="{5EA11A26-73B0-162C-3974-DC179902C9C3}"/>
                  </a:ext>
                </a:extLst>
              </p:cNvPr>
              <p:cNvSpPr txBox="1"/>
              <p:nvPr/>
            </p:nvSpPr>
            <p:spPr>
              <a:xfrm>
                <a:off x="0" y="2344824"/>
                <a:ext cx="11196918" cy="19845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869005" tIns="583184" rIns="869005" bIns="199136" numCol="1" spcCol="1270" anchor="ctr" anchorCtr="0">
                <a:noAutofit/>
              </a:bodyPr>
              <a:lstStyle/>
              <a:p>
                <a:pPr marL="285750" lvl="1" indent="-285750" algn="l" defTabSz="1244600">
                  <a:spcBef>
                    <a:spcPct val="0"/>
                  </a:spcBef>
                  <a:spcAft>
                    <a:spcPct val="15000"/>
                  </a:spcAft>
                  <a:buChar char="•"/>
                </a:pPr>
                <a:r>
                  <a:rPr kumimoji="1" lang="ja-JP" altLang="en-US" sz="2800" kern="1200" dirty="0"/>
                  <a:t>打刻を自動化するツールを開発</a:t>
                </a:r>
              </a:p>
              <a:p>
                <a:pPr marL="285750" lvl="1" indent="-285750" algn="l" defTabSz="1244600">
                  <a:spcBef>
                    <a:spcPct val="0"/>
                  </a:spcBef>
                  <a:spcAft>
                    <a:spcPct val="15000"/>
                  </a:spcAft>
                  <a:buChar char="•"/>
                </a:pPr>
                <a:r>
                  <a:rPr kumimoji="1" lang="ja-JP" altLang="en-US" sz="2800" kern="1200" dirty="0"/>
                  <a:t>みんなにツールを配布</a:t>
                </a:r>
              </a:p>
            </p:txBody>
          </p:sp>
        </p:grpSp>
        <p:grpSp>
          <p:nvGrpSpPr>
            <p:cNvPr id="15" name="グループ化 14">
              <a:extLst>
                <a:ext uri="{FF2B5EF4-FFF2-40B4-BE49-F238E27FC236}">
                  <a16:creationId xmlns:a16="http://schemas.microsoft.com/office/drawing/2014/main" id="{CDD9556B-84D0-1ACA-5148-D8CE80190A8A}"/>
                </a:ext>
              </a:extLst>
            </p:cNvPr>
            <p:cNvGrpSpPr/>
            <p:nvPr/>
          </p:nvGrpSpPr>
          <p:grpSpPr>
            <a:xfrm>
              <a:off x="1057386" y="609539"/>
              <a:ext cx="7837842" cy="826560"/>
              <a:chOff x="559845" y="1931544"/>
              <a:chExt cx="7837842" cy="826560"/>
            </a:xfrm>
          </p:grpSpPr>
          <p:sp>
            <p:nvSpPr>
              <p:cNvPr id="16" name="四角形: 角を丸くする 15">
                <a:extLst>
                  <a:ext uri="{FF2B5EF4-FFF2-40B4-BE49-F238E27FC236}">
                    <a16:creationId xmlns:a16="http://schemas.microsoft.com/office/drawing/2014/main" id="{29A2CE6E-612C-F235-86A2-F47430BEE0D4}"/>
                  </a:ext>
                </a:extLst>
              </p:cNvPr>
              <p:cNvSpPr/>
              <p:nvPr/>
            </p:nvSpPr>
            <p:spPr>
              <a:xfrm>
                <a:off x="559845" y="1931544"/>
                <a:ext cx="7837842" cy="826560"/>
              </a:xfrm>
              <a:prstGeom prst="roundRect">
                <a:avLst/>
              </a:pr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ja-JP" altLang="en-US"/>
              </a:p>
            </p:txBody>
          </p:sp>
          <p:sp>
            <p:nvSpPr>
              <p:cNvPr id="17" name="四角形: 角を丸くする 6">
                <a:extLst>
                  <a:ext uri="{FF2B5EF4-FFF2-40B4-BE49-F238E27FC236}">
                    <a16:creationId xmlns:a16="http://schemas.microsoft.com/office/drawing/2014/main" id="{140AA14E-52CF-FD6C-7042-EE7297FC872B}"/>
                  </a:ext>
                </a:extLst>
              </p:cNvPr>
              <p:cNvSpPr txBox="1"/>
              <p:nvPr/>
            </p:nvSpPr>
            <p:spPr>
              <a:xfrm>
                <a:off x="600194" y="1971893"/>
                <a:ext cx="7757144" cy="74586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96252" tIns="0" rIns="296252" bIns="0" numCol="1" spcCol="1270" anchor="ctr" anchorCtr="0">
                <a:noAutofit/>
              </a:bodyPr>
              <a:lstStyle/>
              <a:p>
                <a:pPr marL="0" lvl="0" indent="0" algn="l" defTabSz="1244600">
                  <a:lnSpc>
                    <a:spcPct val="90000"/>
                  </a:lnSpc>
                  <a:spcBef>
                    <a:spcPct val="0"/>
                  </a:spcBef>
                  <a:spcAft>
                    <a:spcPct val="35000"/>
                  </a:spcAft>
                  <a:buNone/>
                </a:pPr>
                <a:r>
                  <a:rPr kumimoji="1" lang="ja-JP" altLang="en-US" sz="2800" b="1" kern="1200" dirty="0"/>
                  <a:t>検証目的</a:t>
                </a:r>
              </a:p>
            </p:txBody>
          </p:sp>
        </p:grpSp>
      </p:grpSp>
    </p:spTree>
    <p:extLst>
      <p:ext uri="{BB962C8B-B14F-4D97-AF65-F5344CB8AC3E}">
        <p14:creationId xmlns:p14="http://schemas.microsoft.com/office/powerpoint/2010/main" val="81896155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CE26DC02-395F-386D-BDB4-48CE944A1318}"/>
              </a:ext>
            </a:extLst>
          </p:cNvPr>
          <p:cNvSpPr>
            <a:spLocks noGrp="1"/>
          </p:cNvSpPr>
          <p:nvPr>
            <p:ph idx="1"/>
          </p:nvPr>
        </p:nvSpPr>
        <p:spPr>
          <a:xfrm>
            <a:off x="1200150" y="1885950"/>
            <a:ext cx="9791700" cy="1933575"/>
          </a:xfrm>
        </p:spPr>
        <p:txBody>
          <a:bodyPr>
            <a:normAutofit/>
          </a:bodyPr>
          <a:lstStyle/>
          <a:p>
            <a:pPr>
              <a:lnSpc>
                <a:spcPct val="100000"/>
              </a:lnSpc>
            </a:pPr>
            <a:r>
              <a:rPr kumimoji="1" lang="ja-JP" altLang="en-US" sz="3200" dirty="0"/>
              <a:t>とにかく先に計画を立てる</a:t>
            </a:r>
            <a:endParaRPr kumimoji="1" lang="en-US" altLang="ja-JP" sz="3200" dirty="0"/>
          </a:p>
          <a:p>
            <a:pPr>
              <a:lnSpc>
                <a:spcPct val="100000"/>
              </a:lnSpc>
            </a:pPr>
            <a:r>
              <a:rPr lang="ja-JP" altLang="en-US" sz="3200" dirty="0"/>
              <a:t>見積もりをする</a:t>
            </a:r>
            <a:endParaRPr lang="en-US" altLang="ja-JP" sz="3200" dirty="0"/>
          </a:p>
          <a:p>
            <a:pPr>
              <a:lnSpc>
                <a:spcPct val="100000"/>
              </a:lnSpc>
            </a:pPr>
            <a:r>
              <a:rPr kumimoji="1" lang="ja-JP" altLang="en-US" sz="3200" dirty="0"/>
              <a:t>タスクの優先度を決めて実行する</a:t>
            </a:r>
          </a:p>
        </p:txBody>
      </p:sp>
      <p:sp>
        <p:nvSpPr>
          <p:cNvPr id="3" name="フッター プレースホルダー 2">
            <a:extLst>
              <a:ext uri="{FF2B5EF4-FFF2-40B4-BE49-F238E27FC236}">
                <a16:creationId xmlns:a16="http://schemas.microsoft.com/office/drawing/2014/main" id="{FC25E78D-5332-4BEC-AA62-A4C0FF54E0A6}"/>
              </a:ext>
            </a:extLst>
          </p:cNvPr>
          <p:cNvSpPr>
            <a:spLocks noGrp="1"/>
          </p:cNvSpPr>
          <p:nvPr>
            <p:ph type="ftr" sz="quarter" idx="11"/>
          </p:nvPr>
        </p:nvSpPr>
        <p:spPr/>
        <p:txBody>
          <a:bodyPr/>
          <a:lstStyle/>
          <a:p>
            <a:r>
              <a:rPr lang="en-US" altLang="ja-JP" dirty="0"/>
              <a:t>4. </a:t>
            </a:r>
            <a:r>
              <a:rPr lang="ja-JP" altLang="en-US" dirty="0"/>
              <a:t>振り返りと次回に向けて</a:t>
            </a:r>
          </a:p>
        </p:txBody>
      </p:sp>
      <p:sp>
        <p:nvSpPr>
          <p:cNvPr id="4" name="スライド番号プレースホルダー 3">
            <a:extLst>
              <a:ext uri="{FF2B5EF4-FFF2-40B4-BE49-F238E27FC236}">
                <a16:creationId xmlns:a16="http://schemas.microsoft.com/office/drawing/2014/main" id="{473E02DA-EE91-65C6-2081-4938A29ECA58}"/>
              </a:ext>
            </a:extLst>
          </p:cNvPr>
          <p:cNvSpPr>
            <a:spLocks noGrp="1"/>
          </p:cNvSpPr>
          <p:nvPr>
            <p:ph type="sldNum" sz="quarter" idx="12"/>
          </p:nvPr>
        </p:nvSpPr>
        <p:spPr/>
        <p:txBody>
          <a:bodyPr/>
          <a:lstStyle/>
          <a:p>
            <a:r>
              <a:rPr lang="en-US" altLang="ja-JP" dirty="0"/>
              <a:t>21</a:t>
            </a:r>
            <a:endParaRPr lang="ja-JP" altLang="en-US" dirty="0"/>
          </a:p>
        </p:txBody>
      </p:sp>
      <p:sp>
        <p:nvSpPr>
          <p:cNvPr id="5" name="タイトル 4">
            <a:extLst>
              <a:ext uri="{FF2B5EF4-FFF2-40B4-BE49-F238E27FC236}">
                <a16:creationId xmlns:a16="http://schemas.microsoft.com/office/drawing/2014/main" id="{A28D800D-640D-ED40-1A22-D49FF82F0FCB}"/>
              </a:ext>
            </a:extLst>
          </p:cNvPr>
          <p:cNvSpPr>
            <a:spLocks noGrp="1"/>
          </p:cNvSpPr>
          <p:nvPr>
            <p:ph type="title"/>
          </p:nvPr>
        </p:nvSpPr>
        <p:spPr/>
        <p:txBody>
          <a:bodyPr/>
          <a:lstStyle/>
          <a:p>
            <a:r>
              <a:rPr kumimoji="1" lang="ja-JP" altLang="en-US" dirty="0"/>
              <a:t>留意すること</a:t>
            </a:r>
          </a:p>
        </p:txBody>
      </p:sp>
      <p:sp>
        <p:nvSpPr>
          <p:cNvPr id="10" name="コンテンツ プレースホルダー 1">
            <a:extLst>
              <a:ext uri="{FF2B5EF4-FFF2-40B4-BE49-F238E27FC236}">
                <a16:creationId xmlns:a16="http://schemas.microsoft.com/office/drawing/2014/main" id="{3092569D-8C73-DB00-CF35-6C2E052F1E08}"/>
              </a:ext>
            </a:extLst>
          </p:cNvPr>
          <p:cNvSpPr txBox="1">
            <a:spLocks/>
          </p:cNvSpPr>
          <p:nvPr/>
        </p:nvSpPr>
        <p:spPr>
          <a:xfrm>
            <a:off x="1200150" y="4924425"/>
            <a:ext cx="9791700" cy="19335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pPr>
            <a:r>
              <a:rPr lang="ja-JP" altLang="en-US" sz="3200" dirty="0"/>
              <a:t>パスワードの暗号化をしたい</a:t>
            </a:r>
            <a:endParaRPr lang="en-US" altLang="ja-JP" sz="3200" dirty="0"/>
          </a:p>
          <a:p>
            <a:pPr>
              <a:lnSpc>
                <a:spcPct val="100000"/>
              </a:lnSpc>
            </a:pPr>
            <a:r>
              <a:rPr lang="ja-JP" altLang="en-US" sz="3200" dirty="0"/>
              <a:t>同じアプリケーションを</a:t>
            </a:r>
            <a:r>
              <a:rPr lang="en-US" altLang="ja-JP" sz="3200" dirty="0"/>
              <a:t>Java</a:t>
            </a:r>
            <a:r>
              <a:rPr lang="ja-JP" altLang="en-US" sz="3200" dirty="0"/>
              <a:t>で作りたい</a:t>
            </a:r>
            <a:endParaRPr lang="en-US" altLang="ja-JP" sz="3200" dirty="0"/>
          </a:p>
          <a:p>
            <a:pPr>
              <a:lnSpc>
                <a:spcPct val="100000"/>
              </a:lnSpc>
            </a:pPr>
            <a:endParaRPr lang="en-US" altLang="ja-JP" sz="3200" dirty="0"/>
          </a:p>
        </p:txBody>
      </p:sp>
      <p:sp>
        <p:nvSpPr>
          <p:cNvPr id="11" name="タイトル 4">
            <a:extLst>
              <a:ext uri="{FF2B5EF4-FFF2-40B4-BE49-F238E27FC236}">
                <a16:creationId xmlns:a16="http://schemas.microsoft.com/office/drawing/2014/main" id="{DC8B614B-88C0-13EC-BB94-B0B8C685B766}"/>
              </a:ext>
            </a:extLst>
          </p:cNvPr>
          <p:cNvSpPr txBox="1">
            <a:spLocks/>
          </p:cNvSpPr>
          <p:nvPr/>
        </p:nvSpPr>
        <p:spPr>
          <a:xfrm>
            <a:off x="838200" y="382268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b="1" kern="1200">
                <a:solidFill>
                  <a:schemeClr val="tx2"/>
                </a:solidFill>
                <a:latin typeface="+mn-ea"/>
                <a:ea typeface="+mn-ea"/>
                <a:cs typeface="+mj-cs"/>
              </a:defRPr>
            </a:lvl1pPr>
          </a:lstStyle>
          <a:p>
            <a:r>
              <a:rPr lang="ja-JP" altLang="en-US" dirty="0"/>
              <a:t>チャレンジしてみたいこと</a:t>
            </a:r>
          </a:p>
        </p:txBody>
      </p:sp>
    </p:spTree>
    <p:extLst>
      <p:ext uri="{BB962C8B-B14F-4D97-AF65-F5344CB8AC3E}">
        <p14:creationId xmlns:p14="http://schemas.microsoft.com/office/powerpoint/2010/main" val="9097340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FE9DD970-457E-5F02-32BD-638CB60FFDAB}"/>
              </a:ext>
            </a:extLst>
          </p:cNvPr>
          <p:cNvSpPr>
            <a:spLocks noGrp="1"/>
          </p:cNvSpPr>
          <p:nvPr>
            <p:ph idx="1"/>
          </p:nvPr>
        </p:nvSpPr>
        <p:spPr>
          <a:xfrm>
            <a:off x="346229" y="1050202"/>
            <a:ext cx="11499542" cy="5545845"/>
          </a:xfrm>
        </p:spPr>
        <p:txBody>
          <a:bodyPr>
            <a:normAutofit/>
          </a:bodyPr>
          <a:lstStyle/>
          <a:p>
            <a:pPr>
              <a:spcAft>
                <a:spcPts val="600"/>
              </a:spcAft>
            </a:pPr>
            <a:r>
              <a:rPr kumimoji="1" lang="ja-JP" altLang="en-US" sz="2400" dirty="0"/>
              <a:t>「</a:t>
            </a:r>
            <a:r>
              <a:rPr kumimoji="1" lang="en-US" altLang="ja-JP" sz="2400" dirty="0"/>
              <a:t>【Selenium × Python】excepted_conditions</a:t>
            </a:r>
            <a:r>
              <a:rPr kumimoji="1" lang="ja-JP" altLang="en-US" sz="2400" dirty="0"/>
              <a:t>の条件を整理した」</a:t>
            </a:r>
            <a:r>
              <a:rPr kumimoji="1" lang="en-US" altLang="ja-JP" sz="2400" dirty="0"/>
              <a:t>, Qiita, </a:t>
            </a:r>
            <a:r>
              <a:rPr kumimoji="1" lang="en-US" altLang="ja-JP" sz="2400" dirty="0">
                <a:hlinkClick r:id="rId3"/>
              </a:rPr>
              <a:t>https://qiita.com/tru-y/items/dcf5c1cf2eb90d27cc5f</a:t>
            </a:r>
            <a:endParaRPr kumimoji="1" lang="en-US" altLang="ja-JP" sz="2400" dirty="0"/>
          </a:p>
          <a:p>
            <a:pPr>
              <a:spcAft>
                <a:spcPts val="600"/>
              </a:spcAft>
            </a:pPr>
            <a:r>
              <a:rPr kumimoji="1" lang="ja-JP" altLang="en-US" sz="2400" dirty="0"/>
              <a:t>「</a:t>
            </a:r>
            <a:r>
              <a:rPr kumimoji="1" lang="en-US" altLang="ja-JP" sz="2400" dirty="0"/>
              <a:t>PyInstaller</a:t>
            </a:r>
            <a:r>
              <a:rPr kumimoji="1" lang="ja-JP" altLang="en-US" sz="2400" dirty="0"/>
              <a:t>で実行ファイルにリソースを埋め込み」</a:t>
            </a:r>
            <a:r>
              <a:rPr kumimoji="1" lang="en-US" altLang="ja-JP" sz="2400" dirty="0"/>
              <a:t>, Qiita, </a:t>
            </a:r>
            <a:r>
              <a:rPr kumimoji="1" lang="en-US" altLang="ja-JP" sz="2400" dirty="0">
                <a:hlinkClick r:id="rId4"/>
              </a:rPr>
              <a:t>https://qiita.com/firedfly/items/f6de5cfb446da4b53eeb</a:t>
            </a:r>
            <a:endParaRPr kumimoji="1" lang="en-US" altLang="ja-JP" sz="2400" dirty="0"/>
          </a:p>
          <a:p>
            <a:pPr>
              <a:spcAft>
                <a:spcPts val="600"/>
              </a:spcAft>
            </a:pPr>
            <a:r>
              <a:rPr kumimoji="1" lang="ja-JP" altLang="en-US" sz="2400" dirty="0"/>
              <a:t>「</a:t>
            </a:r>
            <a:r>
              <a:rPr kumimoji="1" lang="en-US" altLang="ja-JP" sz="2400" dirty="0"/>
              <a:t>Python</a:t>
            </a:r>
            <a:r>
              <a:rPr kumimoji="1" lang="ja-JP" altLang="en-US" sz="2400" dirty="0"/>
              <a:t>の</a:t>
            </a:r>
            <a:r>
              <a:rPr kumimoji="1" lang="en-US" altLang="ja-JP" sz="2400" dirty="0"/>
              <a:t>GUI</a:t>
            </a:r>
            <a:r>
              <a:rPr kumimoji="1" lang="ja-JP" altLang="en-US" sz="2400" dirty="0"/>
              <a:t>ツール</a:t>
            </a:r>
            <a:r>
              <a:rPr kumimoji="1" lang="en-US" altLang="ja-JP" sz="2400" dirty="0"/>
              <a:t>tkinter</a:t>
            </a:r>
            <a:r>
              <a:rPr kumimoji="1" lang="ja-JP" altLang="en-US" sz="2400" dirty="0"/>
              <a:t>チートシート」</a:t>
            </a:r>
            <a:r>
              <a:rPr kumimoji="1" lang="en-US" altLang="ja-JP" sz="2400" dirty="0"/>
              <a:t>, Qiita, </a:t>
            </a:r>
            <a:r>
              <a:rPr kumimoji="1" lang="en-US" altLang="ja-JP" sz="2400" dirty="0">
                <a:hlinkClick r:id="rId5"/>
              </a:rPr>
              <a:t>https://qiita.com/nanako_ut/items/b5393363b9e21d6342ea</a:t>
            </a:r>
            <a:endParaRPr kumimoji="1" lang="en-US" altLang="ja-JP" sz="2400" dirty="0"/>
          </a:p>
          <a:p>
            <a:pPr>
              <a:spcAft>
                <a:spcPts val="600"/>
              </a:spcAft>
            </a:pPr>
            <a:r>
              <a:rPr kumimoji="1" lang="ja-JP" altLang="en-US" sz="2400" dirty="0"/>
              <a:t>「</a:t>
            </a:r>
            <a:r>
              <a:rPr kumimoji="1" lang="en-US" altLang="ja-JP" sz="2400" dirty="0"/>
              <a:t>Python</a:t>
            </a:r>
            <a:r>
              <a:rPr kumimoji="1" lang="ja-JP" altLang="en-US" sz="2400" dirty="0"/>
              <a:t>の</a:t>
            </a:r>
            <a:r>
              <a:rPr kumimoji="1" lang="en-US" altLang="ja-JP" sz="2400" dirty="0"/>
              <a:t>Tkinter</a:t>
            </a:r>
            <a:r>
              <a:rPr kumimoji="1" lang="ja-JP" altLang="en-US" sz="2400" dirty="0"/>
              <a:t>で</a:t>
            </a:r>
            <a:r>
              <a:rPr kumimoji="1" lang="en-US" altLang="ja-JP" sz="2400" dirty="0"/>
              <a:t>GUI</a:t>
            </a:r>
            <a:r>
              <a:rPr kumimoji="1" lang="ja-JP" altLang="en-US" sz="2400" dirty="0"/>
              <a:t>アプリを作る」</a:t>
            </a:r>
            <a:r>
              <a:rPr kumimoji="1" lang="en-US" altLang="ja-JP" sz="2400" dirty="0"/>
              <a:t>, Qiita, </a:t>
            </a:r>
            <a:r>
              <a:rPr kumimoji="1" lang="en-US" altLang="ja-JP" sz="2400" dirty="0">
                <a:hlinkClick r:id="rId6"/>
              </a:rPr>
              <a:t>https://qiita.com/canard0328/items/5ea096352e160b8ececa</a:t>
            </a:r>
            <a:endParaRPr lang="en-US" altLang="ja-JP" sz="2400" dirty="0"/>
          </a:p>
          <a:p>
            <a:pPr>
              <a:spcAft>
                <a:spcPts val="600"/>
              </a:spcAft>
            </a:pPr>
            <a:r>
              <a:rPr kumimoji="1" lang="ja-JP" altLang="en-US" sz="2400" dirty="0"/>
              <a:t>「</a:t>
            </a:r>
            <a:r>
              <a:rPr kumimoji="1" lang="en-US" altLang="ja-JP" sz="2400" dirty="0"/>
              <a:t>Pyinstaller</a:t>
            </a:r>
            <a:r>
              <a:rPr kumimoji="1" lang="ja-JP" altLang="en-US" sz="2400" dirty="0"/>
              <a:t>で</a:t>
            </a:r>
            <a:r>
              <a:rPr kumimoji="1" lang="en-US" altLang="ja-JP" sz="2400" dirty="0"/>
              <a:t>Python</a:t>
            </a:r>
            <a:r>
              <a:rPr kumimoji="1" lang="ja-JP" altLang="en-US" sz="2400" dirty="0"/>
              <a:t>プログラムを</a:t>
            </a:r>
            <a:r>
              <a:rPr kumimoji="1" lang="en-US" altLang="ja-JP" sz="2400" dirty="0"/>
              <a:t>exe</a:t>
            </a:r>
            <a:r>
              <a:rPr kumimoji="1" lang="ja-JP" altLang="en-US" sz="2400" dirty="0"/>
              <a:t>化する手順書（</a:t>
            </a:r>
            <a:r>
              <a:rPr kumimoji="1" lang="en-US" altLang="ja-JP" sz="2400" dirty="0"/>
              <a:t>Windows</a:t>
            </a:r>
            <a:r>
              <a:rPr kumimoji="1" lang="ja-JP" altLang="en-US" sz="2400" dirty="0"/>
              <a:t>編）」</a:t>
            </a:r>
            <a:r>
              <a:rPr kumimoji="1" lang="en-US" altLang="ja-JP" sz="2400" dirty="0"/>
              <a:t>, Qiita, </a:t>
            </a:r>
            <a:r>
              <a:rPr kumimoji="1" lang="en-US" altLang="ja-JP" sz="2400" dirty="0">
                <a:hlinkClick r:id="rId7"/>
              </a:rPr>
              <a:t>https://qiita.com/nal_dal_dere/items/95e173068af399e61981</a:t>
            </a:r>
            <a:endParaRPr kumimoji="1" lang="en-US" altLang="ja-JP" sz="2400" dirty="0"/>
          </a:p>
          <a:p>
            <a:pPr>
              <a:spcAft>
                <a:spcPts val="600"/>
              </a:spcAft>
            </a:pPr>
            <a:r>
              <a:rPr kumimoji="1" lang="ja-JP" altLang="en-US" sz="2400" dirty="0"/>
              <a:t>「</a:t>
            </a:r>
            <a:r>
              <a:rPr kumimoji="1" lang="en-US" altLang="ja-JP" sz="2400" dirty="0"/>
              <a:t>Python×Selenium</a:t>
            </a:r>
            <a:r>
              <a:rPr kumimoji="1" lang="ja-JP" altLang="en-US" sz="2400" dirty="0"/>
              <a:t>で</a:t>
            </a:r>
            <a:r>
              <a:rPr kumimoji="1" lang="en-US" altLang="ja-JP" sz="2400" dirty="0"/>
              <a:t>Web</a:t>
            </a:r>
            <a:r>
              <a:rPr kumimoji="1" lang="ja-JP" altLang="en-US" sz="2400" dirty="0"/>
              <a:t>ブラウザ操作を自動化」</a:t>
            </a:r>
            <a:r>
              <a:rPr kumimoji="1" lang="en-US" altLang="ja-JP" sz="2400" dirty="0"/>
              <a:t>, Qiita, </a:t>
            </a:r>
            <a:r>
              <a:rPr kumimoji="1" lang="en-US" altLang="ja-JP" sz="2400" dirty="0">
                <a:hlinkClick r:id="rId8"/>
              </a:rPr>
              <a:t>https://qiita.com/tomomi-kawashita/items/1a1e03d5ee590823b92e</a:t>
            </a:r>
            <a:endParaRPr kumimoji="1" lang="en-US" altLang="ja-JP" sz="2400" dirty="0"/>
          </a:p>
        </p:txBody>
      </p:sp>
      <p:sp>
        <p:nvSpPr>
          <p:cNvPr id="3" name="フッター プレースホルダー 2">
            <a:extLst>
              <a:ext uri="{FF2B5EF4-FFF2-40B4-BE49-F238E27FC236}">
                <a16:creationId xmlns:a16="http://schemas.microsoft.com/office/drawing/2014/main" id="{F5BF002D-498E-92D5-E35A-04FFD34F3155}"/>
              </a:ext>
            </a:extLst>
          </p:cNvPr>
          <p:cNvSpPr>
            <a:spLocks noGrp="1"/>
          </p:cNvSpPr>
          <p:nvPr>
            <p:ph type="ftr" sz="quarter" idx="11"/>
          </p:nvPr>
        </p:nvSpPr>
        <p:spPr/>
        <p:txBody>
          <a:bodyPr/>
          <a:lstStyle/>
          <a:p>
            <a:r>
              <a:rPr lang="en-US" altLang="ja-JP" dirty="0"/>
              <a:t>5. </a:t>
            </a:r>
            <a:r>
              <a:rPr lang="ja-JP" altLang="en-US" dirty="0"/>
              <a:t>参考文献</a:t>
            </a:r>
          </a:p>
        </p:txBody>
      </p:sp>
      <p:sp>
        <p:nvSpPr>
          <p:cNvPr id="4" name="スライド番号プレースホルダー 3">
            <a:extLst>
              <a:ext uri="{FF2B5EF4-FFF2-40B4-BE49-F238E27FC236}">
                <a16:creationId xmlns:a16="http://schemas.microsoft.com/office/drawing/2014/main" id="{68757704-CC42-E77E-DA15-22B32C564B57}"/>
              </a:ext>
            </a:extLst>
          </p:cNvPr>
          <p:cNvSpPr>
            <a:spLocks noGrp="1"/>
          </p:cNvSpPr>
          <p:nvPr>
            <p:ph type="sldNum" sz="quarter" idx="12"/>
          </p:nvPr>
        </p:nvSpPr>
        <p:spPr/>
        <p:txBody>
          <a:bodyPr/>
          <a:lstStyle/>
          <a:p>
            <a:r>
              <a:rPr lang="en-US" altLang="ja-JP" dirty="0"/>
              <a:t>22</a:t>
            </a:r>
            <a:endParaRPr lang="ja-JP" altLang="en-US" dirty="0"/>
          </a:p>
        </p:txBody>
      </p:sp>
    </p:spTree>
    <p:extLst>
      <p:ext uri="{BB962C8B-B14F-4D97-AF65-F5344CB8AC3E}">
        <p14:creationId xmlns:p14="http://schemas.microsoft.com/office/powerpoint/2010/main" val="334493165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a:extLst>
              <a:ext uri="{FF2B5EF4-FFF2-40B4-BE49-F238E27FC236}">
                <a16:creationId xmlns:a16="http://schemas.microsoft.com/office/drawing/2014/main" id="{D3E59F39-48A0-E942-81C3-6EA0CD1A40C2}"/>
              </a:ext>
            </a:extLst>
          </p:cNvPr>
          <p:cNvSpPr>
            <a:spLocks noGrp="1"/>
          </p:cNvSpPr>
          <p:nvPr>
            <p:ph type="ftr" sz="quarter" idx="11"/>
          </p:nvPr>
        </p:nvSpPr>
        <p:spPr/>
        <p:txBody>
          <a:bodyPr/>
          <a:lstStyle/>
          <a:p>
            <a:endParaRPr lang="ja-JP" altLang="en-US" dirty="0"/>
          </a:p>
        </p:txBody>
      </p:sp>
      <p:sp>
        <p:nvSpPr>
          <p:cNvPr id="4" name="スライド番号プレースホルダー 3">
            <a:extLst>
              <a:ext uri="{FF2B5EF4-FFF2-40B4-BE49-F238E27FC236}">
                <a16:creationId xmlns:a16="http://schemas.microsoft.com/office/drawing/2014/main" id="{CD0D5E5C-A91A-B2EC-9B45-942931F0D72E}"/>
              </a:ext>
            </a:extLst>
          </p:cNvPr>
          <p:cNvSpPr>
            <a:spLocks noGrp="1"/>
          </p:cNvSpPr>
          <p:nvPr>
            <p:ph type="sldNum" sz="quarter" idx="12"/>
          </p:nvPr>
        </p:nvSpPr>
        <p:spPr/>
        <p:txBody>
          <a:bodyPr/>
          <a:lstStyle/>
          <a:p>
            <a:fld id="{7218C426-38A2-4128-AF4F-E487E2471000}" type="slidenum">
              <a:rPr lang="ja-JP" altLang="en-US" smtClean="0"/>
              <a:pPr/>
              <a:t>23</a:t>
            </a:fld>
            <a:endParaRPr lang="ja-JP" altLang="en-US" dirty="0"/>
          </a:p>
        </p:txBody>
      </p:sp>
      <p:sp>
        <p:nvSpPr>
          <p:cNvPr id="5" name="タイトル 4">
            <a:extLst>
              <a:ext uri="{FF2B5EF4-FFF2-40B4-BE49-F238E27FC236}">
                <a16:creationId xmlns:a16="http://schemas.microsoft.com/office/drawing/2014/main" id="{0913A3B7-5171-D8FD-622D-ABAD96728E34}"/>
              </a:ext>
            </a:extLst>
          </p:cNvPr>
          <p:cNvSpPr>
            <a:spLocks noGrp="1"/>
          </p:cNvSpPr>
          <p:nvPr>
            <p:ph type="title" idx="4294967295"/>
          </p:nvPr>
        </p:nvSpPr>
        <p:spPr>
          <a:xfrm>
            <a:off x="838200" y="2765425"/>
            <a:ext cx="10515600" cy="1325563"/>
          </a:xfrm>
        </p:spPr>
        <p:txBody>
          <a:bodyPr>
            <a:normAutofit fontScale="90000"/>
          </a:bodyPr>
          <a:lstStyle/>
          <a:p>
            <a:pPr algn="ctr"/>
            <a:r>
              <a:rPr kumimoji="1" lang="ja-JP" altLang="en-US" sz="6000" b="1" dirty="0">
                <a:solidFill>
                  <a:schemeClr val="tx2"/>
                </a:solidFill>
                <a:latin typeface="+mn-ea"/>
                <a:ea typeface="+mn-ea"/>
              </a:rPr>
              <a:t>ご清聴ありがとうございました。</a:t>
            </a:r>
          </a:p>
        </p:txBody>
      </p:sp>
    </p:spTree>
    <p:extLst>
      <p:ext uri="{BB962C8B-B14F-4D97-AF65-F5344CB8AC3E}">
        <p14:creationId xmlns:p14="http://schemas.microsoft.com/office/powerpoint/2010/main" val="28938579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a16="http://schemas.microsoft.com/office/drawing/2014/main" id="{A99DC172-8122-BA66-EE4D-5D7CFA004355}"/>
              </a:ext>
            </a:extLst>
          </p:cNvPr>
          <p:cNvSpPr>
            <a:spLocks noGrp="1"/>
          </p:cNvSpPr>
          <p:nvPr>
            <p:ph type="ftr" sz="quarter" idx="11"/>
          </p:nvPr>
        </p:nvSpPr>
        <p:spPr>
          <a:xfrm>
            <a:off x="3968514" y="439038"/>
            <a:ext cx="4254972" cy="470517"/>
          </a:xfrm>
        </p:spPr>
        <p:txBody>
          <a:bodyPr/>
          <a:lstStyle/>
          <a:p>
            <a:pPr algn="ctr"/>
            <a:r>
              <a:rPr kumimoji="1" lang="ja-JP" altLang="en-US" sz="4000" b="1" dirty="0"/>
              <a:t>質疑応答</a:t>
            </a:r>
          </a:p>
        </p:txBody>
      </p:sp>
      <p:sp>
        <p:nvSpPr>
          <p:cNvPr id="3" name="スライド番号プレースホルダー 2">
            <a:extLst>
              <a:ext uri="{FF2B5EF4-FFF2-40B4-BE49-F238E27FC236}">
                <a16:creationId xmlns:a16="http://schemas.microsoft.com/office/drawing/2014/main" id="{7C56A1B3-BCAA-1BCE-058A-B0D99FAB9A40}"/>
              </a:ext>
            </a:extLst>
          </p:cNvPr>
          <p:cNvSpPr>
            <a:spLocks noGrp="1"/>
          </p:cNvSpPr>
          <p:nvPr>
            <p:ph type="sldNum" sz="quarter" idx="12"/>
          </p:nvPr>
        </p:nvSpPr>
        <p:spPr/>
        <p:txBody>
          <a:bodyPr/>
          <a:lstStyle/>
          <a:p>
            <a:fld id="{7218C426-38A2-4128-AF4F-E487E2471000}" type="slidenum">
              <a:rPr kumimoji="1" lang="ja-JP" altLang="en-US" smtClean="0"/>
              <a:t>24</a:t>
            </a:fld>
            <a:endParaRPr kumimoji="1" lang="ja-JP" altLang="en-US"/>
          </a:p>
        </p:txBody>
      </p:sp>
      <p:graphicFrame>
        <p:nvGraphicFramePr>
          <p:cNvPr id="4" name="コンテンツ プレースホルダー 2">
            <a:extLst>
              <a:ext uri="{FF2B5EF4-FFF2-40B4-BE49-F238E27FC236}">
                <a16:creationId xmlns:a16="http://schemas.microsoft.com/office/drawing/2014/main" id="{645D0EB9-1910-8917-661C-7106434EF82C}"/>
              </a:ext>
            </a:extLst>
          </p:cNvPr>
          <p:cNvGraphicFramePr>
            <a:graphicFrameLocks/>
          </p:cNvGraphicFramePr>
          <p:nvPr>
            <p:extLst>
              <p:ext uri="{D42A27DB-BD31-4B8C-83A1-F6EECF244321}">
                <p14:modId xmlns:p14="http://schemas.microsoft.com/office/powerpoint/2010/main" val="1207654191"/>
              </p:ext>
            </p:extLst>
          </p:nvPr>
        </p:nvGraphicFramePr>
        <p:xfrm>
          <a:off x="497541" y="1107577"/>
          <a:ext cx="11499850" cy="26460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1" name="コンテンツ プレースホルダー 5">
            <a:extLst>
              <a:ext uri="{FF2B5EF4-FFF2-40B4-BE49-F238E27FC236}">
                <a16:creationId xmlns:a16="http://schemas.microsoft.com/office/drawing/2014/main" id="{7D00D553-1D36-302E-00FF-744DBAB196CF}"/>
              </a:ext>
            </a:extLst>
          </p:cNvPr>
          <p:cNvGraphicFramePr>
            <a:graphicFrameLocks/>
          </p:cNvGraphicFramePr>
          <p:nvPr>
            <p:extLst>
              <p:ext uri="{D42A27DB-BD31-4B8C-83A1-F6EECF244321}">
                <p14:modId xmlns:p14="http://schemas.microsoft.com/office/powerpoint/2010/main" val="2620012561"/>
              </p:ext>
            </p:extLst>
          </p:nvPr>
        </p:nvGraphicFramePr>
        <p:xfrm>
          <a:off x="1449385" y="4041094"/>
          <a:ext cx="9293230" cy="221422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70560541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フッター プレースホルダー 2">
            <a:extLst>
              <a:ext uri="{FF2B5EF4-FFF2-40B4-BE49-F238E27FC236}">
                <a16:creationId xmlns:a16="http://schemas.microsoft.com/office/drawing/2014/main" id="{82B56C38-5F9E-2D2E-76C1-5F52326495E8}"/>
              </a:ext>
            </a:extLst>
          </p:cNvPr>
          <p:cNvSpPr>
            <a:spLocks noGrp="1"/>
          </p:cNvSpPr>
          <p:nvPr>
            <p:ph type="ftr" sz="quarter" idx="11"/>
          </p:nvPr>
        </p:nvSpPr>
        <p:spPr/>
        <p:txBody>
          <a:bodyPr/>
          <a:lstStyle/>
          <a:p>
            <a:r>
              <a:rPr kumimoji="1" lang="en-US" altLang="ja-JP" dirty="0"/>
              <a:t>2. </a:t>
            </a:r>
            <a:r>
              <a:rPr kumimoji="1" lang="ja-JP" altLang="en-US" dirty="0"/>
              <a:t>検証方法、検証環境</a:t>
            </a:r>
          </a:p>
        </p:txBody>
      </p:sp>
      <p:sp>
        <p:nvSpPr>
          <p:cNvPr id="4" name="スライド番号プレースホルダー 3">
            <a:extLst>
              <a:ext uri="{FF2B5EF4-FFF2-40B4-BE49-F238E27FC236}">
                <a16:creationId xmlns:a16="http://schemas.microsoft.com/office/drawing/2014/main" id="{64991520-801B-5758-4142-DE78BA80935D}"/>
              </a:ext>
            </a:extLst>
          </p:cNvPr>
          <p:cNvSpPr>
            <a:spLocks noGrp="1"/>
          </p:cNvSpPr>
          <p:nvPr>
            <p:ph type="sldNum" sz="quarter" idx="12"/>
          </p:nvPr>
        </p:nvSpPr>
        <p:spPr/>
        <p:txBody>
          <a:bodyPr/>
          <a:lstStyle/>
          <a:p>
            <a:fld id="{7218C426-38A2-4128-AF4F-E487E2471000}" type="slidenum">
              <a:rPr lang="ja-JP" altLang="en-US" smtClean="0"/>
              <a:pPr/>
              <a:t>25</a:t>
            </a:fld>
            <a:endParaRPr lang="ja-JP" altLang="en-US" dirty="0"/>
          </a:p>
        </p:txBody>
      </p:sp>
      <p:sp>
        <p:nvSpPr>
          <p:cNvPr id="5" name="タイトル 4">
            <a:extLst>
              <a:ext uri="{FF2B5EF4-FFF2-40B4-BE49-F238E27FC236}">
                <a16:creationId xmlns:a16="http://schemas.microsoft.com/office/drawing/2014/main" id="{907958ED-05D4-718F-8080-CBC32DF32CF9}"/>
              </a:ext>
            </a:extLst>
          </p:cNvPr>
          <p:cNvSpPr>
            <a:spLocks noGrp="1"/>
          </p:cNvSpPr>
          <p:nvPr>
            <p:ph type="title"/>
          </p:nvPr>
        </p:nvSpPr>
        <p:spPr/>
        <p:txBody>
          <a:bodyPr/>
          <a:lstStyle/>
          <a:p>
            <a:r>
              <a:rPr lang="en-US" altLang="ja-JP" dirty="0"/>
              <a:t>p</a:t>
            </a:r>
            <a:r>
              <a:rPr kumimoji="1" lang="en-US" altLang="ja-JP" dirty="0"/>
              <a:t>yinstaller</a:t>
            </a:r>
            <a:r>
              <a:rPr kumimoji="1" lang="ja-JP" altLang="en-US" dirty="0"/>
              <a:t>の使い方</a:t>
            </a:r>
          </a:p>
        </p:txBody>
      </p:sp>
      <p:sp>
        <p:nvSpPr>
          <p:cNvPr id="9" name="テキスト ボックス 8">
            <a:extLst>
              <a:ext uri="{FF2B5EF4-FFF2-40B4-BE49-F238E27FC236}">
                <a16:creationId xmlns:a16="http://schemas.microsoft.com/office/drawing/2014/main" id="{480DB011-9848-EB85-6FA1-ABE45FF5B538}"/>
              </a:ext>
            </a:extLst>
          </p:cNvPr>
          <p:cNvSpPr txBox="1"/>
          <p:nvPr/>
        </p:nvSpPr>
        <p:spPr>
          <a:xfrm>
            <a:off x="1069185" y="2827032"/>
            <a:ext cx="11668666" cy="523220"/>
          </a:xfrm>
          <a:prstGeom prst="rect">
            <a:avLst/>
          </a:prstGeom>
          <a:noFill/>
        </p:spPr>
        <p:txBody>
          <a:bodyPr wrap="square">
            <a:spAutoFit/>
          </a:bodyPr>
          <a:lstStyle/>
          <a:p>
            <a:r>
              <a:rPr lang="en-US" altLang="ja-JP" sz="2800" b="0" dirty="0">
                <a:solidFill>
                  <a:schemeClr val="bg1">
                    <a:lumMod val="95000"/>
                  </a:schemeClr>
                </a:solidFill>
                <a:effectLst/>
                <a:highlight>
                  <a:srgbClr val="1F1F1F"/>
                </a:highlight>
                <a:latin typeface="Consolas" panose="020B0609020204030204" pitchFamily="49" charset="0"/>
              </a:rPr>
              <a:t>C:\Users\user\Project\&gt; pyinstaller </a:t>
            </a:r>
            <a:r>
              <a:rPr lang="en-US" altLang="ja-JP" sz="2800" dirty="0">
                <a:solidFill>
                  <a:schemeClr val="bg1">
                    <a:lumMod val="95000"/>
                  </a:schemeClr>
                </a:solidFill>
                <a:effectLst/>
                <a:highlight>
                  <a:srgbClr val="1F1F1F"/>
                </a:highlight>
                <a:latin typeface="Consolas" panose="020B0609020204030204" pitchFamily="49" charset="0"/>
              </a:rPr>
              <a:t>__main__</a:t>
            </a:r>
            <a:r>
              <a:rPr lang="en-US" altLang="ja-JP" sz="2800" b="0" dirty="0">
                <a:solidFill>
                  <a:schemeClr val="bg1">
                    <a:lumMod val="95000"/>
                  </a:schemeClr>
                </a:solidFill>
                <a:effectLst/>
                <a:highlight>
                  <a:srgbClr val="1F1F1F"/>
                </a:highlight>
                <a:latin typeface="Consolas" panose="020B0609020204030204" pitchFamily="49" charset="0"/>
              </a:rPr>
              <a:t>.py</a:t>
            </a:r>
            <a:r>
              <a:rPr lang="ja-JP" altLang="en-US" sz="2800" dirty="0">
                <a:solidFill>
                  <a:schemeClr val="bg1">
                    <a:lumMod val="95000"/>
                  </a:schemeClr>
                </a:solidFill>
                <a:highlight>
                  <a:srgbClr val="1F1F1F"/>
                </a:highlight>
                <a:latin typeface="Consolas" panose="020B0609020204030204" pitchFamily="49" charset="0"/>
              </a:rPr>
              <a:t> </a:t>
            </a:r>
            <a:r>
              <a:rPr lang="en-US" altLang="ja-JP" sz="2800" dirty="0">
                <a:solidFill>
                  <a:schemeClr val="bg1">
                    <a:lumMod val="95000"/>
                  </a:schemeClr>
                </a:solidFill>
                <a:highlight>
                  <a:srgbClr val="1F1F1F"/>
                </a:highlight>
                <a:latin typeface="Consolas" panose="020B0609020204030204" pitchFamily="49" charset="0"/>
              </a:rPr>
              <a:t>-F</a:t>
            </a:r>
            <a:endParaRPr lang="en-US" altLang="ja-JP" sz="2800" b="0" dirty="0">
              <a:solidFill>
                <a:schemeClr val="bg1">
                  <a:lumMod val="95000"/>
                </a:schemeClr>
              </a:solidFill>
              <a:effectLst/>
              <a:highlight>
                <a:srgbClr val="1F1F1F"/>
              </a:highlight>
              <a:latin typeface="Consolas" panose="020B0609020204030204" pitchFamily="49" charset="0"/>
            </a:endParaRPr>
          </a:p>
        </p:txBody>
      </p:sp>
      <p:sp>
        <p:nvSpPr>
          <p:cNvPr id="11" name="テキスト ボックス 10">
            <a:extLst>
              <a:ext uri="{FF2B5EF4-FFF2-40B4-BE49-F238E27FC236}">
                <a16:creationId xmlns:a16="http://schemas.microsoft.com/office/drawing/2014/main" id="{FB153FA4-1046-CE30-35C0-4A238C200378}"/>
              </a:ext>
            </a:extLst>
          </p:cNvPr>
          <p:cNvSpPr txBox="1"/>
          <p:nvPr/>
        </p:nvSpPr>
        <p:spPr>
          <a:xfrm>
            <a:off x="1069185" y="4920985"/>
            <a:ext cx="8229884" cy="1384995"/>
          </a:xfrm>
          <a:prstGeom prst="rect">
            <a:avLst/>
          </a:prstGeom>
          <a:noFill/>
        </p:spPr>
        <p:txBody>
          <a:bodyPr wrap="square">
            <a:spAutoFit/>
          </a:bodyPr>
          <a:lstStyle/>
          <a:p>
            <a:r>
              <a:rPr lang="en-US" altLang="ja-JP" sz="2800" b="0" dirty="0">
                <a:solidFill>
                  <a:schemeClr val="bg1">
                    <a:lumMod val="95000"/>
                  </a:schemeClr>
                </a:solidFill>
                <a:effectLst/>
                <a:highlight>
                  <a:srgbClr val="1F1F1F"/>
                </a:highlight>
                <a:latin typeface="Consolas" panose="020B0609020204030204" pitchFamily="49" charset="0"/>
              </a:rPr>
              <a:t>C:\Users\user\Project\__main__.spec</a:t>
            </a:r>
          </a:p>
          <a:p>
            <a:endParaRPr lang="en-US" altLang="ja-JP" sz="2800" b="0" dirty="0">
              <a:solidFill>
                <a:schemeClr val="bg1">
                  <a:lumMod val="95000"/>
                </a:schemeClr>
              </a:solidFill>
              <a:effectLst/>
              <a:highlight>
                <a:srgbClr val="1F1F1F"/>
              </a:highlight>
              <a:latin typeface="Consolas" panose="020B0609020204030204" pitchFamily="49" charset="0"/>
            </a:endParaRPr>
          </a:p>
          <a:p>
            <a:r>
              <a:rPr lang="en-US" altLang="ja-JP" sz="2800" b="0" dirty="0">
                <a:solidFill>
                  <a:schemeClr val="bg1">
                    <a:lumMod val="95000"/>
                  </a:schemeClr>
                </a:solidFill>
                <a:effectLst/>
                <a:highlight>
                  <a:srgbClr val="1F1F1F"/>
                </a:highlight>
                <a:latin typeface="Consolas" panose="020B0609020204030204" pitchFamily="49" charset="0"/>
              </a:rPr>
              <a:t>C:\Users\user\Project\dist\__main__.exe</a:t>
            </a:r>
          </a:p>
        </p:txBody>
      </p:sp>
      <p:sp>
        <p:nvSpPr>
          <p:cNvPr id="12" name="テキスト ボックス 11">
            <a:extLst>
              <a:ext uri="{FF2B5EF4-FFF2-40B4-BE49-F238E27FC236}">
                <a16:creationId xmlns:a16="http://schemas.microsoft.com/office/drawing/2014/main" id="{A8A60BFE-6934-7EF1-BEDA-F07943EC3666}"/>
              </a:ext>
            </a:extLst>
          </p:cNvPr>
          <p:cNvSpPr txBox="1"/>
          <p:nvPr/>
        </p:nvSpPr>
        <p:spPr>
          <a:xfrm>
            <a:off x="838200" y="4394796"/>
            <a:ext cx="7364517" cy="523220"/>
          </a:xfrm>
          <a:prstGeom prst="rect">
            <a:avLst/>
          </a:prstGeom>
          <a:noFill/>
        </p:spPr>
        <p:txBody>
          <a:bodyPr wrap="none" rtlCol="0">
            <a:spAutoFit/>
          </a:bodyPr>
          <a:lstStyle/>
          <a:p>
            <a:pPr algn="l"/>
            <a:r>
              <a:rPr kumimoji="1" lang="ja-JP" altLang="en-US" sz="2800" b="1" dirty="0"/>
              <a:t>②</a:t>
            </a:r>
            <a:r>
              <a:rPr kumimoji="1" lang="en-US" altLang="ja-JP" sz="2800" b="1" dirty="0"/>
              <a:t>spec</a:t>
            </a:r>
            <a:r>
              <a:rPr kumimoji="1" lang="ja-JP" altLang="en-US" sz="2800" b="1" dirty="0"/>
              <a:t>ファイルと</a:t>
            </a:r>
            <a:r>
              <a:rPr lang="en-US" altLang="ja-JP" sz="2800" b="1" dirty="0"/>
              <a:t>exe</a:t>
            </a:r>
            <a:r>
              <a:rPr kumimoji="1" lang="ja-JP" altLang="en-US" sz="2800" b="1" dirty="0"/>
              <a:t>ファイルが作成される</a:t>
            </a:r>
          </a:p>
        </p:txBody>
      </p:sp>
      <p:sp>
        <p:nvSpPr>
          <p:cNvPr id="16" name="テキスト ボックス 15">
            <a:extLst>
              <a:ext uri="{FF2B5EF4-FFF2-40B4-BE49-F238E27FC236}">
                <a16:creationId xmlns:a16="http://schemas.microsoft.com/office/drawing/2014/main" id="{97780138-F185-CA87-C0D2-5652A206DD0D}"/>
              </a:ext>
            </a:extLst>
          </p:cNvPr>
          <p:cNvSpPr txBox="1"/>
          <p:nvPr/>
        </p:nvSpPr>
        <p:spPr>
          <a:xfrm>
            <a:off x="838200" y="2302328"/>
            <a:ext cx="9565274"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b="1"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①実行ファイルのある場所でコマンドを実行すると</a:t>
            </a:r>
            <a:r>
              <a:rPr kumimoji="1" lang="en-US" altLang="ja-JP" sz="2800" b="1"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a:t>
            </a:r>
            <a:endParaRPr kumimoji="1" lang="ja-JP" altLang="en-US" sz="2800" b="1"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endParaRPr>
          </a:p>
        </p:txBody>
      </p:sp>
      <p:cxnSp>
        <p:nvCxnSpPr>
          <p:cNvPr id="24" name="直線コネクタ 23">
            <a:extLst>
              <a:ext uri="{FF2B5EF4-FFF2-40B4-BE49-F238E27FC236}">
                <a16:creationId xmlns:a16="http://schemas.microsoft.com/office/drawing/2014/main" id="{A325DDF3-F658-1E38-6D07-755838A8476C}"/>
              </a:ext>
            </a:extLst>
          </p:cNvPr>
          <p:cNvCxnSpPr/>
          <p:nvPr/>
        </p:nvCxnSpPr>
        <p:spPr>
          <a:xfrm>
            <a:off x="8194664" y="3375799"/>
            <a:ext cx="2208810" cy="0"/>
          </a:xfrm>
          <a:prstGeom prst="line">
            <a:avLst/>
          </a:prstGeom>
          <a:ln w="762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5" name="直線コネクタ 24">
            <a:extLst>
              <a:ext uri="{FF2B5EF4-FFF2-40B4-BE49-F238E27FC236}">
                <a16:creationId xmlns:a16="http://schemas.microsoft.com/office/drawing/2014/main" id="{84A4D9A4-FCDB-FFBB-F9CF-1F4EFFABE807}"/>
              </a:ext>
            </a:extLst>
          </p:cNvPr>
          <p:cNvCxnSpPr>
            <a:cxnSpLocks/>
          </p:cNvCxnSpPr>
          <p:nvPr/>
        </p:nvCxnSpPr>
        <p:spPr>
          <a:xfrm>
            <a:off x="10505290" y="3375799"/>
            <a:ext cx="372507" cy="0"/>
          </a:xfrm>
          <a:prstGeom prst="line">
            <a:avLst/>
          </a:prstGeom>
          <a:ln w="76200">
            <a:solidFill>
              <a:srgbClr val="FF0000"/>
            </a:solidFill>
          </a:ln>
        </p:spPr>
        <p:style>
          <a:lnRef idx="2">
            <a:schemeClr val="accent1"/>
          </a:lnRef>
          <a:fillRef idx="0">
            <a:schemeClr val="accent1"/>
          </a:fillRef>
          <a:effectRef idx="1">
            <a:schemeClr val="accent1"/>
          </a:effectRef>
          <a:fontRef idx="minor">
            <a:schemeClr val="tx1"/>
          </a:fontRef>
        </p:style>
      </p:cxnSp>
      <p:sp>
        <p:nvSpPr>
          <p:cNvPr id="27" name="テキスト ボックス 26">
            <a:extLst>
              <a:ext uri="{FF2B5EF4-FFF2-40B4-BE49-F238E27FC236}">
                <a16:creationId xmlns:a16="http://schemas.microsoft.com/office/drawing/2014/main" id="{E6C2E8D1-6014-B50F-D0E4-82AF66197A12}"/>
              </a:ext>
            </a:extLst>
          </p:cNvPr>
          <p:cNvSpPr txBox="1"/>
          <p:nvPr/>
        </p:nvSpPr>
        <p:spPr>
          <a:xfrm>
            <a:off x="8437294" y="3452975"/>
            <a:ext cx="1723549" cy="400110"/>
          </a:xfrm>
          <a:prstGeom prst="rect">
            <a:avLst/>
          </a:prstGeom>
          <a:noFill/>
          <a:ln>
            <a:noFill/>
          </a:ln>
        </p:spPr>
        <p:txBody>
          <a:bodyPr wrap="none" rtlCol="0">
            <a:spAutoFit/>
          </a:bodyPr>
          <a:lstStyle/>
          <a:p>
            <a:pPr algn="l"/>
            <a:r>
              <a:rPr kumimoji="1" lang="ja-JP" altLang="en-US" sz="2000" b="1" dirty="0">
                <a:solidFill>
                  <a:srgbClr val="FF0000"/>
                </a:solidFill>
              </a:rPr>
              <a:t>実行ファイル</a:t>
            </a:r>
          </a:p>
        </p:txBody>
      </p:sp>
      <p:sp>
        <p:nvSpPr>
          <p:cNvPr id="28" name="テキスト ボックス 27">
            <a:extLst>
              <a:ext uri="{FF2B5EF4-FFF2-40B4-BE49-F238E27FC236}">
                <a16:creationId xmlns:a16="http://schemas.microsoft.com/office/drawing/2014/main" id="{5CC25C53-13CF-0E16-DC6C-BCDD31EDD7A4}"/>
              </a:ext>
            </a:extLst>
          </p:cNvPr>
          <p:cNvSpPr txBox="1"/>
          <p:nvPr/>
        </p:nvSpPr>
        <p:spPr>
          <a:xfrm>
            <a:off x="10013127" y="3812193"/>
            <a:ext cx="1614545" cy="1015663"/>
          </a:xfrm>
          <a:prstGeom prst="rect">
            <a:avLst/>
          </a:prstGeom>
          <a:noFill/>
          <a:ln>
            <a:noFill/>
          </a:ln>
        </p:spPr>
        <p:txBody>
          <a:bodyPr wrap="none" rtlCol="0">
            <a:spAutoFit/>
          </a:bodyPr>
          <a:lstStyle/>
          <a:p>
            <a:pPr algn="ctr"/>
            <a:r>
              <a:rPr kumimoji="1" lang="ja-JP" altLang="en-US" sz="2000" b="1" dirty="0">
                <a:solidFill>
                  <a:srgbClr val="FF0000"/>
                </a:solidFill>
              </a:rPr>
              <a:t>出力を</a:t>
            </a:r>
            <a:r>
              <a:rPr kumimoji="1" lang="en-US" altLang="ja-JP" sz="2000" b="1" dirty="0">
                <a:solidFill>
                  <a:srgbClr val="FF0000"/>
                </a:solidFill>
              </a:rPr>
              <a:t>1</a:t>
            </a:r>
            <a:r>
              <a:rPr kumimoji="1" lang="ja-JP" altLang="en-US" sz="2000" b="1" dirty="0">
                <a:solidFill>
                  <a:srgbClr val="FF0000"/>
                </a:solidFill>
              </a:rPr>
              <a:t>つに</a:t>
            </a:r>
            <a:endParaRPr kumimoji="1" lang="en-US" altLang="ja-JP" sz="2000" b="1" dirty="0">
              <a:solidFill>
                <a:srgbClr val="FF0000"/>
              </a:solidFill>
            </a:endParaRPr>
          </a:p>
          <a:p>
            <a:pPr algn="ctr"/>
            <a:r>
              <a:rPr kumimoji="1" lang="ja-JP" altLang="en-US" sz="2000" b="1" dirty="0">
                <a:solidFill>
                  <a:srgbClr val="FF0000"/>
                </a:solidFill>
              </a:rPr>
              <a:t>まとめる</a:t>
            </a:r>
            <a:endParaRPr kumimoji="1" lang="en-US" altLang="ja-JP" sz="2000" b="1" dirty="0">
              <a:solidFill>
                <a:srgbClr val="FF0000"/>
              </a:solidFill>
            </a:endParaRPr>
          </a:p>
          <a:p>
            <a:pPr algn="ctr"/>
            <a:r>
              <a:rPr lang="ja-JP" altLang="en-US" sz="2000" b="1" dirty="0">
                <a:solidFill>
                  <a:srgbClr val="FF0000"/>
                </a:solidFill>
              </a:rPr>
              <a:t>オプション</a:t>
            </a:r>
            <a:endParaRPr kumimoji="1" lang="ja-JP" altLang="en-US" sz="2000" b="1" dirty="0">
              <a:solidFill>
                <a:srgbClr val="FF0000"/>
              </a:solidFill>
            </a:endParaRPr>
          </a:p>
        </p:txBody>
      </p:sp>
      <p:cxnSp>
        <p:nvCxnSpPr>
          <p:cNvPr id="33" name="直線矢印コネクタ 32">
            <a:extLst>
              <a:ext uri="{FF2B5EF4-FFF2-40B4-BE49-F238E27FC236}">
                <a16:creationId xmlns:a16="http://schemas.microsoft.com/office/drawing/2014/main" id="{23EA3799-07EF-B540-6A14-4E24BB5484EE}"/>
              </a:ext>
            </a:extLst>
          </p:cNvPr>
          <p:cNvCxnSpPr>
            <a:stCxn id="28" idx="0"/>
          </p:cNvCxnSpPr>
          <p:nvPr/>
        </p:nvCxnSpPr>
        <p:spPr>
          <a:xfrm flipH="1" flipV="1">
            <a:off x="10691543" y="3452975"/>
            <a:ext cx="128857" cy="359218"/>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 name="正方形/長方形 1">
            <a:extLst>
              <a:ext uri="{FF2B5EF4-FFF2-40B4-BE49-F238E27FC236}">
                <a16:creationId xmlns:a16="http://schemas.microsoft.com/office/drawing/2014/main" id="{3EBB8FF5-00EE-1AB1-4953-00B558D3C0B9}"/>
              </a:ext>
            </a:extLst>
          </p:cNvPr>
          <p:cNvSpPr/>
          <p:nvPr/>
        </p:nvSpPr>
        <p:spPr>
          <a:xfrm>
            <a:off x="5370653" y="4918016"/>
            <a:ext cx="2685327" cy="523220"/>
          </a:xfrm>
          <a:prstGeom prst="rect">
            <a:avLst/>
          </a:prstGeom>
          <a:noFill/>
          <a:ln w="571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solidFill>
                <a:srgbClr val="FF0000"/>
              </a:solidFill>
            </a:endParaRPr>
          </a:p>
        </p:txBody>
      </p:sp>
      <p:sp>
        <p:nvSpPr>
          <p:cNvPr id="6" name="テキスト ボックス 5">
            <a:extLst>
              <a:ext uri="{FF2B5EF4-FFF2-40B4-BE49-F238E27FC236}">
                <a16:creationId xmlns:a16="http://schemas.microsoft.com/office/drawing/2014/main" id="{7645F634-A25A-D14B-52D6-5B6B5C66ED19}"/>
              </a:ext>
            </a:extLst>
          </p:cNvPr>
          <p:cNvSpPr txBox="1"/>
          <p:nvPr/>
        </p:nvSpPr>
        <p:spPr>
          <a:xfrm>
            <a:off x="8548334" y="5272544"/>
            <a:ext cx="2417650" cy="400110"/>
          </a:xfrm>
          <a:prstGeom prst="rect">
            <a:avLst/>
          </a:prstGeom>
          <a:noFill/>
          <a:ln>
            <a:noFill/>
          </a:ln>
        </p:spPr>
        <p:txBody>
          <a:bodyPr wrap="none" rtlCol="0">
            <a:spAutoFit/>
          </a:bodyPr>
          <a:lstStyle/>
          <a:p>
            <a:pPr algn="l"/>
            <a:r>
              <a:rPr lang="en-US" altLang="ja-JP" sz="2000" b="1" dirty="0">
                <a:solidFill>
                  <a:srgbClr val="FF0000"/>
                </a:solidFill>
              </a:rPr>
              <a:t>exe</a:t>
            </a:r>
            <a:r>
              <a:rPr lang="ja-JP" altLang="en-US" sz="2000" b="1" dirty="0">
                <a:solidFill>
                  <a:srgbClr val="FF0000"/>
                </a:solidFill>
              </a:rPr>
              <a:t>の設定ファイル</a:t>
            </a:r>
            <a:endParaRPr kumimoji="1" lang="ja-JP" altLang="en-US" sz="2000" b="1" dirty="0">
              <a:solidFill>
                <a:srgbClr val="FF0000"/>
              </a:solidFill>
            </a:endParaRPr>
          </a:p>
        </p:txBody>
      </p:sp>
      <p:sp>
        <p:nvSpPr>
          <p:cNvPr id="7" name="テキスト ボックス 6">
            <a:extLst>
              <a:ext uri="{FF2B5EF4-FFF2-40B4-BE49-F238E27FC236}">
                <a16:creationId xmlns:a16="http://schemas.microsoft.com/office/drawing/2014/main" id="{07CBB4BF-D6DC-31E9-35A9-549779DBD93F}"/>
              </a:ext>
            </a:extLst>
          </p:cNvPr>
          <p:cNvSpPr txBox="1"/>
          <p:nvPr/>
        </p:nvSpPr>
        <p:spPr>
          <a:xfrm>
            <a:off x="9336739" y="6100390"/>
            <a:ext cx="1648208" cy="400110"/>
          </a:xfrm>
          <a:prstGeom prst="rect">
            <a:avLst/>
          </a:prstGeom>
          <a:noFill/>
          <a:ln>
            <a:noFill/>
          </a:ln>
        </p:spPr>
        <p:txBody>
          <a:bodyPr wrap="none" rtlCol="0">
            <a:spAutoFit/>
          </a:bodyPr>
          <a:lstStyle/>
          <a:p>
            <a:pPr algn="l"/>
            <a:r>
              <a:rPr lang="en-US" altLang="ja-JP" sz="2000" b="1" dirty="0">
                <a:solidFill>
                  <a:srgbClr val="FF0000"/>
                </a:solidFill>
              </a:rPr>
              <a:t>exe</a:t>
            </a:r>
            <a:r>
              <a:rPr lang="ja-JP" altLang="en-US" sz="2000" b="1" dirty="0">
                <a:solidFill>
                  <a:srgbClr val="FF0000"/>
                </a:solidFill>
              </a:rPr>
              <a:t>ファイル</a:t>
            </a:r>
            <a:endParaRPr kumimoji="1" lang="ja-JP" altLang="en-US" sz="2000" b="1" dirty="0">
              <a:solidFill>
                <a:srgbClr val="FF0000"/>
              </a:solidFill>
            </a:endParaRPr>
          </a:p>
        </p:txBody>
      </p:sp>
      <p:sp>
        <p:nvSpPr>
          <p:cNvPr id="8" name="正方形/長方形 7">
            <a:extLst>
              <a:ext uri="{FF2B5EF4-FFF2-40B4-BE49-F238E27FC236}">
                <a16:creationId xmlns:a16="http://schemas.microsoft.com/office/drawing/2014/main" id="{4B930D53-77D5-DD92-06B8-6932B17428B7}"/>
              </a:ext>
            </a:extLst>
          </p:cNvPr>
          <p:cNvSpPr/>
          <p:nvPr/>
        </p:nvSpPr>
        <p:spPr>
          <a:xfrm>
            <a:off x="6344522" y="5777225"/>
            <a:ext cx="2501910" cy="523220"/>
          </a:xfrm>
          <a:prstGeom prst="rect">
            <a:avLst/>
          </a:prstGeom>
          <a:noFill/>
          <a:ln w="571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solidFill>
                <a:srgbClr val="FF0000"/>
              </a:solidFill>
            </a:endParaRPr>
          </a:p>
        </p:txBody>
      </p:sp>
      <p:cxnSp>
        <p:nvCxnSpPr>
          <p:cNvPr id="10" name="直線矢印コネクタ 9">
            <a:extLst>
              <a:ext uri="{FF2B5EF4-FFF2-40B4-BE49-F238E27FC236}">
                <a16:creationId xmlns:a16="http://schemas.microsoft.com/office/drawing/2014/main" id="{6745EB5B-6F7F-BC28-8AA4-02FD6F45D684}"/>
              </a:ext>
            </a:extLst>
          </p:cNvPr>
          <p:cNvCxnSpPr>
            <a:cxnSpLocks/>
            <a:stCxn id="6" idx="1"/>
            <a:endCxn id="2" idx="3"/>
          </p:cNvCxnSpPr>
          <p:nvPr/>
        </p:nvCxnSpPr>
        <p:spPr>
          <a:xfrm flipH="1" flipV="1">
            <a:off x="8055980" y="5179626"/>
            <a:ext cx="492354" cy="292973"/>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8" name="直線矢印コネクタ 17">
            <a:extLst>
              <a:ext uri="{FF2B5EF4-FFF2-40B4-BE49-F238E27FC236}">
                <a16:creationId xmlns:a16="http://schemas.microsoft.com/office/drawing/2014/main" id="{5117E7A3-E599-B0B9-13E1-43A5EEB0B0C2}"/>
              </a:ext>
            </a:extLst>
          </p:cNvPr>
          <p:cNvCxnSpPr>
            <a:cxnSpLocks/>
            <a:stCxn id="7" idx="1"/>
            <a:endCxn id="8" idx="3"/>
          </p:cNvCxnSpPr>
          <p:nvPr/>
        </p:nvCxnSpPr>
        <p:spPr>
          <a:xfrm flipH="1" flipV="1">
            <a:off x="8846432" y="6038835"/>
            <a:ext cx="490307" cy="261610"/>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524297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69B422-B817-D3A3-90B7-8124D41CE616}"/>
              </a:ext>
            </a:extLst>
          </p:cNvPr>
          <p:cNvSpPr>
            <a:spLocks noGrp="1"/>
          </p:cNvSpPr>
          <p:nvPr>
            <p:ph type="title"/>
          </p:nvPr>
        </p:nvSpPr>
        <p:spPr/>
        <p:txBody>
          <a:bodyPr/>
          <a:lstStyle/>
          <a:p>
            <a:r>
              <a:rPr kumimoji="1" lang="en-US" altLang="ja-JP" dirty="0"/>
              <a:t>6. </a:t>
            </a:r>
            <a:r>
              <a:rPr kumimoji="1" lang="ja-JP" altLang="en-US" dirty="0"/>
              <a:t>参考文献</a:t>
            </a:r>
          </a:p>
        </p:txBody>
      </p:sp>
      <p:sp>
        <p:nvSpPr>
          <p:cNvPr id="3" name="テキスト プレースホルダー 2">
            <a:extLst>
              <a:ext uri="{FF2B5EF4-FFF2-40B4-BE49-F238E27FC236}">
                <a16:creationId xmlns:a16="http://schemas.microsoft.com/office/drawing/2014/main" id="{1BED3F74-04D6-8D12-D96A-B5B168874EC0}"/>
              </a:ext>
            </a:extLst>
          </p:cNvPr>
          <p:cNvSpPr>
            <a:spLocks noGrp="1"/>
          </p:cNvSpPr>
          <p:nvPr>
            <p:ph type="body" idx="1"/>
          </p:nvPr>
        </p:nvSpPr>
        <p:spPr/>
        <p:txBody>
          <a:bodyPr/>
          <a:lstStyle/>
          <a:p>
            <a:r>
              <a:rPr kumimoji="1" lang="en-US" altLang="ja-JP" dirty="0"/>
              <a:t>References</a:t>
            </a:r>
            <a:endParaRPr kumimoji="1" lang="ja-JP" altLang="en-US" dirty="0"/>
          </a:p>
        </p:txBody>
      </p:sp>
      <p:sp>
        <p:nvSpPr>
          <p:cNvPr id="4" name="フッター プレースホルダー 3">
            <a:extLst>
              <a:ext uri="{FF2B5EF4-FFF2-40B4-BE49-F238E27FC236}">
                <a16:creationId xmlns:a16="http://schemas.microsoft.com/office/drawing/2014/main" id="{D2E62DCC-F07A-09A6-A862-980562D1CABF}"/>
              </a:ext>
            </a:extLst>
          </p:cNvPr>
          <p:cNvSpPr>
            <a:spLocks noGrp="1"/>
          </p:cNvSpPr>
          <p:nvPr>
            <p:ph type="ftr" sz="quarter" idx="11"/>
          </p:nvPr>
        </p:nvSpPr>
        <p:spPr/>
        <p:txBody>
          <a:bodyPr/>
          <a:lstStyle/>
          <a:p>
            <a:endParaRPr kumimoji="1" lang="ja-JP" altLang="en-US" dirty="0"/>
          </a:p>
        </p:txBody>
      </p:sp>
      <p:sp>
        <p:nvSpPr>
          <p:cNvPr id="5" name="スライド番号プレースホルダー 4">
            <a:extLst>
              <a:ext uri="{FF2B5EF4-FFF2-40B4-BE49-F238E27FC236}">
                <a16:creationId xmlns:a16="http://schemas.microsoft.com/office/drawing/2014/main" id="{9E57A7E2-9032-BF83-C5A5-E389ECC13B3D}"/>
              </a:ext>
            </a:extLst>
          </p:cNvPr>
          <p:cNvSpPr>
            <a:spLocks noGrp="1"/>
          </p:cNvSpPr>
          <p:nvPr>
            <p:ph type="sldNum" sz="quarter" idx="12"/>
          </p:nvPr>
        </p:nvSpPr>
        <p:spPr/>
        <p:txBody>
          <a:bodyPr/>
          <a:lstStyle/>
          <a:p>
            <a:fld id="{7218C426-38A2-4128-AF4F-E487E2471000}" type="slidenum">
              <a:rPr kumimoji="1" lang="ja-JP" altLang="en-US" smtClean="0"/>
              <a:t>26</a:t>
            </a:fld>
            <a:endParaRPr kumimoji="1" lang="ja-JP" altLang="en-US"/>
          </a:p>
        </p:txBody>
      </p:sp>
    </p:spTree>
    <p:extLst>
      <p:ext uri="{BB962C8B-B14F-4D97-AF65-F5344CB8AC3E}">
        <p14:creationId xmlns:p14="http://schemas.microsoft.com/office/powerpoint/2010/main" val="258791653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878F8C-2EB5-C8DD-CEE7-9B883EE9076E}"/>
              </a:ext>
            </a:extLst>
          </p:cNvPr>
          <p:cNvSpPr>
            <a:spLocks noGrp="1"/>
          </p:cNvSpPr>
          <p:nvPr>
            <p:ph type="title"/>
          </p:nvPr>
        </p:nvSpPr>
        <p:spPr/>
        <p:txBody>
          <a:bodyPr/>
          <a:lstStyle/>
          <a:p>
            <a:r>
              <a:rPr kumimoji="1" lang="en-US" altLang="ja-JP" dirty="0"/>
              <a:t>1. </a:t>
            </a:r>
            <a:r>
              <a:rPr kumimoji="1" lang="ja-JP" altLang="en-US" dirty="0"/>
              <a:t>検証経緯・目的・内容</a:t>
            </a:r>
          </a:p>
        </p:txBody>
      </p:sp>
      <p:sp>
        <p:nvSpPr>
          <p:cNvPr id="3" name="テキスト プレースホルダー 2">
            <a:extLst>
              <a:ext uri="{FF2B5EF4-FFF2-40B4-BE49-F238E27FC236}">
                <a16:creationId xmlns:a16="http://schemas.microsoft.com/office/drawing/2014/main" id="{EFC7ED2B-7176-885F-A5D5-0C627F58703A}"/>
              </a:ext>
            </a:extLst>
          </p:cNvPr>
          <p:cNvSpPr>
            <a:spLocks noGrp="1"/>
          </p:cNvSpPr>
          <p:nvPr>
            <p:ph type="body" idx="1"/>
          </p:nvPr>
        </p:nvSpPr>
        <p:spPr/>
        <p:txBody>
          <a:bodyPr/>
          <a:lstStyle/>
          <a:p>
            <a:r>
              <a:rPr lang="en-US" altLang="ja-JP" dirty="0">
                <a:latin typeface="游ゴシック Light" panose="020B0300000000000000" pitchFamily="50" charset="-128"/>
                <a:ea typeface="游ゴシック Light" panose="020B0300000000000000" pitchFamily="50" charset="-128"/>
              </a:rPr>
              <a:t>Verification History, Purpose, and Details</a:t>
            </a:r>
            <a:endParaRPr kumimoji="1" lang="ja-JP" altLang="en-US" dirty="0">
              <a:latin typeface="游ゴシック Light" panose="020B0300000000000000" pitchFamily="50" charset="-128"/>
              <a:ea typeface="游ゴシック Light" panose="020B0300000000000000" pitchFamily="50" charset="-128"/>
            </a:endParaRPr>
          </a:p>
        </p:txBody>
      </p:sp>
      <p:sp>
        <p:nvSpPr>
          <p:cNvPr id="5" name="フッター プレースホルダー 4">
            <a:extLst>
              <a:ext uri="{FF2B5EF4-FFF2-40B4-BE49-F238E27FC236}">
                <a16:creationId xmlns:a16="http://schemas.microsoft.com/office/drawing/2014/main" id="{C24F773D-8AF5-FB3C-BB40-39F6A91CE416}"/>
              </a:ext>
            </a:extLst>
          </p:cNvPr>
          <p:cNvSpPr>
            <a:spLocks noGrp="1"/>
          </p:cNvSpPr>
          <p:nvPr>
            <p:ph type="ftr" sz="quarter" idx="11"/>
          </p:nvPr>
        </p:nvSpPr>
        <p:spPr/>
        <p:txBody>
          <a:bodyPr/>
          <a:lstStyle/>
          <a:p>
            <a:r>
              <a:rPr kumimoji="1" lang="ja-JP" altLang="en-US" dirty="0"/>
              <a:t>検証経緯と検証目的</a:t>
            </a:r>
          </a:p>
        </p:txBody>
      </p:sp>
      <p:sp>
        <p:nvSpPr>
          <p:cNvPr id="6" name="スライド番号プレースホルダー 5">
            <a:extLst>
              <a:ext uri="{FF2B5EF4-FFF2-40B4-BE49-F238E27FC236}">
                <a16:creationId xmlns:a16="http://schemas.microsoft.com/office/drawing/2014/main" id="{29E50CD7-B95E-15DC-FFBC-69FEA16E791D}"/>
              </a:ext>
            </a:extLst>
          </p:cNvPr>
          <p:cNvSpPr>
            <a:spLocks noGrp="1"/>
          </p:cNvSpPr>
          <p:nvPr>
            <p:ph type="sldNum" sz="quarter" idx="12"/>
          </p:nvPr>
        </p:nvSpPr>
        <p:spPr/>
        <p:txBody>
          <a:bodyPr/>
          <a:lstStyle/>
          <a:p>
            <a:fld id="{7218C426-38A2-4128-AF4F-E487E2471000}" type="slidenum">
              <a:rPr kumimoji="1" lang="ja-JP" altLang="en-US" smtClean="0"/>
              <a:t>2</a:t>
            </a:fld>
            <a:endParaRPr kumimoji="1" lang="ja-JP" altLang="en-US" dirty="0"/>
          </a:p>
        </p:txBody>
      </p:sp>
    </p:spTree>
    <p:extLst>
      <p:ext uri="{BB962C8B-B14F-4D97-AF65-F5344CB8AC3E}">
        <p14:creationId xmlns:p14="http://schemas.microsoft.com/office/powerpoint/2010/main" val="55859189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コンテンツ プレースホルダー 4">
            <a:extLst>
              <a:ext uri="{FF2B5EF4-FFF2-40B4-BE49-F238E27FC236}">
                <a16:creationId xmlns:a16="http://schemas.microsoft.com/office/drawing/2014/main" id="{A2218B9F-1C13-05A5-4429-38062A9BA4F6}"/>
              </a:ext>
            </a:extLst>
          </p:cNvPr>
          <p:cNvGraphicFramePr>
            <a:graphicFrameLocks noGrp="1"/>
          </p:cNvGraphicFramePr>
          <p:nvPr>
            <p:ph idx="1"/>
            <p:extLst>
              <p:ext uri="{D42A27DB-BD31-4B8C-83A1-F6EECF244321}">
                <p14:modId xmlns:p14="http://schemas.microsoft.com/office/powerpoint/2010/main" val="3449854073"/>
              </p:ext>
            </p:extLst>
          </p:nvPr>
        </p:nvGraphicFramePr>
        <p:xfrm>
          <a:off x="497541" y="2244725"/>
          <a:ext cx="11196918"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フッター プレースホルダー 5">
            <a:extLst>
              <a:ext uri="{FF2B5EF4-FFF2-40B4-BE49-F238E27FC236}">
                <a16:creationId xmlns:a16="http://schemas.microsoft.com/office/drawing/2014/main" id="{91A6C451-005B-3DAA-01E5-93FF1B9B291A}"/>
              </a:ext>
            </a:extLst>
          </p:cNvPr>
          <p:cNvSpPr>
            <a:spLocks noGrp="1"/>
          </p:cNvSpPr>
          <p:nvPr>
            <p:ph type="ftr" sz="quarter" idx="11"/>
          </p:nvPr>
        </p:nvSpPr>
        <p:spPr/>
        <p:txBody>
          <a:bodyPr/>
          <a:lstStyle/>
          <a:p>
            <a:r>
              <a:rPr kumimoji="1" lang="en-US" altLang="ja-JP" dirty="0"/>
              <a:t>1. </a:t>
            </a:r>
            <a:r>
              <a:rPr kumimoji="1" lang="ja-JP" altLang="en-US" dirty="0"/>
              <a:t>検証経緯・目的・内容</a:t>
            </a:r>
          </a:p>
        </p:txBody>
      </p:sp>
      <p:sp>
        <p:nvSpPr>
          <p:cNvPr id="7" name="スライド番号プレースホルダー 6">
            <a:extLst>
              <a:ext uri="{FF2B5EF4-FFF2-40B4-BE49-F238E27FC236}">
                <a16:creationId xmlns:a16="http://schemas.microsoft.com/office/drawing/2014/main" id="{84D70155-7FE5-11B7-4319-F019B0D6E4D0}"/>
              </a:ext>
            </a:extLst>
          </p:cNvPr>
          <p:cNvSpPr>
            <a:spLocks noGrp="1"/>
          </p:cNvSpPr>
          <p:nvPr>
            <p:ph type="sldNum" sz="quarter" idx="12"/>
          </p:nvPr>
        </p:nvSpPr>
        <p:spPr/>
        <p:txBody>
          <a:bodyPr/>
          <a:lstStyle/>
          <a:p>
            <a:fld id="{7218C426-38A2-4128-AF4F-E487E2471000}" type="slidenum">
              <a:rPr kumimoji="1" lang="ja-JP" altLang="en-US" smtClean="0"/>
              <a:t>3</a:t>
            </a:fld>
            <a:endParaRPr kumimoji="1" lang="ja-JP" altLang="en-US" dirty="0"/>
          </a:p>
        </p:txBody>
      </p:sp>
      <p:sp>
        <p:nvSpPr>
          <p:cNvPr id="2" name="タイトル 1">
            <a:extLst>
              <a:ext uri="{FF2B5EF4-FFF2-40B4-BE49-F238E27FC236}">
                <a16:creationId xmlns:a16="http://schemas.microsoft.com/office/drawing/2014/main" id="{6AF0234C-51EE-4939-C1C6-765D91D98FE5}"/>
              </a:ext>
            </a:extLst>
          </p:cNvPr>
          <p:cNvSpPr>
            <a:spLocks noGrp="1"/>
          </p:cNvSpPr>
          <p:nvPr>
            <p:ph type="title"/>
          </p:nvPr>
        </p:nvSpPr>
        <p:spPr/>
        <p:txBody>
          <a:bodyPr/>
          <a:lstStyle/>
          <a:p>
            <a:r>
              <a:rPr kumimoji="1" lang="ja-JP" altLang="en-US" dirty="0"/>
              <a:t>検証経緯と検証目的</a:t>
            </a:r>
          </a:p>
        </p:txBody>
      </p:sp>
    </p:spTree>
    <p:extLst>
      <p:ext uri="{BB962C8B-B14F-4D97-AF65-F5344CB8AC3E}">
        <p14:creationId xmlns:p14="http://schemas.microsoft.com/office/powerpoint/2010/main" val="170576931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コンテンツ プレースホルダー 4">
            <a:extLst>
              <a:ext uri="{FF2B5EF4-FFF2-40B4-BE49-F238E27FC236}">
                <a16:creationId xmlns:a16="http://schemas.microsoft.com/office/drawing/2014/main" id="{A2218B9F-1C13-05A5-4429-38062A9BA4F6}"/>
              </a:ext>
            </a:extLst>
          </p:cNvPr>
          <p:cNvGraphicFramePr>
            <a:graphicFrameLocks noGrp="1"/>
          </p:cNvGraphicFramePr>
          <p:nvPr>
            <p:ph idx="1"/>
            <p:extLst>
              <p:ext uri="{D42A27DB-BD31-4B8C-83A1-F6EECF244321}">
                <p14:modId xmlns:p14="http://schemas.microsoft.com/office/powerpoint/2010/main" val="3177089678"/>
              </p:ext>
            </p:extLst>
          </p:nvPr>
        </p:nvGraphicFramePr>
        <p:xfrm>
          <a:off x="346075" y="2003425"/>
          <a:ext cx="1149985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フッター プレースホルダー 5">
            <a:extLst>
              <a:ext uri="{FF2B5EF4-FFF2-40B4-BE49-F238E27FC236}">
                <a16:creationId xmlns:a16="http://schemas.microsoft.com/office/drawing/2014/main" id="{91A6C451-005B-3DAA-01E5-93FF1B9B291A}"/>
              </a:ext>
            </a:extLst>
          </p:cNvPr>
          <p:cNvSpPr>
            <a:spLocks noGrp="1"/>
          </p:cNvSpPr>
          <p:nvPr>
            <p:ph type="ftr" sz="quarter" idx="11"/>
          </p:nvPr>
        </p:nvSpPr>
        <p:spPr/>
        <p:txBody>
          <a:bodyPr/>
          <a:lstStyle/>
          <a:p>
            <a:r>
              <a:rPr kumimoji="1" lang="en-US" altLang="ja-JP" dirty="0"/>
              <a:t>1. </a:t>
            </a:r>
            <a:r>
              <a:rPr kumimoji="1" lang="ja-JP" altLang="en-US" dirty="0"/>
              <a:t>検証経緯・目的・内容</a:t>
            </a:r>
          </a:p>
        </p:txBody>
      </p:sp>
      <p:sp>
        <p:nvSpPr>
          <p:cNvPr id="7" name="スライド番号プレースホルダー 6">
            <a:extLst>
              <a:ext uri="{FF2B5EF4-FFF2-40B4-BE49-F238E27FC236}">
                <a16:creationId xmlns:a16="http://schemas.microsoft.com/office/drawing/2014/main" id="{84D70155-7FE5-11B7-4319-F019B0D6E4D0}"/>
              </a:ext>
            </a:extLst>
          </p:cNvPr>
          <p:cNvSpPr>
            <a:spLocks noGrp="1"/>
          </p:cNvSpPr>
          <p:nvPr>
            <p:ph type="sldNum" sz="quarter" idx="12"/>
          </p:nvPr>
        </p:nvSpPr>
        <p:spPr/>
        <p:txBody>
          <a:bodyPr/>
          <a:lstStyle/>
          <a:p>
            <a:fld id="{7218C426-38A2-4128-AF4F-E487E2471000}" type="slidenum">
              <a:rPr kumimoji="1" lang="ja-JP" altLang="en-US" smtClean="0"/>
              <a:t>4</a:t>
            </a:fld>
            <a:endParaRPr kumimoji="1" lang="ja-JP" altLang="en-US"/>
          </a:p>
        </p:txBody>
      </p:sp>
      <p:sp>
        <p:nvSpPr>
          <p:cNvPr id="2" name="タイトル 1">
            <a:extLst>
              <a:ext uri="{FF2B5EF4-FFF2-40B4-BE49-F238E27FC236}">
                <a16:creationId xmlns:a16="http://schemas.microsoft.com/office/drawing/2014/main" id="{6AF0234C-51EE-4939-C1C6-765D91D98FE5}"/>
              </a:ext>
            </a:extLst>
          </p:cNvPr>
          <p:cNvSpPr>
            <a:spLocks noGrp="1"/>
          </p:cNvSpPr>
          <p:nvPr>
            <p:ph type="title"/>
          </p:nvPr>
        </p:nvSpPr>
        <p:spPr/>
        <p:txBody>
          <a:bodyPr/>
          <a:lstStyle/>
          <a:p>
            <a:r>
              <a:rPr kumimoji="1" lang="ja-JP" altLang="en-US" dirty="0"/>
              <a:t>検証内容</a:t>
            </a:r>
          </a:p>
        </p:txBody>
      </p:sp>
    </p:spTree>
    <p:extLst>
      <p:ext uri="{BB962C8B-B14F-4D97-AF65-F5344CB8AC3E}">
        <p14:creationId xmlns:p14="http://schemas.microsoft.com/office/powerpoint/2010/main" val="144166558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878F8C-2EB5-C8DD-CEE7-9B883EE9076E}"/>
              </a:ext>
            </a:extLst>
          </p:cNvPr>
          <p:cNvSpPr>
            <a:spLocks noGrp="1"/>
          </p:cNvSpPr>
          <p:nvPr>
            <p:ph type="title"/>
          </p:nvPr>
        </p:nvSpPr>
        <p:spPr/>
        <p:txBody>
          <a:bodyPr/>
          <a:lstStyle/>
          <a:p>
            <a:r>
              <a:rPr kumimoji="1" lang="en-US" altLang="ja-JP" dirty="0"/>
              <a:t>2. </a:t>
            </a:r>
            <a:r>
              <a:rPr kumimoji="1" lang="ja-JP" altLang="en-US" dirty="0"/>
              <a:t>検証方法、検証環境</a:t>
            </a:r>
          </a:p>
        </p:txBody>
      </p:sp>
      <p:sp>
        <p:nvSpPr>
          <p:cNvPr id="3" name="テキスト プレースホルダー 2">
            <a:extLst>
              <a:ext uri="{FF2B5EF4-FFF2-40B4-BE49-F238E27FC236}">
                <a16:creationId xmlns:a16="http://schemas.microsoft.com/office/drawing/2014/main" id="{EFC7ED2B-7176-885F-A5D5-0C627F58703A}"/>
              </a:ext>
            </a:extLst>
          </p:cNvPr>
          <p:cNvSpPr>
            <a:spLocks noGrp="1"/>
          </p:cNvSpPr>
          <p:nvPr>
            <p:ph type="body" idx="1"/>
          </p:nvPr>
        </p:nvSpPr>
        <p:spPr/>
        <p:txBody>
          <a:bodyPr/>
          <a:lstStyle/>
          <a:p>
            <a:r>
              <a:rPr lang="en-US" altLang="ja-JP" dirty="0"/>
              <a:t>Verification Method, Verification Environment</a:t>
            </a:r>
            <a:endParaRPr kumimoji="1" lang="ja-JP" altLang="en-US" dirty="0"/>
          </a:p>
        </p:txBody>
      </p:sp>
      <p:sp>
        <p:nvSpPr>
          <p:cNvPr id="5" name="フッター プレースホルダー 4">
            <a:extLst>
              <a:ext uri="{FF2B5EF4-FFF2-40B4-BE49-F238E27FC236}">
                <a16:creationId xmlns:a16="http://schemas.microsoft.com/office/drawing/2014/main" id="{510FB780-E229-763B-46D6-62F91B98D63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986DF6B-B618-D508-3D0A-2CE7D92D6732}"/>
              </a:ext>
            </a:extLst>
          </p:cNvPr>
          <p:cNvSpPr>
            <a:spLocks noGrp="1"/>
          </p:cNvSpPr>
          <p:nvPr>
            <p:ph type="sldNum" sz="quarter" idx="12"/>
          </p:nvPr>
        </p:nvSpPr>
        <p:spPr/>
        <p:txBody>
          <a:bodyPr/>
          <a:lstStyle/>
          <a:p>
            <a:fld id="{7218C426-38A2-4128-AF4F-E487E2471000}" type="slidenum">
              <a:rPr kumimoji="1" lang="ja-JP" altLang="en-US" smtClean="0"/>
              <a:t>5</a:t>
            </a:fld>
            <a:endParaRPr kumimoji="1" lang="ja-JP" altLang="en-US" dirty="0"/>
          </a:p>
        </p:txBody>
      </p:sp>
    </p:spTree>
    <p:extLst>
      <p:ext uri="{BB962C8B-B14F-4D97-AF65-F5344CB8AC3E}">
        <p14:creationId xmlns:p14="http://schemas.microsoft.com/office/powerpoint/2010/main" val="352817689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コンテンツ プレースホルダー 2">
            <a:extLst>
              <a:ext uri="{FF2B5EF4-FFF2-40B4-BE49-F238E27FC236}">
                <a16:creationId xmlns:a16="http://schemas.microsoft.com/office/drawing/2014/main" id="{01994084-0C58-E0FC-EA85-91EBC2C2B852}"/>
              </a:ext>
            </a:extLst>
          </p:cNvPr>
          <p:cNvGraphicFramePr>
            <a:graphicFrameLocks noGrp="1"/>
          </p:cNvGraphicFramePr>
          <p:nvPr>
            <p:ph idx="1"/>
            <p:extLst>
              <p:ext uri="{D42A27DB-BD31-4B8C-83A1-F6EECF244321}">
                <p14:modId xmlns:p14="http://schemas.microsoft.com/office/powerpoint/2010/main" val="1825131675"/>
              </p:ext>
            </p:extLst>
          </p:nvPr>
        </p:nvGraphicFramePr>
        <p:xfrm>
          <a:off x="346075" y="2008057"/>
          <a:ext cx="1149985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フッター プレースホルダー 4">
            <a:extLst>
              <a:ext uri="{FF2B5EF4-FFF2-40B4-BE49-F238E27FC236}">
                <a16:creationId xmlns:a16="http://schemas.microsoft.com/office/drawing/2014/main" id="{830DDBED-7C1F-4F36-ED87-3D20B344050D}"/>
              </a:ext>
            </a:extLst>
          </p:cNvPr>
          <p:cNvSpPr>
            <a:spLocks noGrp="1"/>
          </p:cNvSpPr>
          <p:nvPr>
            <p:ph type="ftr" sz="quarter" idx="11"/>
          </p:nvPr>
        </p:nvSpPr>
        <p:spPr/>
        <p:txBody>
          <a:bodyPr/>
          <a:lstStyle/>
          <a:p>
            <a:r>
              <a:rPr kumimoji="1" lang="en-US" altLang="ja-JP" dirty="0"/>
              <a:t>2. </a:t>
            </a:r>
            <a:r>
              <a:rPr kumimoji="1" lang="ja-JP" altLang="en-US" dirty="0"/>
              <a:t>検証方法、検証環境</a:t>
            </a:r>
          </a:p>
        </p:txBody>
      </p:sp>
      <p:sp>
        <p:nvSpPr>
          <p:cNvPr id="6" name="スライド番号プレースホルダー 5">
            <a:extLst>
              <a:ext uri="{FF2B5EF4-FFF2-40B4-BE49-F238E27FC236}">
                <a16:creationId xmlns:a16="http://schemas.microsoft.com/office/drawing/2014/main" id="{9FA8836B-2515-A800-4DA4-561B64DA4144}"/>
              </a:ext>
            </a:extLst>
          </p:cNvPr>
          <p:cNvSpPr>
            <a:spLocks noGrp="1"/>
          </p:cNvSpPr>
          <p:nvPr>
            <p:ph type="sldNum" sz="quarter" idx="12"/>
          </p:nvPr>
        </p:nvSpPr>
        <p:spPr/>
        <p:txBody>
          <a:bodyPr/>
          <a:lstStyle/>
          <a:p>
            <a:fld id="{7218C426-38A2-4128-AF4F-E487E2471000}" type="slidenum">
              <a:rPr kumimoji="1" lang="ja-JP" altLang="en-US" smtClean="0"/>
              <a:t>6</a:t>
            </a:fld>
            <a:endParaRPr kumimoji="1" lang="ja-JP" altLang="en-US"/>
          </a:p>
        </p:txBody>
      </p:sp>
      <p:sp>
        <p:nvSpPr>
          <p:cNvPr id="2" name="タイトル 1">
            <a:extLst>
              <a:ext uri="{FF2B5EF4-FFF2-40B4-BE49-F238E27FC236}">
                <a16:creationId xmlns:a16="http://schemas.microsoft.com/office/drawing/2014/main" id="{5839E33F-5FFA-45CA-2A7B-4AE9CBEF2995}"/>
              </a:ext>
            </a:extLst>
          </p:cNvPr>
          <p:cNvSpPr>
            <a:spLocks noGrp="1"/>
          </p:cNvSpPr>
          <p:nvPr>
            <p:ph type="title"/>
          </p:nvPr>
        </p:nvSpPr>
        <p:spPr/>
        <p:txBody>
          <a:bodyPr/>
          <a:lstStyle/>
          <a:p>
            <a:r>
              <a:rPr kumimoji="1" lang="ja-JP" altLang="en-US" dirty="0"/>
              <a:t>検証方法</a:t>
            </a:r>
          </a:p>
        </p:txBody>
      </p:sp>
    </p:spTree>
    <p:extLst>
      <p:ext uri="{BB962C8B-B14F-4D97-AF65-F5344CB8AC3E}">
        <p14:creationId xmlns:p14="http://schemas.microsoft.com/office/powerpoint/2010/main" val="93187675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grpId="0" nodeType="clickEffect">
                                  <p:stCondLst>
                                    <p:cond delay="0"/>
                                  </p:stCondLst>
                                  <p:childTnLst>
                                    <p:animClr clrSpc="hsl" dir="cw">
                                      <p:cBhvr override="childStyle">
                                        <p:cTn id="6" dur="250" fill="hold"/>
                                        <p:tgtEl>
                                          <p:spTgt spid="3">
                                            <p:graphicEl>
                                              <a:dgm id="{FAB3E01F-4C4A-4392-8C1A-140A7B0F973A}"/>
                                            </p:graphicEl>
                                          </p:spTgt>
                                        </p:tgtEl>
                                        <p:attrNameLst>
                                          <p:attrName>style.color</p:attrName>
                                        </p:attrNameLst>
                                      </p:cBhvr>
                                      <p:by>
                                        <p:hsl h="0" s="-12549" l="-25098"/>
                                      </p:by>
                                    </p:animClr>
                                    <p:animClr clrSpc="hsl" dir="cw">
                                      <p:cBhvr>
                                        <p:cTn id="7" dur="250" fill="hold"/>
                                        <p:tgtEl>
                                          <p:spTgt spid="3">
                                            <p:graphicEl>
                                              <a:dgm id="{FAB3E01F-4C4A-4392-8C1A-140A7B0F973A}"/>
                                            </p:graphicEl>
                                          </p:spTgt>
                                        </p:tgtEl>
                                        <p:attrNameLst>
                                          <p:attrName>fillcolor</p:attrName>
                                        </p:attrNameLst>
                                      </p:cBhvr>
                                      <p:by>
                                        <p:hsl h="0" s="-12549" l="-25098"/>
                                      </p:by>
                                    </p:animClr>
                                    <p:animClr clrSpc="hsl" dir="cw">
                                      <p:cBhvr>
                                        <p:cTn id="8" dur="250" fill="hold"/>
                                        <p:tgtEl>
                                          <p:spTgt spid="3">
                                            <p:graphicEl>
                                              <a:dgm id="{FAB3E01F-4C4A-4392-8C1A-140A7B0F973A}"/>
                                            </p:graphicEl>
                                          </p:spTgt>
                                        </p:tgtEl>
                                        <p:attrNameLst>
                                          <p:attrName>stroke.color</p:attrName>
                                        </p:attrNameLst>
                                      </p:cBhvr>
                                      <p:by>
                                        <p:hsl h="0" s="-12549" l="-25098"/>
                                      </p:by>
                                    </p:animClr>
                                    <p:set>
                                      <p:cBhvr>
                                        <p:cTn id="9" dur="250" fill="hold"/>
                                        <p:tgtEl>
                                          <p:spTgt spid="3">
                                            <p:graphicEl>
                                              <a:dgm id="{FAB3E01F-4C4A-4392-8C1A-140A7B0F973A}"/>
                                            </p:graphicEl>
                                          </p:spTgt>
                                        </p:tgtEl>
                                        <p:attrNameLst>
                                          <p:attrName>fill.type</p:attrName>
                                        </p:attrNameLst>
                                      </p:cBhvr>
                                      <p:to>
                                        <p:strVal val="solid"/>
                                      </p:to>
                                    </p:set>
                                  </p:childTnLst>
                                </p:cTn>
                              </p:par>
                              <p:par>
                                <p:cTn id="10" presetID="24" presetClass="emph" presetSubtype="0" fill="hold" grpId="0" nodeType="withEffect">
                                  <p:stCondLst>
                                    <p:cond delay="0"/>
                                  </p:stCondLst>
                                  <p:childTnLst>
                                    <p:animClr clrSpc="hsl" dir="cw">
                                      <p:cBhvr override="childStyle">
                                        <p:cTn id="11" dur="250" fill="hold"/>
                                        <p:tgtEl>
                                          <p:spTgt spid="3">
                                            <p:graphicEl>
                                              <a:dgm id="{33CCBB09-7E71-4500-B3B9-81AA52B9627B}"/>
                                            </p:graphicEl>
                                          </p:spTgt>
                                        </p:tgtEl>
                                        <p:attrNameLst>
                                          <p:attrName>style.color</p:attrName>
                                        </p:attrNameLst>
                                      </p:cBhvr>
                                      <p:by>
                                        <p:hsl h="0" s="-12549" l="-25098"/>
                                      </p:by>
                                    </p:animClr>
                                    <p:animClr clrSpc="hsl" dir="cw">
                                      <p:cBhvr>
                                        <p:cTn id="12" dur="250" fill="hold"/>
                                        <p:tgtEl>
                                          <p:spTgt spid="3">
                                            <p:graphicEl>
                                              <a:dgm id="{33CCBB09-7E71-4500-B3B9-81AA52B9627B}"/>
                                            </p:graphicEl>
                                          </p:spTgt>
                                        </p:tgtEl>
                                        <p:attrNameLst>
                                          <p:attrName>fillcolor</p:attrName>
                                        </p:attrNameLst>
                                      </p:cBhvr>
                                      <p:by>
                                        <p:hsl h="0" s="-12549" l="-25098"/>
                                      </p:by>
                                    </p:animClr>
                                    <p:animClr clrSpc="hsl" dir="cw">
                                      <p:cBhvr>
                                        <p:cTn id="13" dur="250" fill="hold"/>
                                        <p:tgtEl>
                                          <p:spTgt spid="3">
                                            <p:graphicEl>
                                              <a:dgm id="{33CCBB09-7E71-4500-B3B9-81AA52B9627B}"/>
                                            </p:graphicEl>
                                          </p:spTgt>
                                        </p:tgtEl>
                                        <p:attrNameLst>
                                          <p:attrName>stroke.color</p:attrName>
                                        </p:attrNameLst>
                                      </p:cBhvr>
                                      <p:by>
                                        <p:hsl h="0" s="-12549" l="-25098"/>
                                      </p:by>
                                    </p:animClr>
                                    <p:set>
                                      <p:cBhvr>
                                        <p:cTn id="14" dur="250" fill="hold"/>
                                        <p:tgtEl>
                                          <p:spTgt spid="3">
                                            <p:graphicEl>
                                              <a:dgm id="{33CCBB09-7E71-4500-B3B9-81AA52B9627B}"/>
                                            </p:graphic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Dgm bld="one"/>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a:extLst>
              <a:ext uri="{FF2B5EF4-FFF2-40B4-BE49-F238E27FC236}">
                <a16:creationId xmlns:a16="http://schemas.microsoft.com/office/drawing/2014/main" id="{830DDBED-7C1F-4F36-ED87-3D20B344050D}"/>
              </a:ext>
            </a:extLst>
          </p:cNvPr>
          <p:cNvSpPr>
            <a:spLocks noGrp="1"/>
          </p:cNvSpPr>
          <p:nvPr>
            <p:ph type="ftr" sz="quarter" idx="11"/>
          </p:nvPr>
        </p:nvSpPr>
        <p:spPr/>
        <p:txBody>
          <a:bodyPr/>
          <a:lstStyle/>
          <a:p>
            <a:r>
              <a:rPr kumimoji="1" lang="en-US" altLang="ja-JP" dirty="0"/>
              <a:t>2. </a:t>
            </a:r>
            <a:r>
              <a:rPr kumimoji="1" lang="ja-JP" altLang="en-US" dirty="0"/>
              <a:t>検証方法、検証環境</a:t>
            </a:r>
          </a:p>
        </p:txBody>
      </p:sp>
      <p:sp>
        <p:nvSpPr>
          <p:cNvPr id="6" name="スライド番号プレースホルダー 5">
            <a:extLst>
              <a:ext uri="{FF2B5EF4-FFF2-40B4-BE49-F238E27FC236}">
                <a16:creationId xmlns:a16="http://schemas.microsoft.com/office/drawing/2014/main" id="{9FA8836B-2515-A800-4DA4-561B64DA4144}"/>
              </a:ext>
            </a:extLst>
          </p:cNvPr>
          <p:cNvSpPr>
            <a:spLocks noGrp="1"/>
          </p:cNvSpPr>
          <p:nvPr>
            <p:ph type="sldNum" sz="quarter" idx="12"/>
          </p:nvPr>
        </p:nvSpPr>
        <p:spPr/>
        <p:txBody>
          <a:bodyPr/>
          <a:lstStyle/>
          <a:p>
            <a:fld id="{7218C426-38A2-4128-AF4F-E487E2471000}" type="slidenum">
              <a:rPr kumimoji="1" lang="ja-JP" altLang="en-US" smtClean="0"/>
              <a:t>7</a:t>
            </a:fld>
            <a:endParaRPr kumimoji="1" lang="ja-JP" altLang="en-US"/>
          </a:p>
        </p:txBody>
      </p:sp>
      <p:pic>
        <p:nvPicPr>
          <p:cNvPr id="17" name="図 16" descr="アイコン&#10;&#10;自動的に生成された説明">
            <a:extLst>
              <a:ext uri="{FF2B5EF4-FFF2-40B4-BE49-F238E27FC236}">
                <a16:creationId xmlns:a16="http://schemas.microsoft.com/office/drawing/2014/main" id="{F78DD587-F5E7-0674-5EDC-ACC6AB2F02ED}"/>
              </a:ext>
            </a:extLst>
          </p:cNvPr>
          <p:cNvPicPr preferRelativeResize="0">
            <a:picLocks noChangeAspect="1"/>
          </p:cNvPicPr>
          <p:nvPr/>
        </p:nvPicPr>
        <p:blipFill>
          <a:blip r:embed="rId3">
            <a:extLst>
              <a:ext uri="{28A0092B-C50C-407E-A947-70E740481C1C}">
                <a14:useLocalDpi xmlns:a14="http://schemas.microsoft.com/office/drawing/2010/main" val="0"/>
              </a:ext>
            </a:extLst>
          </a:blip>
          <a:stretch>
            <a:fillRect/>
          </a:stretch>
        </p:blipFill>
        <p:spPr>
          <a:xfrm>
            <a:off x="3934384" y="3216537"/>
            <a:ext cx="1416606" cy="1416606"/>
          </a:xfrm>
          <a:prstGeom prst="rect">
            <a:avLst/>
          </a:prstGeom>
        </p:spPr>
      </p:pic>
      <p:pic>
        <p:nvPicPr>
          <p:cNvPr id="19" name="図 18" descr="モニター画面に映る文字&#10;&#10;中程度の精度で自動的に生成された説明">
            <a:extLst>
              <a:ext uri="{FF2B5EF4-FFF2-40B4-BE49-F238E27FC236}">
                <a16:creationId xmlns:a16="http://schemas.microsoft.com/office/drawing/2014/main" id="{1FB25563-AA81-AFB3-FD9F-1B3F881FC462}"/>
              </a:ext>
            </a:extLst>
          </p:cNvPr>
          <p:cNvPicPr preferRelativeResize="0">
            <a:picLocks noChangeAspect="1"/>
          </p:cNvPicPr>
          <p:nvPr/>
        </p:nvPicPr>
        <p:blipFill>
          <a:blip r:embed="rId4">
            <a:extLst>
              <a:ext uri="{28A0092B-C50C-407E-A947-70E740481C1C}">
                <a14:useLocalDpi xmlns:a14="http://schemas.microsoft.com/office/drawing/2010/main" val="0"/>
              </a:ext>
            </a:extLst>
          </a:blip>
          <a:stretch>
            <a:fillRect/>
          </a:stretch>
        </p:blipFill>
        <p:spPr>
          <a:xfrm>
            <a:off x="1023391" y="3216537"/>
            <a:ext cx="1416606" cy="1416606"/>
          </a:xfrm>
          <a:prstGeom prst="rect">
            <a:avLst/>
          </a:prstGeom>
        </p:spPr>
      </p:pic>
      <p:pic>
        <p:nvPicPr>
          <p:cNvPr id="25" name="図 24" descr="アイコン&#10;&#10;自動的に生成された説明">
            <a:extLst>
              <a:ext uri="{FF2B5EF4-FFF2-40B4-BE49-F238E27FC236}">
                <a16:creationId xmlns:a16="http://schemas.microsoft.com/office/drawing/2014/main" id="{B2973522-C124-286C-19CD-3CB589968679}"/>
              </a:ext>
            </a:extLst>
          </p:cNvPr>
          <p:cNvPicPr preferRelativeResize="0">
            <a:picLocks noChangeAspect="1"/>
          </p:cNvPicPr>
          <p:nvPr/>
        </p:nvPicPr>
        <p:blipFill>
          <a:blip r:embed="rId5">
            <a:extLst>
              <a:ext uri="{28A0092B-C50C-407E-A947-70E740481C1C}">
                <a14:useLocalDpi xmlns:a14="http://schemas.microsoft.com/office/drawing/2010/main" val="0"/>
              </a:ext>
            </a:extLst>
          </a:blip>
          <a:stretch>
            <a:fillRect/>
          </a:stretch>
        </p:blipFill>
        <p:spPr>
          <a:xfrm>
            <a:off x="9756372" y="3216537"/>
            <a:ext cx="1416606" cy="1416606"/>
          </a:xfrm>
          <a:prstGeom prst="rect">
            <a:avLst/>
          </a:prstGeom>
        </p:spPr>
      </p:pic>
      <p:sp>
        <p:nvSpPr>
          <p:cNvPr id="26" name="テキスト ボックス 25">
            <a:extLst>
              <a:ext uri="{FF2B5EF4-FFF2-40B4-BE49-F238E27FC236}">
                <a16:creationId xmlns:a16="http://schemas.microsoft.com/office/drawing/2014/main" id="{64992890-510C-B2DA-E29F-E443CF348920}"/>
              </a:ext>
            </a:extLst>
          </p:cNvPr>
          <p:cNvSpPr txBox="1"/>
          <p:nvPr/>
        </p:nvSpPr>
        <p:spPr>
          <a:xfrm>
            <a:off x="851485" y="5028684"/>
            <a:ext cx="1760417" cy="830997"/>
          </a:xfrm>
          <a:prstGeom prst="rect">
            <a:avLst/>
          </a:prstGeom>
          <a:noFill/>
        </p:spPr>
        <p:txBody>
          <a:bodyPr wrap="none" rtlCol="0">
            <a:spAutoFit/>
          </a:bodyPr>
          <a:lstStyle/>
          <a:p>
            <a:pPr algn="ctr"/>
            <a:r>
              <a:rPr kumimoji="1" lang="en-US" altLang="ja-JP" sz="2800" b="1" dirty="0"/>
              <a:t>Windows</a:t>
            </a:r>
          </a:p>
          <a:p>
            <a:pPr algn="ctr"/>
            <a:r>
              <a:rPr kumimoji="1" lang="en-US" altLang="ja-JP" sz="2000" b="1" dirty="0"/>
              <a:t>(10)</a:t>
            </a:r>
            <a:endParaRPr kumimoji="1" lang="ja-JP" altLang="en-US" sz="2000" b="1" dirty="0"/>
          </a:p>
        </p:txBody>
      </p:sp>
      <p:sp>
        <p:nvSpPr>
          <p:cNvPr id="27" name="テキスト ボックス 26">
            <a:extLst>
              <a:ext uri="{FF2B5EF4-FFF2-40B4-BE49-F238E27FC236}">
                <a16:creationId xmlns:a16="http://schemas.microsoft.com/office/drawing/2014/main" id="{CC1B9FCE-AC1D-D537-A647-1A8D06369CF3}"/>
              </a:ext>
            </a:extLst>
          </p:cNvPr>
          <p:cNvSpPr txBox="1"/>
          <p:nvPr/>
        </p:nvSpPr>
        <p:spPr>
          <a:xfrm>
            <a:off x="2863995" y="5033547"/>
            <a:ext cx="3557384" cy="1261884"/>
          </a:xfrm>
          <a:prstGeom prst="rect">
            <a:avLst/>
          </a:prstGeom>
          <a:noFill/>
        </p:spPr>
        <p:txBody>
          <a:bodyPr wrap="none" rtlCol="0">
            <a:spAutoFit/>
          </a:bodyPr>
          <a:lstStyle/>
          <a:p>
            <a:pPr algn="ctr"/>
            <a:r>
              <a:rPr kumimoji="1" lang="en-US" altLang="ja-JP" sz="2800" b="1" dirty="0"/>
              <a:t>Chrome</a:t>
            </a:r>
            <a:r>
              <a:rPr lang="ja-JP" altLang="en-US" sz="2800" b="1" dirty="0"/>
              <a:t> </a:t>
            </a:r>
            <a:r>
              <a:rPr lang="en-US" altLang="ja-JP" sz="2800" b="1" dirty="0"/>
              <a:t>for</a:t>
            </a:r>
            <a:r>
              <a:rPr lang="ja-JP" altLang="en-US" sz="2800" b="1" dirty="0"/>
              <a:t> </a:t>
            </a:r>
            <a:r>
              <a:rPr lang="en-US" altLang="ja-JP" sz="2800" b="1" dirty="0"/>
              <a:t>testing,</a:t>
            </a:r>
          </a:p>
          <a:p>
            <a:pPr algn="ctr"/>
            <a:r>
              <a:rPr kumimoji="1" lang="en-US" altLang="ja-JP" sz="2800" b="1" dirty="0"/>
              <a:t>Chrome driver</a:t>
            </a:r>
          </a:p>
          <a:p>
            <a:pPr algn="ctr"/>
            <a:r>
              <a:rPr lang="en-US" altLang="ja-JP" sz="2000" b="1" dirty="0"/>
              <a:t>(124.0.6367.201)</a:t>
            </a:r>
            <a:endParaRPr kumimoji="1" lang="ja-JP" altLang="en-US" b="1" dirty="0"/>
          </a:p>
        </p:txBody>
      </p:sp>
      <p:sp>
        <p:nvSpPr>
          <p:cNvPr id="29" name="テキスト ボックス 28">
            <a:extLst>
              <a:ext uri="{FF2B5EF4-FFF2-40B4-BE49-F238E27FC236}">
                <a16:creationId xmlns:a16="http://schemas.microsoft.com/office/drawing/2014/main" id="{F5D5984B-6F00-B89C-F823-5BADDAB092F2}"/>
              </a:ext>
            </a:extLst>
          </p:cNvPr>
          <p:cNvSpPr txBox="1"/>
          <p:nvPr/>
        </p:nvSpPr>
        <p:spPr>
          <a:xfrm>
            <a:off x="9679043" y="5028684"/>
            <a:ext cx="1571264" cy="830997"/>
          </a:xfrm>
          <a:prstGeom prst="rect">
            <a:avLst/>
          </a:prstGeom>
          <a:noFill/>
        </p:spPr>
        <p:txBody>
          <a:bodyPr wrap="none" rtlCol="0">
            <a:spAutoFit/>
          </a:bodyPr>
          <a:lstStyle/>
          <a:p>
            <a:pPr algn="ctr"/>
            <a:r>
              <a:rPr lang="en-US" altLang="ja-JP" sz="2800" b="1" dirty="0"/>
              <a:t>VSCode</a:t>
            </a:r>
          </a:p>
          <a:p>
            <a:pPr algn="ctr"/>
            <a:r>
              <a:rPr kumimoji="1" lang="en-US" altLang="ja-JP" sz="2000" b="1" dirty="0"/>
              <a:t>(1.88.1)</a:t>
            </a:r>
            <a:endParaRPr kumimoji="1" lang="ja-JP" altLang="en-US" sz="1400" b="1" dirty="0"/>
          </a:p>
        </p:txBody>
      </p:sp>
      <p:sp>
        <p:nvSpPr>
          <p:cNvPr id="7" name="タイトル 1">
            <a:extLst>
              <a:ext uri="{FF2B5EF4-FFF2-40B4-BE49-F238E27FC236}">
                <a16:creationId xmlns:a16="http://schemas.microsoft.com/office/drawing/2014/main" id="{98A9B0E1-B4B0-B931-9697-C47FF2547EA2}"/>
              </a:ext>
            </a:extLst>
          </p:cNvPr>
          <p:cNvSpPr>
            <a:spLocks noGrp="1"/>
          </p:cNvSpPr>
          <p:nvPr>
            <p:ph type="title"/>
          </p:nvPr>
        </p:nvSpPr>
        <p:spPr>
          <a:xfrm>
            <a:off x="838200" y="784209"/>
            <a:ext cx="10515600" cy="1325563"/>
          </a:xfrm>
        </p:spPr>
        <p:txBody>
          <a:bodyPr/>
          <a:lstStyle/>
          <a:p>
            <a:r>
              <a:rPr kumimoji="1" lang="ja-JP" altLang="en-US" dirty="0"/>
              <a:t>検証環境</a:t>
            </a:r>
          </a:p>
        </p:txBody>
      </p:sp>
    </p:spTree>
    <p:extLst>
      <p:ext uri="{BB962C8B-B14F-4D97-AF65-F5344CB8AC3E}">
        <p14:creationId xmlns:p14="http://schemas.microsoft.com/office/powerpoint/2010/main" val="374190528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コンテンツ プレースホルダー 2">
            <a:extLst>
              <a:ext uri="{FF2B5EF4-FFF2-40B4-BE49-F238E27FC236}">
                <a16:creationId xmlns:a16="http://schemas.microsoft.com/office/drawing/2014/main" id="{01994084-0C58-E0FC-EA85-91EBC2C2B852}"/>
              </a:ext>
            </a:extLst>
          </p:cNvPr>
          <p:cNvGraphicFramePr>
            <a:graphicFrameLocks noGrp="1"/>
          </p:cNvGraphicFramePr>
          <p:nvPr>
            <p:ph idx="1"/>
          </p:nvPr>
        </p:nvGraphicFramePr>
        <p:xfrm>
          <a:off x="360000" y="692799"/>
          <a:ext cx="11520000" cy="19624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フッター プレースホルダー 4">
            <a:extLst>
              <a:ext uri="{FF2B5EF4-FFF2-40B4-BE49-F238E27FC236}">
                <a16:creationId xmlns:a16="http://schemas.microsoft.com/office/drawing/2014/main" id="{830DDBED-7C1F-4F36-ED87-3D20B344050D}"/>
              </a:ext>
            </a:extLst>
          </p:cNvPr>
          <p:cNvSpPr>
            <a:spLocks noGrp="1"/>
          </p:cNvSpPr>
          <p:nvPr>
            <p:ph type="ftr" sz="quarter" idx="11"/>
          </p:nvPr>
        </p:nvSpPr>
        <p:spPr/>
        <p:txBody>
          <a:bodyPr/>
          <a:lstStyle/>
          <a:p>
            <a:r>
              <a:rPr kumimoji="1" lang="en-US" altLang="ja-JP" dirty="0"/>
              <a:t>2. </a:t>
            </a:r>
            <a:r>
              <a:rPr kumimoji="1" lang="ja-JP" altLang="en-US" dirty="0"/>
              <a:t>検証方法、検証環境</a:t>
            </a:r>
          </a:p>
        </p:txBody>
      </p:sp>
      <p:sp>
        <p:nvSpPr>
          <p:cNvPr id="6" name="スライド番号プレースホルダー 5">
            <a:extLst>
              <a:ext uri="{FF2B5EF4-FFF2-40B4-BE49-F238E27FC236}">
                <a16:creationId xmlns:a16="http://schemas.microsoft.com/office/drawing/2014/main" id="{9FA8836B-2515-A800-4DA4-561B64DA4144}"/>
              </a:ext>
            </a:extLst>
          </p:cNvPr>
          <p:cNvSpPr>
            <a:spLocks noGrp="1"/>
          </p:cNvSpPr>
          <p:nvPr>
            <p:ph type="sldNum" sz="quarter" idx="12"/>
          </p:nvPr>
        </p:nvSpPr>
        <p:spPr/>
        <p:txBody>
          <a:bodyPr/>
          <a:lstStyle/>
          <a:p>
            <a:fld id="{7218C426-38A2-4128-AF4F-E487E2471000}" type="slidenum">
              <a:rPr kumimoji="1" lang="ja-JP" altLang="en-US" smtClean="0"/>
              <a:t>8</a:t>
            </a:fld>
            <a:endParaRPr kumimoji="1" lang="ja-JP" altLang="en-US"/>
          </a:p>
        </p:txBody>
      </p:sp>
      <p:pic>
        <p:nvPicPr>
          <p:cNvPr id="17" name="図 16" descr="アイコン&#10;&#10;自動的に生成された説明">
            <a:extLst>
              <a:ext uri="{FF2B5EF4-FFF2-40B4-BE49-F238E27FC236}">
                <a16:creationId xmlns:a16="http://schemas.microsoft.com/office/drawing/2014/main" id="{F78DD587-F5E7-0674-5EDC-ACC6AB2F02ED}"/>
              </a:ext>
            </a:extLst>
          </p:cNvPr>
          <p:cNvPicPr preferRelativeResize="0">
            <a:picLocks noChangeAspect="1"/>
          </p:cNvPicPr>
          <p:nvPr/>
        </p:nvPicPr>
        <p:blipFill>
          <a:blip r:embed="rId8">
            <a:extLst>
              <a:ext uri="{28A0092B-C50C-407E-A947-70E740481C1C}">
                <a14:useLocalDpi xmlns:a14="http://schemas.microsoft.com/office/drawing/2010/main" val="0"/>
              </a:ext>
            </a:extLst>
          </a:blip>
          <a:stretch>
            <a:fillRect/>
          </a:stretch>
        </p:blipFill>
        <p:spPr>
          <a:xfrm>
            <a:off x="3934384" y="3216537"/>
            <a:ext cx="1416606" cy="1416606"/>
          </a:xfrm>
          <a:prstGeom prst="rect">
            <a:avLst/>
          </a:prstGeom>
        </p:spPr>
      </p:pic>
      <p:pic>
        <p:nvPicPr>
          <p:cNvPr id="19" name="図 18" descr="モニター画面に映る文字&#10;&#10;中程度の精度で自動的に生成された説明">
            <a:extLst>
              <a:ext uri="{FF2B5EF4-FFF2-40B4-BE49-F238E27FC236}">
                <a16:creationId xmlns:a16="http://schemas.microsoft.com/office/drawing/2014/main" id="{1FB25563-AA81-AFB3-FD9F-1B3F881FC462}"/>
              </a:ext>
            </a:extLst>
          </p:cNvPr>
          <p:cNvPicPr preferRelativeResize="0">
            <a:picLocks noChangeAspect="1"/>
          </p:cNvPicPr>
          <p:nvPr/>
        </p:nvPicPr>
        <p:blipFill>
          <a:blip r:embed="rId9">
            <a:extLst>
              <a:ext uri="{28A0092B-C50C-407E-A947-70E740481C1C}">
                <a14:useLocalDpi xmlns:a14="http://schemas.microsoft.com/office/drawing/2010/main" val="0"/>
              </a:ext>
            </a:extLst>
          </a:blip>
          <a:stretch>
            <a:fillRect/>
          </a:stretch>
        </p:blipFill>
        <p:spPr>
          <a:xfrm>
            <a:off x="1023391" y="3216537"/>
            <a:ext cx="1416606" cy="1416606"/>
          </a:xfrm>
          <a:prstGeom prst="rect">
            <a:avLst/>
          </a:prstGeom>
        </p:spPr>
      </p:pic>
      <p:pic>
        <p:nvPicPr>
          <p:cNvPr id="23" name="図 22" descr="アイコン&#10;&#10;自動的に生成された説明">
            <a:extLst>
              <a:ext uri="{FF2B5EF4-FFF2-40B4-BE49-F238E27FC236}">
                <a16:creationId xmlns:a16="http://schemas.microsoft.com/office/drawing/2014/main" id="{F26A7F11-DBDC-1F6B-CD12-1C86CC4822BA}"/>
              </a:ext>
            </a:extLst>
          </p:cNvPr>
          <p:cNvPicPr preferRelativeResize="0">
            <a:picLocks noChangeAspect="1"/>
          </p:cNvPicPr>
          <p:nvPr/>
        </p:nvPicPr>
        <p:blipFill>
          <a:blip r:embed="rId10">
            <a:extLst>
              <a:ext uri="{28A0092B-C50C-407E-A947-70E740481C1C}">
                <a14:useLocalDpi xmlns:a14="http://schemas.microsoft.com/office/drawing/2010/main" val="0"/>
              </a:ext>
            </a:extLst>
          </a:blip>
          <a:stretch>
            <a:fillRect/>
          </a:stretch>
        </p:blipFill>
        <p:spPr>
          <a:xfrm>
            <a:off x="6845378" y="3216537"/>
            <a:ext cx="1416606" cy="1416606"/>
          </a:xfrm>
          <a:prstGeom prst="rect">
            <a:avLst/>
          </a:prstGeom>
        </p:spPr>
      </p:pic>
      <p:pic>
        <p:nvPicPr>
          <p:cNvPr id="25" name="図 24" descr="アイコン&#10;&#10;自動的に生成された説明">
            <a:extLst>
              <a:ext uri="{FF2B5EF4-FFF2-40B4-BE49-F238E27FC236}">
                <a16:creationId xmlns:a16="http://schemas.microsoft.com/office/drawing/2014/main" id="{B2973522-C124-286C-19CD-3CB589968679}"/>
              </a:ext>
            </a:extLst>
          </p:cNvPr>
          <p:cNvPicPr preferRelativeResize="0">
            <a:picLocks noChangeAspect="1"/>
          </p:cNvPicPr>
          <p:nvPr/>
        </p:nvPicPr>
        <p:blipFill>
          <a:blip r:embed="rId11">
            <a:extLst>
              <a:ext uri="{28A0092B-C50C-407E-A947-70E740481C1C}">
                <a14:useLocalDpi xmlns:a14="http://schemas.microsoft.com/office/drawing/2010/main" val="0"/>
              </a:ext>
            </a:extLst>
          </a:blip>
          <a:stretch>
            <a:fillRect/>
          </a:stretch>
        </p:blipFill>
        <p:spPr>
          <a:xfrm>
            <a:off x="9756372" y="3216537"/>
            <a:ext cx="1416606" cy="1416606"/>
          </a:xfrm>
          <a:prstGeom prst="rect">
            <a:avLst/>
          </a:prstGeom>
        </p:spPr>
      </p:pic>
      <p:sp>
        <p:nvSpPr>
          <p:cNvPr id="26" name="テキスト ボックス 25">
            <a:extLst>
              <a:ext uri="{FF2B5EF4-FFF2-40B4-BE49-F238E27FC236}">
                <a16:creationId xmlns:a16="http://schemas.microsoft.com/office/drawing/2014/main" id="{64992890-510C-B2DA-E29F-E443CF348920}"/>
              </a:ext>
            </a:extLst>
          </p:cNvPr>
          <p:cNvSpPr txBox="1"/>
          <p:nvPr/>
        </p:nvSpPr>
        <p:spPr>
          <a:xfrm>
            <a:off x="851485" y="5028684"/>
            <a:ext cx="1760417" cy="830997"/>
          </a:xfrm>
          <a:prstGeom prst="rect">
            <a:avLst/>
          </a:prstGeom>
          <a:noFill/>
        </p:spPr>
        <p:txBody>
          <a:bodyPr wrap="none" rtlCol="0">
            <a:spAutoFit/>
          </a:bodyPr>
          <a:lstStyle/>
          <a:p>
            <a:pPr algn="ctr"/>
            <a:r>
              <a:rPr kumimoji="1" lang="en-US" altLang="ja-JP" sz="2800" b="1" dirty="0"/>
              <a:t>Windows</a:t>
            </a:r>
          </a:p>
          <a:p>
            <a:pPr algn="ctr"/>
            <a:r>
              <a:rPr kumimoji="1" lang="en-US" altLang="ja-JP" sz="2000" b="1" dirty="0"/>
              <a:t>(10)</a:t>
            </a:r>
            <a:endParaRPr kumimoji="1" lang="ja-JP" altLang="en-US" sz="2000" b="1" dirty="0"/>
          </a:p>
        </p:txBody>
      </p:sp>
      <p:sp>
        <p:nvSpPr>
          <p:cNvPr id="27" name="テキスト ボックス 26">
            <a:extLst>
              <a:ext uri="{FF2B5EF4-FFF2-40B4-BE49-F238E27FC236}">
                <a16:creationId xmlns:a16="http://schemas.microsoft.com/office/drawing/2014/main" id="{CC1B9FCE-AC1D-D537-A647-1A8D06369CF3}"/>
              </a:ext>
            </a:extLst>
          </p:cNvPr>
          <p:cNvSpPr txBox="1"/>
          <p:nvPr/>
        </p:nvSpPr>
        <p:spPr>
          <a:xfrm>
            <a:off x="3200625" y="5033547"/>
            <a:ext cx="2884123" cy="830997"/>
          </a:xfrm>
          <a:prstGeom prst="rect">
            <a:avLst/>
          </a:prstGeom>
          <a:noFill/>
        </p:spPr>
        <p:txBody>
          <a:bodyPr wrap="none" rtlCol="0">
            <a:spAutoFit/>
          </a:bodyPr>
          <a:lstStyle/>
          <a:p>
            <a:pPr algn="ctr"/>
            <a:r>
              <a:rPr kumimoji="1" lang="en-US" altLang="ja-JP" sz="2800" b="1" dirty="0"/>
              <a:t>Google Chrome</a:t>
            </a:r>
          </a:p>
          <a:p>
            <a:pPr algn="ctr"/>
            <a:r>
              <a:rPr lang="en-US" altLang="ja-JP" sz="2000" b="1" dirty="0"/>
              <a:t>(123.0.6312.123)</a:t>
            </a:r>
            <a:endParaRPr kumimoji="1" lang="ja-JP" altLang="en-US" b="1" dirty="0"/>
          </a:p>
        </p:txBody>
      </p:sp>
      <p:sp>
        <p:nvSpPr>
          <p:cNvPr id="28" name="テキスト ボックス 27">
            <a:extLst>
              <a:ext uri="{FF2B5EF4-FFF2-40B4-BE49-F238E27FC236}">
                <a16:creationId xmlns:a16="http://schemas.microsoft.com/office/drawing/2014/main" id="{6F86FFFF-88C1-0518-5EB0-348155D31783}"/>
              </a:ext>
            </a:extLst>
          </p:cNvPr>
          <p:cNvSpPr txBox="1"/>
          <p:nvPr/>
        </p:nvSpPr>
        <p:spPr>
          <a:xfrm>
            <a:off x="6845794" y="5028684"/>
            <a:ext cx="1415772" cy="830997"/>
          </a:xfrm>
          <a:prstGeom prst="rect">
            <a:avLst/>
          </a:prstGeom>
          <a:noFill/>
        </p:spPr>
        <p:txBody>
          <a:bodyPr wrap="none" rtlCol="0">
            <a:spAutoFit/>
          </a:bodyPr>
          <a:lstStyle/>
          <a:p>
            <a:pPr algn="ctr"/>
            <a:r>
              <a:rPr lang="en-US" altLang="ja-JP" sz="2800" b="1" dirty="0"/>
              <a:t>Python</a:t>
            </a:r>
          </a:p>
          <a:p>
            <a:pPr algn="ctr"/>
            <a:r>
              <a:rPr kumimoji="1" lang="en-US" altLang="ja-JP" sz="2000" b="1" dirty="0"/>
              <a:t>(3.12.2)</a:t>
            </a:r>
            <a:endParaRPr kumimoji="1" lang="ja-JP" altLang="en-US" sz="1400" b="1" dirty="0"/>
          </a:p>
        </p:txBody>
      </p:sp>
      <p:sp>
        <p:nvSpPr>
          <p:cNvPr id="29" name="テキスト ボックス 28">
            <a:extLst>
              <a:ext uri="{FF2B5EF4-FFF2-40B4-BE49-F238E27FC236}">
                <a16:creationId xmlns:a16="http://schemas.microsoft.com/office/drawing/2014/main" id="{F5D5984B-6F00-B89C-F823-5BADDAB092F2}"/>
              </a:ext>
            </a:extLst>
          </p:cNvPr>
          <p:cNvSpPr txBox="1"/>
          <p:nvPr/>
        </p:nvSpPr>
        <p:spPr>
          <a:xfrm>
            <a:off x="9679043" y="5028684"/>
            <a:ext cx="1571264" cy="830997"/>
          </a:xfrm>
          <a:prstGeom prst="rect">
            <a:avLst/>
          </a:prstGeom>
          <a:noFill/>
        </p:spPr>
        <p:txBody>
          <a:bodyPr wrap="none" rtlCol="0">
            <a:spAutoFit/>
          </a:bodyPr>
          <a:lstStyle/>
          <a:p>
            <a:pPr algn="ctr"/>
            <a:r>
              <a:rPr lang="en-US" altLang="ja-JP" sz="2800" b="1" dirty="0"/>
              <a:t>VSCode</a:t>
            </a:r>
          </a:p>
          <a:p>
            <a:pPr algn="ctr"/>
            <a:r>
              <a:rPr kumimoji="1" lang="en-US" altLang="ja-JP" sz="2000" b="1" dirty="0"/>
              <a:t>(1.88.1)</a:t>
            </a:r>
            <a:endParaRPr kumimoji="1" lang="ja-JP" altLang="en-US" sz="1400" b="1" dirty="0"/>
          </a:p>
        </p:txBody>
      </p:sp>
    </p:spTree>
    <p:extLst>
      <p:ext uri="{BB962C8B-B14F-4D97-AF65-F5344CB8AC3E}">
        <p14:creationId xmlns:p14="http://schemas.microsoft.com/office/powerpoint/2010/main" val="13926128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lgn="l">
          <a:defRPr kumimoji="1" sz="2400" b="1" dirty="0" smtClean="0"/>
        </a:defPPr>
      </a:lstStyle>
    </a:tx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技術検証１発表資料</Template>
  <TotalTime>16</TotalTime>
  <Words>1508</Words>
  <Application>Microsoft Office PowerPoint</Application>
  <PresentationFormat>ワイド画面</PresentationFormat>
  <Paragraphs>338</Paragraphs>
  <Slides>27</Slides>
  <Notes>26</Notes>
  <HiddenSlides>2</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27</vt:i4>
      </vt:variant>
    </vt:vector>
  </HeadingPairs>
  <TitlesOfParts>
    <vt:vector size="32" baseType="lpstr">
      <vt:lpstr>游ゴシック</vt:lpstr>
      <vt:lpstr>游ゴシック Light</vt:lpstr>
      <vt:lpstr>Arial</vt:lpstr>
      <vt:lpstr>Consolas</vt:lpstr>
      <vt:lpstr>Office テーマ</vt:lpstr>
      <vt:lpstr>Javaで打刻を自動化する GUIアプリケーションを つくってみた</vt:lpstr>
      <vt:lpstr>目次</vt:lpstr>
      <vt:lpstr>1. 検証経緯・目的・内容</vt:lpstr>
      <vt:lpstr>検証経緯と検証目的</vt:lpstr>
      <vt:lpstr>検証内容</vt:lpstr>
      <vt:lpstr>2. 検証方法、検証環境</vt:lpstr>
      <vt:lpstr>検証方法</vt:lpstr>
      <vt:lpstr>検証環境</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3. 検証結果</vt:lpstr>
      <vt:lpstr>成果物</vt:lpstr>
      <vt:lpstr>成果物紹介　ログイン情報登録</vt:lpstr>
      <vt:lpstr>成果物紹介　ログイン情報登録</vt:lpstr>
      <vt:lpstr>成果物紹介　ログイン情報登録</vt:lpstr>
      <vt:lpstr>成果物紹介　打刻</vt:lpstr>
      <vt:lpstr>4. 振り返りと次回に向けて</vt:lpstr>
      <vt:lpstr>PowerPoint プレゼンテーション</vt:lpstr>
      <vt:lpstr>留意すること</vt:lpstr>
      <vt:lpstr>PowerPoint プレゼンテーション</vt:lpstr>
      <vt:lpstr>ご清聴ありがとうございました。</vt:lpstr>
      <vt:lpstr>PowerPoint プレゼンテーション</vt:lpstr>
      <vt:lpstr>pyinstallerの使い方</vt:lpstr>
      <vt:lpstr>6. 参考文献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Pythonで打刻を自動化する GUIアプリケーションを つくってみた</dc:title>
  <dc:creator>a005-005</dc:creator>
  <cp:lastModifiedBy>a005-005</cp:lastModifiedBy>
  <cp:revision>3</cp:revision>
  <dcterms:created xsi:type="dcterms:W3CDTF">2024-05-13T08:42:28Z</dcterms:created>
  <dcterms:modified xsi:type="dcterms:W3CDTF">2024-05-13T08:58:54Z</dcterms:modified>
</cp:coreProperties>
</file>