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4e3b920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g84e3b9206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4e3b9206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g84e3b9206b_0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4e3b9206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84e3b9206b_0_1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754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d_Hat_logo_icon_2019" id="63" name="Google Shape;63;p14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28186" l="28859" r="31801" t="28112"/>
          <a:stretch/>
        </p:blipFill>
        <p:spPr>
          <a:xfrm>
            <a:off x="537210" y="142399"/>
            <a:ext cx="728700" cy="480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537196" y="623400"/>
            <a:ext cx="1034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RedHat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3154632" y="392406"/>
            <a:ext cx="48501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369900" y="922600"/>
            <a:ext cx="8571600" cy="33537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Me</a:t>
            </a:r>
            <a:endParaRPr b="1" sz="2500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" sz="23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lang="en" sz="2300">
                <a:latin typeface="Times New Roman"/>
                <a:ea typeface="Times New Roman"/>
                <a:cs typeface="Times New Roman"/>
                <a:sym typeface="Times New Roman"/>
              </a:rPr>
              <a:t>ame: Suchitra sahoo</a:t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       College: College of engineering Bhubaneswar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	Github : https://github.com/sahoo97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7387100" y="1037020"/>
            <a:ext cx="1554300" cy="1440300"/>
          </a:xfrm>
          <a:prstGeom prst="rect">
            <a:avLst/>
          </a:prstGeom>
          <a:solidFill>
            <a:srgbClr val="6D9EEB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</a:t>
            </a:r>
            <a:r>
              <a:rPr b="1" lang="en" sz="1500">
                <a:solidFill>
                  <a:srgbClr val="434343"/>
                </a:solidFill>
              </a:rPr>
              <a:t>PHOTO You Liked the Most :)</a:t>
            </a:r>
            <a:endParaRPr b="1" sz="15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7100" y="1037025"/>
            <a:ext cx="1554299" cy="1534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9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d_Hat_logo_icon_2019" id="75" name="Google Shape;75;p15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28186" l="28859" r="31801" t="28112"/>
          <a:stretch/>
        </p:blipFill>
        <p:spPr>
          <a:xfrm>
            <a:off x="537210" y="142399"/>
            <a:ext cx="728700" cy="480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537196" y="623400"/>
            <a:ext cx="1034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RedHat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252870" y="273856"/>
            <a:ext cx="4850100" cy="5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My learning : W1</a:t>
            </a:r>
            <a:endParaRPr sz="300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537200" y="1061450"/>
            <a:ext cx="7691400" cy="2298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Achievements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Here I am archive a lot of things in one week training experience. I am attend all the session with lot of excited and enjoyed all the session. I have geeting basic knowledge about coding and installation of centOS. I learn about SCQ and project idea.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3841500" y="233300"/>
            <a:ext cx="12657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537200" y="3360350"/>
            <a:ext cx="7691400" cy="1783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Learnings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Learning is the process 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that never end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. I have 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learned about basic of linux command, concept and all over fundamental function.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I also learned python programming , that is easy to understand and progress.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9" y="0"/>
            <a:ext cx="9141767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d_Hat_logo_icon_2019" id="87" name="Google Shape;87;p16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28186" l="28859" r="31801" t="28112"/>
          <a:stretch/>
        </p:blipFill>
        <p:spPr>
          <a:xfrm>
            <a:off x="537210" y="142399"/>
            <a:ext cx="728700" cy="480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537196" y="623400"/>
            <a:ext cx="1034100" cy="2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RedHat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628650" y="808550"/>
            <a:ext cx="7691400" cy="34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&lt;Project Title&gt;</a:t>
            </a:r>
            <a:r>
              <a:rPr lang="en" sz="27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260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628650" y="922600"/>
            <a:ext cx="7691400" cy="2040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SCQ: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Situation: Rented Housing management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many people want to a good home for rent. Many people leave their homes and stay outside because they have a different working place . They also have to waste their time and did not get a good house.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Challenge: we will collect data about houses, who want to rent their house.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Question: How to search that houses?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</a:t>
            </a:r>
            <a:r>
              <a:rPr b="1"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will develop an app. which will be simple that problem?</a:t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628650" y="3084100"/>
            <a:ext cx="7691400" cy="17757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172B4D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 User stories: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As&lt; devloper&gt; I want to develop an app so that  all are getting and communicate more efficiently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    Ex: e-houesing society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