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7" r:id="rId4"/>
  </p:sldMasterIdLst>
  <p:notesMasterIdLst>
    <p:notesMasterId r:id="rId6"/>
  </p:notesMasterIdLst>
  <p:handoutMasterIdLst>
    <p:handoutMasterId r:id="rId7"/>
  </p:handoutMasterIdLst>
  <p:sldIdLst>
    <p:sldId id="443" r:id="rId5"/>
  </p:sldIdLst>
  <p:sldSz cx="9144000" cy="6858000" type="screen4x3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1" orient="horz" pos="2064" userDrawn="1">
          <p15:clr>
            <a:srgbClr val="A4A3A4"/>
          </p15:clr>
        </p15:guide>
        <p15:guide id="12" orient="horz" pos="1608" userDrawn="1">
          <p15:clr>
            <a:srgbClr val="A4A3A4"/>
          </p15:clr>
        </p15:guide>
        <p15:guide id="13" orient="horz" pos="360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3960" userDrawn="1">
          <p15:clr>
            <a:srgbClr val="A4A3A4"/>
          </p15:clr>
        </p15:guide>
        <p15:guide id="1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mala Aitha" initials="SA" lastIdx="0" clrIdx="0">
    <p:extLst>
      <p:ext uri="{19B8F6BF-5375-455C-9EA6-DF929625EA0E}">
        <p15:presenceInfo xmlns:p15="http://schemas.microsoft.com/office/powerpoint/2012/main" userId="S::sraitha@deloitte.com::a627aa67-f741-468e-82d7-e338f0a870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D00"/>
    <a:srgbClr val="ED8B00"/>
    <a:srgbClr val="DB291C"/>
    <a:srgbClr val="FF9900"/>
    <a:srgbClr val="C00000"/>
    <a:srgbClr val="3C8A2E"/>
    <a:srgbClr val="DCDCDC"/>
    <a:srgbClr val="B4B4B4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81" autoAdjust="0"/>
    <p:restoredTop sz="96357" autoAdjust="0"/>
  </p:normalViewPr>
  <p:slideViewPr>
    <p:cSldViewPr snapToGrid="0" showGuides="1">
      <p:cViewPr varScale="1">
        <p:scale>
          <a:sx n="67" d="100"/>
          <a:sy n="67" d="100"/>
        </p:scale>
        <p:origin x="1652" y="48"/>
      </p:cViewPr>
      <p:guideLst>
        <p:guide orient="horz" pos="2064"/>
        <p:guide orient="horz" pos="1608"/>
        <p:guide orient="horz" pos="360"/>
        <p:guide orient="horz" pos="3072"/>
        <p:guide orient="horz" pos="3960"/>
        <p:guide pos="2880"/>
      </p:guideLst>
    </p:cSldViewPr>
  </p:slideViewPr>
  <p:outlineViewPr>
    <p:cViewPr>
      <p:scale>
        <a:sx n="33" d="100"/>
        <a:sy n="33" d="100"/>
      </p:scale>
      <p:origin x="0" y="-670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804" y="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8/6/2020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56494" y="457200"/>
            <a:ext cx="14985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76239" y="5332396"/>
            <a:ext cx="3334702" cy="464044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2100" b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6239" y="6381750"/>
            <a:ext cx="3334702" cy="27305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295223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9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9" y="317501"/>
            <a:ext cx="837176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700213"/>
            <a:ext cx="8374062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115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6240" y="2052001"/>
            <a:ext cx="8391524" cy="406901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40" y="1700215"/>
            <a:ext cx="8391524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76238" y="6038464"/>
            <a:ext cx="8391525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0981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8000" y="2051999"/>
            <a:ext cx="266216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8" y="1665289"/>
            <a:ext cx="2671763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7388" y="2051999"/>
            <a:ext cx="2671212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7389" y="1665289"/>
            <a:ext cx="2671211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94798" y="2051999"/>
            <a:ext cx="2672965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94798" y="1659145"/>
            <a:ext cx="2672966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76237" y="6121015"/>
            <a:ext cx="8374064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93236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3 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8000" y="2051999"/>
            <a:ext cx="2662162" cy="40690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8" y="1665289"/>
            <a:ext cx="2671763" cy="3921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7388" y="2051999"/>
            <a:ext cx="2671212" cy="40690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7389" y="1665289"/>
            <a:ext cx="2671211" cy="3921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94798" y="2051999"/>
            <a:ext cx="2672965" cy="40690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94798" y="1659145"/>
            <a:ext cx="2672966" cy="3982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76237" y="6121015"/>
            <a:ext cx="8374064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6882DE-05AE-4147-B6E4-4CDC67E30927}"/>
              </a:ext>
            </a:extLst>
          </p:cNvPr>
          <p:cNvSpPr txBox="1"/>
          <p:nvPr userDrawn="1"/>
        </p:nvSpPr>
        <p:spPr>
          <a:xfrm>
            <a:off x="376237" y="6477002"/>
            <a:ext cx="40163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fr-FR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2020. For information, contact Deloitte Touche </a:t>
            </a:r>
            <a:r>
              <a:rPr lang="fr-FR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Tohmatsu</a:t>
            </a:r>
            <a:r>
              <a:rPr lang="fr-FR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Limited.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4C256-5C31-4125-A24D-1F14FB092E70}"/>
              </a:ext>
            </a:extLst>
          </p:cNvPr>
          <p:cNvSpPr txBox="1"/>
          <p:nvPr userDrawn="1"/>
        </p:nvSpPr>
        <p:spPr>
          <a:xfrm>
            <a:off x="8536783" y="6477002"/>
            <a:ext cx="2309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50588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501"/>
            <a:ext cx="840200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9" y="651600"/>
            <a:ext cx="840200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76239" y="1665290"/>
            <a:ext cx="3979184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86155" y="1665290"/>
            <a:ext cx="3992086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34826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0"/>
            <a:ext cx="8391525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90"/>
            <a:ext cx="3979185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88000" y="1665290"/>
            <a:ext cx="3979763" cy="4716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45475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76239" y="1665290"/>
            <a:ext cx="4016374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5917" y="2125013"/>
            <a:ext cx="4011846" cy="3996000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7" y="1665288"/>
            <a:ext cx="4011846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9627153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5916" y="2125013"/>
            <a:ext cx="4011847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7" y="1665288"/>
            <a:ext cx="4011847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76237" y="6121015"/>
            <a:ext cx="8374064" cy="26073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76239" y="2125013"/>
            <a:ext cx="4004297" cy="3996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7" y="1665288"/>
            <a:ext cx="4004298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94044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40" y="317501"/>
            <a:ext cx="8391524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9"/>
            <a:ext cx="3323893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087762" y="1700215"/>
            <a:ext cx="468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518592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0"/>
            <a:ext cx="8391525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683412" y="1658680"/>
            <a:ext cx="3084351" cy="47230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tabLst>
                <a:tab pos="5029200" algn="r"/>
              </a:tabLst>
              <a:defRPr sz="21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76238" y="1665288"/>
            <a:ext cx="4879761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40" y="651600"/>
            <a:ext cx="8391524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0635009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DEF77F0F-DE6A-48C9-92BD-013174DD6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45287" y="727595"/>
            <a:ext cx="405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9B25E43-ACA5-4BFC-98CD-B96634D5AD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6239" y="5427646"/>
            <a:ext cx="3334702" cy="323165"/>
          </a:xfrm>
        </p:spPr>
        <p:txBody>
          <a:bodyPr anchor="t" anchorCtr="0">
            <a:spAutoFit/>
          </a:bodyPr>
          <a:lstStyle>
            <a:lvl1pPr algn="l">
              <a:lnSpc>
                <a:spcPct val="100000"/>
              </a:lnSpc>
              <a:defRPr sz="2100" b="0">
                <a:solidFill>
                  <a:schemeClr val="accent1"/>
                </a:solidFill>
                <a:latin typeface="+mn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 dirty="0"/>
              <a:t>Headline Calibri Bold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5D7BA0-7E63-4F55-8707-FB998AF96C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9" y="5795515"/>
            <a:ext cx="3334702" cy="323165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Aft>
                <a:spcPts val="0"/>
              </a:spcAft>
              <a:defRPr sz="2100">
                <a:solidFill>
                  <a:schemeClr val="bg1"/>
                </a:solidFill>
                <a:latin typeface="+mn-lt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Subheading Calibri Light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7244CE2-BD0C-4CD6-8E4C-097BF418D3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239" y="6203950"/>
            <a:ext cx="3334702" cy="246221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Aft>
                <a:spcPts val="0"/>
              </a:spcAft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Subtitle or date Calibri Regular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5D7589-7677-48CF-A88E-BC8C37952115}"/>
              </a:ext>
            </a:extLst>
          </p:cNvPr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885D5762-D370-4F92-B656-96276D15A2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71759DA-1FFF-44EB-9067-E76FA055A01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C8585C1A-88D0-4C6E-AD2A-F9AE44FDA9C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42B3111-AE83-4CC8-9B80-26077D26CB9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08B2B766-A7AE-4EF2-B120-D91C7957F2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AA3CFCB1-5C63-4E85-98FD-D7F282744B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DDA35D9E-D766-4384-9A78-10FBF4F5EA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26A6210E-50F4-4B60-934F-264FF8822A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16CF8A92-0055-4D7A-8169-E8F539CECF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07FDB7C9-2D1D-49BF-8EAB-C3BCD74F9E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862098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698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6237" y="1700213"/>
            <a:ext cx="203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495412" y="1700213"/>
            <a:ext cx="203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14587" y="1700213"/>
            <a:ext cx="203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33763" y="1700213"/>
            <a:ext cx="203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6238" y="3124200"/>
            <a:ext cx="2040351" cy="325754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12472" y="3120552"/>
            <a:ext cx="2034000" cy="326119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97530" y="3124201"/>
            <a:ext cx="2034000" cy="325754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744877" y="3108508"/>
            <a:ext cx="2022887" cy="327324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76238" y="651600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7705881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378000" y="1707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68064" y="1700213"/>
            <a:ext cx="41063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8000" y="4065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68064" y="4065173"/>
            <a:ext cx="41063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78000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68064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78000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68064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012612" y="1880213"/>
            <a:ext cx="2466000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297420" y="1880213"/>
            <a:ext cx="2476944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012612" y="4256213"/>
            <a:ext cx="2466000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7420" y="4256213"/>
            <a:ext cx="2476944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9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D67354-589A-4134-9BF4-49073EF6916F}"/>
              </a:ext>
            </a:extLst>
          </p:cNvPr>
          <p:cNvSpPr/>
          <p:nvPr userDrawn="1"/>
        </p:nvSpPr>
        <p:spPr>
          <a:xfrm>
            <a:off x="35758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08A8FC-38F0-4C2F-8341-81E110B7DDFA}"/>
              </a:ext>
            </a:extLst>
          </p:cNvPr>
          <p:cNvSpPr/>
          <p:nvPr userDrawn="1"/>
        </p:nvSpPr>
        <p:spPr>
          <a:xfrm>
            <a:off x="463867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299EA-E622-4E9E-AFE3-61DB41B094B4}"/>
              </a:ext>
            </a:extLst>
          </p:cNvPr>
          <p:cNvSpPr/>
          <p:nvPr userDrawn="1"/>
        </p:nvSpPr>
        <p:spPr>
          <a:xfrm>
            <a:off x="35242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97B3BB-FEAA-48F4-A091-7980D1AB72E6}"/>
              </a:ext>
            </a:extLst>
          </p:cNvPr>
          <p:cNvSpPr/>
          <p:nvPr userDrawn="1"/>
        </p:nvSpPr>
        <p:spPr>
          <a:xfrm>
            <a:off x="463867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280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3"/>
            <a:ext cx="8391525" cy="6984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6238" y="1700215"/>
            <a:ext cx="2771775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04799" y="1700215"/>
            <a:ext cx="2762965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04806" y="1700215"/>
            <a:ext cx="2743200" cy="197167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76239" y="3832225"/>
            <a:ext cx="2762962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0400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04799" y="3832225"/>
            <a:ext cx="2762965" cy="209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76239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325557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1639666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&amp; 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ED7E-8BF9-4691-B942-6F9788C198A8}"/>
              </a:ext>
            </a:extLst>
          </p:cNvPr>
          <p:cNvSpPr txBox="1"/>
          <p:nvPr userDrawn="1"/>
        </p:nvSpPr>
        <p:spPr>
          <a:xfrm>
            <a:off x="376237" y="6477002"/>
            <a:ext cx="40163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fr-FR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2020. For information, contact Deloitte Touche </a:t>
            </a:r>
            <a:r>
              <a:rPr lang="fr-FR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Tohmatsu</a:t>
            </a:r>
            <a:r>
              <a:rPr lang="fr-FR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Limited.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6CF45-0118-4FAA-9698-EAA64FEC9D62}"/>
              </a:ext>
            </a:extLst>
          </p:cNvPr>
          <p:cNvSpPr txBox="1"/>
          <p:nvPr userDrawn="1"/>
        </p:nvSpPr>
        <p:spPr>
          <a:xfrm>
            <a:off x="8536783" y="6477002"/>
            <a:ext cx="2309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9398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1857892"/>
            <a:ext cx="410011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6" y="1857892"/>
            <a:ext cx="4083117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3"/>
            <a:ext cx="8391525" cy="6984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378000" y="1705378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4647" y="1705378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7119" y="1863918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18463" y="1857894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6CB728-6065-4211-9B5B-36BB7061087A}"/>
              </a:ext>
            </a:extLst>
          </p:cNvPr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A45E81-7BCD-47BF-8332-21EC55FAE8C3}"/>
              </a:ext>
            </a:extLst>
          </p:cNvPr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92431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1857892"/>
            <a:ext cx="4101706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6" y="1857892"/>
            <a:ext cx="409100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7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78000" y="1705378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84647" y="1705378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18463" y="1857894"/>
            <a:ext cx="93312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78000" y="4249682"/>
            <a:ext cx="410011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84646" y="4249682"/>
            <a:ext cx="4089719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8001" y="4103518"/>
            <a:ext cx="410170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84646" y="4103518"/>
            <a:ext cx="408353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65871" y="4255708"/>
            <a:ext cx="929536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18463" y="4249684"/>
            <a:ext cx="93312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9" y="651600"/>
            <a:ext cx="83981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77119" y="1863918"/>
            <a:ext cx="907655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</a:rPr>
              <a:t>Co-brand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Logo</a:t>
            </a:r>
          </a:p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58C70C-38AA-41B8-857D-2E80BDDEEE7B}"/>
              </a:ext>
            </a:extLst>
          </p:cNvPr>
          <p:cNvSpPr/>
          <p:nvPr userDrawn="1"/>
        </p:nvSpPr>
        <p:spPr>
          <a:xfrm>
            <a:off x="352424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97A482-F480-4FC9-89FA-30A1D342305A}"/>
              </a:ext>
            </a:extLst>
          </p:cNvPr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BBAB48-2058-4E95-A60B-2E1C9F63F370}"/>
              </a:ext>
            </a:extLst>
          </p:cNvPr>
          <p:cNvSpPr/>
          <p:nvPr userDrawn="1"/>
        </p:nvSpPr>
        <p:spPr>
          <a:xfrm>
            <a:off x="352424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9CCB69-A035-447D-BC34-A5F5BC7D949A}"/>
              </a:ext>
            </a:extLst>
          </p:cNvPr>
          <p:cNvSpPr/>
          <p:nvPr userDrawn="1"/>
        </p:nvSpPr>
        <p:spPr>
          <a:xfrm>
            <a:off x="4625847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499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/>
        </p:nvSpPr>
        <p:spPr>
          <a:xfrm>
            <a:off x="3240000" y="1705968"/>
            <a:ext cx="266708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000" y="1700215"/>
            <a:ext cx="267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86475" y="1705968"/>
            <a:ext cx="268789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44284" y="1851441"/>
            <a:ext cx="2655433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8000" y="1851441"/>
            <a:ext cx="2670000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96000" y="1851441"/>
            <a:ext cx="2678365" cy="3845754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9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BA2A0-079F-412F-A73A-75B5BF79EE89}"/>
              </a:ext>
            </a:extLst>
          </p:cNvPr>
          <p:cNvSpPr/>
          <p:nvPr userDrawn="1"/>
        </p:nvSpPr>
        <p:spPr>
          <a:xfrm>
            <a:off x="3208735" y="1705968"/>
            <a:ext cx="272772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9B26C1-E233-44AD-B9EC-FA94D6DBF298}"/>
              </a:ext>
            </a:extLst>
          </p:cNvPr>
          <p:cNvSpPr/>
          <p:nvPr userDrawn="1"/>
        </p:nvSpPr>
        <p:spPr>
          <a:xfrm>
            <a:off x="352425" y="1705968"/>
            <a:ext cx="272057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367FCF-B4F9-4FB7-A8BD-27363E526B49}"/>
              </a:ext>
            </a:extLst>
          </p:cNvPr>
          <p:cNvSpPr/>
          <p:nvPr userDrawn="1"/>
        </p:nvSpPr>
        <p:spPr>
          <a:xfrm>
            <a:off x="6078132" y="1705968"/>
            <a:ext cx="272176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8979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705184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2627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6209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4418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8538989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76238" y="1665289"/>
            <a:ext cx="4195763" cy="4716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322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71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16477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596417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55819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2DAB5-ADF4-4108-87C8-45273001E73C}"/>
              </a:ext>
            </a:extLst>
          </p:cNvPr>
          <p:cNvSpPr txBox="1"/>
          <p:nvPr userDrawn="1"/>
        </p:nvSpPr>
        <p:spPr>
          <a:xfrm>
            <a:off x="376237" y="6477002"/>
            <a:ext cx="40163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fr-FR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2020. For information, contact Deloitte Touche </a:t>
            </a:r>
            <a:r>
              <a:rPr lang="fr-FR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Tohmatsu</a:t>
            </a:r>
            <a:r>
              <a:rPr lang="fr-FR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Limited.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D4A0F-4987-4CDD-BB19-D8051E48E570}"/>
              </a:ext>
            </a:extLst>
          </p:cNvPr>
          <p:cNvSpPr txBox="1"/>
          <p:nvPr userDrawn="1"/>
        </p:nvSpPr>
        <p:spPr>
          <a:xfrm>
            <a:off x="8536783" y="6477002"/>
            <a:ext cx="2309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245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F8F1C-1E3E-405F-9EE4-66FBDF1175E0}"/>
              </a:ext>
            </a:extLst>
          </p:cNvPr>
          <p:cNvSpPr txBox="1"/>
          <p:nvPr userDrawn="1"/>
        </p:nvSpPr>
        <p:spPr>
          <a:xfrm>
            <a:off x="376237" y="6477002"/>
            <a:ext cx="40163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fr-FR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2020. For information, contact Deloitte Touche </a:t>
            </a:r>
            <a:r>
              <a:rPr lang="fr-FR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Tohmatsu</a:t>
            </a:r>
            <a:r>
              <a:rPr lang="fr-FR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Limited.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30A144-9E1C-48D4-8533-174AC48FF1C8}"/>
              </a:ext>
            </a:extLst>
          </p:cNvPr>
          <p:cNvSpPr txBox="1"/>
          <p:nvPr userDrawn="1"/>
        </p:nvSpPr>
        <p:spPr>
          <a:xfrm>
            <a:off x="8536783" y="6477002"/>
            <a:ext cx="2309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203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4B28E-5B13-4779-8D72-C52A20B99FE7}"/>
              </a:ext>
            </a:extLst>
          </p:cNvPr>
          <p:cNvSpPr txBox="1"/>
          <p:nvPr userDrawn="1"/>
        </p:nvSpPr>
        <p:spPr>
          <a:xfrm>
            <a:off x="376237" y="6477002"/>
            <a:ext cx="40163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fr-FR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2020. For information, contact Deloitte Touche </a:t>
            </a:r>
            <a:r>
              <a:rPr lang="fr-FR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Tohmatsu</a:t>
            </a:r>
            <a:r>
              <a:rPr lang="fr-FR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Limited.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2543E-E807-47A4-A234-D5C7012187B4}"/>
              </a:ext>
            </a:extLst>
          </p:cNvPr>
          <p:cNvSpPr txBox="1"/>
          <p:nvPr userDrawn="1"/>
        </p:nvSpPr>
        <p:spPr>
          <a:xfrm>
            <a:off x="8536783" y="6477002"/>
            <a:ext cx="2309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352425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81367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12011-8F73-49BB-8C12-BDC820477529}"/>
              </a:ext>
            </a:extLst>
          </p:cNvPr>
          <p:cNvSpPr txBox="1"/>
          <p:nvPr userDrawn="1"/>
        </p:nvSpPr>
        <p:spPr>
          <a:xfrm>
            <a:off x="376237" y="6477002"/>
            <a:ext cx="40163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fr-FR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2020. For information, contact Deloitte Touche </a:t>
            </a:r>
            <a:r>
              <a:rPr lang="fr-FR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Tohmatsu</a:t>
            </a:r>
            <a:r>
              <a:rPr lang="fr-FR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Limited.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4F347-CBED-4284-9EC5-49E7D0DE163A}"/>
              </a:ext>
            </a:extLst>
          </p:cNvPr>
          <p:cNvSpPr txBox="1"/>
          <p:nvPr userDrawn="1"/>
        </p:nvSpPr>
        <p:spPr>
          <a:xfrm>
            <a:off x="8536783" y="6477002"/>
            <a:ext cx="2309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2426" y="1705669"/>
            <a:ext cx="7813675" cy="1592403"/>
          </a:xfr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2425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2425" y="1590676"/>
            <a:ext cx="6772203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36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7190" y="649224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7190" y="320040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7190" y="1665818"/>
            <a:ext cx="843915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7190" y="1676403"/>
            <a:ext cx="843915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7190" y="649224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7190" y="320040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9" y="1628776"/>
            <a:ext cx="6958012" cy="4752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3600"/>
              </a:spcBef>
              <a:defRPr sz="22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7596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7190" y="2054582"/>
            <a:ext cx="843915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7190" y="1659816"/>
            <a:ext cx="843915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51000" y="5982791"/>
            <a:ext cx="843915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7190" y="649224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77190" y="320040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719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7190" y="1665289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2000" y="2051999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2002" y="1665288"/>
            <a:ext cx="27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65220" y="2052000"/>
            <a:ext cx="27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65219" y="1659145"/>
            <a:ext cx="27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51000" y="5982791"/>
            <a:ext cx="843915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7190" y="649224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7190" y="320041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77190" y="1665289"/>
            <a:ext cx="3996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56001"/>
            <a:ext cx="3996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7190" y="649224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77190" y="320040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77190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95575" y="1665288"/>
            <a:ext cx="3996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7190" y="649224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77190" y="320040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77190" y="1665288"/>
            <a:ext cx="41103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8" y="1655764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51000" y="5982791"/>
            <a:ext cx="843915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7190" y="649224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7190" y="320040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679688" y="2125014"/>
            <a:ext cx="411188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679689" y="1654029"/>
            <a:ext cx="4111887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77190" y="2125014"/>
            <a:ext cx="4111888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7190" y="1665289"/>
            <a:ext cx="415099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51000" y="5982791"/>
            <a:ext cx="8439151" cy="316411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7190" y="649224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77190" y="320040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7190" y="1665289"/>
            <a:ext cx="3323893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111575" y="1700214"/>
            <a:ext cx="468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7190" y="649224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77190" y="320040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591338" y="1626100"/>
            <a:ext cx="3200237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77190" y="1665288"/>
            <a:ext cx="4995650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7190" y="649224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77190" y="320040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7190" y="1700213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505780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45004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4227" y="1700212"/>
            <a:ext cx="1998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7190" y="3076573"/>
            <a:ext cx="198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55408" y="3079742"/>
            <a:ext cx="198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08590" y="3076573"/>
            <a:ext cx="198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802227" y="3079742"/>
            <a:ext cx="1980000" cy="322262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None/>
              <a:defRPr/>
            </a:lvl3pPr>
            <a:lvl4pPr marL="235194" indent="-235194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0"/>
              </a:spcAft>
              <a:defRPr baseline="0"/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77190" y="649224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77190" y="320040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58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38675" y="170386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5242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38675" y="4065173"/>
            <a:ext cx="41526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57585" y="1880213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53073" y="1880212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61334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53073" y="4256211"/>
            <a:ext cx="15876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130585" y="1880213"/>
            <a:ext cx="2379600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413007" y="1880213"/>
            <a:ext cx="2378268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01913" y="4256213"/>
            <a:ext cx="2379600" cy="1944000"/>
          </a:xfrm>
        </p:spPr>
        <p:txBody>
          <a:bodyPr/>
          <a:lstStyle>
            <a:lvl1pPr>
              <a:spcAft>
                <a:spcPts val="0"/>
              </a:spcAft>
              <a:defRPr b="1">
                <a:latin typeface="+mj-lt"/>
              </a:defRPr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411675" y="4256212"/>
            <a:ext cx="23796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7190" y="649224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77190" y="320040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646692" y="405929"/>
            <a:ext cx="2103120" cy="1027760"/>
          </a:xfrm>
        </p:spPr>
        <p:txBody>
          <a:bodyPr/>
          <a:lstStyle>
            <a:lvl1pPr>
              <a:spcBef>
                <a:spcPts val="185"/>
              </a:spcBef>
              <a:defRPr sz="923">
                <a:solidFill>
                  <a:schemeClr val="tx1"/>
                </a:solidFill>
              </a:defRPr>
            </a:lvl1pPr>
            <a:lvl2pPr>
              <a:defRPr sz="969">
                <a:solidFill>
                  <a:schemeClr val="tx2"/>
                </a:solidFill>
              </a:defRPr>
            </a:lvl2pPr>
            <a:lvl3pPr>
              <a:defRPr sz="969">
                <a:solidFill>
                  <a:schemeClr val="tx2"/>
                </a:solidFill>
              </a:defRPr>
            </a:lvl3pPr>
            <a:lvl4pPr>
              <a:defRPr sz="923">
                <a:solidFill>
                  <a:schemeClr val="tx2"/>
                </a:solidFill>
              </a:defRPr>
            </a:lvl4pPr>
            <a:lvl5pPr>
              <a:defRPr sz="923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94190" y="1700215"/>
            <a:ext cx="2074691" cy="465683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554"/>
              </a:spcAft>
              <a:defRPr sz="1300"/>
            </a:lvl1pPr>
            <a:lvl2pPr>
              <a:spcBef>
                <a:spcPts val="277"/>
              </a:spcBef>
              <a:defRPr/>
            </a:lvl2pPr>
            <a:lvl3pPr>
              <a:spcBef>
                <a:spcPts val="277"/>
              </a:spcBef>
              <a:defRPr/>
            </a:lvl3pPr>
            <a:lvl4pPr>
              <a:spcBef>
                <a:spcPts val="277"/>
              </a:spcBef>
              <a:defRPr/>
            </a:lvl4pPr>
            <a:lvl5pPr>
              <a:spcBef>
                <a:spcPts val="277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835277" y="1700212"/>
            <a:ext cx="5914537" cy="4657726"/>
          </a:xfrm>
        </p:spPr>
        <p:txBody>
          <a:bodyPr/>
          <a:lstStyle>
            <a:lvl1pPr>
              <a:spcBef>
                <a:spcPts val="1662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26015"/>
      </p:ext>
    </p:extLst>
  </p:cSld>
  <p:clrMapOvr>
    <a:masterClrMapping/>
  </p:clrMapOvr>
  <p:transition>
    <p:fade/>
  </p:transition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7190" y="1700213"/>
            <a:ext cx="2720579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62088" y="1700214"/>
            <a:ext cx="2729487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13141" y="1700213"/>
            <a:ext cx="272772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77190" y="3832225"/>
            <a:ext cx="2720579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8735" y="3832224"/>
            <a:ext cx="272772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62088" y="3832225"/>
            <a:ext cx="2729487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77190" y="649224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77190" y="320040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7190" y="649224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77190" y="320040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7190" y="649224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77190" y="320041"/>
            <a:ext cx="843915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7190" y="1857893"/>
            <a:ext cx="4158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  <a:latin typeface="+mj-lt"/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/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77190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7190" y="1857893"/>
            <a:ext cx="4158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33097" y="1857893"/>
            <a:ext cx="4158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77190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25847" y="1705379"/>
            <a:ext cx="4158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7850727" y="1857893"/>
            <a:ext cx="93312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77190" y="4249682"/>
            <a:ext cx="4158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633095" y="4249682"/>
            <a:ext cx="4158000" cy="1695451"/>
          </a:xfrm>
        </p:spPr>
        <p:txBody>
          <a:bodyPr>
            <a:noAutofit/>
          </a:bodyPr>
          <a:lstStyle>
            <a:lvl1pPr>
              <a:spcAft>
                <a:spcPts val="1333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77190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25847" y="4103519"/>
            <a:ext cx="415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3525327" y="4249684"/>
            <a:ext cx="956187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7844277" y="4248210"/>
            <a:ext cx="93312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3551096" y="1863918"/>
            <a:ext cx="93368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7190" y="649224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77190" y="320040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208735" y="1705968"/>
            <a:ext cx="272772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77190" y="1705968"/>
            <a:ext cx="272057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78132" y="1705968"/>
            <a:ext cx="2721769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08735" y="1851441"/>
            <a:ext cx="2727722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7190" y="1851441"/>
            <a:ext cx="2720579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69807" y="1851441"/>
            <a:ext cx="2721769" cy="3845755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7190" y="649224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77190" y="320040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7190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47575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17475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82525" y="2556000"/>
            <a:ext cx="1944000" cy="33948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1333"/>
              </a:spcAft>
              <a:defRPr/>
            </a:lvl2pPr>
            <a:lvl3pPr marL="0" indent="0">
              <a:spcAft>
                <a:spcPts val="1333"/>
              </a:spcAft>
              <a:buNone/>
              <a:defRPr/>
            </a:lvl3pPr>
            <a:lvl4pPr marL="235194" indent="-235194">
              <a:spcAft>
                <a:spcPts val="1333"/>
              </a:spcAft>
              <a:buFont typeface="Arial" panose="020B0604020202020204" pitchFamily="34" charset="0"/>
              <a:buChar char="•"/>
              <a:defRPr/>
            </a:lvl4pPr>
            <a:lvl5pPr marL="475188" indent="-235194">
              <a:spcAft>
                <a:spcPts val="1333"/>
              </a:spcAft>
              <a:defRPr baseline="0"/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7190" y="649224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77190" y="320040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77190" y="1665818"/>
            <a:ext cx="4153298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7190" y="649224"/>
            <a:ext cx="84391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77190" y="320040"/>
            <a:ext cx="84391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377190" y="320041"/>
            <a:ext cx="843915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76239" y="4211955"/>
            <a:ext cx="6396702" cy="2169796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028136" y="4211955"/>
            <a:ext cx="1739627" cy="1725448"/>
          </a:xfrm>
        </p:spPr>
        <p:txBody>
          <a:bodyPr anchor="ctr" anchorCtr="0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 sz="900" dirty="0"/>
              <a:t>Insert sponsorship mark here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028138" y="6018028"/>
            <a:ext cx="1739626" cy="363722"/>
          </a:xfrm>
        </p:spPr>
        <p:txBody>
          <a:bodyPr anchor="b" anchorCtr="0"/>
          <a:lstStyle>
            <a:lvl1pPr>
              <a:lnSpc>
                <a:spcPct val="100000"/>
              </a:lnSpc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49CD5C-5847-41E0-8FF6-FF522FAFEB41}"/>
              </a:ext>
            </a:extLst>
          </p:cNvPr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231954CC-F2CC-489C-BAF9-56F82CBEB4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ADA7534-4677-498F-B4D1-855875AF09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7F886AF5-59D0-4509-8B44-CF20604E80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19DC31C8-DE16-4D75-81B4-629B34A968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83E40775-0EA5-4B4E-9264-36B8B9AF89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95F75CD4-190C-4351-A60E-0008CDC963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D367BCE-D847-42F9-AD5A-69AA9A5D4B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13A559DE-1AE5-487A-B106-589DC4FEB6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7F0CA044-3CED-434C-87B9-296A251A75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7F8B6A85-B601-41F1-9E05-A75F8D4565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71972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6239" y="1665289"/>
            <a:ext cx="6958012" cy="4716463"/>
          </a:xfrm>
          <a:prstGeom prst="rect">
            <a:avLst/>
          </a:prstGeom>
        </p:spPr>
        <p:txBody>
          <a:bodyPr/>
          <a:lstStyle>
            <a:lvl1pPr>
              <a:tabLst>
                <a:tab pos="6729413" algn="r"/>
              </a:tabLst>
              <a:defRPr>
                <a:latin typeface="+mn-lt"/>
              </a:defRPr>
            </a:lvl1pPr>
            <a:lvl2pPr>
              <a:tabLst>
                <a:tab pos="6729413" algn="r"/>
              </a:tabLst>
              <a:defRPr>
                <a:latin typeface="+mj-lt"/>
              </a:defRPr>
            </a:lvl2pPr>
            <a:lvl3pPr>
              <a:tabLst>
                <a:tab pos="6729413" algn="r"/>
              </a:tabLst>
              <a:defRPr>
                <a:latin typeface="+mn-lt"/>
              </a:defRPr>
            </a:lvl3pPr>
            <a:lvl4pPr>
              <a:tabLst>
                <a:tab pos="6729413" algn="r"/>
              </a:tabLst>
              <a:defRPr>
                <a:latin typeface="+mn-lt"/>
              </a:defRPr>
            </a:lvl4pPr>
            <a:lvl5pPr>
              <a:tabLst>
                <a:tab pos="5029200" algn="r"/>
              </a:tabLst>
              <a:defRPr baseline="0">
                <a:latin typeface="+mn-lt"/>
              </a:defRPr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501"/>
            <a:ext cx="8385174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42797530"/>
      </p:ext>
    </p:extLst>
  </p:cSld>
  <p:clrMapOvr>
    <a:masterClrMapping/>
  </p:clrMapOvr>
  <p:transition>
    <p:fade/>
  </p:transition>
  <p:hf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58895" y="1674336"/>
            <a:ext cx="6970268" cy="4598987"/>
          </a:xfrm>
          <a:prstGeom prst="rect">
            <a:avLst/>
          </a:prstGeom>
        </p:spPr>
        <p:txBody>
          <a:bodyPr/>
          <a:lstStyle>
            <a:lvl1pPr>
              <a:tabLst>
                <a:tab pos="6729413" algn="r"/>
              </a:tabLst>
              <a:defRPr/>
            </a:lvl1pPr>
            <a:lvl2pPr>
              <a:tabLst>
                <a:tab pos="6729413" algn="r"/>
              </a:tabLst>
              <a:defRPr/>
            </a:lvl2pPr>
            <a:lvl3pPr>
              <a:tabLst>
                <a:tab pos="6729413" algn="r"/>
              </a:tabLst>
              <a:defRPr/>
            </a:lvl3pPr>
            <a:lvl4pPr>
              <a:tabLst>
                <a:tab pos="6729413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57F85F9-050B-4C62-A2AB-4B0714AB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95" y="402587"/>
            <a:ext cx="8439150" cy="323165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sz="21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548846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79392" y="727200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76238" y="6381750"/>
            <a:ext cx="4195762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377991" y="378000"/>
            <a:ext cx="162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1939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1695F5-3273-4893-BD5F-949B7E2F7609}"/>
              </a:ext>
            </a:extLst>
          </p:cNvPr>
          <p:cNvSpPr txBox="1"/>
          <p:nvPr userDrawn="1"/>
        </p:nvSpPr>
        <p:spPr>
          <a:xfrm>
            <a:off x="376237" y="6477002"/>
            <a:ext cx="40163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fr-FR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2020. For information, contact Deloitte Touche </a:t>
            </a:r>
            <a:r>
              <a:rPr lang="fr-FR" sz="900" noProof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Tohmatsu</a:t>
            </a:r>
            <a:r>
              <a:rPr lang="fr-FR" sz="9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Limited.</a:t>
            </a:r>
          </a:p>
        </p:txBody>
      </p:sp>
    </p:spTree>
    <p:extLst>
      <p:ext uri="{BB962C8B-B14F-4D97-AF65-F5344CB8AC3E}">
        <p14:creationId xmlns:p14="http://schemas.microsoft.com/office/powerpoint/2010/main" val="21271928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087763" y="1701801"/>
            <a:ext cx="4680000" cy="467995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9" y="1665289"/>
            <a:ext cx="3342322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>
                <a:latin typeface="+mn-lt"/>
              </a:defRPr>
            </a:lvl1pPr>
            <a:lvl2pPr>
              <a:tabLst>
                <a:tab pos="5029200" algn="r"/>
              </a:tabLst>
              <a:defRPr>
                <a:latin typeface="+mj-lt"/>
              </a:defRPr>
            </a:lvl2pPr>
            <a:lvl3pPr>
              <a:tabLst>
                <a:tab pos="5029200" algn="r"/>
              </a:tabLst>
              <a:defRPr>
                <a:latin typeface="+mn-lt"/>
              </a:defRPr>
            </a:lvl3pPr>
            <a:lvl4pPr>
              <a:tabLst>
                <a:tab pos="5029200" algn="r"/>
              </a:tabLst>
              <a:defRPr>
                <a:latin typeface="+mn-lt"/>
              </a:defRPr>
            </a:lvl4pPr>
            <a:lvl5pPr>
              <a:tabLst>
                <a:tab pos="5029200" algn="r"/>
              </a:tabLst>
              <a:defRPr baseline="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5842785"/>
      </p:ext>
    </p:extLst>
  </p:cSld>
  <p:clrMapOvr>
    <a:masterClrMapping/>
  </p:clrMapOvr>
  <p:transition>
    <p:fade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8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76238" y="1665289"/>
            <a:ext cx="8374062" cy="47164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452732"/>
      </p:ext>
    </p:extLst>
  </p:cSld>
  <p:clrMapOvr>
    <a:masterClrMapping/>
  </p:clrMapOvr>
  <p:transition>
    <p:fade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9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9" y="317501"/>
            <a:ext cx="837176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700213"/>
            <a:ext cx="8374062" cy="46789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48835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65"/>
            </p:custDataLst>
            <p:extLst>
              <p:ext uri="{D42A27DB-BD31-4B8C-83A1-F6EECF244321}">
                <p14:modId xmlns:p14="http://schemas.microsoft.com/office/powerpoint/2010/main" val="3636573352"/>
              </p:ext>
            </p:ext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think-cell Slide" r:id="rId66" imgW="270" imgH="270" progId="TCLayout.ActiveDocument.1">
                  <p:embed/>
                </p:oleObj>
              </mc:Choice>
              <mc:Fallback>
                <p:oleObj name="think-cell Slide" r:id="rId6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6238" y="317501"/>
            <a:ext cx="8391525" cy="3098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Box 17"/>
          <p:cNvSpPr txBox="1"/>
          <p:nvPr/>
        </p:nvSpPr>
        <p:spPr>
          <a:xfrm>
            <a:off x="376237" y="6477002"/>
            <a:ext cx="40163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fr-FR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2020. For information, contact Deloitte Touche </a:t>
            </a:r>
            <a:r>
              <a:rPr lang="fr-FR" sz="900" noProof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Tohmatsu</a:t>
            </a:r>
            <a:r>
              <a:rPr lang="fr-FR" sz="9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Limited.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76238" y="1665289"/>
            <a:ext cx="8391525" cy="47164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8536783" y="6477002"/>
            <a:ext cx="2309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noProof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9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0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814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  <p:sldLayoutId id="2147483778" r:id="rId21"/>
    <p:sldLayoutId id="2147483779" r:id="rId22"/>
    <p:sldLayoutId id="2147483780" r:id="rId23"/>
    <p:sldLayoutId id="2147483813" r:id="rId24"/>
    <p:sldLayoutId id="2147483781" r:id="rId25"/>
    <p:sldLayoutId id="2147483782" r:id="rId26"/>
    <p:sldLayoutId id="2147483783" r:id="rId27"/>
    <p:sldLayoutId id="2147483784" r:id="rId28"/>
    <p:sldLayoutId id="2147483785" r:id="rId29"/>
    <p:sldLayoutId id="2147483786" r:id="rId30"/>
    <p:sldLayoutId id="2147483787" r:id="rId31"/>
    <p:sldLayoutId id="2147483797" r:id="rId32"/>
    <p:sldLayoutId id="2147483798" r:id="rId33"/>
    <p:sldLayoutId id="2147483706" r:id="rId34"/>
    <p:sldLayoutId id="2147483707" r:id="rId35"/>
    <p:sldLayoutId id="2147483713" r:id="rId36"/>
    <p:sldLayoutId id="2147483753" r:id="rId37"/>
    <p:sldLayoutId id="2147483681" r:id="rId38"/>
    <p:sldLayoutId id="2147483735" r:id="rId39"/>
    <p:sldLayoutId id="2147483699" r:id="rId40"/>
    <p:sldLayoutId id="2147483714" r:id="rId41"/>
    <p:sldLayoutId id="2147483697" r:id="rId42"/>
    <p:sldLayoutId id="2147483715" r:id="rId43"/>
    <p:sldLayoutId id="2147483716" r:id="rId44"/>
    <p:sldLayoutId id="2147483717" r:id="rId45"/>
    <p:sldLayoutId id="2147483718" r:id="rId46"/>
    <p:sldLayoutId id="2147483728" r:id="rId47"/>
    <p:sldLayoutId id="2147483720" r:id="rId48"/>
    <p:sldLayoutId id="2147483721" r:id="rId49"/>
    <p:sldLayoutId id="2147483722" r:id="rId50"/>
    <p:sldLayoutId id="2147483695" r:id="rId51"/>
    <p:sldLayoutId id="2147483751" r:id="rId52"/>
    <p:sldLayoutId id="2147483724" r:id="rId53"/>
    <p:sldLayoutId id="2147483725" r:id="rId54"/>
    <p:sldLayoutId id="2147483726" r:id="rId55"/>
    <p:sldLayoutId id="2147483698" r:id="rId56"/>
    <p:sldLayoutId id="2147483752" r:id="rId57"/>
    <p:sldLayoutId id="2147483696" r:id="rId58"/>
    <p:sldLayoutId id="2147483789" r:id="rId59"/>
    <p:sldLayoutId id="2147483805" r:id="rId60"/>
    <p:sldLayoutId id="2147483815" r:id="rId61"/>
    <p:sldLayoutId id="2147483816" r:id="rId62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Calibri Light" panose="020F0302020204030204" pitchFamily="34" charset="0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300" b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300" b="1" kern="1200" dirty="0" smtClean="0">
          <a:solidFill>
            <a:schemeClr val="tx1"/>
          </a:solidFill>
          <a:latin typeface="+mj-lt"/>
          <a:ea typeface="+mn-ea"/>
          <a:cs typeface="Calibri Light" panose="020F0302020204030204" pitchFamily="34" charset="0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300" kern="120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300" kern="1200" baseline="0" dirty="0" smtClean="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76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pos="178" userDrawn="1">
          <p15:clr>
            <a:srgbClr val="F26B43"/>
          </p15:clr>
        </p15:guide>
        <p15:guide id="5" pos="4142" userDrawn="1">
          <p15:clr>
            <a:srgbClr val="F26B43"/>
          </p15:clr>
        </p15:guide>
        <p15:guide id="7" orient="horz" pos="200" userDrawn="1">
          <p15:clr>
            <a:srgbClr val="F26B43"/>
          </p15:clr>
        </p15:guide>
        <p15:guide id="8" orient="horz" pos="4080" userDrawn="1">
          <p15:clr>
            <a:srgbClr val="F26B43"/>
          </p15:clr>
        </p15:guide>
        <p15:guide id="10" pos="2791" userDrawn="1">
          <p15:clr>
            <a:srgbClr val="F26B43"/>
          </p15:clr>
        </p15:guide>
        <p15:guide id="11" orient="horz" pos="236" userDrawn="1">
          <p15:clr>
            <a:srgbClr val="F26B43"/>
          </p15:clr>
        </p15:guide>
        <p15:guide id="12" pos="767" userDrawn="1">
          <p15:clr>
            <a:srgbClr val="F26B43"/>
          </p15:clr>
        </p15:guide>
        <p15:guide id="13" pos="853" userDrawn="1">
          <p15:clr>
            <a:srgbClr val="F26B43"/>
          </p15:clr>
        </p15:guide>
        <p15:guide id="14" pos="1440" userDrawn="1">
          <p15:clr>
            <a:srgbClr val="F26B43"/>
          </p15:clr>
        </p15:guide>
        <p15:guide id="15" pos="1525" userDrawn="1">
          <p15:clr>
            <a:srgbClr val="F26B43"/>
          </p15:clr>
        </p15:guide>
        <p15:guide id="16" pos="3465" userDrawn="1">
          <p15:clr>
            <a:srgbClr val="F26B43"/>
          </p15:clr>
        </p15:guide>
        <p15:guide id="17" pos="2117" userDrawn="1">
          <p15:clr>
            <a:srgbClr val="F26B43"/>
          </p15:clr>
        </p15:guide>
        <p15:guide id="18" pos="2203" userDrawn="1">
          <p15:clr>
            <a:srgbClr val="F26B43"/>
          </p15:clr>
        </p15:guide>
        <p15:guide id="19" pos="2160" userDrawn="1">
          <p15:clr>
            <a:srgbClr val="F26B43"/>
          </p15:clr>
        </p15:guide>
        <p15:guide id="20" pos="3551" userDrawn="1">
          <p15:clr>
            <a:srgbClr val="F26B43"/>
          </p15:clr>
        </p15:guide>
        <p15:guide id="22" orient="horz" pos="640" userDrawn="1">
          <p15:clr>
            <a:srgbClr val="F26B43"/>
          </p15:clr>
        </p15:guide>
        <p15:guide id="23" pos="3824" userDrawn="1">
          <p15:clr>
            <a:srgbClr val="F26B43"/>
          </p15:clr>
        </p15:guide>
        <p15:guide id="24" orient="horz" pos="2160" userDrawn="1">
          <p15:clr>
            <a:srgbClr val="F26B43"/>
          </p15:clr>
        </p15:guide>
        <p15:guide id="25" orient="horz" pos="3968" userDrawn="1">
          <p15:clr>
            <a:srgbClr val="F26B43"/>
          </p15:clr>
        </p15:guide>
        <p15:guide id="26" pos="222" userDrawn="1">
          <p15:clr>
            <a:srgbClr val="F26B43"/>
          </p15:clr>
        </p15:guide>
        <p15:guide id="27" pos="5538" userDrawn="1">
          <p15:clr>
            <a:srgbClr val="F26B43"/>
          </p15:clr>
        </p15:guide>
        <p15:guide id="28" orient="horz" pos="1071" userDrawn="1">
          <p15:clr>
            <a:srgbClr val="F26B43"/>
          </p15:clr>
        </p15:guide>
        <p15:guide id="29" orient="horz" pos="245" userDrawn="1">
          <p15:clr>
            <a:srgbClr val="F26B43"/>
          </p15:clr>
        </p15:guide>
        <p15:guide id="30" orient="horz" pos="4081" userDrawn="1">
          <p15:clr>
            <a:srgbClr val="F26B43"/>
          </p15:clr>
        </p15:guide>
        <p15:guide id="31" pos="3740" userDrawn="1">
          <p15:clr>
            <a:srgbClr val="F26B43"/>
          </p15:clr>
        </p15:guide>
        <p15:guide id="32" pos="1037" userDrawn="1">
          <p15:clr>
            <a:srgbClr val="F26B43"/>
          </p15:clr>
        </p15:guide>
        <p15:guide id="33" pos="1122" userDrawn="1">
          <p15:clr>
            <a:srgbClr val="F26B43"/>
          </p15:clr>
        </p15:guide>
        <p15:guide id="34" pos="1936" userDrawn="1">
          <p15:clr>
            <a:srgbClr val="F26B43"/>
          </p15:clr>
        </p15:guide>
        <p15:guide id="35" pos="2021" userDrawn="1">
          <p15:clr>
            <a:srgbClr val="F26B43"/>
          </p15:clr>
        </p15:guide>
        <p15:guide id="36" pos="4639" userDrawn="1">
          <p15:clr>
            <a:srgbClr val="F26B43"/>
          </p15:clr>
        </p15:guide>
        <p15:guide id="37" pos="2837" userDrawn="1">
          <p15:clr>
            <a:srgbClr val="F26B43"/>
          </p15:clr>
        </p15:guide>
        <p15:guide id="38" pos="2922" userDrawn="1">
          <p15:clr>
            <a:srgbClr val="F26B43"/>
          </p15:clr>
        </p15:guide>
        <p15:guide id="39" pos="2880" userDrawn="1">
          <p15:clr>
            <a:srgbClr val="F26B43"/>
          </p15:clr>
        </p15:guide>
        <p15:guide id="40" pos="4724" userDrawn="1">
          <p15:clr>
            <a:srgbClr val="F26B43"/>
          </p15:clr>
        </p15:guide>
        <p15:guide id="41" orient="horz" pos="1049" userDrawn="1">
          <p15:clr>
            <a:srgbClr val="F26B43"/>
          </p15:clr>
        </p15:guide>
        <p15:guide id="42" orient="horz" pos="641" userDrawn="1">
          <p15:clr>
            <a:srgbClr val="F26B43"/>
          </p15:clr>
        </p15:guide>
        <p15:guide id="43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7FFCC14F-46CF-4512-884E-BC1850AE30EE}"/>
              </a:ext>
            </a:extLst>
          </p:cNvPr>
          <p:cNvSpPr/>
          <p:nvPr/>
        </p:nvSpPr>
        <p:spPr bwMode="gray">
          <a:xfrm>
            <a:off x="382065" y="2878214"/>
            <a:ext cx="8291672" cy="3503535"/>
          </a:xfrm>
          <a:prstGeom prst="rect">
            <a:avLst/>
          </a:prstGeom>
          <a:solidFill>
            <a:srgbClr val="F5F5F6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t"/>
          <a:lstStyle/>
          <a:p>
            <a:pPr>
              <a:lnSpc>
                <a:spcPct val="106000"/>
              </a:lnSpc>
              <a:buFont typeface="Wingdings 2" pitchFamily="18" charset="2"/>
              <a:buNone/>
            </a:pPr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05E39-2FA8-4085-8E77-71E869C3625F}"/>
              </a:ext>
            </a:extLst>
          </p:cNvPr>
          <p:cNvSpPr/>
          <p:nvPr/>
        </p:nvSpPr>
        <p:spPr bwMode="gray">
          <a:xfrm>
            <a:off x="673554" y="540983"/>
            <a:ext cx="2026104" cy="2026104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/>
            <a:endParaRPr lang="en-US" sz="1050" dirty="0"/>
          </a:p>
        </p:txBody>
      </p:sp>
      <p:sp>
        <p:nvSpPr>
          <p:cNvPr id="105" name="Freeform 61">
            <a:extLst>
              <a:ext uri="{FF2B5EF4-FFF2-40B4-BE49-F238E27FC236}">
                <a16:creationId xmlns:a16="http://schemas.microsoft.com/office/drawing/2014/main" id="{B3CBC04E-3732-40CB-89EF-5FF62C50FEB5}"/>
              </a:ext>
            </a:extLst>
          </p:cNvPr>
          <p:cNvSpPr/>
          <p:nvPr/>
        </p:nvSpPr>
        <p:spPr bwMode="gray">
          <a:xfrm>
            <a:off x="394691" y="350736"/>
            <a:ext cx="8373072" cy="6031013"/>
          </a:xfrm>
          <a:custGeom>
            <a:avLst/>
            <a:gdLst>
              <a:gd name="connsiteX0" fmla="*/ 1249326 w 4104168"/>
              <a:gd name="connsiteY0" fmla="*/ 1026042 h 3120656"/>
              <a:gd name="connsiteX1" fmla="*/ 1249326 w 4104168"/>
              <a:gd name="connsiteY1" fmla="*/ 0 h 3120656"/>
              <a:gd name="connsiteX2" fmla="*/ 0 w 4104168"/>
              <a:gd name="connsiteY2" fmla="*/ 0 h 3120656"/>
              <a:gd name="connsiteX3" fmla="*/ 0 w 4104168"/>
              <a:gd name="connsiteY3" fmla="*/ 1249326 h 3120656"/>
              <a:gd name="connsiteX4" fmla="*/ 4104168 w 4104168"/>
              <a:gd name="connsiteY4" fmla="*/ 1249326 h 3120656"/>
              <a:gd name="connsiteX5" fmla="*/ 4104168 w 4104168"/>
              <a:gd name="connsiteY5" fmla="*/ 3120656 h 312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168" h="3120656">
                <a:moveTo>
                  <a:pt x="1249326" y="1026042"/>
                </a:moveTo>
                <a:lnTo>
                  <a:pt x="1249326" y="0"/>
                </a:lnTo>
                <a:lnTo>
                  <a:pt x="0" y="0"/>
                </a:lnTo>
                <a:lnTo>
                  <a:pt x="0" y="1249326"/>
                </a:lnTo>
                <a:lnTo>
                  <a:pt x="4104168" y="1249326"/>
                </a:lnTo>
                <a:lnTo>
                  <a:pt x="4104168" y="3120656"/>
                </a:lnTo>
              </a:path>
            </a:pathLst>
          </a:custGeom>
          <a:noFill/>
          <a:ln w="9525" algn="ctr">
            <a:solidFill>
              <a:srgbClr val="00A3E0"/>
            </a:solidFill>
            <a:miter lim="800000"/>
            <a:headEnd type="oval" w="sm" len="sm"/>
            <a:tailEnd type="oval" w="sm" len="sm"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326D19-353E-4E88-BB2B-1D77475FCB18}"/>
              </a:ext>
            </a:extLst>
          </p:cNvPr>
          <p:cNvGrpSpPr/>
          <p:nvPr/>
        </p:nvGrpSpPr>
        <p:grpSpPr>
          <a:xfrm>
            <a:off x="479789" y="3020678"/>
            <a:ext cx="2501536" cy="3075234"/>
            <a:chOff x="479789" y="3020678"/>
            <a:chExt cx="2501536" cy="3075234"/>
          </a:xfrm>
        </p:grpSpPr>
        <p:sp>
          <p:nvSpPr>
            <p:cNvPr id="114" name="Freeform 32">
              <a:extLst>
                <a:ext uri="{FF2B5EF4-FFF2-40B4-BE49-F238E27FC236}">
                  <a16:creationId xmlns:a16="http://schemas.microsoft.com/office/drawing/2014/main" id="{6A56213C-E5D3-439A-9A7F-F9D6CF4A4511}"/>
                </a:ext>
              </a:extLst>
            </p:cNvPr>
            <p:cNvSpPr/>
            <p:nvPr/>
          </p:nvSpPr>
          <p:spPr bwMode="gray">
            <a:xfrm>
              <a:off x="867672" y="3840109"/>
              <a:ext cx="2113653" cy="2255803"/>
            </a:xfrm>
            <a:custGeom>
              <a:avLst/>
              <a:gdLst>
                <a:gd name="connsiteX0" fmla="*/ 0 w 10490579"/>
                <a:gd name="connsiteY0" fmla="*/ 0 h 3903260"/>
                <a:gd name="connsiteX1" fmla="*/ 0 w 10490579"/>
                <a:gd name="connsiteY1" fmla="*/ 3903260 h 3903260"/>
                <a:gd name="connsiteX2" fmla="*/ 10490579 w 10490579"/>
                <a:gd name="connsiteY2" fmla="*/ 3903260 h 3903260"/>
                <a:gd name="connsiteX3" fmla="*/ 10490579 w 10490579"/>
                <a:gd name="connsiteY3" fmla="*/ 1146412 h 3903260"/>
                <a:gd name="connsiteX4" fmla="*/ 10017457 w 10490579"/>
                <a:gd name="connsiteY4" fmla="*/ 1146412 h 3903260"/>
                <a:gd name="connsiteX0" fmla="*/ 0 w 10490579"/>
                <a:gd name="connsiteY0" fmla="*/ 0 h 3903260"/>
                <a:gd name="connsiteX1" fmla="*/ 0 w 10490579"/>
                <a:gd name="connsiteY1" fmla="*/ 3903260 h 3903260"/>
                <a:gd name="connsiteX2" fmla="*/ 10490579 w 10490579"/>
                <a:gd name="connsiteY2" fmla="*/ 3903260 h 3903260"/>
                <a:gd name="connsiteX3" fmla="*/ 10490579 w 10490579"/>
                <a:gd name="connsiteY3" fmla="*/ 1146412 h 3903260"/>
                <a:gd name="connsiteX0" fmla="*/ 0 w 10490579"/>
                <a:gd name="connsiteY0" fmla="*/ 0 h 3903260"/>
                <a:gd name="connsiteX1" fmla="*/ 0 w 10490579"/>
                <a:gd name="connsiteY1" fmla="*/ 3903260 h 3903260"/>
                <a:gd name="connsiteX2" fmla="*/ 10490579 w 10490579"/>
                <a:gd name="connsiteY2" fmla="*/ 3903260 h 390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90579" h="3903260">
                  <a:moveTo>
                    <a:pt x="0" y="0"/>
                  </a:moveTo>
                  <a:lnTo>
                    <a:pt x="0" y="3903260"/>
                  </a:lnTo>
                  <a:lnTo>
                    <a:pt x="10490579" y="3903260"/>
                  </a:lnTo>
                </a:path>
              </a:pathLst>
            </a:custGeom>
            <a:noFill/>
            <a:ln w="6350" cap="rnd" algn="ctr">
              <a:solidFill>
                <a:srgbClr val="00A3E0"/>
              </a:solidFill>
              <a:round/>
              <a:headEnd/>
              <a:tailEnd type="oval"/>
            </a:ln>
          </p:spPr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30B2DED2-AC9B-4FFF-81C4-55194205CECD}"/>
                </a:ext>
              </a:extLst>
            </p:cNvPr>
            <p:cNvSpPr/>
            <p:nvPr/>
          </p:nvSpPr>
          <p:spPr>
            <a:xfrm>
              <a:off x="479789" y="3020678"/>
              <a:ext cx="819432" cy="819432"/>
            </a:xfrm>
            <a:prstGeom prst="arc">
              <a:avLst>
                <a:gd name="adj1" fmla="val 1834504"/>
                <a:gd name="adj2" fmla="val 9025746"/>
              </a:avLst>
            </a:prstGeom>
            <a:noFill/>
            <a:ln w="6350" cap="rnd" algn="ctr">
              <a:solidFill>
                <a:srgbClr val="00A3E0"/>
              </a:solidFill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C59EAEC-82EC-4A13-B62B-F8F0BADC5994}"/>
              </a:ext>
            </a:extLst>
          </p:cNvPr>
          <p:cNvGrpSpPr/>
          <p:nvPr/>
        </p:nvGrpSpPr>
        <p:grpSpPr>
          <a:xfrm>
            <a:off x="3171954" y="3020678"/>
            <a:ext cx="2501536" cy="3075234"/>
            <a:chOff x="479789" y="3020678"/>
            <a:chExt cx="2501536" cy="3075234"/>
          </a:xfrm>
        </p:grpSpPr>
        <p:sp>
          <p:nvSpPr>
            <p:cNvPr id="118" name="Freeform 32">
              <a:extLst>
                <a:ext uri="{FF2B5EF4-FFF2-40B4-BE49-F238E27FC236}">
                  <a16:creationId xmlns:a16="http://schemas.microsoft.com/office/drawing/2014/main" id="{18862199-8D1A-40E3-A5BB-9B57EBD3F4D7}"/>
                </a:ext>
              </a:extLst>
            </p:cNvPr>
            <p:cNvSpPr/>
            <p:nvPr/>
          </p:nvSpPr>
          <p:spPr bwMode="gray">
            <a:xfrm>
              <a:off x="867672" y="3840109"/>
              <a:ext cx="2113653" cy="2255803"/>
            </a:xfrm>
            <a:custGeom>
              <a:avLst/>
              <a:gdLst>
                <a:gd name="connsiteX0" fmla="*/ 0 w 10490579"/>
                <a:gd name="connsiteY0" fmla="*/ 0 h 3903260"/>
                <a:gd name="connsiteX1" fmla="*/ 0 w 10490579"/>
                <a:gd name="connsiteY1" fmla="*/ 3903260 h 3903260"/>
                <a:gd name="connsiteX2" fmla="*/ 10490579 w 10490579"/>
                <a:gd name="connsiteY2" fmla="*/ 3903260 h 3903260"/>
                <a:gd name="connsiteX3" fmla="*/ 10490579 w 10490579"/>
                <a:gd name="connsiteY3" fmla="*/ 1146412 h 3903260"/>
                <a:gd name="connsiteX4" fmla="*/ 10017457 w 10490579"/>
                <a:gd name="connsiteY4" fmla="*/ 1146412 h 3903260"/>
                <a:gd name="connsiteX0" fmla="*/ 0 w 10490579"/>
                <a:gd name="connsiteY0" fmla="*/ 0 h 3903260"/>
                <a:gd name="connsiteX1" fmla="*/ 0 w 10490579"/>
                <a:gd name="connsiteY1" fmla="*/ 3903260 h 3903260"/>
                <a:gd name="connsiteX2" fmla="*/ 10490579 w 10490579"/>
                <a:gd name="connsiteY2" fmla="*/ 3903260 h 3903260"/>
                <a:gd name="connsiteX3" fmla="*/ 10490579 w 10490579"/>
                <a:gd name="connsiteY3" fmla="*/ 1146412 h 3903260"/>
                <a:gd name="connsiteX0" fmla="*/ 0 w 10490579"/>
                <a:gd name="connsiteY0" fmla="*/ 0 h 3903260"/>
                <a:gd name="connsiteX1" fmla="*/ 0 w 10490579"/>
                <a:gd name="connsiteY1" fmla="*/ 3903260 h 3903260"/>
                <a:gd name="connsiteX2" fmla="*/ 10490579 w 10490579"/>
                <a:gd name="connsiteY2" fmla="*/ 3903260 h 390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90579" h="3903260">
                  <a:moveTo>
                    <a:pt x="0" y="0"/>
                  </a:moveTo>
                  <a:lnTo>
                    <a:pt x="0" y="3903260"/>
                  </a:lnTo>
                  <a:lnTo>
                    <a:pt x="10490579" y="3903260"/>
                  </a:lnTo>
                </a:path>
              </a:pathLst>
            </a:custGeom>
            <a:noFill/>
            <a:ln w="6350" cap="rnd" algn="ctr">
              <a:solidFill>
                <a:srgbClr val="00A3E0"/>
              </a:solidFill>
              <a:round/>
              <a:headEnd/>
              <a:tailEnd type="oval"/>
            </a:ln>
          </p:spPr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4B571F4F-332B-4AB1-B9DD-8A2F5363B6DB}"/>
                </a:ext>
              </a:extLst>
            </p:cNvPr>
            <p:cNvSpPr/>
            <p:nvPr/>
          </p:nvSpPr>
          <p:spPr>
            <a:xfrm>
              <a:off x="479789" y="3020678"/>
              <a:ext cx="819432" cy="819432"/>
            </a:xfrm>
            <a:prstGeom prst="arc">
              <a:avLst>
                <a:gd name="adj1" fmla="val 1834504"/>
                <a:gd name="adj2" fmla="val 9025746"/>
              </a:avLst>
            </a:prstGeom>
            <a:noFill/>
            <a:ln w="6350" cap="rnd" algn="ctr">
              <a:solidFill>
                <a:srgbClr val="00A3E0"/>
              </a:solidFill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D515714-6F8F-4500-94F8-D1AFF523E2E6}"/>
              </a:ext>
            </a:extLst>
          </p:cNvPr>
          <p:cNvGrpSpPr/>
          <p:nvPr/>
        </p:nvGrpSpPr>
        <p:grpSpPr>
          <a:xfrm>
            <a:off x="6012721" y="3020678"/>
            <a:ext cx="2501536" cy="3075234"/>
            <a:chOff x="479789" y="3020678"/>
            <a:chExt cx="2501536" cy="3075234"/>
          </a:xfrm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6831AFBC-B29D-4287-A5BB-95B909FDB6CC}"/>
                </a:ext>
              </a:extLst>
            </p:cNvPr>
            <p:cNvSpPr/>
            <p:nvPr/>
          </p:nvSpPr>
          <p:spPr bwMode="gray">
            <a:xfrm>
              <a:off x="867672" y="3840109"/>
              <a:ext cx="2113653" cy="2255803"/>
            </a:xfrm>
            <a:custGeom>
              <a:avLst/>
              <a:gdLst>
                <a:gd name="connsiteX0" fmla="*/ 0 w 10490579"/>
                <a:gd name="connsiteY0" fmla="*/ 0 h 3903260"/>
                <a:gd name="connsiteX1" fmla="*/ 0 w 10490579"/>
                <a:gd name="connsiteY1" fmla="*/ 3903260 h 3903260"/>
                <a:gd name="connsiteX2" fmla="*/ 10490579 w 10490579"/>
                <a:gd name="connsiteY2" fmla="*/ 3903260 h 3903260"/>
                <a:gd name="connsiteX3" fmla="*/ 10490579 w 10490579"/>
                <a:gd name="connsiteY3" fmla="*/ 1146412 h 3903260"/>
                <a:gd name="connsiteX4" fmla="*/ 10017457 w 10490579"/>
                <a:gd name="connsiteY4" fmla="*/ 1146412 h 3903260"/>
                <a:gd name="connsiteX0" fmla="*/ 0 w 10490579"/>
                <a:gd name="connsiteY0" fmla="*/ 0 h 3903260"/>
                <a:gd name="connsiteX1" fmla="*/ 0 w 10490579"/>
                <a:gd name="connsiteY1" fmla="*/ 3903260 h 3903260"/>
                <a:gd name="connsiteX2" fmla="*/ 10490579 w 10490579"/>
                <a:gd name="connsiteY2" fmla="*/ 3903260 h 3903260"/>
                <a:gd name="connsiteX3" fmla="*/ 10490579 w 10490579"/>
                <a:gd name="connsiteY3" fmla="*/ 1146412 h 3903260"/>
                <a:gd name="connsiteX0" fmla="*/ 0 w 10490579"/>
                <a:gd name="connsiteY0" fmla="*/ 0 h 3903260"/>
                <a:gd name="connsiteX1" fmla="*/ 0 w 10490579"/>
                <a:gd name="connsiteY1" fmla="*/ 3903260 h 3903260"/>
                <a:gd name="connsiteX2" fmla="*/ 10490579 w 10490579"/>
                <a:gd name="connsiteY2" fmla="*/ 3903260 h 390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90579" h="3903260">
                  <a:moveTo>
                    <a:pt x="0" y="0"/>
                  </a:moveTo>
                  <a:lnTo>
                    <a:pt x="0" y="3903260"/>
                  </a:lnTo>
                  <a:lnTo>
                    <a:pt x="10490579" y="3903260"/>
                  </a:lnTo>
                </a:path>
              </a:pathLst>
            </a:custGeom>
            <a:noFill/>
            <a:ln w="6350" cap="rnd" algn="ctr">
              <a:solidFill>
                <a:srgbClr val="00A3E0"/>
              </a:solidFill>
              <a:round/>
              <a:headEnd/>
              <a:tailEnd type="oval"/>
            </a:ln>
          </p:spPr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52BBC0FB-DBF1-4679-B5D0-629F789D1217}"/>
                </a:ext>
              </a:extLst>
            </p:cNvPr>
            <p:cNvSpPr/>
            <p:nvPr/>
          </p:nvSpPr>
          <p:spPr>
            <a:xfrm>
              <a:off x="479789" y="3020678"/>
              <a:ext cx="819432" cy="819432"/>
            </a:xfrm>
            <a:prstGeom prst="arc">
              <a:avLst>
                <a:gd name="adj1" fmla="val 1834504"/>
                <a:gd name="adj2" fmla="val 9025746"/>
              </a:avLst>
            </a:prstGeom>
            <a:noFill/>
            <a:ln w="6350" cap="rnd" algn="ctr">
              <a:solidFill>
                <a:srgbClr val="00A3E0"/>
              </a:solidFill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749E8F-1BBF-43A7-A254-AD8447283C6E}"/>
              </a:ext>
            </a:extLst>
          </p:cNvPr>
          <p:cNvGrpSpPr/>
          <p:nvPr/>
        </p:nvGrpSpPr>
        <p:grpSpPr>
          <a:xfrm>
            <a:off x="546605" y="3094432"/>
            <a:ext cx="685800" cy="685800"/>
            <a:chOff x="-917161" y="2951557"/>
            <a:chExt cx="6858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08E4600-3F62-4F70-AA89-31E62D5BB5F2}"/>
                </a:ext>
              </a:extLst>
            </p:cNvPr>
            <p:cNvSpPr/>
            <p:nvPr/>
          </p:nvSpPr>
          <p:spPr bwMode="gray">
            <a:xfrm>
              <a:off x="-917161" y="2951557"/>
              <a:ext cx="685800" cy="685800"/>
            </a:xfrm>
            <a:prstGeom prst="ellipse">
              <a:avLst/>
            </a:prstGeom>
            <a:solidFill>
              <a:srgbClr val="00A3E0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43" name="Group 192">
              <a:extLst>
                <a:ext uri="{FF2B5EF4-FFF2-40B4-BE49-F238E27FC236}">
                  <a16:creationId xmlns:a16="http://schemas.microsoft.com/office/drawing/2014/main" id="{DBE000B5-3233-4AB1-9AE0-7033F64060A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-848581" y="3020137"/>
              <a:ext cx="548640" cy="548640"/>
              <a:chOff x="378" y="713"/>
              <a:chExt cx="340" cy="340"/>
            </a:xfrm>
            <a:solidFill>
              <a:schemeClr val="bg1"/>
            </a:solidFill>
          </p:grpSpPr>
          <p:sp>
            <p:nvSpPr>
              <p:cNvPr id="144" name="Freeform 193">
                <a:extLst>
                  <a:ext uri="{FF2B5EF4-FFF2-40B4-BE49-F238E27FC236}">
                    <a16:creationId xmlns:a16="http://schemas.microsoft.com/office/drawing/2014/main" id="{F3CD3DEF-9E7D-4C81-98E4-516C486681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8" y="713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145" name="Freeform 194">
                <a:extLst>
                  <a:ext uri="{FF2B5EF4-FFF2-40B4-BE49-F238E27FC236}">
                    <a16:creationId xmlns:a16="http://schemas.microsoft.com/office/drawing/2014/main" id="{45D49085-4400-48D8-A30F-E096A2F0EA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2" y="812"/>
                <a:ext cx="212" cy="157"/>
              </a:xfrm>
              <a:custGeom>
                <a:avLst/>
                <a:gdLst>
                  <a:gd name="T0" fmla="*/ 309 w 320"/>
                  <a:gd name="T1" fmla="*/ 21 h 236"/>
                  <a:gd name="T2" fmla="*/ 309 w 320"/>
                  <a:gd name="T3" fmla="*/ 0 h 236"/>
                  <a:gd name="T4" fmla="*/ 288 w 320"/>
                  <a:gd name="T5" fmla="*/ 11 h 236"/>
                  <a:gd name="T6" fmla="*/ 247 w 320"/>
                  <a:gd name="T7" fmla="*/ 32 h 236"/>
                  <a:gd name="T8" fmla="*/ 165 w 320"/>
                  <a:gd name="T9" fmla="*/ 12 h 236"/>
                  <a:gd name="T10" fmla="*/ 128 w 320"/>
                  <a:gd name="T11" fmla="*/ 32 h 236"/>
                  <a:gd name="T12" fmla="*/ 32 w 320"/>
                  <a:gd name="T13" fmla="*/ 11 h 236"/>
                  <a:gd name="T14" fmla="*/ 10 w 320"/>
                  <a:gd name="T15" fmla="*/ 0 h 236"/>
                  <a:gd name="T16" fmla="*/ 10 w 320"/>
                  <a:gd name="T17" fmla="*/ 21 h 236"/>
                  <a:gd name="T18" fmla="*/ 0 w 320"/>
                  <a:gd name="T19" fmla="*/ 181 h 236"/>
                  <a:gd name="T20" fmla="*/ 21 w 320"/>
                  <a:gd name="T21" fmla="*/ 192 h 236"/>
                  <a:gd name="T22" fmla="*/ 32 w 320"/>
                  <a:gd name="T23" fmla="*/ 171 h 236"/>
                  <a:gd name="T24" fmla="*/ 76 w 320"/>
                  <a:gd name="T25" fmla="*/ 219 h 236"/>
                  <a:gd name="T26" fmla="*/ 121 w 320"/>
                  <a:gd name="T27" fmla="*/ 232 h 236"/>
                  <a:gd name="T28" fmla="*/ 154 w 320"/>
                  <a:gd name="T29" fmla="*/ 235 h 236"/>
                  <a:gd name="T30" fmla="*/ 181 w 320"/>
                  <a:gd name="T31" fmla="*/ 221 h 236"/>
                  <a:gd name="T32" fmla="*/ 222 w 320"/>
                  <a:gd name="T33" fmla="*/ 227 h 236"/>
                  <a:gd name="T34" fmla="*/ 242 w 320"/>
                  <a:gd name="T35" fmla="*/ 210 h 236"/>
                  <a:gd name="T36" fmla="*/ 275 w 320"/>
                  <a:gd name="T37" fmla="*/ 185 h 236"/>
                  <a:gd name="T38" fmla="*/ 288 w 320"/>
                  <a:gd name="T39" fmla="*/ 171 h 236"/>
                  <a:gd name="T40" fmla="*/ 298 w 320"/>
                  <a:gd name="T41" fmla="*/ 192 h 236"/>
                  <a:gd name="T42" fmla="*/ 320 w 320"/>
                  <a:gd name="T43" fmla="*/ 181 h 236"/>
                  <a:gd name="T44" fmla="*/ 254 w 320"/>
                  <a:gd name="T45" fmla="*/ 179 h 236"/>
                  <a:gd name="T46" fmla="*/ 239 w 320"/>
                  <a:gd name="T47" fmla="*/ 188 h 236"/>
                  <a:gd name="T48" fmla="*/ 232 w 320"/>
                  <a:gd name="T49" fmla="*/ 183 h 236"/>
                  <a:gd name="T50" fmla="*/ 198 w 320"/>
                  <a:gd name="T51" fmla="*/ 125 h 236"/>
                  <a:gd name="T52" fmla="*/ 179 w 320"/>
                  <a:gd name="T53" fmla="*/ 135 h 236"/>
                  <a:gd name="T54" fmla="*/ 214 w 320"/>
                  <a:gd name="T55" fmla="*/ 194 h 236"/>
                  <a:gd name="T56" fmla="*/ 194 w 320"/>
                  <a:gd name="T57" fmla="*/ 204 h 236"/>
                  <a:gd name="T58" fmla="*/ 147 w 320"/>
                  <a:gd name="T59" fmla="*/ 147 h 236"/>
                  <a:gd name="T60" fmla="*/ 164 w 320"/>
                  <a:gd name="T61" fmla="*/ 196 h 236"/>
                  <a:gd name="T62" fmla="*/ 160 w 320"/>
                  <a:gd name="T63" fmla="*/ 212 h 236"/>
                  <a:gd name="T64" fmla="*/ 143 w 320"/>
                  <a:gd name="T65" fmla="*/ 208 h 236"/>
                  <a:gd name="T66" fmla="*/ 132 w 320"/>
                  <a:gd name="T67" fmla="*/ 188 h 236"/>
                  <a:gd name="T68" fmla="*/ 124 w 320"/>
                  <a:gd name="T69" fmla="*/ 176 h 236"/>
                  <a:gd name="T70" fmla="*/ 106 w 320"/>
                  <a:gd name="T71" fmla="*/ 188 h 236"/>
                  <a:gd name="T72" fmla="*/ 111 w 320"/>
                  <a:gd name="T73" fmla="*/ 214 h 236"/>
                  <a:gd name="T74" fmla="*/ 62 w 320"/>
                  <a:gd name="T75" fmla="*/ 155 h 236"/>
                  <a:gd name="T76" fmla="*/ 32 w 320"/>
                  <a:gd name="T77" fmla="*/ 149 h 236"/>
                  <a:gd name="T78" fmla="*/ 88 w 320"/>
                  <a:gd name="T79" fmla="*/ 53 h 236"/>
                  <a:gd name="T80" fmla="*/ 64 w 320"/>
                  <a:gd name="T81" fmla="*/ 85 h 236"/>
                  <a:gd name="T82" fmla="*/ 97 w 320"/>
                  <a:gd name="T83" fmla="*/ 117 h 236"/>
                  <a:gd name="T84" fmla="*/ 253 w 320"/>
                  <a:gd name="T85" fmla="*/ 170 h 236"/>
                  <a:gd name="T86" fmla="*/ 288 w 320"/>
                  <a:gd name="T87" fmla="*/ 149 h 236"/>
                  <a:gd name="T88" fmla="*/ 265 w 320"/>
                  <a:gd name="T89" fmla="*/ 150 h 236"/>
                  <a:gd name="T90" fmla="*/ 215 w 320"/>
                  <a:gd name="T91" fmla="*/ 76 h 236"/>
                  <a:gd name="T92" fmla="*/ 88 w 320"/>
                  <a:gd name="T93" fmla="*/ 95 h 236"/>
                  <a:gd name="T94" fmla="*/ 90 w 320"/>
                  <a:gd name="T95" fmla="*/ 77 h 236"/>
                  <a:gd name="T96" fmla="*/ 242 w 320"/>
                  <a:gd name="T97" fmla="*/ 53 h 236"/>
                  <a:gd name="T98" fmla="*/ 288 w 320"/>
                  <a:gd name="T99" fmla="*/ 53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20" h="236">
                    <a:moveTo>
                      <a:pt x="309" y="171"/>
                    </a:moveTo>
                    <a:cubicBezTo>
                      <a:pt x="309" y="21"/>
                      <a:pt x="309" y="21"/>
                      <a:pt x="309" y="21"/>
                    </a:cubicBezTo>
                    <a:cubicBezTo>
                      <a:pt x="315" y="21"/>
                      <a:pt x="320" y="17"/>
                      <a:pt x="320" y="11"/>
                    </a:cubicBezTo>
                    <a:cubicBezTo>
                      <a:pt x="320" y="5"/>
                      <a:pt x="315" y="0"/>
                      <a:pt x="309" y="0"/>
                    </a:cubicBezTo>
                    <a:cubicBezTo>
                      <a:pt x="298" y="0"/>
                      <a:pt x="298" y="0"/>
                      <a:pt x="298" y="0"/>
                    </a:cubicBezTo>
                    <a:cubicBezTo>
                      <a:pt x="292" y="0"/>
                      <a:pt x="288" y="5"/>
                      <a:pt x="288" y="11"/>
                    </a:cubicBezTo>
                    <a:cubicBezTo>
                      <a:pt x="288" y="32"/>
                      <a:pt x="288" y="32"/>
                      <a:pt x="288" y="32"/>
                    </a:cubicBezTo>
                    <a:cubicBezTo>
                      <a:pt x="247" y="32"/>
                      <a:pt x="247" y="32"/>
                      <a:pt x="247" y="32"/>
                    </a:cubicBezTo>
                    <a:cubicBezTo>
                      <a:pt x="173" y="11"/>
                      <a:pt x="173" y="11"/>
                      <a:pt x="173" y="11"/>
                    </a:cubicBezTo>
                    <a:cubicBezTo>
                      <a:pt x="171" y="10"/>
                      <a:pt x="168" y="11"/>
                      <a:pt x="165" y="1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32" y="5"/>
                      <a:pt x="27" y="0"/>
                      <a:pt x="2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10" y="171"/>
                      <a:pt x="10" y="171"/>
                      <a:pt x="10" y="171"/>
                    </a:cubicBezTo>
                    <a:cubicBezTo>
                      <a:pt x="4" y="171"/>
                      <a:pt x="0" y="175"/>
                      <a:pt x="0" y="181"/>
                    </a:cubicBezTo>
                    <a:cubicBezTo>
                      <a:pt x="0" y="187"/>
                      <a:pt x="4" y="192"/>
                      <a:pt x="10" y="192"/>
                    </a:cubicBezTo>
                    <a:cubicBezTo>
                      <a:pt x="21" y="192"/>
                      <a:pt x="21" y="192"/>
                      <a:pt x="21" y="192"/>
                    </a:cubicBezTo>
                    <a:cubicBezTo>
                      <a:pt x="27" y="192"/>
                      <a:pt x="32" y="187"/>
                      <a:pt x="32" y="181"/>
                    </a:cubicBezTo>
                    <a:cubicBezTo>
                      <a:pt x="32" y="171"/>
                      <a:pt x="32" y="171"/>
                      <a:pt x="32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76" y="219"/>
                      <a:pt x="76" y="219"/>
                      <a:pt x="76" y="219"/>
                    </a:cubicBezTo>
                    <a:cubicBezTo>
                      <a:pt x="82" y="230"/>
                      <a:pt x="94" y="236"/>
                      <a:pt x="106" y="236"/>
                    </a:cubicBezTo>
                    <a:cubicBezTo>
                      <a:pt x="111" y="236"/>
                      <a:pt x="116" y="235"/>
                      <a:pt x="121" y="232"/>
                    </a:cubicBezTo>
                    <a:cubicBezTo>
                      <a:pt x="125" y="230"/>
                      <a:pt x="128" y="227"/>
                      <a:pt x="130" y="225"/>
                    </a:cubicBezTo>
                    <a:cubicBezTo>
                      <a:pt x="136" y="231"/>
                      <a:pt x="145" y="235"/>
                      <a:pt x="154" y="235"/>
                    </a:cubicBezTo>
                    <a:cubicBezTo>
                      <a:pt x="160" y="235"/>
                      <a:pt x="165" y="233"/>
                      <a:pt x="171" y="230"/>
                    </a:cubicBezTo>
                    <a:cubicBezTo>
                      <a:pt x="175" y="228"/>
                      <a:pt x="178" y="225"/>
                      <a:pt x="181" y="221"/>
                    </a:cubicBezTo>
                    <a:cubicBezTo>
                      <a:pt x="187" y="228"/>
                      <a:pt x="196" y="232"/>
                      <a:pt x="205" y="232"/>
                    </a:cubicBezTo>
                    <a:cubicBezTo>
                      <a:pt x="211" y="232"/>
                      <a:pt x="217" y="231"/>
                      <a:pt x="222" y="227"/>
                    </a:cubicBezTo>
                    <a:cubicBezTo>
                      <a:pt x="229" y="223"/>
                      <a:pt x="234" y="216"/>
                      <a:pt x="236" y="209"/>
                    </a:cubicBezTo>
                    <a:cubicBezTo>
                      <a:pt x="238" y="209"/>
                      <a:pt x="240" y="210"/>
                      <a:pt x="242" y="210"/>
                    </a:cubicBezTo>
                    <a:cubicBezTo>
                      <a:pt x="248" y="210"/>
                      <a:pt x="254" y="208"/>
                      <a:pt x="259" y="205"/>
                    </a:cubicBezTo>
                    <a:cubicBezTo>
                      <a:pt x="267" y="201"/>
                      <a:pt x="272" y="193"/>
                      <a:pt x="275" y="185"/>
                    </a:cubicBezTo>
                    <a:cubicBezTo>
                      <a:pt x="276" y="180"/>
                      <a:pt x="276" y="175"/>
                      <a:pt x="275" y="171"/>
                    </a:cubicBezTo>
                    <a:cubicBezTo>
                      <a:pt x="288" y="171"/>
                      <a:pt x="288" y="171"/>
                      <a:pt x="288" y="171"/>
                    </a:cubicBezTo>
                    <a:cubicBezTo>
                      <a:pt x="288" y="181"/>
                      <a:pt x="288" y="181"/>
                      <a:pt x="288" y="181"/>
                    </a:cubicBezTo>
                    <a:cubicBezTo>
                      <a:pt x="288" y="187"/>
                      <a:pt x="292" y="192"/>
                      <a:pt x="298" y="192"/>
                    </a:cubicBezTo>
                    <a:cubicBezTo>
                      <a:pt x="309" y="192"/>
                      <a:pt x="309" y="192"/>
                      <a:pt x="309" y="192"/>
                    </a:cubicBezTo>
                    <a:cubicBezTo>
                      <a:pt x="315" y="192"/>
                      <a:pt x="320" y="187"/>
                      <a:pt x="320" y="181"/>
                    </a:cubicBezTo>
                    <a:cubicBezTo>
                      <a:pt x="320" y="175"/>
                      <a:pt x="315" y="171"/>
                      <a:pt x="309" y="171"/>
                    </a:cubicBezTo>
                    <a:close/>
                    <a:moveTo>
                      <a:pt x="254" y="179"/>
                    </a:moveTo>
                    <a:cubicBezTo>
                      <a:pt x="253" y="183"/>
                      <a:pt x="251" y="185"/>
                      <a:pt x="248" y="187"/>
                    </a:cubicBezTo>
                    <a:cubicBezTo>
                      <a:pt x="246" y="188"/>
                      <a:pt x="242" y="189"/>
                      <a:pt x="239" y="188"/>
                    </a:cubicBezTo>
                    <a:cubicBezTo>
                      <a:pt x="236" y="187"/>
                      <a:pt x="234" y="185"/>
                      <a:pt x="232" y="183"/>
                    </a:cubicBezTo>
                    <a:cubicBezTo>
                      <a:pt x="232" y="183"/>
                      <a:pt x="232" y="183"/>
                      <a:pt x="232" y="183"/>
                    </a:cubicBezTo>
                    <a:cubicBezTo>
                      <a:pt x="232" y="183"/>
                      <a:pt x="232" y="183"/>
                      <a:pt x="232" y="182"/>
                    </a:cubicBezTo>
                    <a:cubicBezTo>
                      <a:pt x="198" y="125"/>
                      <a:pt x="198" y="125"/>
                      <a:pt x="198" y="125"/>
                    </a:cubicBezTo>
                    <a:cubicBezTo>
                      <a:pt x="195" y="119"/>
                      <a:pt x="188" y="118"/>
                      <a:pt x="183" y="121"/>
                    </a:cubicBezTo>
                    <a:cubicBezTo>
                      <a:pt x="178" y="124"/>
                      <a:pt x="176" y="130"/>
                      <a:pt x="179" y="135"/>
                    </a:cubicBezTo>
                    <a:cubicBezTo>
                      <a:pt x="214" y="194"/>
                      <a:pt x="214" y="194"/>
                      <a:pt x="214" y="194"/>
                    </a:cubicBezTo>
                    <a:cubicBezTo>
                      <a:pt x="214" y="194"/>
                      <a:pt x="214" y="194"/>
                      <a:pt x="214" y="194"/>
                    </a:cubicBezTo>
                    <a:cubicBezTo>
                      <a:pt x="217" y="199"/>
                      <a:pt x="217" y="206"/>
                      <a:pt x="211" y="209"/>
                    </a:cubicBezTo>
                    <a:cubicBezTo>
                      <a:pt x="205" y="212"/>
                      <a:pt x="198" y="210"/>
                      <a:pt x="194" y="204"/>
                    </a:cubicBezTo>
                    <a:cubicBezTo>
                      <a:pt x="162" y="151"/>
                      <a:pt x="162" y="151"/>
                      <a:pt x="162" y="151"/>
                    </a:cubicBezTo>
                    <a:cubicBezTo>
                      <a:pt x="159" y="146"/>
                      <a:pt x="153" y="144"/>
                      <a:pt x="147" y="147"/>
                    </a:cubicBezTo>
                    <a:cubicBezTo>
                      <a:pt x="142" y="150"/>
                      <a:pt x="141" y="157"/>
                      <a:pt x="144" y="162"/>
                    </a:cubicBezTo>
                    <a:cubicBezTo>
                      <a:pt x="164" y="196"/>
                      <a:pt x="164" y="196"/>
                      <a:pt x="164" y="196"/>
                    </a:cubicBezTo>
                    <a:cubicBezTo>
                      <a:pt x="166" y="198"/>
                      <a:pt x="166" y="201"/>
                      <a:pt x="165" y="204"/>
                    </a:cubicBezTo>
                    <a:cubicBezTo>
                      <a:pt x="165" y="207"/>
                      <a:pt x="163" y="210"/>
                      <a:pt x="160" y="212"/>
                    </a:cubicBezTo>
                    <a:cubicBezTo>
                      <a:pt x="154" y="215"/>
                      <a:pt x="147" y="213"/>
                      <a:pt x="143" y="208"/>
                    </a:cubicBezTo>
                    <a:cubicBezTo>
                      <a:pt x="143" y="208"/>
                      <a:pt x="143" y="208"/>
                      <a:pt x="143" y="208"/>
                    </a:cubicBezTo>
                    <a:cubicBezTo>
                      <a:pt x="132" y="188"/>
                      <a:pt x="132" y="188"/>
                      <a:pt x="132" y="188"/>
                    </a:cubicBezTo>
                    <a:cubicBezTo>
                      <a:pt x="132" y="188"/>
                      <a:pt x="132" y="188"/>
                      <a:pt x="132" y="188"/>
                    </a:cubicBezTo>
                    <a:cubicBezTo>
                      <a:pt x="132" y="188"/>
                      <a:pt x="132" y="188"/>
                      <a:pt x="132" y="188"/>
                    </a:cubicBezTo>
                    <a:cubicBezTo>
                      <a:pt x="124" y="176"/>
                      <a:pt x="124" y="176"/>
                      <a:pt x="124" y="176"/>
                    </a:cubicBezTo>
                    <a:cubicBezTo>
                      <a:pt x="121" y="171"/>
                      <a:pt x="114" y="170"/>
                      <a:pt x="110" y="173"/>
                    </a:cubicBezTo>
                    <a:cubicBezTo>
                      <a:pt x="105" y="176"/>
                      <a:pt x="103" y="183"/>
                      <a:pt x="106" y="188"/>
                    </a:cubicBezTo>
                    <a:cubicBezTo>
                      <a:pt x="114" y="199"/>
                      <a:pt x="114" y="199"/>
                      <a:pt x="114" y="199"/>
                    </a:cubicBezTo>
                    <a:cubicBezTo>
                      <a:pt x="115" y="201"/>
                      <a:pt x="118" y="209"/>
                      <a:pt x="111" y="214"/>
                    </a:cubicBezTo>
                    <a:cubicBezTo>
                      <a:pt x="105" y="217"/>
                      <a:pt x="97" y="213"/>
                      <a:pt x="94" y="208"/>
                    </a:cubicBezTo>
                    <a:cubicBezTo>
                      <a:pt x="62" y="155"/>
                      <a:pt x="62" y="155"/>
                      <a:pt x="62" y="155"/>
                    </a:cubicBezTo>
                    <a:cubicBezTo>
                      <a:pt x="60" y="151"/>
                      <a:pt x="57" y="149"/>
                      <a:pt x="53" y="149"/>
                    </a:cubicBezTo>
                    <a:cubicBezTo>
                      <a:pt x="32" y="149"/>
                      <a:pt x="32" y="149"/>
                      <a:pt x="32" y="149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88" y="53"/>
                      <a:pt x="88" y="53"/>
                      <a:pt x="88" y="53"/>
                    </a:cubicBezTo>
                    <a:cubicBezTo>
                      <a:pt x="80" y="58"/>
                      <a:pt x="80" y="58"/>
                      <a:pt x="80" y="58"/>
                    </a:cubicBezTo>
                    <a:cubicBezTo>
                      <a:pt x="70" y="64"/>
                      <a:pt x="64" y="74"/>
                      <a:pt x="64" y="85"/>
                    </a:cubicBezTo>
                    <a:cubicBezTo>
                      <a:pt x="64" y="95"/>
                      <a:pt x="68" y="105"/>
                      <a:pt x="74" y="111"/>
                    </a:cubicBezTo>
                    <a:cubicBezTo>
                      <a:pt x="81" y="116"/>
                      <a:pt x="89" y="118"/>
                      <a:pt x="97" y="117"/>
                    </a:cubicBezTo>
                    <a:cubicBezTo>
                      <a:pt x="211" y="98"/>
                      <a:pt x="211" y="98"/>
                      <a:pt x="211" y="98"/>
                    </a:cubicBezTo>
                    <a:cubicBezTo>
                      <a:pt x="253" y="170"/>
                      <a:pt x="253" y="170"/>
                      <a:pt x="253" y="170"/>
                    </a:cubicBezTo>
                    <a:cubicBezTo>
                      <a:pt x="254" y="173"/>
                      <a:pt x="255" y="176"/>
                      <a:pt x="254" y="179"/>
                    </a:cubicBezTo>
                    <a:close/>
                    <a:moveTo>
                      <a:pt x="288" y="149"/>
                    </a:moveTo>
                    <a:cubicBezTo>
                      <a:pt x="266" y="149"/>
                      <a:pt x="266" y="149"/>
                      <a:pt x="266" y="149"/>
                    </a:cubicBezTo>
                    <a:cubicBezTo>
                      <a:pt x="266" y="149"/>
                      <a:pt x="266" y="150"/>
                      <a:pt x="265" y="150"/>
                    </a:cubicBezTo>
                    <a:cubicBezTo>
                      <a:pt x="226" y="81"/>
                      <a:pt x="226" y="81"/>
                      <a:pt x="226" y="81"/>
                    </a:cubicBezTo>
                    <a:cubicBezTo>
                      <a:pt x="224" y="77"/>
                      <a:pt x="220" y="75"/>
                      <a:pt x="215" y="76"/>
                    </a:cubicBezTo>
                    <a:cubicBezTo>
                      <a:pt x="94" y="96"/>
                      <a:pt x="94" y="96"/>
                      <a:pt x="94" y="96"/>
                    </a:cubicBezTo>
                    <a:cubicBezTo>
                      <a:pt x="91" y="97"/>
                      <a:pt x="89" y="96"/>
                      <a:pt x="88" y="95"/>
                    </a:cubicBezTo>
                    <a:cubicBezTo>
                      <a:pt x="86" y="93"/>
                      <a:pt x="85" y="89"/>
                      <a:pt x="85" y="85"/>
                    </a:cubicBezTo>
                    <a:cubicBezTo>
                      <a:pt x="85" y="80"/>
                      <a:pt x="88" y="78"/>
                      <a:pt x="90" y="77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242" y="53"/>
                      <a:pt x="242" y="53"/>
                      <a:pt x="242" y="53"/>
                    </a:cubicBezTo>
                    <a:cubicBezTo>
                      <a:pt x="243" y="53"/>
                      <a:pt x="244" y="53"/>
                      <a:pt x="245" y="53"/>
                    </a:cubicBezTo>
                    <a:cubicBezTo>
                      <a:pt x="288" y="53"/>
                      <a:pt x="288" y="53"/>
                      <a:pt x="288" y="53"/>
                    </a:cubicBezTo>
                    <a:lnTo>
                      <a:pt x="288" y="1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147" name="Oval 146">
            <a:extLst>
              <a:ext uri="{FF2B5EF4-FFF2-40B4-BE49-F238E27FC236}">
                <a16:creationId xmlns:a16="http://schemas.microsoft.com/office/drawing/2014/main" id="{D9042082-2650-46A4-A7E2-9F7A985CF8D2}"/>
              </a:ext>
            </a:extLst>
          </p:cNvPr>
          <p:cNvSpPr/>
          <p:nvPr/>
        </p:nvSpPr>
        <p:spPr bwMode="gray">
          <a:xfrm>
            <a:off x="3241152" y="3094432"/>
            <a:ext cx="685800" cy="685800"/>
          </a:xfrm>
          <a:prstGeom prst="ellipse">
            <a:avLst/>
          </a:prstGeom>
          <a:solidFill>
            <a:srgbClr val="00A3E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F44E9D2-A563-4B97-9DFA-7EEDE2DC3DBF}"/>
              </a:ext>
            </a:extLst>
          </p:cNvPr>
          <p:cNvSpPr/>
          <p:nvPr/>
        </p:nvSpPr>
        <p:spPr bwMode="gray">
          <a:xfrm>
            <a:off x="6076950" y="3094432"/>
            <a:ext cx="685800" cy="685800"/>
          </a:xfrm>
          <a:prstGeom prst="ellipse">
            <a:avLst/>
          </a:prstGeom>
          <a:solidFill>
            <a:srgbClr val="00A3E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156" name="Group 360">
            <a:extLst>
              <a:ext uri="{FF2B5EF4-FFF2-40B4-BE49-F238E27FC236}">
                <a16:creationId xmlns:a16="http://schemas.microsoft.com/office/drawing/2014/main" id="{E4DA8D11-C89B-4A25-B7E9-AAC3B3FCB2A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08925" y="3163012"/>
            <a:ext cx="550254" cy="548640"/>
            <a:chOff x="1935" y="1199"/>
            <a:chExt cx="341" cy="340"/>
          </a:xfrm>
          <a:solidFill>
            <a:schemeClr val="bg1"/>
          </a:solidFill>
        </p:grpSpPr>
        <p:sp>
          <p:nvSpPr>
            <p:cNvPr id="157" name="Freeform 361">
              <a:extLst>
                <a:ext uri="{FF2B5EF4-FFF2-40B4-BE49-F238E27FC236}">
                  <a16:creationId xmlns:a16="http://schemas.microsoft.com/office/drawing/2014/main" id="{D1BD2C81-2B0E-45DC-8E3C-ED648AA09F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8" y="1263"/>
              <a:ext cx="214" cy="206"/>
            </a:xfrm>
            <a:custGeom>
              <a:avLst/>
              <a:gdLst>
                <a:gd name="T0" fmla="*/ 257 w 321"/>
                <a:gd name="T1" fmla="*/ 309 h 310"/>
                <a:gd name="T2" fmla="*/ 251 w 321"/>
                <a:gd name="T3" fmla="*/ 308 h 310"/>
                <a:gd name="T4" fmla="*/ 161 w 321"/>
                <a:gd name="T5" fmla="*/ 257 h 310"/>
                <a:gd name="T6" fmla="*/ 70 w 321"/>
                <a:gd name="T7" fmla="*/ 308 h 310"/>
                <a:gd name="T8" fmla="*/ 58 w 321"/>
                <a:gd name="T9" fmla="*/ 307 h 310"/>
                <a:gd name="T10" fmla="*/ 54 w 321"/>
                <a:gd name="T11" fmla="*/ 296 h 310"/>
                <a:gd name="T12" fmla="*/ 74 w 321"/>
                <a:gd name="T13" fmla="*/ 195 h 310"/>
                <a:gd name="T14" fmla="*/ 4 w 321"/>
                <a:gd name="T15" fmla="*/ 125 h 310"/>
                <a:gd name="T16" fmla="*/ 1 w 321"/>
                <a:gd name="T17" fmla="*/ 113 h 310"/>
                <a:gd name="T18" fmla="*/ 10 w 321"/>
                <a:gd name="T19" fmla="*/ 106 h 310"/>
                <a:gd name="T20" fmla="*/ 111 w 321"/>
                <a:gd name="T21" fmla="*/ 96 h 310"/>
                <a:gd name="T22" fmla="*/ 151 w 321"/>
                <a:gd name="T23" fmla="*/ 6 h 310"/>
                <a:gd name="T24" fmla="*/ 161 w 321"/>
                <a:gd name="T25" fmla="*/ 0 h 310"/>
                <a:gd name="T26" fmla="*/ 170 w 321"/>
                <a:gd name="T27" fmla="*/ 6 h 310"/>
                <a:gd name="T28" fmla="*/ 211 w 321"/>
                <a:gd name="T29" fmla="*/ 96 h 310"/>
                <a:gd name="T30" fmla="*/ 311 w 321"/>
                <a:gd name="T31" fmla="*/ 106 h 310"/>
                <a:gd name="T32" fmla="*/ 320 w 321"/>
                <a:gd name="T33" fmla="*/ 113 h 310"/>
                <a:gd name="T34" fmla="*/ 318 w 321"/>
                <a:gd name="T35" fmla="*/ 125 h 310"/>
                <a:gd name="T36" fmla="*/ 247 w 321"/>
                <a:gd name="T37" fmla="*/ 195 h 310"/>
                <a:gd name="T38" fmla="*/ 267 w 321"/>
                <a:gd name="T39" fmla="*/ 296 h 310"/>
                <a:gd name="T40" fmla="*/ 263 w 321"/>
                <a:gd name="T41" fmla="*/ 307 h 310"/>
                <a:gd name="T42" fmla="*/ 257 w 321"/>
                <a:gd name="T43" fmla="*/ 309 h 310"/>
                <a:gd name="T44" fmla="*/ 161 w 321"/>
                <a:gd name="T45" fmla="*/ 234 h 310"/>
                <a:gd name="T46" fmla="*/ 166 w 321"/>
                <a:gd name="T47" fmla="*/ 236 h 310"/>
                <a:gd name="T48" fmla="*/ 242 w 321"/>
                <a:gd name="T49" fmla="*/ 278 h 310"/>
                <a:gd name="T50" fmla="*/ 225 w 321"/>
                <a:gd name="T51" fmla="*/ 194 h 310"/>
                <a:gd name="T52" fmla="*/ 228 w 321"/>
                <a:gd name="T53" fmla="*/ 184 h 310"/>
                <a:gd name="T54" fmla="*/ 287 w 321"/>
                <a:gd name="T55" fmla="*/ 125 h 310"/>
                <a:gd name="T56" fmla="*/ 202 w 321"/>
                <a:gd name="T57" fmla="*/ 117 h 310"/>
                <a:gd name="T58" fmla="*/ 194 w 321"/>
                <a:gd name="T59" fmla="*/ 111 h 310"/>
                <a:gd name="T60" fmla="*/ 161 w 321"/>
                <a:gd name="T61" fmla="*/ 37 h 310"/>
                <a:gd name="T62" fmla="*/ 128 w 321"/>
                <a:gd name="T63" fmla="*/ 111 h 310"/>
                <a:gd name="T64" fmla="*/ 119 w 321"/>
                <a:gd name="T65" fmla="*/ 117 h 310"/>
                <a:gd name="T66" fmla="*/ 35 w 321"/>
                <a:gd name="T67" fmla="*/ 125 h 310"/>
                <a:gd name="T68" fmla="*/ 94 w 321"/>
                <a:gd name="T69" fmla="*/ 184 h 310"/>
                <a:gd name="T70" fmla="*/ 96 w 321"/>
                <a:gd name="T71" fmla="*/ 194 h 310"/>
                <a:gd name="T72" fmla="*/ 80 w 321"/>
                <a:gd name="T73" fmla="*/ 278 h 310"/>
                <a:gd name="T74" fmla="*/ 155 w 321"/>
                <a:gd name="T75" fmla="*/ 236 h 310"/>
                <a:gd name="T76" fmla="*/ 161 w 321"/>
                <a:gd name="T77" fmla="*/ 23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1" h="310">
                  <a:moveTo>
                    <a:pt x="257" y="309"/>
                  </a:moveTo>
                  <a:cubicBezTo>
                    <a:pt x="255" y="309"/>
                    <a:pt x="253" y="309"/>
                    <a:pt x="251" y="308"/>
                  </a:cubicBezTo>
                  <a:cubicBezTo>
                    <a:pt x="161" y="257"/>
                    <a:pt x="161" y="257"/>
                    <a:pt x="161" y="257"/>
                  </a:cubicBezTo>
                  <a:cubicBezTo>
                    <a:pt x="70" y="308"/>
                    <a:pt x="70" y="308"/>
                    <a:pt x="70" y="308"/>
                  </a:cubicBezTo>
                  <a:cubicBezTo>
                    <a:pt x="66" y="310"/>
                    <a:pt x="62" y="309"/>
                    <a:pt x="58" y="307"/>
                  </a:cubicBezTo>
                  <a:cubicBezTo>
                    <a:pt x="55" y="305"/>
                    <a:pt x="53" y="300"/>
                    <a:pt x="54" y="296"/>
                  </a:cubicBezTo>
                  <a:cubicBezTo>
                    <a:pt x="74" y="195"/>
                    <a:pt x="74" y="195"/>
                    <a:pt x="74" y="195"/>
                  </a:cubicBezTo>
                  <a:cubicBezTo>
                    <a:pt x="4" y="125"/>
                    <a:pt x="4" y="125"/>
                    <a:pt x="4" y="125"/>
                  </a:cubicBezTo>
                  <a:cubicBezTo>
                    <a:pt x="1" y="122"/>
                    <a:pt x="0" y="117"/>
                    <a:pt x="1" y="113"/>
                  </a:cubicBezTo>
                  <a:cubicBezTo>
                    <a:pt x="3" y="110"/>
                    <a:pt x="6" y="107"/>
                    <a:pt x="10" y="106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53" y="2"/>
                    <a:pt x="156" y="0"/>
                    <a:pt x="161" y="0"/>
                  </a:cubicBezTo>
                  <a:cubicBezTo>
                    <a:pt x="165" y="0"/>
                    <a:pt x="169" y="2"/>
                    <a:pt x="170" y="6"/>
                  </a:cubicBezTo>
                  <a:cubicBezTo>
                    <a:pt x="211" y="96"/>
                    <a:pt x="211" y="96"/>
                    <a:pt x="211" y="96"/>
                  </a:cubicBezTo>
                  <a:cubicBezTo>
                    <a:pt x="311" y="106"/>
                    <a:pt x="311" y="106"/>
                    <a:pt x="311" y="106"/>
                  </a:cubicBezTo>
                  <a:cubicBezTo>
                    <a:pt x="315" y="107"/>
                    <a:pt x="319" y="110"/>
                    <a:pt x="320" y="113"/>
                  </a:cubicBezTo>
                  <a:cubicBezTo>
                    <a:pt x="321" y="117"/>
                    <a:pt x="320" y="122"/>
                    <a:pt x="318" y="125"/>
                  </a:cubicBezTo>
                  <a:cubicBezTo>
                    <a:pt x="247" y="195"/>
                    <a:pt x="247" y="195"/>
                    <a:pt x="247" y="195"/>
                  </a:cubicBezTo>
                  <a:cubicBezTo>
                    <a:pt x="267" y="296"/>
                    <a:pt x="267" y="296"/>
                    <a:pt x="267" y="296"/>
                  </a:cubicBezTo>
                  <a:cubicBezTo>
                    <a:pt x="268" y="300"/>
                    <a:pt x="266" y="305"/>
                    <a:pt x="263" y="307"/>
                  </a:cubicBezTo>
                  <a:cubicBezTo>
                    <a:pt x="261" y="308"/>
                    <a:pt x="259" y="309"/>
                    <a:pt x="257" y="309"/>
                  </a:cubicBezTo>
                  <a:close/>
                  <a:moveTo>
                    <a:pt x="161" y="234"/>
                  </a:moveTo>
                  <a:cubicBezTo>
                    <a:pt x="162" y="234"/>
                    <a:pt x="164" y="235"/>
                    <a:pt x="166" y="236"/>
                  </a:cubicBezTo>
                  <a:cubicBezTo>
                    <a:pt x="242" y="278"/>
                    <a:pt x="242" y="278"/>
                    <a:pt x="242" y="278"/>
                  </a:cubicBezTo>
                  <a:cubicBezTo>
                    <a:pt x="225" y="194"/>
                    <a:pt x="225" y="194"/>
                    <a:pt x="225" y="194"/>
                  </a:cubicBezTo>
                  <a:cubicBezTo>
                    <a:pt x="224" y="190"/>
                    <a:pt x="225" y="187"/>
                    <a:pt x="228" y="184"/>
                  </a:cubicBezTo>
                  <a:cubicBezTo>
                    <a:pt x="287" y="125"/>
                    <a:pt x="287" y="125"/>
                    <a:pt x="287" y="125"/>
                  </a:cubicBezTo>
                  <a:cubicBezTo>
                    <a:pt x="202" y="117"/>
                    <a:pt x="202" y="117"/>
                    <a:pt x="202" y="117"/>
                  </a:cubicBezTo>
                  <a:cubicBezTo>
                    <a:pt x="198" y="117"/>
                    <a:pt x="195" y="114"/>
                    <a:pt x="194" y="111"/>
                  </a:cubicBezTo>
                  <a:cubicBezTo>
                    <a:pt x="161" y="37"/>
                    <a:pt x="161" y="37"/>
                    <a:pt x="161" y="37"/>
                  </a:cubicBezTo>
                  <a:cubicBezTo>
                    <a:pt x="128" y="111"/>
                    <a:pt x="128" y="111"/>
                    <a:pt x="128" y="111"/>
                  </a:cubicBezTo>
                  <a:cubicBezTo>
                    <a:pt x="126" y="114"/>
                    <a:pt x="123" y="117"/>
                    <a:pt x="119" y="117"/>
                  </a:cubicBezTo>
                  <a:cubicBezTo>
                    <a:pt x="35" y="125"/>
                    <a:pt x="35" y="125"/>
                    <a:pt x="35" y="125"/>
                  </a:cubicBezTo>
                  <a:cubicBezTo>
                    <a:pt x="94" y="184"/>
                    <a:pt x="94" y="184"/>
                    <a:pt x="94" y="184"/>
                  </a:cubicBezTo>
                  <a:cubicBezTo>
                    <a:pt x="96" y="187"/>
                    <a:pt x="97" y="190"/>
                    <a:pt x="96" y="194"/>
                  </a:cubicBezTo>
                  <a:cubicBezTo>
                    <a:pt x="80" y="278"/>
                    <a:pt x="80" y="278"/>
                    <a:pt x="80" y="278"/>
                  </a:cubicBezTo>
                  <a:cubicBezTo>
                    <a:pt x="155" y="236"/>
                    <a:pt x="155" y="236"/>
                    <a:pt x="155" y="236"/>
                  </a:cubicBezTo>
                  <a:cubicBezTo>
                    <a:pt x="157" y="235"/>
                    <a:pt x="159" y="234"/>
                    <a:pt x="161" y="2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8" name="Freeform 362">
              <a:extLst>
                <a:ext uri="{FF2B5EF4-FFF2-40B4-BE49-F238E27FC236}">
                  <a16:creationId xmlns:a16="http://schemas.microsoft.com/office/drawing/2014/main" id="{0C7B19C4-18F1-4DB3-AF81-717BE4120A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5" y="1199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59" name="Group 555">
            <a:extLst>
              <a:ext uri="{FF2B5EF4-FFF2-40B4-BE49-F238E27FC236}">
                <a16:creationId xmlns:a16="http://schemas.microsoft.com/office/drawing/2014/main" id="{4DD03654-F633-451E-8856-2005BD3135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44723" y="3163012"/>
            <a:ext cx="550254" cy="548640"/>
            <a:chOff x="1130" y="1948"/>
            <a:chExt cx="341" cy="340"/>
          </a:xfrm>
          <a:solidFill>
            <a:schemeClr val="bg1"/>
          </a:solidFill>
        </p:grpSpPr>
        <p:sp>
          <p:nvSpPr>
            <p:cNvPr id="160" name="Freeform 556">
              <a:extLst>
                <a:ext uri="{FF2B5EF4-FFF2-40B4-BE49-F238E27FC236}">
                  <a16:creationId xmlns:a16="http://schemas.microsoft.com/office/drawing/2014/main" id="{B8FB18CB-E3EB-41F8-B493-8D43A4480E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0" y="1948"/>
              <a:ext cx="341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1" name="Freeform 557">
              <a:extLst>
                <a:ext uri="{FF2B5EF4-FFF2-40B4-BE49-F238E27FC236}">
                  <a16:creationId xmlns:a16="http://schemas.microsoft.com/office/drawing/2014/main" id="{BA08BB2C-9747-416E-AC90-8E07B938C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" y="2068"/>
              <a:ext cx="85" cy="14"/>
            </a:xfrm>
            <a:custGeom>
              <a:avLst/>
              <a:gdLst>
                <a:gd name="T0" fmla="*/ 10 w 128"/>
                <a:gd name="T1" fmla="*/ 21 h 21"/>
                <a:gd name="T2" fmla="*/ 117 w 128"/>
                <a:gd name="T3" fmla="*/ 21 h 21"/>
                <a:gd name="T4" fmla="*/ 128 w 128"/>
                <a:gd name="T5" fmla="*/ 11 h 21"/>
                <a:gd name="T6" fmla="*/ 117 w 128"/>
                <a:gd name="T7" fmla="*/ 0 h 21"/>
                <a:gd name="T8" fmla="*/ 10 w 128"/>
                <a:gd name="T9" fmla="*/ 0 h 21"/>
                <a:gd name="T10" fmla="*/ 0 w 128"/>
                <a:gd name="T11" fmla="*/ 11 h 21"/>
                <a:gd name="T12" fmla="*/ 10 w 12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1">
                  <a:moveTo>
                    <a:pt x="10" y="21"/>
                  </a:moveTo>
                  <a:cubicBezTo>
                    <a:pt x="117" y="21"/>
                    <a:pt x="117" y="21"/>
                    <a:pt x="117" y="21"/>
                  </a:cubicBezTo>
                  <a:cubicBezTo>
                    <a:pt x="123" y="21"/>
                    <a:pt x="128" y="17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2" name="Freeform 558">
              <a:extLst>
                <a:ext uri="{FF2B5EF4-FFF2-40B4-BE49-F238E27FC236}">
                  <a16:creationId xmlns:a16="http://schemas.microsoft.com/office/drawing/2014/main" id="{D69B90FA-DF9B-4C90-AE8F-58C3845F4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" y="2097"/>
              <a:ext cx="85" cy="14"/>
            </a:xfrm>
            <a:custGeom>
              <a:avLst/>
              <a:gdLst>
                <a:gd name="T0" fmla="*/ 117 w 128"/>
                <a:gd name="T1" fmla="*/ 0 h 21"/>
                <a:gd name="T2" fmla="*/ 10 w 128"/>
                <a:gd name="T3" fmla="*/ 0 h 21"/>
                <a:gd name="T4" fmla="*/ 0 w 128"/>
                <a:gd name="T5" fmla="*/ 10 h 21"/>
                <a:gd name="T6" fmla="*/ 10 w 128"/>
                <a:gd name="T7" fmla="*/ 21 h 21"/>
                <a:gd name="T8" fmla="*/ 117 w 128"/>
                <a:gd name="T9" fmla="*/ 21 h 21"/>
                <a:gd name="T10" fmla="*/ 128 w 128"/>
                <a:gd name="T11" fmla="*/ 10 h 21"/>
                <a:gd name="T12" fmla="*/ 117 w 128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1">
                  <a:moveTo>
                    <a:pt x="11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1"/>
                    <a:pt x="10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23" y="21"/>
                    <a:pt x="128" y="16"/>
                    <a:pt x="128" y="10"/>
                  </a:cubicBezTo>
                  <a:cubicBezTo>
                    <a:pt x="128" y="4"/>
                    <a:pt x="123" y="0"/>
                    <a:pt x="1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3" name="Freeform 559">
              <a:extLst>
                <a:ext uri="{FF2B5EF4-FFF2-40B4-BE49-F238E27FC236}">
                  <a16:creationId xmlns:a16="http://schemas.microsoft.com/office/drawing/2014/main" id="{59C60F6B-2141-4A2F-8A2A-B93070ED5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" y="2125"/>
              <a:ext cx="85" cy="14"/>
            </a:xfrm>
            <a:custGeom>
              <a:avLst/>
              <a:gdLst>
                <a:gd name="T0" fmla="*/ 117 w 128"/>
                <a:gd name="T1" fmla="*/ 0 h 22"/>
                <a:gd name="T2" fmla="*/ 10 w 128"/>
                <a:gd name="T3" fmla="*/ 0 h 22"/>
                <a:gd name="T4" fmla="*/ 0 w 128"/>
                <a:gd name="T5" fmla="*/ 11 h 22"/>
                <a:gd name="T6" fmla="*/ 10 w 128"/>
                <a:gd name="T7" fmla="*/ 22 h 22"/>
                <a:gd name="T8" fmla="*/ 117 w 128"/>
                <a:gd name="T9" fmla="*/ 22 h 22"/>
                <a:gd name="T10" fmla="*/ 128 w 128"/>
                <a:gd name="T11" fmla="*/ 11 h 22"/>
                <a:gd name="T12" fmla="*/ 117 w 1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2">
                  <a:moveTo>
                    <a:pt x="11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17" y="22"/>
                    <a:pt x="117" y="22"/>
                    <a:pt x="117" y="22"/>
                  </a:cubicBezTo>
                  <a:cubicBezTo>
                    <a:pt x="123" y="22"/>
                    <a:pt x="128" y="17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4" name="Freeform 560">
              <a:extLst>
                <a:ext uri="{FF2B5EF4-FFF2-40B4-BE49-F238E27FC236}">
                  <a16:creationId xmlns:a16="http://schemas.microsoft.com/office/drawing/2014/main" id="{B92EC978-69BE-4416-A666-10A8860AF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" y="2051"/>
              <a:ext cx="143" cy="139"/>
            </a:xfrm>
            <a:custGeom>
              <a:avLst/>
              <a:gdLst>
                <a:gd name="T0" fmla="*/ 209 w 216"/>
                <a:gd name="T1" fmla="*/ 187 h 209"/>
                <a:gd name="T2" fmla="*/ 173 w 216"/>
                <a:gd name="T3" fmla="*/ 179 h 209"/>
                <a:gd name="T4" fmla="*/ 156 w 216"/>
                <a:gd name="T5" fmla="*/ 176 h 209"/>
                <a:gd name="T6" fmla="*/ 145 w 216"/>
                <a:gd name="T7" fmla="*/ 147 h 209"/>
                <a:gd name="T8" fmla="*/ 167 w 216"/>
                <a:gd name="T9" fmla="*/ 96 h 209"/>
                <a:gd name="T10" fmla="*/ 157 w 216"/>
                <a:gd name="T11" fmla="*/ 22 h 209"/>
                <a:gd name="T12" fmla="*/ 109 w 216"/>
                <a:gd name="T13" fmla="*/ 0 h 209"/>
                <a:gd name="T14" fmla="*/ 59 w 216"/>
                <a:gd name="T15" fmla="*/ 22 h 209"/>
                <a:gd name="T16" fmla="*/ 50 w 216"/>
                <a:gd name="T17" fmla="*/ 96 h 209"/>
                <a:gd name="T18" fmla="*/ 72 w 216"/>
                <a:gd name="T19" fmla="*/ 147 h 209"/>
                <a:gd name="T20" fmla="*/ 61 w 216"/>
                <a:gd name="T21" fmla="*/ 176 h 209"/>
                <a:gd name="T22" fmla="*/ 43 w 216"/>
                <a:gd name="T23" fmla="*/ 179 h 209"/>
                <a:gd name="T24" fmla="*/ 7 w 216"/>
                <a:gd name="T25" fmla="*/ 187 h 209"/>
                <a:gd name="T26" fmla="*/ 3 w 216"/>
                <a:gd name="T27" fmla="*/ 202 h 209"/>
                <a:gd name="T28" fmla="*/ 17 w 216"/>
                <a:gd name="T29" fmla="*/ 206 h 209"/>
                <a:gd name="T30" fmla="*/ 45 w 216"/>
                <a:gd name="T31" fmla="*/ 201 h 209"/>
                <a:gd name="T32" fmla="*/ 70 w 216"/>
                <a:gd name="T33" fmla="*/ 196 h 209"/>
                <a:gd name="T34" fmla="*/ 91 w 216"/>
                <a:gd name="T35" fmla="*/ 163 h 209"/>
                <a:gd name="T36" fmla="*/ 90 w 216"/>
                <a:gd name="T37" fmla="*/ 135 h 209"/>
                <a:gd name="T38" fmla="*/ 71 w 216"/>
                <a:gd name="T39" fmla="*/ 91 h 209"/>
                <a:gd name="T40" fmla="*/ 76 w 216"/>
                <a:gd name="T41" fmla="*/ 36 h 209"/>
                <a:gd name="T42" fmla="*/ 109 w 216"/>
                <a:gd name="T43" fmla="*/ 22 h 209"/>
                <a:gd name="T44" fmla="*/ 141 w 216"/>
                <a:gd name="T45" fmla="*/ 36 h 209"/>
                <a:gd name="T46" fmla="*/ 146 w 216"/>
                <a:gd name="T47" fmla="*/ 91 h 209"/>
                <a:gd name="T48" fmla="*/ 127 w 216"/>
                <a:gd name="T49" fmla="*/ 135 h 209"/>
                <a:gd name="T50" fmla="*/ 125 w 216"/>
                <a:gd name="T51" fmla="*/ 163 h 209"/>
                <a:gd name="T52" fmla="*/ 146 w 216"/>
                <a:gd name="T53" fmla="*/ 196 h 209"/>
                <a:gd name="T54" fmla="*/ 171 w 216"/>
                <a:gd name="T55" fmla="*/ 201 h 209"/>
                <a:gd name="T56" fmla="*/ 199 w 216"/>
                <a:gd name="T57" fmla="*/ 206 h 209"/>
                <a:gd name="T58" fmla="*/ 204 w 216"/>
                <a:gd name="T59" fmla="*/ 207 h 209"/>
                <a:gd name="T60" fmla="*/ 214 w 216"/>
                <a:gd name="T61" fmla="*/ 202 h 209"/>
                <a:gd name="T62" fmla="*/ 209 w 216"/>
                <a:gd name="T63" fmla="*/ 18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6" h="209">
                  <a:moveTo>
                    <a:pt x="209" y="187"/>
                  </a:moveTo>
                  <a:cubicBezTo>
                    <a:pt x="199" y="182"/>
                    <a:pt x="185" y="180"/>
                    <a:pt x="173" y="179"/>
                  </a:cubicBezTo>
                  <a:cubicBezTo>
                    <a:pt x="166" y="179"/>
                    <a:pt x="158" y="178"/>
                    <a:pt x="156" y="176"/>
                  </a:cubicBezTo>
                  <a:cubicBezTo>
                    <a:pt x="149" y="173"/>
                    <a:pt x="143" y="153"/>
                    <a:pt x="145" y="147"/>
                  </a:cubicBezTo>
                  <a:cubicBezTo>
                    <a:pt x="153" y="134"/>
                    <a:pt x="162" y="114"/>
                    <a:pt x="167" y="96"/>
                  </a:cubicBezTo>
                  <a:cubicBezTo>
                    <a:pt x="174" y="64"/>
                    <a:pt x="171" y="39"/>
                    <a:pt x="157" y="22"/>
                  </a:cubicBezTo>
                  <a:cubicBezTo>
                    <a:pt x="139" y="0"/>
                    <a:pt x="109" y="0"/>
                    <a:pt x="109" y="0"/>
                  </a:cubicBezTo>
                  <a:cubicBezTo>
                    <a:pt x="107" y="0"/>
                    <a:pt x="78" y="0"/>
                    <a:pt x="59" y="22"/>
                  </a:cubicBezTo>
                  <a:cubicBezTo>
                    <a:pt x="45" y="39"/>
                    <a:pt x="42" y="64"/>
                    <a:pt x="50" y="96"/>
                  </a:cubicBezTo>
                  <a:cubicBezTo>
                    <a:pt x="54" y="114"/>
                    <a:pt x="63" y="134"/>
                    <a:pt x="72" y="147"/>
                  </a:cubicBezTo>
                  <a:cubicBezTo>
                    <a:pt x="73" y="153"/>
                    <a:pt x="67" y="173"/>
                    <a:pt x="61" y="176"/>
                  </a:cubicBezTo>
                  <a:cubicBezTo>
                    <a:pt x="58" y="178"/>
                    <a:pt x="50" y="179"/>
                    <a:pt x="43" y="179"/>
                  </a:cubicBezTo>
                  <a:cubicBezTo>
                    <a:pt x="31" y="180"/>
                    <a:pt x="18" y="182"/>
                    <a:pt x="7" y="187"/>
                  </a:cubicBezTo>
                  <a:cubicBezTo>
                    <a:pt x="2" y="190"/>
                    <a:pt x="0" y="196"/>
                    <a:pt x="3" y="202"/>
                  </a:cubicBezTo>
                  <a:cubicBezTo>
                    <a:pt x="6" y="207"/>
                    <a:pt x="12" y="209"/>
                    <a:pt x="17" y="206"/>
                  </a:cubicBezTo>
                  <a:cubicBezTo>
                    <a:pt x="24" y="202"/>
                    <a:pt x="35" y="201"/>
                    <a:pt x="45" y="201"/>
                  </a:cubicBezTo>
                  <a:cubicBezTo>
                    <a:pt x="55" y="200"/>
                    <a:pt x="64" y="199"/>
                    <a:pt x="70" y="196"/>
                  </a:cubicBezTo>
                  <a:cubicBezTo>
                    <a:pt x="84" y="189"/>
                    <a:pt x="90" y="169"/>
                    <a:pt x="91" y="163"/>
                  </a:cubicBezTo>
                  <a:cubicBezTo>
                    <a:pt x="93" y="154"/>
                    <a:pt x="95" y="142"/>
                    <a:pt x="90" y="135"/>
                  </a:cubicBezTo>
                  <a:cubicBezTo>
                    <a:pt x="82" y="125"/>
                    <a:pt x="74" y="106"/>
                    <a:pt x="71" y="91"/>
                  </a:cubicBezTo>
                  <a:cubicBezTo>
                    <a:pt x="65" y="66"/>
                    <a:pt x="66" y="47"/>
                    <a:pt x="76" y="36"/>
                  </a:cubicBezTo>
                  <a:cubicBezTo>
                    <a:pt x="87" y="21"/>
                    <a:pt x="108" y="21"/>
                    <a:pt x="109" y="22"/>
                  </a:cubicBezTo>
                  <a:cubicBezTo>
                    <a:pt x="109" y="21"/>
                    <a:pt x="129" y="21"/>
                    <a:pt x="141" y="36"/>
                  </a:cubicBezTo>
                  <a:cubicBezTo>
                    <a:pt x="150" y="47"/>
                    <a:pt x="152" y="66"/>
                    <a:pt x="146" y="91"/>
                  </a:cubicBezTo>
                  <a:cubicBezTo>
                    <a:pt x="142" y="106"/>
                    <a:pt x="134" y="125"/>
                    <a:pt x="127" y="135"/>
                  </a:cubicBezTo>
                  <a:cubicBezTo>
                    <a:pt x="122" y="142"/>
                    <a:pt x="123" y="154"/>
                    <a:pt x="125" y="163"/>
                  </a:cubicBezTo>
                  <a:cubicBezTo>
                    <a:pt x="127" y="169"/>
                    <a:pt x="133" y="189"/>
                    <a:pt x="146" y="196"/>
                  </a:cubicBezTo>
                  <a:cubicBezTo>
                    <a:pt x="153" y="199"/>
                    <a:pt x="161" y="200"/>
                    <a:pt x="171" y="201"/>
                  </a:cubicBezTo>
                  <a:cubicBezTo>
                    <a:pt x="181" y="201"/>
                    <a:pt x="192" y="202"/>
                    <a:pt x="199" y="206"/>
                  </a:cubicBezTo>
                  <a:cubicBezTo>
                    <a:pt x="201" y="207"/>
                    <a:pt x="202" y="207"/>
                    <a:pt x="204" y="207"/>
                  </a:cubicBezTo>
                  <a:cubicBezTo>
                    <a:pt x="208" y="207"/>
                    <a:pt x="212" y="205"/>
                    <a:pt x="214" y="202"/>
                  </a:cubicBezTo>
                  <a:cubicBezTo>
                    <a:pt x="216" y="196"/>
                    <a:pt x="214" y="190"/>
                    <a:pt x="209" y="1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CFC4D97-0E73-487D-A6BA-0EA3B1DAFD32}"/>
              </a:ext>
            </a:extLst>
          </p:cNvPr>
          <p:cNvSpPr/>
          <p:nvPr/>
        </p:nvSpPr>
        <p:spPr>
          <a:xfrm>
            <a:off x="3207541" y="361821"/>
            <a:ext cx="3012982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>
                <a:solidFill>
                  <a:srgbClr val="00A3E0"/>
                </a:solidFill>
                <a:latin typeface="+mj-lt"/>
              </a:rPr>
              <a:t>Sonal Goel</a:t>
            </a:r>
          </a:p>
          <a:p>
            <a:r>
              <a:rPr lang="en-US" sz="1500" b="1" dirty="0">
                <a:solidFill>
                  <a:schemeClr val="bg1"/>
                </a:solidFill>
                <a:latin typeface="+mj-lt"/>
              </a:rPr>
              <a:t>Analyst, CoRe Automation COE</a:t>
            </a:r>
          </a:p>
          <a:p>
            <a:r>
              <a:rPr lang="en-US" sz="1500" dirty="0">
                <a:solidFill>
                  <a:schemeClr val="bg1"/>
                </a:solidFill>
              </a:rPr>
              <a:t>Hyderabad</a:t>
            </a:r>
          </a:p>
          <a:p>
            <a:r>
              <a:rPr lang="en-US" sz="1500" dirty="0">
                <a:solidFill>
                  <a:schemeClr val="bg1"/>
                </a:solidFill>
              </a:rPr>
              <a:t>Tel:+1 678 299 5730</a:t>
            </a:r>
          </a:p>
          <a:p>
            <a:r>
              <a:rPr lang="en-US" sz="1500" dirty="0">
                <a:solidFill>
                  <a:schemeClr val="bg1"/>
                </a:solidFill>
              </a:rPr>
              <a:t>songoel@deloitte.com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2E13D7C-E0D5-4576-9EC8-64FE866EEAC1}"/>
              </a:ext>
            </a:extLst>
          </p:cNvPr>
          <p:cNvSpPr/>
          <p:nvPr/>
        </p:nvSpPr>
        <p:spPr>
          <a:xfrm>
            <a:off x="3517437" y="1894815"/>
            <a:ext cx="2789924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1500" b="1" i="1" dirty="0">
                <a:solidFill>
                  <a:schemeClr val="bg1"/>
                </a:solidFill>
                <a:latin typeface="+mj-lt"/>
              </a:rPr>
              <a:t>If passion drives you, let reason hold the reins.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06EFD7C-4A9C-406D-95D2-8D6B3325A0F3}"/>
              </a:ext>
            </a:extLst>
          </p:cNvPr>
          <p:cNvGrpSpPr/>
          <p:nvPr/>
        </p:nvGrpSpPr>
        <p:grpSpPr>
          <a:xfrm>
            <a:off x="3171547" y="1737578"/>
            <a:ext cx="382177" cy="262302"/>
            <a:chOff x="394404" y="1466411"/>
            <a:chExt cx="843682" cy="528637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0004BF11-9D99-4B35-AB2F-DCFA4F2E9AC2}"/>
                </a:ext>
              </a:extLst>
            </p:cNvPr>
            <p:cNvGrpSpPr/>
            <p:nvPr/>
          </p:nvGrpSpPr>
          <p:grpSpPr>
            <a:xfrm>
              <a:off x="394404" y="1466411"/>
              <a:ext cx="528637" cy="528637"/>
              <a:chOff x="394404" y="1466411"/>
              <a:chExt cx="528637" cy="528637"/>
            </a:xfrm>
          </p:grpSpPr>
          <p:sp>
            <p:nvSpPr>
              <p:cNvPr id="172" name="Rounded Rectangle 78">
                <a:extLst>
                  <a:ext uri="{FF2B5EF4-FFF2-40B4-BE49-F238E27FC236}">
                    <a16:creationId xmlns:a16="http://schemas.microsoft.com/office/drawing/2014/main" id="{7B97E45F-0562-4DE5-8C4A-514BFF7F92FB}"/>
                  </a:ext>
                </a:extLst>
              </p:cNvPr>
              <p:cNvSpPr/>
              <p:nvPr/>
            </p:nvSpPr>
            <p:spPr bwMode="gray">
              <a:xfrm>
                <a:off x="394404" y="1676797"/>
                <a:ext cx="254794" cy="254794"/>
              </a:xfrm>
              <a:prstGeom prst="roundRect">
                <a:avLst>
                  <a:gd name="adj" fmla="val 17601"/>
                </a:avLst>
              </a:prstGeom>
              <a:noFill/>
              <a:ln w="19050" algn="ctr">
                <a:solidFill>
                  <a:srgbClr val="00A3E0"/>
                </a:solidFill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Arc 172">
                <a:extLst>
                  <a:ext uri="{FF2B5EF4-FFF2-40B4-BE49-F238E27FC236}">
                    <a16:creationId xmlns:a16="http://schemas.microsoft.com/office/drawing/2014/main" id="{89C1662F-70B6-4934-B90B-E793DEB528D2}"/>
                  </a:ext>
                </a:extLst>
              </p:cNvPr>
              <p:cNvSpPr/>
              <p:nvPr/>
            </p:nvSpPr>
            <p:spPr>
              <a:xfrm rot="16200000">
                <a:off x="394404" y="1466411"/>
                <a:ext cx="528637" cy="528637"/>
              </a:xfrm>
              <a:prstGeom prst="arc">
                <a:avLst/>
              </a:prstGeom>
              <a:ln w="19050">
                <a:solidFill>
                  <a:srgbClr val="00A3E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913CBD3B-9AE7-4FE1-BC28-D819E886D31E}"/>
                </a:ext>
              </a:extLst>
            </p:cNvPr>
            <p:cNvGrpSpPr/>
            <p:nvPr/>
          </p:nvGrpSpPr>
          <p:grpSpPr>
            <a:xfrm>
              <a:off x="709449" y="1466411"/>
              <a:ext cx="528637" cy="528637"/>
              <a:chOff x="394404" y="1466411"/>
              <a:chExt cx="528637" cy="528637"/>
            </a:xfrm>
          </p:grpSpPr>
          <p:sp>
            <p:nvSpPr>
              <p:cNvPr id="170" name="Rounded Rectangle 76">
                <a:extLst>
                  <a:ext uri="{FF2B5EF4-FFF2-40B4-BE49-F238E27FC236}">
                    <a16:creationId xmlns:a16="http://schemas.microsoft.com/office/drawing/2014/main" id="{1A39087F-8DAA-4AFC-BE01-5EB546DBD090}"/>
                  </a:ext>
                </a:extLst>
              </p:cNvPr>
              <p:cNvSpPr/>
              <p:nvPr/>
            </p:nvSpPr>
            <p:spPr bwMode="gray">
              <a:xfrm>
                <a:off x="394404" y="1676797"/>
                <a:ext cx="254794" cy="254794"/>
              </a:xfrm>
              <a:prstGeom prst="roundRect">
                <a:avLst>
                  <a:gd name="adj" fmla="val 17601"/>
                </a:avLst>
              </a:prstGeom>
              <a:noFill/>
              <a:ln w="19050" algn="ctr">
                <a:solidFill>
                  <a:srgbClr val="00A3E0"/>
                </a:solidFill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80C1B51C-F772-461D-804A-99CB82992FB2}"/>
                  </a:ext>
                </a:extLst>
              </p:cNvPr>
              <p:cNvSpPr/>
              <p:nvPr/>
            </p:nvSpPr>
            <p:spPr>
              <a:xfrm rot="16200000">
                <a:off x="394404" y="1466411"/>
                <a:ext cx="528637" cy="528637"/>
              </a:xfrm>
              <a:prstGeom prst="arc">
                <a:avLst/>
              </a:prstGeom>
              <a:ln w="19050">
                <a:solidFill>
                  <a:srgbClr val="00A3E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0B77FF2-8B31-46D2-AF55-FEA5E848E108}"/>
              </a:ext>
            </a:extLst>
          </p:cNvPr>
          <p:cNvGrpSpPr/>
          <p:nvPr/>
        </p:nvGrpSpPr>
        <p:grpSpPr>
          <a:xfrm flipH="1" flipV="1">
            <a:off x="6191377" y="2199474"/>
            <a:ext cx="384048" cy="265176"/>
            <a:chOff x="394404" y="1466411"/>
            <a:chExt cx="843682" cy="528637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8B327DB-5CBD-426F-AE66-9F89D84D750C}"/>
                </a:ext>
              </a:extLst>
            </p:cNvPr>
            <p:cNvGrpSpPr/>
            <p:nvPr/>
          </p:nvGrpSpPr>
          <p:grpSpPr>
            <a:xfrm>
              <a:off x="394404" y="1466411"/>
              <a:ext cx="528637" cy="528637"/>
              <a:chOff x="394404" y="1466411"/>
              <a:chExt cx="528637" cy="528637"/>
            </a:xfrm>
          </p:grpSpPr>
          <p:sp>
            <p:nvSpPr>
              <p:cNvPr id="179" name="Rounded Rectangle 85">
                <a:extLst>
                  <a:ext uri="{FF2B5EF4-FFF2-40B4-BE49-F238E27FC236}">
                    <a16:creationId xmlns:a16="http://schemas.microsoft.com/office/drawing/2014/main" id="{15699383-E657-4A56-A0F2-FA8CB2248387}"/>
                  </a:ext>
                </a:extLst>
              </p:cNvPr>
              <p:cNvSpPr/>
              <p:nvPr/>
            </p:nvSpPr>
            <p:spPr bwMode="gray">
              <a:xfrm>
                <a:off x="394404" y="1676797"/>
                <a:ext cx="254794" cy="254794"/>
              </a:xfrm>
              <a:prstGeom prst="roundRect">
                <a:avLst>
                  <a:gd name="adj" fmla="val 17601"/>
                </a:avLst>
              </a:prstGeom>
              <a:noFill/>
              <a:ln w="19050" algn="ctr">
                <a:solidFill>
                  <a:srgbClr val="00A3E0"/>
                </a:solidFill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0" name="Arc 179">
                <a:extLst>
                  <a:ext uri="{FF2B5EF4-FFF2-40B4-BE49-F238E27FC236}">
                    <a16:creationId xmlns:a16="http://schemas.microsoft.com/office/drawing/2014/main" id="{49ACA5D8-D18A-4FF6-AC41-55ED7F781998}"/>
                  </a:ext>
                </a:extLst>
              </p:cNvPr>
              <p:cNvSpPr/>
              <p:nvPr/>
            </p:nvSpPr>
            <p:spPr>
              <a:xfrm rot="16200000">
                <a:off x="394404" y="1466411"/>
                <a:ext cx="528637" cy="528637"/>
              </a:xfrm>
              <a:prstGeom prst="arc">
                <a:avLst/>
              </a:prstGeom>
              <a:ln w="19050">
                <a:solidFill>
                  <a:srgbClr val="00A3E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D0229459-8110-4A21-8071-FDE798B80455}"/>
                </a:ext>
              </a:extLst>
            </p:cNvPr>
            <p:cNvGrpSpPr/>
            <p:nvPr/>
          </p:nvGrpSpPr>
          <p:grpSpPr>
            <a:xfrm>
              <a:off x="709449" y="1466411"/>
              <a:ext cx="528637" cy="528637"/>
              <a:chOff x="394404" y="1466411"/>
              <a:chExt cx="528637" cy="528637"/>
            </a:xfrm>
          </p:grpSpPr>
          <p:sp>
            <p:nvSpPr>
              <p:cNvPr id="177" name="Rounded Rectangle 83">
                <a:extLst>
                  <a:ext uri="{FF2B5EF4-FFF2-40B4-BE49-F238E27FC236}">
                    <a16:creationId xmlns:a16="http://schemas.microsoft.com/office/drawing/2014/main" id="{9F92BEAD-A04F-4C86-902E-CE50FC349731}"/>
                  </a:ext>
                </a:extLst>
              </p:cNvPr>
              <p:cNvSpPr/>
              <p:nvPr/>
            </p:nvSpPr>
            <p:spPr bwMode="gray">
              <a:xfrm>
                <a:off x="394404" y="1676797"/>
                <a:ext cx="254794" cy="254794"/>
              </a:xfrm>
              <a:prstGeom prst="roundRect">
                <a:avLst>
                  <a:gd name="adj" fmla="val 17601"/>
                </a:avLst>
              </a:prstGeom>
              <a:noFill/>
              <a:ln w="19050" algn="ctr">
                <a:solidFill>
                  <a:srgbClr val="00A3E0"/>
                </a:solidFill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8" name="Arc 177">
                <a:extLst>
                  <a:ext uri="{FF2B5EF4-FFF2-40B4-BE49-F238E27FC236}">
                    <a16:creationId xmlns:a16="http://schemas.microsoft.com/office/drawing/2014/main" id="{A65EA7A3-655A-436D-B1ED-5FEDC0F8E3E4}"/>
                  </a:ext>
                </a:extLst>
              </p:cNvPr>
              <p:cNvSpPr/>
              <p:nvPr/>
            </p:nvSpPr>
            <p:spPr>
              <a:xfrm rot="16200000">
                <a:off x="394404" y="1466411"/>
                <a:ext cx="528637" cy="528637"/>
              </a:xfrm>
              <a:prstGeom prst="arc">
                <a:avLst/>
              </a:prstGeom>
              <a:ln w="19050">
                <a:solidFill>
                  <a:srgbClr val="00A3E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567DB41-81DC-4F63-B48D-83F2148E9733}"/>
              </a:ext>
            </a:extLst>
          </p:cNvPr>
          <p:cNvSpPr/>
          <p:nvPr/>
        </p:nvSpPr>
        <p:spPr>
          <a:xfrm>
            <a:off x="1003401" y="4040884"/>
            <a:ext cx="2069999" cy="1687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06000"/>
              </a:lnSpc>
            </a:pPr>
            <a:r>
              <a:rPr lang="en-US" sz="1300" dirty="0"/>
              <a:t>A UiPath Developer and a Solution Designer who works with the RPA team. We build software bots (solutions) that aim at reducing the manual efforts by a human and thus increase efficiency in our day to day processes.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4D47608-E7DE-42C6-9995-068A7CAC83FF}"/>
              </a:ext>
            </a:extLst>
          </p:cNvPr>
          <p:cNvSpPr/>
          <p:nvPr/>
        </p:nvSpPr>
        <p:spPr>
          <a:xfrm>
            <a:off x="3698279" y="4010404"/>
            <a:ext cx="1987837" cy="211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06000"/>
              </a:lnSpc>
            </a:pPr>
            <a:r>
              <a:rPr lang="en-US" sz="1300" dirty="0"/>
              <a:t>I have been working on UiPath for about 2 years and building codes(5 bots so far) for various process/teams across CoRe. Have built automation solutions(both developer &amp; designer) for platforms such as ServiceNow, SharePoint, Ariba.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9DB0EF7-294C-4BB4-9034-EB7588DF04B5}"/>
              </a:ext>
            </a:extLst>
          </p:cNvPr>
          <p:cNvSpPr/>
          <p:nvPr/>
        </p:nvSpPr>
        <p:spPr>
          <a:xfrm>
            <a:off x="6548510" y="4040884"/>
            <a:ext cx="1987449" cy="211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06000"/>
              </a:lnSpc>
            </a:pPr>
            <a:r>
              <a:rPr lang="en-US" sz="1300" dirty="0"/>
              <a:t>UiPath Advance Certified along with Certification in UiPath’ s Solution Architecting.  Post Graduation in Management with Marketing &amp; Finance as majors. Inclined towards AI Machine Learning &amp; Data Analytics. Learnt R, Python, Tableau. Exploring PowerBi. 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6BD37F0-F9B6-4923-AAE2-3A3BA5FA0033}"/>
              </a:ext>
            </a:extLst>
          </p:cNvPr>
          <p:cNvSpPr/>
          <p:nvPr/>
        </p:nvSpPr>
        <p:spPr>
          <a:xfrm>
            <a:off x="6864410" y="3160333"/>
            <a:ext cx="1649847" cy="60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300" b="1" dirty="0">
                <a:latin typeface="+mj-lt"/>
              </a:rPr>
              <a:t>Background and Interests/Professional Affiliations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CA31BC3-BF1D-46D5-9BC5-5E9FF2796514}"/>
              </a:ext>
            </a:extLst>
          </p:cNvPr>
          <p:cNvSpPr/>
          <p:nvPr/>
        </p:nvSpPr>
        <p:spPr>
          <a:xfrm>
            <a:off x="1344209" y="3344999"/>
            <a:ext cx="1167242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300" b="1" dirty="0">
                <a:latin typeface="+mj-lt"/>
              </a:rPr>
              <a:t>Introduction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7486CDF-A75E-42CD-BAB7-82CC8C7F15AA}"/>
              </a:ext>
            </a:extLst>
          </p:cNvPr>
          <p:cNvSpPr/>
          <p:nvPr/>
        </p:nvSpPr>
        <p:spPr>
          <a:xfrm>
            <a:off x="4067496" y="3344999"/>
            <a:ext cx="1673638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300" b="1" dirty="0">
                <a:latin typeface="+mj-lt"/>
              </a:rPr>
              <a:t>Relevant Experience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F1F5E7EA-52D1-4CBA-8CD9-1392559F4DD3}"/>
              </a:ext>
            </a:extLst>
          </p:cNvPr>
          <p:cNvSpPr/>
          <p:nvPr/>
        </p:nvSpPr>
        <p:spPr bwMode="gray">
          <a:xfrm>
            <a:off x="772206" y="639635"/>
            <a:ext cx="1828800" cy="1828800"/>
          </a:xfrm>
          <a:prstGeom prst="rect">
            <a:avLst/>
          </a:prstGeom>
          <a:solidFill>
            <a:schemeClr val="bg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solidFill>
                  <a:schemeClr val="bg1"/>
                </a:solidFill>
              </a:rPr>
              <a:t>Insert photo</a:t>
            </a:r>
          </a:p>
        </p:txBody>
      </p:sp>
      <p:pic>
        <p:nvPicPr>
          <p:cNvPr id="3" name="Picture 2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D469F025-1D88-438D-95D6-911AE523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06" y="641958"/>
            <a:ext cx="1828800" cy="1828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4B86D8-91F8-4658-8892-2679C6E8BA79}"/>
              </a:ext>
            </a:extLst>
          </p:cNvPr>
          <p:cNvSpPr/>
          <p:nvPr/>
        </p:nvSpPr>
        <p:spPr>
          <a:xfrm>
            <a:off x="6901493" y="2199474"/>
            <a:ext cx="1789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chemeClr val="bg1"/>
                </a:solidFill>
              </a:rPr>
              <a:t>– </a:t>
            </a:r>
            <a:r>
              <a:rPr lang="en-US" sz="1500" b="1" i="1" dirty="0">
                <a:solidFill>
                  <a:schemeClr val="bg1"/>
                </a:solidFill>
                <a:latin typeface="+mj-lt"/>
              </a:rPr>
              <a:t>Benjamin Franklin</a:t>
            </a:r>
          </a:p>
        </p:txBody>
      </p:sp>
    </p:spTree>
    <p:extLst>
      <p:ext uri="{BB962C8B-B14F-4D97-AF65-F5344CB8AC3E}">
        <p14:creationId xmlns:p14="http://schemas.microsoft.com/office/powerpoint/2010/main" val="276991588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 Brand Theme">
  <a:themeElements>
    <a:clrScheme name="Custom 1">
      <a:dk1>
        <a:sysClr val="windowText" lastClr="000000"/>
      </a:dk1>
      <a:lt1>
        <a:sysClr val="window" lastClr="FFFFFF"/>
      </a:lt1>
      <a:dk2>
        <a:srgbClr val="D0D0CE"/>
      </a:dk2>
      <a:lt2>
        <a:srgbClr val="53565A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Deloitt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2" id="{4000F346-0964-433D-98E0-0EC7CB4BED57}" vid="{BE5A8D3A-A692-439A-A93C-2DAF8E6537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F03A48FDBC4945A7BAF3818D7E4FA1" ma:contentTypeVersion="4" ma:contentTypeDescription="Create a new document." ma:contentTypeScope="" ma:versionID="ddad24ae51869789c1094b5208cb45ec">
  <xsd:schema xmlns:xsd="http://www.w3.org/2001/XMLSchema" xmlns:xs="http://www.w3.org/2001/XMLSchema" xmlns:p="http://schemas.microsoft.com/office/2006/metadata/properties" xmlns:ns2="bc212ed5-25dc-46e9-b0aa-8dc1ace6d320" targetNamespace="http://schemas.microsoft.com/office/2006/metadata/properties" ma:root="true" ma:fieldsID="f818c5cbe5c75da2595d26bded40a3f9" ns2:_="">
    <xsd:import namespace="bc212ed5-25dc-46e9-b0aa-8dc1ace6d320"/>
    <xsd:element name="properties">
      <xsd:complexType>
        <xsd:sequence>
          <xsd:element name="documentManagement">
            <xsd:complexType>
              <xsd:all>
                <xsd:element ref="ns2:Resume_x0020_Templ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212ed5-25dc-46e9-b0aa-8dc1ace6d320" elementFormDefault="qualified">
    <xsd:import namespace="http://schemas.microsoft.com/office/2006/documentManagement/types"/>
    <xsd:import namespace="http://schemas.microsoft.com/office/infopath/2007/PartnerControls"/>
    <xsd:element name="Resume_x0020_Template" ma:index="8" nillable="true" ma:displayName="Resume Template" ma:internalName="Resume_x0020_Templat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ume_x0020_Template xmlns="bc212ed5-25dc-46e9-b0aa-8dc1ace6d320"> General-one-page bio</Resume_x0020_Template>
  </documentManagement>
</p:properties>
</file>

<file path=customXml/itemProps1.xml><?xml version="1.0" encoding="utf-8"?>
<ds:datastoreItem xmlns:ds="http://schemas.openxmlformats.org/officeDocument/2006/customXml" ds:itemID="{62BE39BC-3D9B-4AA4-B077-9529AB28B5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212ed5-25dc-46e9-b0aa-8dc1ace6d3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2E9EB6-BE14-4E9B-B53A-6D95BDD73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05E49B-70B5-4FEC-89D5-F69F52BE5B81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bc212ed5-25dc-46e9-b0aa-8dc1ace6d320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Deloitte_16_9_Onscreen</Template>
  <TotalTime>1123</TotalTime>
  <Words>176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Verdana</vt:lpstr>
      <vt:lpstr>Wingdings 2</vt:lpstr>
      <vt:lpstr>Deloitte Brand Theme</vt:lpstr>
      <vt:lpstr>think-cell Slide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heading in Calibri  Light Green that can be up to  three lines of text</dc:title>
  <dc:creator>Aitha, Srimala</dc:creator>
  <cp:lastModifiedBy>Goel, Sonal</cp:lastModifiedBy>
  <cp:revision>103</cp:revision>
  <cp:lastPrinted>2014-06-25T02:16:22Z</cp:lastPrinted>
  <dcterms:created xsi:type="dcterms:W3CDTF">2020-01-24T18:32:46Z</dcterms:created>
  <dcterms:modified xsi:type="dcterms:W3CDTF">2020-08-06T13:47:22Z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0x01010072F03A48FDBC4945A7BAF3818D7E4FA1</vt:lpwstr>
  </property>
</Properties>
</file>