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2.png" ContentType="image/png"/>
  <Override PartName="/ppt/media/image21.png" ContentType="image/png"/>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2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11.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0"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1"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3"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4"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5" name="" descr=""/>
          <p:cNvPicPr/>
          <p:nvPr/>
        </p:nvPicPr>
        <p:blipFill>
          <a:blip r:embed="rId2"/>
          <a:stretch>
            <a:fillRect/>
          </a:stretch>
        </p:blipFill>
        <p:spPr>
          <a:xfrm>
            <a:off x="2079000" y="1604520"/>
            <a:ext cx="4984920" cy="3977280"/>
          </a:xfrm>
          <a:prstGeom prst="rect">
            <a:avLst/>
          </a:prstGeom>
          <a:ln>
            <a:noFill/>
          </a:ln>
        </p:spPr>
      </p:pic>
      <p:pic>
        <p:nvPicPr>
          <p:cNvPr id="36"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1"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2" name="" descr=""/>
          <p:cNvPicPr/>
          <p:nvPr/>
        </p:nvPicPr>
        <p:blipFill>
          <a:blip r:embed="rId2"/>
          <a:stretch>
            <a:fillRect/>
          </a:stretch>
        </p:blipFill>
        <p:spPr>
          <a:xfrm>
            <a:off x="2079000" y="1604520"/>
            <a:ext cx="4984920" cy="3977280"/>
          </a:xfrm>
          <a:prstGeom prst="rect">
            <a:avLst/>
          </a:prstGeom>
          <a:ln>
            <a:noFill/>
          </a:ln>
        </p:spPr>
      </p:pic>
      <p:pic>
        <p:nvPicPr>
          <p:cNvPr id="73"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0"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2"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5"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0"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91"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5"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9"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1"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02"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6"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07"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9"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10"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11" name="" descr=""/>
          <p:cNvPicPr/>
          <p:nvPr/>
        </p:nvPicPr>
        <p:blipFill>
          <a:blip r:embed="rId2"/>
          <a:stretch>
            <a:fillRect/>
          </a:stretch>
        </p:blipFill>
        <p:spPr>
          <a:xfrm>
            <a:off x="2079000" y="1604520"/>
            <a:ext cx="4984920" cy="3977280"/>
          </a:xfrm>
          <a:prstGeom prst="rect">
            <a:avLst/>
          </a:prstGeom>
          <a:ln>
            <a:noFill/>
          </a:ln>
        </p:spPr>
      </p:pic>
      <p:pic>
        <p:nvPicPr>
          <p:cNvPr id="112"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4"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5"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0" name="" descr=""/>
          <p:cNvPicPr/>
          <p:nvPr/>
        </p:nvPicPr>
        <p:blipFill>
          <a:blip r:embed="rId2"/>
          <a:stretch>
            <a:fillRect/>
          </a:stretch>
        </p:blipFill>
        <p:spPr>
          <a:xfrm>
            <a:off x="0" y="0"/>
            <a:ext cx="9142200" cy="6852600"/>
          </a:xfrm>
          <a:prstGeom prst="rect">
            <a:avLst/>
          </a:prstGeom>
          <a:ln>
            <a:noFill/>
          </a:ln>
        </p:spPr>
      </p:pic>
      <p:sp>
        <p:nvSpPr>
          <p:cNvPr id="1" name="PlaceHolder 1"/>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2"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7" name="" descr=""/>
          <p:cNvPicPr/>
          <p:nvPr/>
        </p:nvPicPr>
        <p:blipFill>
          <a:blip r:embed="rId2"/>
          <a:stretch>
            <a:fillRect/>
          </a:stretch>
        </p:blipFill>
        <p:spPr>
          <a:xfrm>
            <a:off x="0" y="0"/>
            <a:ext cx="9142200" cy="6852600"/>
          </a:xfrm>
          <a:prstGeom prst="rect">
            <a:avLst/>
          </a:prstGeom>
          <a:ln>
            <a:noFill/>
          </a:ln>
        </p:spPr>
      </p:pic>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4" name="" descr=""/>
          <p:cNvPicPr/>
          <p:nvPr/>
        </p:nvPicPr>
        <p:blipFill>
          <a:blip r:embed="rId2"/>
          <a:stretch>
            <a:fillRect/>
          </a:stretch>
        </p:blipFill>
        <p:spPr>
          <a:xfrm>
            <a:off x="0" y="0"/>
            <a:ext cx="9142200" cy="6852600"/>
          </a:xfrm>
          <a:prstGeom prst="rect">
            <a:avLst/>
          </a:prstGeom>
          <a:ln>
            <a:noFill/>
          </a:ln>
        </p:spPr>
      </p:pic>
      <p:pic>
        <p:nvPicPr>
          <p:cNvPr id="75" name="" descr=""/>
          <p:cNvPicPr/>
          <p:nvPr/>
        </p:nvPicPr>
        <p:blipFill>
          <a:blip r:embed="rId3"/>
          <a:stretch>
            <a:fillRect/>
          </a:stretch>
        </p:blipFill>
        <p:spPr>
          <a:xfrm>
            <a:off x="2079000" y="1604520"/>
            <a:ext cx="4984200" cy="3976560"/>
          </a:xfrm>
          <a:prstGeom prst="rect">
            <a:avLst/>
          </a:prstGeom>
          <a:ln>
            <a:noFill/>
          </a:ln>
        </p:spPr>
      </p:pic>
      <p:pic>
        <p:nvPicPr>
          <p:cNvPr id="76" name="" descr=""/>
          <p:cNvPicPr/>
          <p:nvPr/>
        </p:nvPicPr>
        <p:blipFill>
          <a:blip r:embed="rId4"/>
          <a:stretch>
            <a:fillRect/>
          </a:stretch>
        </p:blipFill>
        <p:spPr>
          <a:xfrm>
            <a:off x="2079000" y="1604520"/>
            <a:ext cx="4984200" cy="3976560"/>
          </a:xfrm>
          <a:prstGeom prst="rect">
            <a:avLst/>
          </a:prstGeom>
          <a:ln>
            <a:noFill/>
          </a:ln>
        </p:spPr>
      </p:pic>
      <p:sp>
        <p:nvSpPr>
          <p:cNvPr id="77" name="PlaceHolder 1"/>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78"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533520" y="1371600"/>
            <a:ext cx="7744680" cy="3883680"/>
          </a:xfrm>
          <a:prstGeom prst="rect">
            <a:avLst/>
          </a:prstGeom>
          <a:noFill/>
          <a:ln>
            <a:noFill/>
          </a:ln>
        </p:spPr>
        <p:txBody>
          <a:bodyPr lIns="0" rIns="18360" tIns="0" bIns="0" anchor="b"/>
          <a:p>
            <a:pPr algn="ctr">
              <a:lnSpc>
                <a:spcPct val="100000"/>
              </a:lnSpc>
            </a:pPr>
            <a:endParaRPr/>
          </a:p>
          <a:p>
            <a:pPr algn="ctr">
              <a:lnSpc>
                <a:spcPct val="100000"/>
              </a:lnSpc>
            </a:pPr>
            <a:r>
              <a:rPr b="1" lang="en-IN" sz="5600">
                <a:solidFill>
                  <a:srgbClr val="50e0ea"/>
                </a:solidFill>
                <a:latin typeface="Calibri"/>
              </a:rPr>
              <a:t>Welcome To Android Permissions Implementation</a:t>
            </a:r>
            <a:endParaRPr/>
          </a:p>
        </p:txBody>
      </p:sp>
      <p:sp>
        <p:nvSpPr>
          <p:cNvPr id="114" name="CustomShape 2"/>
          <p:cNvSpPr/>
          <p:nvPr/>
        </p:nvSpPr>
        <p:spPr>
          <a:xfrm>
            <a:off x="569520" y="4896000"/>
            <a:ext cx="7852680" cy="1750320"/>
          </a:xfrm>
          <a:prstGeom prst="rect">
            <a:avLst/>
          </a:prstGeom>
          <a:noFill/>
          <a:ln>
            <a:noFill/>
          </a:ln>
        </p:spPr>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457200" y="92160"/>
            <a:ext cx="8227440" cy="1140840"/>
          </a:xfrm>
          <a:prstGeom prst="rect">
            <a:avLst/>
          </a:prstGeom>
          <a:noFill/>
          <a:ln>
            <a:noFill/>
          </a:ln>
        </p:spPr>
        <p:txBody>
          <a:bodyPr lIns="0" rIns="0" tIns="45000" bIns="0" anchor="b"/>
          <a:p>
            <a:pPr>
              <a:lnSpc>
                <a:spcPct val="100000"/>
              </a:lnSpc>
            </a:pPr>
            <a:r>
              <a:rPr lang="en-IN" sz="3000">
                <a:solidFill>
                  <a:srgbClr val="04617b"/>
                </a:solidFill>
                <a:latin typeface="Calibri"/>
              </a:rPr>
              <a:t>How to Use Permissions in Service/ Receivers</a:t>
            </a:r>
            <a:endParaRPr/>
          </a:p>
        </p:txBody>
      </p:sp>
      <p:sp>
        <p:nvSpPr>
          <p:cNvPr id="136" name="CustomShape 2"/>
          <p:cNvSpPr/>
          <p:nvPr/>
        </p:nvSpPr>
        <p:spPr>
          <a:xfrm>
            <a:off x="1008000" y="1440000"/>
            <a:ext cx="7990560" cy="5182560"/>
          </a:xfrm>
          <a:prstGeom prst="rect">
            <a:avLst/>
          </a:prstGeom>
          <a:noFill/>
          <a:ln>
            <a:noFill/>
          </a:ln>
        </p:spPr>
        <p:txBody>
          <a:bodyPr lIns="90000" rIns="90000" tIns="45000" bIns="45000"/>
          <a:p>
            <a:pPr>
              <a:lnSpc>
                <a:spcPct val="170000"/>
              </a:lnSpc>
            </a:pPr>
            <a:r>
              <a:rPr lang="en-IN" sz="1400">
                <a:solidFill>
                  <a:srgbClr val="000000"/>
                </a:solidFill>
                <a:latin typeface="Courier New"/>
              </a:rPr>
              <a:t>Permissions are available to a package not to individual component. requestPermissions() is available only to Activity. NonActivity components (eg BroadcastReceiver/Service) cannot use this directly. They can use only by launching Activity</a:t>
            </a:r>
            <a:endParaRPr/>
          </a:p>
          <a:p>
            <a:pPr>
              <a:lnSpc>
                <a:spcPct val="170000"/>
              </a:lnSpc>
            </a:pPr>
            <a:r>
              <a:rPr lang="en-IN" sz="1400">
                <a:solidFill>
                  <a:srgbClr val="000000"/>
                </a:solidFill>
                <a:latin typeface="Constantia"/>
              </a:rPr>
              <a:t>Step -1 : Create an activity (say MainActivity) write request permissions implementations.</a:t>
            </a:r>
            <a:endParaRPr/>
          </a:p>
          <a:p>
            <a:pPr>
              <a:lnSpc>
                <a:spcPct val="170000"/>
              </a:lnSpc>
            </a:pPr>
            <a:r>
              <a:rPr lang="en-IN" sz="1400">
                <a:solidFill>
                  <a:srgbClr val="000000"/>
                </a:solidFill>
                <a:latin typeface="Constantia"/>
              </a:rPr>
              <a:t>(For background applications which dont need launcher no need to write intent-filter for the activity in AndroidManifest.xml)</a:t>
            </a:r>
            <a:endParaRPr/>
          </a:p>
          <a:p>
            <a:pPr>
              <a:lnSpc>
                <a:spcPct val="170000"/>
              </a:lnSpc>
            </a:pPr>
            <a:r>
              <a:rPr lang="en-IN" sz="1400">
                <a:solidFill>
                  <a:srgbClr val="000000"/>
                </a:solidFill>
                <a:latin typeface="Constantia"/>
              </a:rPr>
              <a:t>Step -2 : Check for permissions in service/receiver</a:t>
            </a:r>
            <a:endParaRPr/>
          </a:p>
          <a:p>
            <a:pPr>
              <a:lnSpc>
                <a:spcPct val="170000"/>
              </a:lnSpc>
            </a:pPr>
            <a:r>
              <a:rPr lang="en-IN" sz="1400">
                <a:solidFill>
                  <a:srgbClr val="000000"/>
                </a:solidFill>
                <a:latin typeface="Courier New"/>
              </a:rPr>
              <a:t>context.checkSelfPermission(permission) == PackageManager.PERMISSION_GRANTED;</a:t>
            </a:r>
            <a:endParaRPr/>
          </a:p>
          <a:p>
            <a:pPr>
              <a:lnSpc>
                <a:spcPct val="170000"/>
              </a:lnSpc>
            </a:pPr>
            <a:r>
              <a:rPr lang="en-IN" sz="1400">
                <a:solidFill>
                  <a:srgbClr val="000000"/>
                </a:solidFill>
                <a:latin typeface="Constantia"/>
              </a:rPr>
              <a:t>Step -3 : Launch the Activity from Service/receiver</a:t>
            </a:r>
            <a:endParaRPr/>
          </a:p>
          <a:p>
            <a:pPr>
              <a:lnSpc>
                <a:spcPct val="170000"/>
              </a:lnSpc>
            </a:pPr>
            <a:r>
              <a:rPr lang="en-IN" sz="1400">
                <a:solidFill>
                  <a:srgbClr val="000000"/>
                </a:solidFill>
                <a:latin typeface="Courier New"/>
              </a:rPr>
              <a:t>Intent activityIntent = new Intent(context, MainActivity.class);</a:t>
            </a:r>
            <a:endParaRPr/>
          </a:p>
          <a:p>
            <a:pPr>
              <a:lnSpc>
                <a:spcPct val="170000"/>
              </a:lnSpc>
            </a:pPr>
            <a:r>
              <a:rPr lang="en-IN" sz="1400">
                <a:solidFill>
                  <a:srgbClr val="000000"/>
                </a:solidFill>
                <a:latin typeface="Courier New"/>
              </a:rPr>
              <a:t>activityIntent.addFlags(Intent.FLAG_ACTIVITY_NEW_TASK);</a:t>
            </a:r>
            <a:endParaRPr/>
          </a:p>
          <a:p>
            <a:pPr>
              <a:lnSpc>
                <a:spcPct val="170000"/>
              </a:lnSpc>
            </a:pPr>
            <a:r>
              <a:rPr lang="en-IN" sz="1400">
                <a:solidFill>
                  <a:srgbClr val="000000"/>
                </a:solidFill>
                <a:latin typeface="Courier New"/>
              </a:rPr>
              <a:t>context.startActivity(activityIntent);</a:t>
            </a:r>
            <a:endParaRPr/>
          </a:p>
          <a:p>
            <a:pPr>
              <a:lnSpc>
                <a:spcPct val="17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CustomShape 1"/>
          <p:cNvSpPr/>
          <p:nvPr/>
        </p:nvSpPr>
        <p:spPr>
          <a:xfrm>
            <a:off x="457200" y="92160"/>
            <a:ext cx="8227440" cy="1140840"/>
          </a:xfrm>
          <a:prstGeom prst="rect">
            <a:avLst/>
          </a:prstGeom>
          <a:noFill/>
          <a:ln>
            <a:noFill/>
          </a:ln>
        </p:spPr>
        <p:txBody>
          <a:bodyPr lIns="0" rIns="0" tIns="45000" bIns="0" anchor="b"/>
          <a:p>
            <a:pPr>
              <a:lnSpc>
                <a:spcPct val="100000"/>
              </a:lnSpc>
            </a:pPr>
            <a:r>
              <a:rPr lang="en-IN" sz="3000">
                <a:solidFill>
                  <a:srgbClr val="04617b"/>
                </a:solidFill>
                <a:latin typeface="Calibri"/>
              </a:rPr>
              <a:t>Things to consider during permission implementation</a:t>
            </a:r>
            <a:endParaRPr/>
          </a:p>
        </p:txBody>
      </p:sp>
      <p:sp>
        <p:nvSpPr>
          <p:cNvPr id="138" name="CustomShape 2"/>
          <p:cNvSpPr/>
          <p:nvPr/>
        </p:nvSpPr>
        <p:spPr>
          <a:xfrm>
            <a:off x="1008000" y="1440000"/>
            <a:ext cx="7990560" cy="5182560"/>
          </a:xfrm>
          <a:prstGeom prst="rect">
            <a:avLst/>
          </a:prstGeom>
          <a:noFill/>
          <a:ln>
            <a:noFill/>
          </a:ln>
        </p:spPr>
        <p:txBody>
          <a:bodyPr lIns="90000" rIns="90000" tIns="45000" bIns="45000"/>
          <a:p>
            <a:pPr>
              <a:lnSpc>
                <a:spcPct val="170000"/>
              </a:lnSpc>
              <a:buFont typeface="StarSymbol"/>
              <a:buChar char="l"/>
            </a:pPr>
            <a:r>
              <a:rPr lang="en-IN" sz="1400">
                <a:solidFill>
                  <a:srgbClr val="000000"/>
                </a:solidFill>
                <a:latin typeface="Courier New"/>
              </a:rPr>
              <a:t>Implementation may vary depending on which type of application it is. For UIDriven applications (eg Camera) request permission in launcher activity. For TaskDriven applications (eg iFloatSms)request permission only for the first time after BOOT_COMPLETED.</a:t>
            </a:r>
            <a:endParaRPr/>
          </a:p>
          <a:p>
            <a:pPr>
              <a:lnSpc>
                <a:spcPct val="170000"/>
              </a:lnSpc>
              <a:buFont typeface="StarSymbol"/>
              <a:buChar char="l"/>
            </a:pPr>
            <a:r>
              <a:rPr lang="en-IN" sz="1400">
                <a:solidFill>
                  <a:srgbClr val="000000"/>
                </a:solidFill>
                <a:latin typeface="Courier New"/>
              </a:rPr>
              <a:t>Understand your application requirement properly, which will help to categorize permissions mandatory and optional permissions. For example in iFloatSms READ_SMS is mandatory, so application will not function without this permisison but READ_CONTACTS is optional (if user denies this permission this app will display contact number instead of name)</a:t>
            </a:r>
            <a:endParaRPr/>
          </a:p>
          <a:p>
            <a:pPr>
              <a:lnSpc>
                <a:spcPct val="170000"/>
              </a:lnSpc>
              <a:buFont typeface="StarSymbol"/>
              <a:buChar char="l"/>
            </a:pPr>
            <a:r>
              <a:rPr lang="en-IN" sz="1400">
                <a:solidFill>
                  <a:srgbClr val="000000"/>
                </a:solidFill>
                <a:latin typeface="Courier New"/>
              </a:rPr>
              <a:t>Better way is to Implement requestPermissions() in onCreate() not in onResume()of Activity</a:t>
            </a:r>
            <a:endParaRPr/>
          </a:p>
          <a:p>
            <a:pPr>
              <a:lnSpc>
                <a:spcPct val="170000"/>
              </a:lnSpc>
              <a:buFont typeface="StarSymbol"/>
              <a:buChar char="l"/>
            </a:pPr>
            <a:r>
              <a:rPr lang="en-IN" sz="1400">
                <a:solidFill>
                  <a:srgbClr val="000000"/>
                </a:solidFill>
                <a:latin typeface="Courier New"/>
              </a:rPr>
              <a:t>Better way is to request permissions for ungranted permissions (not all permissions eg. in an applications some permissions may be granted while few are not by user)</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CustomShape 1"/>
          <p:cNvSpPr/>
          <p:nvPr/>
        </p:nvSpPr>
        <p:spPr>
          <a:xfrm>
            <a:off x="457200" y="92160"/>
            <a:ext cx="8227440" cy="1140840"/>
          </a:xfrm>
          <a:prstGeom prst="rect">
            <a:avLst/>
          </a:prstGeom>
          <a:noFill/>
          <a:ln>
            <a:noFill/>
          </a:ln>
        </p:spPr>
        <p:txBody>
          <a:bodyPr lIns="0" rIns="0" tIns="45000" bIns="0" anchor="b"/>
          <a:p>
            <a:pPr>
              <a:lnSpc>
                <a:spcPct val="100000"/>
              </a:lnSpc>
            </a:pPr>
            <a:r>
              <a:rPr lang="en-IN" sz="3000">
                <a:solidFill>
                  <a:srgbClr val="04617b"/>
                </a:solidFill>
                <a:latin typeface="Calibri"/>
              </a:rPr>
              <a:t>Things to consider during permission implementation Contd..</a:t>
            </a:r>
            <a:endParaRPr/>
          </a:p>
        </p:txBody>
      </p:sp>
      <p:sp>
        <p:nvSpPr>
          <p:cNvPr id="140" name="CustomShape 2"/>
          <p:cNvSpPr/>
          <p:nvPr/>
        </p:nvSpPr>
        <p:spPr>
          <a:xfrm>
            <a:off x="1008000" y="1440000"/>
            <a:ext cx="7990560" cy="5182560"/>
          </a:xfrm>
          <a:prstGeom prst="rect">
            <a:avLst/>
          </a:prstGeom>
          <a:noFill/>
          <a:ln>
            <a:noFill/>
          </a:ln>
        </p:spPr>
        <p:txBody>
          <a:bodyPr lIns="90000" rIns="90000" tIns="45000" bIns="45000"/>
          <a:p>
            <a:pPr>
              <a:lnSpc>
                <a:spcPct val="170000"/>
              </a:lnSpc>
              <a:buFont typeface="StarSymbol"/>
              <a:buChar char="l"/>
            </a:pPr>
            <a:r>
              <a:rPr lang="en-IN" sz="1400">
                <a:solidFill>
                  <a:srgbClr val="000000"/>
                </a:solidFill>
                <a:latin typeface="Courier New"/>
              </a:rPr>
              <a:t>Better way is to call requestPermissions() with an array of all ungranted permissions instead of calling requestPermission() for each permission</a:t>
            </a:r>
            <a:endParaRPr/>
          </a:p>
          <a:p>
            <a:pPr>
              <a:lnSpc>
                <a:spcPct val="170000"/>
              </a:lnSpc>
            </a:pPr>
            <a:endParaRPr/>
          </a:p>
          <a:p>
            <a:pPr>
              <a:lnSpc>
                <a:spcPct val="170000"/>
              </a:lnSpc>
              <a:buFont typeface="StarSymbol"/>
              <a:buChar char="l"/>
            </a:pPr>
            <a:r>
              <a:rPr lang="en-IN" sz="1400">
                <a:solidFill>
                  <a:srgbClr val="000000"/>
                </a:solidFill>
                <a:latin typeface="Courier New"/>
              </a:rPr>
              <a:t>Instead of</a:t>
            </a:r>
            <a:endParaRPr/>
          </a:p>
          <a:p>
            <a:pPr>
              <a:lnSpc>
                <a:spcPct val="170000"/>
              </a:lnSpc>
            </a:pPr>
            <a:endParaRPr/>
          </a:p>
          <a:p>
            <a:pPr>
              <a:lnSpc>
                <a:spcPct val="170000"/>
              </a:lnSpc>
            </a:pPr>
            <a:endParaRPr/>
          </a:p>
          <a:p>
            <a:pPr>
              <a:lnSpc>
                <a:spcPct val="170000"/>
              </a:lnSpc>
            </a:pPr>
            <a:endParaRPr/>
          </a:p>
          <a:p>
            <a:pPr>
              <a:lnSpc>
                <a:spcPct val="170000"/>
              </a:lnSpc>
              <a:buFont typeface="StarSymbol"/>
              <a:buChar char="l"/>
            </a:pPr>
            <a:r>
              <a:rPr lang="en-IN" sz="1400">
                <a:solidFill>
                  <a:srgbClr val="000000"/>
                </a:solidFill>
                <a:latin typeface="Courier New"/>
              </a:rPr>
              <a:t>Check for permission before executing the block which needs permission</a:t>
            </a:r>
            <a:endParaRPr/>
          </a:p>
          <a:p>
            <a:pPr>
              <a:lnSpc>
                <a:spcPct val="170000"/>
              </a:lnSpc>
            </a:pPr>
            <a:endParaRPr/>
          </a:p>
        </p:txBody>
      </p:sp>
      <p:pic>
        <p:nvPicPr>
          <p:cNvPr id="141" name="" descr=""/>
          <p:cNvPicPr/>
          <p:nvPr/>
        </p:nvPicPr>
        <p:blipFill>
          <a:blip r:embed="rId1"/>
          <a:stretch>
            <a:fillRect/>
          </a:stretch>
        </p:blipFill>
        <p:spPr>
          <a:xfrm>
            <a:off x="1872360" y="2495160"/>
            <a:ext cx="4894920" cy="456120"/>
          </a:xfrm>
          <a:prstGeom prst="rect">
            <a:avLst/>
          </a:prstGeom>
          <a:ln>
            <a:noFill/>
          </a:ln>
        </p:spPr>
      </p:pic>
      <p:pic>
        <p:nvPicPr>
          <p:cNvPr id="142" name="" descr=""/>
          <p:cNvPicPr/>
          <p:nvPr/>
        </p:nvPicPr>
        <p:blipFill>
          <a:blip r:embed="rId2"/>
          <a:stretch>
            <a:fillRect/>
          </a:stretch>
        </p:blipFill>
        <p:spPr>
          <a:xfrm>
            <a:off x="2309400" y="3168000"/>
            <a:ext cx="4313880" cy="75132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CustomShape 1"/>
          <p:cNvSpPr/>
          <p:nvPr/>
        </p:nvSpPr>
        <p:spPr>
          <a:xfrm>
            <a:off x="380880" y="380880"/>
            <a:ext cx="8257320" cy="1057320"/>
          </a:xfrm>
          <a:prstGeom prst="rect">
            <a:avLst/>
          </a:prstGeom>
          <a:noFill/>
          <a:ln>
            <a:noFill/>
          </a:ln>
        </p:spPr>
        <p:txBody>
          <a:bodyPr lIns="0" rIns="0" tIns="45000" bIns="0" anchor="b"/>
          <a:p>
            <a:pPr>
              <a:lnSpc>
                <a:spcPct val="100000"/>
              </a:lnSpc>
            </a:pPr>
            <a:r>
              <a:rPr lang="en-IN" sz="5000">
                <a:solidFill>
                  <a:srgbClr val="04617b"/>
                </a:solidFill>
                <a:latin typeface="Calibri"/>
              </a:rPr>
              <a:t>AndroidManifest.xml</a:t>
            </a:r>
            <a:endParaRPr/>
          </a:p>
        </p:txBody>
      </p:sp>
      <p:sp>
        <p:nvSpPr>
          <p:cNvPr id="144" name="CustomShape 2"/>
          <p:cNvSpPr/>
          <p:nvPr/>
        </p:nvSpPr>
        <p:spPr>
          <a:xfrm>
            <a:off x="228600" y="6519600"/>
            <a:ext cx="6627240" cy="331920"/>
          </a:xfrm>
          <a:prstGeom prst="rect">
            <a:avLst/>
          </a:prstGeom>
          <a:noFill/>
          <a:ln>
            <a:noFill/>
          </a:ln>
        </p:spPr>
      </p:sp>
      <p:pic>
        <p:nvPicPr>
          <p:cNvPr id="145" name="" descr=""/>
          <p:cNvPicPr/>
          <p:nvPr/>
        </p:nvPicPr>
        <p:blipFill>
          <a:blip r:embed="rId1"/>
          <a:stretch>
            <a:fillRect/>
          </a:stretch>
        </p:blipFill>
        <p:spPr>
          <a:xfrm>
            <a:off x="1627560" y="1656000"/>
            <a:ext cx="5979600" cy="443664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360000" y="-51120"/>
            <a:ext cx="8257320" cy="913320"/>
          </a:xfrm>
          <a:prstGeom prst="rect">
            <a:avLst/>
          </a:prstGeom>
          <a:noFill/>
          <a:ln>
            <a:noFill/>
          </a:ln>
        </p:spPr>
        <p:txBody>
          <a:bodyPr lIns="0" rIns="0" tIns="45000" bIns="0" anchor="b"/>
          <a:p>
            <a:pPr>
              <a:lnSpc>
                <a:spcPct val="100000"/>
              </a:lnSpc>
            </a:pPr>
            <a:r>
              <a:rPr lang="en-IN" sz="5000">
                <a:solidFill>
                  <a:srgbClr val="04617b"/>
                </a:solidFill>
                <a:latin typeface="Calibri"/>
              </a:rPr>
              <a:t>MainActivity.java</a:t>
            </a:r>
            <a:endParaRPr/>
          </a:p>
        </p:txBody>
      </p:sp>
      <p:sp>
        <p:nvSpPr>
          <p:cNvPr id="147" name="CustomShape 2"/>
          <p:cNvSpPr/>
          <p:nvPr/>
        </p:nvSpPr>
        <p:spPr>
          <a:xfrm>
            <a:off x="228600" y="6519600"/>
            <a:ext cx="6627240" cy="331920"/>
          </a:xfrm>
          <a:prstGeom prst="rect">
            <a:avLst/>
          </a:prstGeom>
          <a:noFill/>
          <a:ln>
            <a:noFill/>
          </a:ln>
        </p:spPr>
      </p:sp>
      <p:pic>
        <p:nvPicPr>
          <p:cNvPr id="148" name="" descr=""/>
          <p:cNvPicPr/>
          <p:nvPr/>
        </p:nvPicPr>
        <p:blipFill>
          <a:blip r:embed="rId1"/>
          <a:stretch>
            <a:fillRect/>
          </a:stretch>
        </p:blipFill>
        <p:spPr>
          <a:xfrm>
            <a:off x="1518480" y="864000"/>
            <a:ext cx="6255720" cy="56844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308880" y="-288000"/>
            <a:ext cx="8257320" cy="1057320"/>
          </a:xfrm>
          <a:prstGeom prst="rect">
            <a:avLst/>
          </a:prstGeom>
          <a:noFill/>
          <a:ln>
            <a:noFill/>
          </a:ln>
        </p:spPr>
        <p:txBody>
          <a:bodyPr lIns="0" rIns="0" tIns="45000" bIns="0" anchor="b"/>
          <a:p>
            <a:pPr>
              <a:lnSpc>
                <a:spcPct val="100000"/>
              </a:lnSpc>
            </a:pPr>
            <a:r>
              <a:rPr lang="en-IN" sz="5000">
                <a:solidFill>
                  <a:srgbClr val="04617b"/>
                </a:solidFill>
                <a:latin typeface="Calibri"/>
              </a:rPr>
              <a:t>MainActivity.java Cntd..</a:t>
            </a:r>
            <a:endParaRPr/>
          </a:p>
        </p:txBody>
      </p:sp>
      <p:sp>
        <p:nvSpPr>
          <p:cNvPr id="150" name="CustomShape 2"/>
          <p:cNvSpPr/>
          <p:nvPr/>
        </p:nvSpPr>
        <p:spPr>
          <a:xfrm>
            <a:off x="228600" y="6519600"/>
            <a:ext cx="6627240" cy="331920"/>
          </a:xfrm>
          <a:prstGeom prst="rect">
            <a:avLst/>
          </a:prstGeom>
          <a:noFill/>
          <a:ln>
            <a:noFill/>
          </a:ln>
        </p:spPr>
      </p:sp>
      <p:pic>
        <p:nvPicPr>
          <p:cNvPr id="151" name="" descr=""/>
          <p:cNvPicPr/>
          <p:nvPr/>
        </p:nvPicPr>
        <p:blipFill>
          <a:blip r:embed="rId1"/>
          <a:stretch>
            <a:fillRect/>
          </a:stretch>
        </p:blipFill>
        <p:spPr>
          <a:xfrm>
            <a:off x="1053720" y="1224000"/>
            <a:ext cx="6361920" cy="547632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CustomShape 1"/>
          <p:cNvSpPr/>
          <p:nvPr/>
        </p:nvSpPr>
        <p:spPr>
          <a:xfrm>
            <a:off x="380880" y="380880"/>
            <a:ext cx="8257320" cy="1057320"/>
          </a:xfrm>
          <a:prstGeom prst="rect">
            <a:avLst/>
          </a:prstGeom>
          <a:noFill/>
          <a:ln>
            <a:noFill/>
          </a:ln>
        </p:spPr>
        <p:txBody>
          <a:bodyPr lIns="0" rIns="0" tIns="45000" bIns="0" anchor="b"/>
          <a:p>
            <a:pPr>
              <a:lnSpc>
                <a:spcPct val="100000"/>
              </a:lnSpc>
            </a:pPr>
            <a:r>
              <a:rPr lang="en-IN" sz="5000">
                <a:solidFill>
                  <a:srgbClr val="04617b"/>
                </a:solidFill>
                <a:latin typeface="Calibri"/>
              </a:rPr>
              <a:t>Dangerous Permission Access</a:t>
            </a:r>
            <a:endParaRPr/>
          </a:p>
        </p:txBody>
      </p:sp>
      <p:sp>
        <p:nvSpPr>
          <p:cNvPr id="153" name="CustomShape 2"/>
          <p:cNvSpPr/>
          <p:nvPr/>
        </p:nvSpPr>
        <p:spPr>
          <a:xfrm>
            <a:off x="228600" y="6519600"/>
            <a:ext cx="6627240" cy="331920"/>
          </a:xfrm>
          <a:prstGeom prst="rect">
            <a:avLst/>
          </a:prstGeom>
          <a:noFill/>
          <a:ln>
            <a:noFill/>
          </a:ln>
        </p:spPr>
      </p:sp>
      <p:pic>
        <p:nvPicPr>
          <p:cNvPr id="154" name="" descr=""/>
          <p:cNvPicPr/>
          <p:nvPr/>
        </p:nvPicPr>
        <p:blipFill>
          <a:blip r:embed="rId1"/>
          <a:stretch>
            <a:fillRect/>
          </a:stretch>
        </p:blipFill>
        <p:spPr>
          <a:xfrm>
            <a:off x="2736000" y="1764000"/>
            <a:ext cx="3240000" cy="469584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CustomShape 1"/>
          <p:cNvSpPr/>
          <p:nvPr/>
        </p:nvSpPr>
        <p:spPr>
          <a:xfrm>
            <a:off x="380880" y="380880"/>
            <a:ext cx="8257320" cy="1057320"/>
          </a:xfrm>
          <a:prstGeom prst="rect">
            <a:avLst/>
          </a:prstGeom>
          <a:noFill/>
          <a:ln>
            <a:noFill/>
          </a:ln>
        </p:spPr>
        <p:txBody>
          <a:bodyPr lIns="0" rIns="0" tIns="45000" bIns="0" anchor="b"/>
          <a:p>
            <a:pPr>
              <a:lnSpc>
                <a:spcPct val="100000"/>
              </a:lnSpc>
            </a:pPr>
            <a:r>
              <a:rPr lang="en-IN" sz="5000">
                <a:solidFill>
                  <a:srgbClr val="04617b"/>
                </a:solidFill>
                <a:latin typeface="Calibri"/>
              </a:rPr>
              <a:t>Dangerous Permission Access</a:t>
            </a:r>
            <a:endParaRPr/>
          </a:p>
        </p:txBody>
      </p:sp>
      <p:sp>
        <p:nvSpPr>
          <p:cNvPr id="156" name="CustomShape 2"/>
          <p:cNvSpPr/>
          <p:nvPr/>
        </p:nvSpPr>
        <p:spPr>
          <a:xfrm>
            <a:off x="228600" y="6519600"/>
            <a:ext cx="6627240" cy="574560"/>
          </a:xfrm>
          <a:prstGeom prst="rect">
            <a:avLst/>
          </a:prstGeom>
          <a:noFill/>
          <a:ln>
            <a:noFill/>
          </a:ln>
        </p:spPr>
      </p:sp>
      <p:pic>
        <p:nvPicPr>
          <p:cNvPr id="157" name="" descr=""/>
          <p:cNvPicPr/>
          <p:nvPr/>
        </p:nvPicPr>
        <p:blipFill>
          <a:blip r:embed="rId1"/>
          <a:stretch>
            <a:fillRect/>
          </a:stretch>
        </p:blipFill>
        <p:spPr>
          <a:xfrm>
            <a:off x="2736000" y="1725120"/>
            <a:ext cx="3310200" cy="453888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380880" y="544320"/>
            <a:ext cx="8227440" cy="893880"/>
          </a:xfrm>
          <a:prstGeom prst="rect">
            <a:avLst/>
          </a:prstGeom>
          <a:noFill/>
          <a:ln>
            <a:noFill/>
          </a:ln>
        </p:spPr>
        <p:txBody>
          <a:bodyPr lIns="0" rIns="0" tIns="45000" bIns="0" anchor="b"/>
          <a:p>
            <a:endParaRPr/>
          </a:p>
          <a:p>
            <a:endParaRPr/>
          </a:p>
          <a:p>
            <a:pPr>
              <a:lnSpc>
                <a:spcPct val="100000"/>
              </a:lnSpc>
            </a:pPr>
            <a:r>
              <a:rPr lang="en-IN" sz="5000">
                <a:solidFill>
                  <a:srgbClr val="04617b"/>
                </a:solidFill>
                <a:latin typeface="Calibri"/>
              </a:rPr>
              <a:t>Special Permission Access</a:t>
            </a:r>
            <a:endParaRPr/>
          </a:p>
        </p:txBody>
      </p:sp>
      <p:sp>
        <p:nvSpPr>
          <p:cNvPr id="159" name="CustomShape 2"/>
          <p:cNvSpPr/>
          <p:nvPr/>
        </p:nvSpPr>
        <p:spPr>
          <a:xfrm>
            <a:off x="144000" y="6551640"/>
            <a:ext cx="6627240" cy="574560"/>
          </a:xfrm>
          <a:prstGeom prst="rect">
            <a:avLst/>
          </a:prstGeom>
          <a:noFill/>
          <a:ln>
            <a:noFill/>
          </a:ln>
        </p:spPr>
      </p:sp>
      <p:pic>
        <p:nvPicPr>
          <p:cNvPr id="160" name="" descr=""/>
          <p:cNvPicPr/>
          <p:nvPr/>
        </p:nvPicPr>
        <p:blipFill>
          <a:blip r:embed="rId1"/>
          <a:stretch>
            <a:fillRect/>
          </a:stretch>
        </p:blipFill>
        <p:spPr>
          <a:xfrm>
            <a:off x="2736000" y="1512000"/>
            <a:ext cx="3454200" cy="489420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533520" y="1371600"/>
            <a:ext cx="7849440" cy="1826640"/>
          </a:xfrm>
          <a:prstGeom prst="rect">
            <a:avLst/>
          </a:prstGeom>
          <a:noFill/>
          <a:ln>
            <a:noFill/>
          </a:ln>
        </p:spPr>
        <p:txBody>
          <a:bodyPr lIns="0" rIns="18360" tIns="0" bIns="0" anchor="b"/>
          <a:p>
            <a:pPr algn="r">
              <a:lnSpc>
                <a:spcPct val="100000"/>
              </a:lnSpc>
            </a:pPr>
            <a:r>
              <a:rPr b="1" lang="en-IN" sz="5600">
                <a:solidFill>
                  <a:srgbClr val="50e0ea"/>
                </a:solidFill>
                <a:latin typeface="Calibri"/>
              </a:rPr>
              <a:t>Thank You!</a:t>
            </a:r>
            <a:endParaRPr/>
          </a:p>
        </p:txBody>
      </p:sp>
      <p:sp>
        <p:nvSpPr>
          <p:cNvPr id="162" name="CustomShape 2"/>
          <p:cNvSpPr/>
          <p:nvPr/>
        </p:nvSpPr>
        <p:spPr>
          <a:xfrm>
            <a:off x="533520" y="3228480"/>
            <a:ext cx="7852680" cy="1750320"/>
          </a:xfrm>
          <a:prstGeom prst="rect">
            <a:avLst/>
          </a:prstGeom>
          <a:noFill/>
          <a:ln>
            <a:noFill/>
          </a:ln>
        </p:spPr>
        <p:txBody>
          <a:bodyPr lIns="0" rIns="18360" tIns="45000" bIns="45000"/>
          <a:p>
            <a:pPr algn="r">
              <a:lnSpc>
                <a:spcPct val="100000"/>
              </a:lnSpc>
            </a:pPr>
            <a:r>
              <a:rPr lang="en-IN" sz="2600">
                <a:solidFill>
                  <a:srgbClr val="ffffff"/>
                </a:solidFill>
                <a:latin typeface="Constantia"/>
              </a:rPr>
              <a:t>Sunil Kumar Sahoo</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457200" y="236160"/>
            <a:ext cx="8227440" cy="1140840"/>
          </a:xfrm>
          <a:prstGeom prst="rect">
            <a:avLst/>
          </a:prstGeom>
          <a:noFill/>
          <a:ln>
            <a:noFill/>
          </a:ln>
        </p:spPr>
      </p:sp>
      <p:sp>
        <p:nvSpPr>
          <p:cNvPr id="116" name="CustomShape 2"/>
          <p:cNvSpPr/>
          <p:nvPr/>
        </p:nvSpPr>
        <p:spPr>
          <a:xfrm>
            <a:off x="1008000" y="1935360"/>
            <a:ext cx="7990920" cy="4386960"/>
          </a:xfrm>
          <a:prstGeom prst="rect">
            <a:avLst/>
          </a:prstGeom>
          <a:noFill/>
          <a:ln>
            <a:noFill/>
          </a:ln>
        </p:spPr>
        <p:txBody>
          <a:bodyPr lIns="90000" rIns="90000" tIns="45000" bIns="45000"/>
          <a:p>
            <a:pPr>
              <a:lnSpc>
                <a:spcPct val="100000"/>
              </a:lnSpc>
              <a:buSzPct val="95000"/>
              <a:buFont typeface="Wingdings 2" charset="2"/>
              <a:buChar char=""/>
            </a:pPr>
            <a:r>
              <a:rPr lang="en-IN" sz="1600">
                <a:solidFill>
                  <a:srgbClr val="000000"/>
                </a:solidFill>
                <a:latin typeface="Constantia"/>
              </a:rPr>
              <a:t>Normal Permission : </a:t>
            </a:r>
            <a:endParaRPr/>
          </a:p>
          <a:p>
            <a:pPr>
              <a:lnSpc>
                <a:spcPct val="100000"/>
              </a:lnSpc>
            </a:pPr>
            <a:r>
              <a:rPr lang="en-IN" sz="1600">
                <a:solidFill>
                  <a:srgbClr val="000000"/>
                </a:solidFill>
                <a:latin typeface="Constantia"/>
              </a:rPr>
              <a:t>which is little risk to the user's privacy or the operation of other apps</a:t>
            </a:r>
            <a:endParaRPr/>
          </a:p>
          <a:p>
            <a:pPr>
              <a:lnSpc>
                <a:spcPct val="100000"/>
              </a:lnSpc>
            </a:pPr>
            <a:r>
              <a:rPr lang="en-IN" sz="1600">
                <a:solidFill>
                  <a:srgbClr val="000000"/>
                </a:solidFill>
                <a:latin typeface="Constantia"/>
              </a:rPr>
              <a:t>	</a:t>
            </a:r>
            <a:r>
              <a:rPr lang="en-IN" sz="1600">
                <a:solidFill>
                  <a:srgbClr val="000000"/>
                </a:solidFill>
                <a:latin typeface="Courier New"/>
              </a:rPr>
              <a:t>android.permission.BOOT_COMPLETED</a:t>
            </a:r>
            <a:endParaRPr/>
          </a:p>
          <a:p>
            <a:pPr>
              <a:lnSpc>
                <a:spcPct val="100000"/>
              </a:lnSpc>
            </a:pPr>
            <a:r>
              <a:rPr lang="en-IN" sz="1600">
                <a:solidFill>
                  <a:srgbClr val="000000"/>
                </a:solidFill>
                <a:latin typeface="Courier New"/>
              </a:rPr>
              <a:t>	</a:t>
            </a:r>
            <a:r>
              <a:rPr lang="en-IN" sz="1600">
                <a:solidFill>
                  <a:srgbClr val="000000"/>
                </a:solidFill>
                <a:latin typeface="Courier New"/>
              </a:rPr>
              <a:t>com.android.alarm.permission.SET_ALARM</a:t>
            </a:r>
            <a:endParaRPr/>
          </a:p>
          <a:p>
            <a:pPr>
              <a:lnSpc>
                <a:spcPct val="100000"/>
              </a:lnSpc>
              <a:buSzPct val="95000"/>
              <a:buFont typeface="Wingdings 2" charset="2"/>
              <a:buChar char=""/>
            </a:pPr>
            <a:r>
              <a:rPr lang="en-IN" sz="1600">
                <a:solidFill>
                  <a:srgbClr val="000000"/>
                </a:solidFill>
                <a:latin typeface="Constantia"/>
              </a:rPr>
              <a:t>Signature</a:t>
            </a:r>
            <a:endParaRPr/>
          </a:p>
          <a:p>
            <a:pPr>
              <a:lnSpc>
                <a:spcPct val="100000"/>
              </a:lnSpc>
            </a:pPr>
            <a:r>
              <a:rPr lang="en-IN" sz="1600">
                <a:solidFill>
                  <a:srgbClr val="000000"/>
                </a:solidFill>
                <a:latin typeface="Constantia"/>
              </a:rPr>
              <a:t>	</a:t>
            </a:r>
            <a:r>
              <a:rPr lang="en-IN" sz="1600">
                <a:solidFill>
                  <a:srgbClr val="000000"/>
                </a:solidFill>
                <a:latin typeface="Courier New"/>
              </a:rPr>
              <a:t>android.permission.FORCE_STOP_PACKAGES</a:t>
            </a:r>
            <a:endParaRPr/>
          </a:p>
          <a:p>
            <a:pPr>
              <a:lnSpc>
                <a:spcPct val="100000"/>
              </a:lnSpc>
            </a:pPr>
            <a:r>
              <a:rPr lang="en-IN" sz="1600">
                <a:solidFill>
                  <a:srgbClr val="000000"/>
                </a:solidFill>
                <a:latin typeface="Courier New"/>
              </a:rPr>
              <a:t>	</a:t>
            </a:r>
            <a:r>
              <a:rPr lang="en-IN" sz="1600">
                <a:solidFill>
                  <a:srgbClr val="000000"/>
                </a:solidFill>
                <a:latin typeface="Courier New"/>
              </a:rPr>
              <a:t>android.permission.INJECT_EVENTS</a:t>
            </a:r>
            <a:endParaRPr/>
          </a:p>
          <a:p>
            <a:pPr>
              <a:lnSpc>
                <a:spcPct val="100000"/>
              </a:lnSpc>
              <a:buSzPct val="95000"/>
              <a:buFont typeface="Wingdings 2" charset="2"/>
              <a:buChar char=""/>
            </a:pPr>
            <a:r>
              <a:rPr lang="en-IN" sz="1600">
                <a:solidFill>
                  <a:srgbClr val="000000"/>
                </a:solidFill>
                <a:latin typeface="Constantia"/>
              </a:rPr>
              <a:t>Dangerous Permission</a:t>
            </a:r>
            <a:endParaRPr/>
          </a:p>
          <a:p>
            <a:pPr>
              <a:lnSpc>
                <a:spcPct val="100000"/>
              </a:lnSpc>
            </a:pPr>
            <a:r>
              <a:rPr lang="en-IN" sz="1600">
                <a:solidFill>
                  <a:srgbClr val="000000"/>
                </a:solidFill>
                <a:latin typeface="Constantia"/>
              </a:rPr>
              <a:t>which involves the user's private information, or could potentially affect the user's stored data or the operation of other apps.</a:t>
            </a:r>
            <a:endParaRPr/>
          </a:p>
          <a:p>
            <a:pPr>
              <a:lnSpc>
                <a:spcPct val="100000"/>
              </a:lnSpc>
            </a:pPr>
            <a:r>
              <a:rPr lang="en-IN" sz="1600">
                <a:solidFill>
                  <a:srgbClr val="000000"/>
                </a:solidFill>
                <a:latin typeface="Constantia"/>
              </a:rPr>
              <a:t>	</a:t>
            </a:r>
            <a:r>
              <a:rPr lang="en-IN" sz="1600">
                <a:solidFill>
                  <a:srgbClr val="000000"/>
                </a:solidFill>
                <a:latin typeface="Courier New"/>
              </a:rPr>
              <a:t>android.permission.SEND_SMS</a:t>
            </a:r>
            <a:endParaRPr/>
          </a:p>
          <a:p>
            <a:pPr>
              <a:lnSpc>
                <a:spcPct val="100000"/>
              </a:lnSpc>
            </a:pPr>
            <a:r>
              <a:rPr lang="en-IN" sz="1600">
                <a:solidFill>
                  <a:srgbClr val="000000"/>
                </a:solidFill>
                <a:latin typeface="Courier New"/>
              </a:rPr>
              <a:t>	</a:t>
            </a:r>
            <a:r>
              <a:rPr lang="en-IN" sz="1600">
                <a:solidFill>
                  <a:srgbClr val="000000"/>
                </a:solidFill>
                <a:latin typeface="Courier New"/>
              </a:rPr>
              <a:t>android.permission.CALL_PHONE</a:t>
            </a:r>
            <a:endParaRPr/>
          </a:p>
          <a:p>
            <a:pPr>
              <a:lnSpc>
                <a:spcPct val="100000"/>
              </a:lnSpc>
              <a:buSzPct val="95000"/>
              <a:buFont typeface="Wingdings 2" charset="2"/>
              <a:buChar char=""/>
            </a:pPr>
            <a:r>
              <a:rPr lang="en-IN" sz="1600">
                <a:solidFill>
                  <a:srgbClr val="000000"/>
                </a:solidFill>
                <a:latin typeface="Constantia"/>
              </a:rPr>
              <a:t>Special Permission</a:t>
            </a:r>
            <a:endParaRPr/>
          </a:p>
          <a:p>
            <a:pPr>
              <a:lnSpc>
                <a:spcPct val="100000"/>
              </a:lnSpc>
            </a:pPr>
            <a:r>
              <a:rPr lang="en-IN" sz="1600">
                <a:solidFill>
                  <a:srgbClr val="000000"/>
                </a:solidFill>
                <a:latin typeface="Courier New"/>
              </a:rPr>
              <a:t>   </a:t>
            </a:r>
            <a:r>
              <a:rPr lang="en-IN" sz="1600">
                <a:solidFill>
                  <a:srgbClr val="000000"/>
                </a:solidFill>
                <a:latin typeface="Courier New"/>
              </a:rPr>
              <a:t>android.permission.SYSTEM_ALERT_WINDOW</a:t>
            </a:r>
            <a:endParaRPr/>
          </a:p>
          <a:p>
            <a:pPr>
              <a:lnSpc>
                <a:spcPct val="100000"/>
              </a:lnSpc>
            </a:pPr>
            <a:r>
              <a:rPr lang="en-IN" sz="1600">
                <a:solidFill>
                  <a:srgbClr val="000000"/>
                </a:solidFill>
                <a:latin typeface="Courier New"/>
              </a:rPr>
              <a:t>   </a:t>
            </a:r>
            <a:r>
              <a:rPr lang="en-IN" sz="1600">
                <a:solidFill>
                  <a:srgbClr val="000000"/>
                </a:solidFill>
                <a:latin typeface="Courier New"/>
              </a:rPr>
              <a:t>android.permission.WRITE_SETTINGS</a:t>
            </a:r>
            <a:endParaRPr/>
          </a:p>
          <a:p>
            <a:pPr>
              <a:lnSpc>
                <a:spcPct val="100000"/>
              </a:lnSpc>
            </a:pPr>
            <a:endParaRPr/>
          </a:p>
          <a:p>
            <a:pPr>
              <a:lnSpc>
                <a:spcPct val="100000"/>
              </a:lnSpc>
              <a:buSzPct val="45000"/>
              <a:buFont typeface="StarSymbol"/>
              <a:buChar char="l"/>
            </a:pPr>
            <a:r>
              <a:rPr lang="en-IN" sz="1600">
                <a:solidFill>
                  <a:srgbClr val="000000"/>
                </a:solidFill>
                <a:latin typeface="Courier New"/>
              </a:rPr>
              <a:t>Runtime permission is applicable for Dangerous and Special Permission</a:t>
            </a:r>
            <a:endParaRPr/>
          </a:p>
          <a:p>
            <a:pPr>
              <a:lnSpc>
                <a:spcPct val="100000"/>
              </a:lnSpc>
            </a:pPr>
            <a:r>
              <a:rPr lang="en-IN" sz="1600">
                <a:solidFill>
                  <a:srgbClr val="000000"/>
                </a:solidFill>
                <a:latin typeface="Constantia"/>
              </a:rPr>
              <a:t>	</a:t>
            </a: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117" name="CustomShape 3"/>
          <p:cNvSpPr/>
          <p:nvPr/>
        </p:nvSpPr>
        <p:spPr>
          <a:xfrm>
            <a:off x="523440" y="318960"/>
            <a:ext cx="7755840" cy="832320"/>
          </a:xfrm>
          <a:prstGeom prst="rect">
            <a:avLst/>
          </a:prstGeom>
          <a:noFill/>
          <a:ln>
            <a:noFill/>
          </a:ln>
        </p:spPr>
        <p:txBody>
          <a:bodyPr lIns="90000" rIns="90000" tIns="45000" bIns="45000"/>
          <a:p>
            <a:pPr>
              <a:lnSpc>
                <a:spcPct val="100000"/>
              </a:lnSpc>
            </a:pPr>
            <a:r>
              <a:rPr lang="en-IN" sz="5000">
                <a:solidFill>
                  <a:srgbClr val="04617b"/>
                </a:solidFill>
                <a:latin typeface="Calibri"/>
              </a:rPr>
              <a:t>Types Of Permissions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504000" y="216000"/>
            <a:ext cx="7343280" cy="1275480"/>
          </a:xfrm>
          <a:prstGeom prst="rect">
            <a:avLst/>
          </a:prstGeom>
          <a:noFill/>
          <a:ln>
            <a:noFill/>
          </a:ln>
        </p:spPr>
        <p:txBody>
          <a:bodyPr lIns="90000" rIns="90000" tIns="45000" bIns="45000"/>
          <a:p>
            <a:pPr>
              <a:lnSpc>
                <a:spcPct val="100000"/>
              </a:lnSpc>
            </a:pPr>
            <a:r>
              <a:rPr lang="en-IN" sz="4000">
                <a:solidFill>
                  <a:srgbClr val="04617b"/>
                </a:solidFill>
                <a:latin typeface="Calibri"/>
              </a:rPr>
              <a:t>How to manage Permission?</a:t>
            </a:r>
            <a:endParaRPr/>
          </a:p>
        </p:txBody>
      </p:sp>
      <p:sp>
        <p:nvSpPr>
          <p:cNvPr id="119" name="CustomShape 2"/>
          <p:cNvSpPr/>
          <p:nvPr/>
        </p:nvSpPr>
        <p:spPr>
          <a:xfrm>
            <a:off x="648000" y="1584000"/>
            <a:ext cx="7847280" cy="790920"/>
          </a:xfrm>
          <a:prstGeom prst="rect">
            <a:avLst/>
          </a:prstGeom>
          <a:noFill/>
          <a:ln>
            <a:noFill/>
          </a:ln>
        </p:spPr>
        <p:txBody>
          <a:bodyPr lIns="90000" rIns="90000" tIns="45000" bIns="45000"/>
          <a:p>
            <a:pPr>
              <a:lnSpc>
                <a:spcPct val="100000"/>
              </a:lnSpc>
            </a:pPr>
            <a:r>
              <a:rPr lang="en-IN" sz="1200">
                <a:solidFill>
                  <a:srgbClr val="000000"/>
                </a:solidFill>
                <a:latin typeface="Courier New"/>
              </a:rPr>
              <a:t>There are two ways to manage permissions for an app</a:t>
            </a:r>
            <a:endParaRPr/>
          </a:p>
          <a:p>
            <a:pPr>
              <a:lnSpc>
                <a:spcPct val="100000"/>
              </a:lnSpc>
              <a:buFont typeface="Liberation Serif"/>
              <a:buAutoNum type="arabicParenR"/>
            </a:pPr>
            <a:r>
              <a:rPr b="1" lang="en-IN" sz="1200">
                <a:solidFill>
                  <a:srgbClr val="000000"/>
                </a:solidFill>
                <a:latin typeface="Courier New"/>
              </a:rPr>
              <a:t>Via Settings Screen</a:t>
            </a:r>
            <a:endParaRPr/>
          </a:p>
          <a:p>
            <a:pPr>
              <a:lnSpc>
                <a:spcPct val="100000"/>
              </a:lnSpc>
              <a:buFont typeface="Liberation Serif"/>
              <a:buAutoNum type="arabicParenR"/>
            </a:pPr>
            <a:r>
              <a:rPr lang="en-IN" sz="1200">
                <a:solidFill>
                  <a:srgbClr val="000000"/>
                </a:solidFill>
                <a:latin typeface="Courier New"/>
              </a:rPr>
              <a:t>Settings -&gt; Apps -&gt; Select an App -&gt; Permissions</a:t>
            </a:r>
            <a:endParaRPr/>
          </a:p>
          <a:p>
            <a:pPr>
              <a:lnSpc>
                <a:spcPct val="100000"/>
              </a:lnSpc>
            </a:pPr>
            <a:endParaRPr/>
          </a:p>
        </p:txBody>
      </p:sp>
      <p:pic>
        <p:nvPicPr>
          <p:cNvPr id="120" name="" descr=""/>
          <p:cNvPicPr/>
          <p:nvPr/>
        </p:nvPicPr>
        <p:blipFill>
          <a:blip r:embed="rId1"/>
          <a:stretch>
            <a:fillRect/>
          </a:stretch>
        </p:blipFill>
        <p:spPr>
          <a:xfrm>
            <a:off x="2592000" y="2448000"/>
            <a:ext cx="3210840" cy="41760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504000" y="216000"/>
            <a:ext cx="7343280" cy="1275480"/>
          </a:xfrm>
          <a:prstGeom prst="rect">
            <a:avLst/>
          </a:prstGeom>
          <a:noFill/>
          <a:ln>
            <a:noFill/>
          </a:ln>
        </p:spPr>
        <p:txBody>
          <a:bodyPr lIns="90000" rIns="90000" tIns="45000" bIns="45000"/>
          <a:p>
            <a:pPr>
              <a:lnSpc>
                <a:spcPct val="100000"/>
              </a:lnSpc>
            </a:pPr>
            <a:r>
              <a:rPr lang="en-IN" sz="4000">
                <a:solidFill>
                  <a:srgbClr val="04617b"/>
                </a:solidFill>
                <a:latin typeface="Calibri"/>
              </a:rPr>
              <a:t>How to manage Permissions Contd..</a:t>
            </a:r>
            <a:endParaRPr/>
          </a:p>
        </p:txBody>
      </p:sp>
      <p:sp>
        <p:nvSpPr>
          <p:cNvPr id="122" name="CustomShape 2"/>
          <p:cNvSpPr/>
          <p:nvPr/>
        </p:nvSpPr>
        <p:spPr>
          <a:xfrm>
            <a:off x="648000" y="1584000"/>
            <a:ext cx="7847280" cy="790920"/>
          </a:xfrm>
          <a:prstGeom prst="rect">
            <a:avLst/>
          </a:prstGeom>
          <a:noFill/>
          <a:ln>
            <a:noFill/>
          </a:ln>
        </p:spPr>
        <p:txBody>
          <a:bodyPr lIns="90000" rIns="90000" tIns="45000" bIns="45000"/>
          <a:p>
            <a:pPr>
              <a:lnSpc>
                <a:spcPct val="100000"/>
              </a:lnSpc>
            </a:pPr>
            <a:r>
              <a:rPr b="1" lang="en-IN" sz="1200">
                <a:solidFill>
                  <a:srgbClr val="000000"/>
                </a:solidFill>
                <a:latin typeface="Courier New"/>
              </a:rPr>
              <a:t>2) Via Application (Runtime)</a:t>
            </a:r>
            <a:endParaRPr/>
          </a:p>
          <a:p>
            <a:pPr>
              <a:lnSpc>
                <a:spcPct val="100000"/>
              </a:lnSpc>
              <a:buFont typeface="Liberation Serif"/>
              <a:buAutoNum type="arabicParenR"/>
            </a:pPr>
            <a:r>
              <a:rPr lang="en-IN" sz="1200">
                <a:solidFill>
                  <a:srgbClr val="000000"/>
                </a:solidFill>
                <a:latin typeface="Courier New"/>
              </a:rPr>
              <a:t>Application needs to implement requestPermissions to display manage permission dialog to user</a:t>
            </a:r>
            <a:endParaRPr/>
          </a:p>
          <a:p>
            <a:pPr>
              <a:lnSpc>
                <a:spcPct val="100000"/>
              </a:lnSpc>
            </a:pPr>
            <a:endParaRPr/>
          </a:p>
        </p:txBody>
      </p:sp>
      <p:pic>
        <p:nvPicPr>
          <p:cNvPr id="123" name="" descr=""/>
          <p:cNvPicPr/>
          <p:nvPr/>
        </p:nvPicPr>
        <p:blipFill>
          <a:blip r:embed="rId1"/>
          <a:stretch>
            <a:fillRect/>
          </a:stretch>
        </p:blipFill>
        <p:spPr>
          <a:xfrm>
            <a:off x="2752200" y="2304000"/>
            <a:ext cx="2791800" cy="42472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432000" y="318960"/>
            <a:ext cx="7755840" cy="832320"/>
          </a:xfrm>
          <a:prstGeom prst="rect">
            <a:avLst/>
          </a:prstGeom>
          <a:noFill/>
          <a:ln>
            <a:noFill/>
          </a:ln>
        </p:spPr>
        <p:txBody>
          <a:bodyPr lIns="90000" rIns="90000" tIns="45000" bIns="45000"/>
          <a:p>
            <a:pPr>
              <a:lnSpc>
                <a:spcPct val="100000"/>
              </a:lnSpc>
            </a:pPr>
            <a:r>
              <a:rPr lang="en-IN" sz="4000">
                <a:solidFill>
                  <a:srgbClr val="04617b"/>
                </a:solidFill>
                <a:latin typeface="Calibri"/>
              </a:rPr>
              <a:t>Flowchart to use Permissions</a:t>
            </a:r>
            <a:endParaRPr/>
          </a:p>
        </p:txBody>
      </p:sp>
      <p:pic>
        <p:nvPicPr>
          <p:cNvPr id="125" name="" descr=""/>
          <p:cNvPicPr/>
          <p:nvPr/>
        </p:nvPicPr>
        <p:blipFill>
          <a:blip r:embed="rId1"/>
          <a:stretch>
            <a:fillRect/>
          </a:stretch>
        </p:blipFill>
        <p:spPr>
          <a:xfrm>
            <a:off x="1562760" y="1554480"/>
            <a:ext cx="6095520" cy="52383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510120" y="144000"/>
            <a:ext cx="7553160" cy="1275480"/>
          </a:xfrm>
          <a:prstGeom prst="rect">
            <a:avLst/>
          </a:prstGeom>
          <a:noFill/>
          <a:ln>
            <a:noFill/>
          </a:ln>
        </p:spPr>
        <p:txBody>
          <a:bodyPr lIns="90000" rIns="90000" tIns="45000" bIns="45000"/>
          <a:p>
            <a:pPr>
              <a:lnSpc>
                <a:spcPct val="100000"/>
              </a:lnSpc>
            </a:pPr>
            <a:r>
              <a:rPr lang="en-IN" sz="4000">
                <a:solidFill>
                  <a:srgbClr val="04617b"/>
                </a:solidFill>
                <a:latin typeface="Calibri"/>
              </a:rPr>
              <a:t>Flowchart to use Permissions Contd..</a:t>
            </a:r>
            <a:endParaRPr/>
          </a:p>
        </p:txBody>
      </p:sp>
      <p:pic>
        <p:nvPicPr>
          <p:cNvPr id="127" name="" descr=""/>
          <p:cNvPicPr/>
          <p:nvPr/>
        </p:nvPicPr>
        <p:blipFill>
          <a:blip r:embed="rId1"/>
          <a:stretch>
            <a:fillRect/>
          </a:stretch>
        </p:blipFill>
        <p:spPr>
          <a:xfrm>
            <a:off x="1963800" y="1639080"/>
            <a:ext cx="5238360" cy="42858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457200" y="704160"/>
            <a:ext cx="8227440" cy="1140840"/>
          </a:xfrm>
          <a:prstGeom prst="rect">
            <a:avLst/>
          </a:prstGeom>
          <a:noFill/>
          <a:ln>
            <a:noFill/>
          </a:ln>
        </p:spPr>
      </p:sp>
      <p:sp>
        <p:nvSpPr>
          <p:cNvPr id="129" name="CustomShape 2"/>
          <p:cNvSpPr/>
          <p:nvPr/>
        </p:nvSpPr>
        <p:spPr>
          <a:xfrm>
            <a:off x="432000" y="1819800"/>
            <a:ext cx="8227440" cy="4874760"/>
          </a:xfrm>
          <a:prstGeom prst="rect">
            <a:avLst/>
          </a:prstGeom>
          <a:noFill/>
          <a:ln>
            <a:noFill/>
          </a:ln>
        </p:spPr>
        <p:txBody>
          <a:bodyPr lIns="90000" rIns="90000" tIns="45000" bIns="45000"/>
          <a:p>
            <a:pPr>
              <a:lnSpc>
                <a:spcPct val="170000"/>
              </a:lnSpc>
              <a:buFont typeface="Liberation Serif"/>
              <a:buAutoNum type="arabicParenR"/>
            </a:pPr>
            <a:r>
              <a:rPr lang="en-IN" sz="1600">
                <a:solidFill>
                  <a:srgbClr val="000000"/>
                </a:solidFill>
                <a:latin typeface="Constantia"/>
              </a:rPr>
              <a:t> </a:t>
            </a:r>
            <a:r>
              <a:rPr b="1" lang="en-IN" sz="1600">
                <a:solidFill>
                  <a:srgbClr val="000000"/>
                </a:solidFill>
                <a:latin typeface="Constantia"/>
              </a:rPr>
              <a:t>List Permissions in AndroidManifest.xml </a:t>
            </a:r>
            <a:endParaRPr/>
          </a:p>
          <a:p>
            <a:pPr>
              <a:lnSpc>
                <a:spcPct val="170000"/>
              </a:lnSpc>
            </a:pPr>
            <a:r>
              <a:rPr lang="en-IN" sz="1600">
                <a:solidFill>
                  <a:srgbClr val="000000"/>
                </a:solidFill>
                <a:latin typeface="Constantia"/>
              </a:rPr>
              <a:t>(Same as older devices)</a:t>
            </a:r>
            <a:endParaRPr/>
          </a:p>
          <a:p>
            <a:pPr>
              <a:lnSpc>
                <a:spcPct val="170000"/>
              </a:lnSpc>
            </a:pPr>
            <a:r>
              <a:rPr lang="en-IN" sz="1600">
                <a:solidFill>
                  <a:srgbClr val="000000"/>
                </a:solidFill>
                <a:latin typeface="Courier New"/>
              </a:rPr>
              <a:t>&lt;uses-permission android:name="android.permission.SYSTEM_ALERT_WINDOW" /&gt;</a:t>
            </a:r>
            <a:endParaRPr/>
          </a:p>
          <a:p>
            <a:pPr>
              <a:lnSpc>
                <a:spcPct val="170000"/>
              </a:lnSpc>
            </a:pPr>
            <a:r>
              <a:rPr lang="en-IN" sz="1600">
                <a:solidFill>
                  <a:srgbClr val="000000"/>
                </a:solidFill>
                <a:latin typeface="Courier New"/>
              </a:rPr>
              <a:t>&lt;uses-permission android:name="android.permission.READ_SMS" /&gt;</a:t>
            </a:r>
            <a:endParaRPr/>
          </a:p>
          <a:p>
            <a:pPr>
              <a:lnSpc>
                <a:spcPct val="170000"/>
              </a:lnSpc>
            </a:pPr>
            <a:r>
              <a:rPr lang="en-IN" sz="1600">
                <a:solidFill>
                  <a:srgbClr val="000000"/>
                </a:solidFill>
                <a:latin typeface="Courier New"/>
              </a:rPr>
              <a:t>&lt;uses-permission android:name="Manifest.permission.RECEIVE_SMS”/&gt;</a:t>
            </a:r>
            <a:endParaRPr/>
          </a:p>
          <a:p>
            <a:pPr>
              <a:lnSpc>
                <a:spcPct val="170000"/>
              </a:lnSpc>
            </a:pPr>
            <a:r>
              <a:rPr lang="en-IN" sz="1600">
                <a:solidFill>
                  <a:srgbClr val="000000"/>
                </a:solidFill>
                <a:latin typeface="Courier New"/>
              </a:rPr>
              <a:t>&lt;uses-permission android:name="android.permission.RECEIVE_BOOT_COMPLETED" /&gt;</a:t>
            </a:r>
            <a:endParaRPr/>
          </a:p>
          <a:p>
            <a:pPr>
              <a:lnSpc>
                <a:spcPct val="170000"/>
              </a:lnSpc>
            </a:pPr>
            <a:endParaRPr/>
          </a:p>
          <a:p>
            <a:pPr>
              <a:lnSpc>
                <a:spcPct val="170000"/>
              </a:lnSpc>
            </a:pPr>
            <a:endParaRPr/>
          </a:p>
          <a:p>
            <a:pPr>
              <a:lnSpc>
                <a:spcPct val="170000"/>
              </a:lnSpc>
            </a:pPr>
            <a:endParaRPr/>
          </a:p>
          <a:p>
            <a:pPr>
              <a:lnSpc>
                <a:spcPct val="170000"/>
              </a:lnSpc>
            </a:pPr>
            <a:endParaRPr/>
          </a:p>
        </p:txBody>
      </p:sp>
      <p:sp>
        <p:nvSpPr>
          <p:cNvPr id="130" name="CustomShape 3"/>
          <p:cNvSpPr/>
          <p:nvPr/>
        </p:nvSpPr>
        <p:spPr>
          <a:xfrm>
            <a:off x="288000" y="216000"/>
            <a:ext cx="8423280" cy="1275840"/>
          </a:xfrm>
          <a:prstGeom prst="rect">
            <a:avLst/>
          </a:prstGeom>
          <a:noFill/>
          <a:ln>
            <a:noFill/>
          </a:ln>
        </p:spPr>
        <p:txBody>
          <a:bodyPr lIns="90000" rIns="90000" tIns="45000" bIns="45000"/>
          <a:p>
            <a:pPr>
              <a:lnSpc>
                <a:spcPct val="100000"/>
              </a:lnSpc>
            </a:pPr>
            <a:r>
              <a:rPr lang="en-IN" sz="5000">
                <a:solidFill>
                  <a:srgbClr val="04617b"/>
                </a:solidFill>
                <a:latin typeface="Calibri"/>
              </a:rPr>
              <a:t>How to Use Permissions</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457200" y="-72000"/>
            <a:ext cx="8227440" cy="1367280"/>
          </a:xfrm>
          <a:prstGeom prst="rect">
            <a:avLst/>
          </a:prstGeom>
          <a:noFill/>
          <a:ln>
            <a:noFill/>
          </a:ln>
        </p:spPr>
        <p:txBody>
          <a:bodyPr lIns="0" rIns="0" tIns="45000" bIns="0" anchor="b"/>
          <a:p>
            <a:pPr>
              <a:lnSpc>
                <a:spcPct val="100000"/>
              </a:lnSpc>
            </a:pPr>
            <a:r>
              <a:rPr lang="en-IN" sz="4000">
                <a:solidFill>
                  <a:srgbClr val="04617b"/>
                </a:solidFill>
                <a:latin typeface="Calibri"/>
              </a:rPr>
              <a:t>How to Use Permissions </a:t>
            </a:r>
            <a:endParaRPr/>
          </a:p>
          <a:p>
            <a:pPr>
              <a:lnSpc>
                <a:spcPct val="100000"/>
              </a:lnSpc>
            </a:pPr>
            <a:r>
              <a:rPr lang="en-IN" sz="4000">
                <a:solidFill>
                  <a:srgbClr val="04617b"/>
                </a:solidFill>
                <a:latin typeface="Calibri"/>
              </a:rPr>
              <a:t>Contd...</a:t>
            </a:r>
            <a:endParaRPr/>
          </a:p>
        </p:txBody>
      </p:sp>
      <p:sp>
        <p:nvSpPr>
          <p:cNvPr id="132" name="CustomShape 2"/>
          <p:cNvSpPr/>
          <p:nvPr/>
        </p:nvSpPr>
        <p:spPr>
          <a:xfrm>
            <a:off x="720000" y="1728000"/>
            <a:ext cx="7964640" cy="4975560"/>
          </a:xfrm>
          <a:prstGeom prst="rect">
            <a:avLst/>
          </a:prstGeom>
          <a:noFill/>
          <a:ln>
            <a:noFill/>
          </a:ln>
        </p:spPr>
        <p:txBody>
          <a:bodyPr lIns="90000" rIns="90000" tIns="45000" bIns="45000"/>
          <a:p>
            <a:pPr>
              <a:lnSpc>
                <a:spcPct val="170000"/>
              </a:lnSpc>
              <a:buFont typeface="Liberation Serif"/>
              <a:buAutoNum type="arabicParenR"/>
            </a:pPr>
            <a:r>
              <a:rPr b="1" lang="en-IN" sz="1600">
                <a:solidFill>
                  <a:srgbClr val="000000"/>
                </a:solidFill>
                <a:latin typeface="Constantia"/>
              </a:rPr>
              <a:t>2) Grant Dangerous Permissions at run time</a:t>
            </a:r>
            <a:endParaRPr/>
          </a:p>
          <a:p>
            <a:pPr>
              <a:lnSpc>
                <a:spcPct val="170000"/>
              </a:lnSpc>
              <a:buFont typeface="Liberation Serif"/>
              <a:buAutoNum type="romanLcPeriod"/>
            </a:pPr>
            <a:r>
              <a:rPr lang="en-IN" sz="1200">
                <a:solidFill>
                  <a:srgbClr val="000000"/>
                </a:solidFill>
                <a:latin typeface="Constantia"/>
              </a:rPr>
              <a:t>Check whether the Permission is granted</a:t>
            </a:r>
            <a:endParaRPr/>
          </a:p>
          <a:p>
            <a:pPr>
              <a:lnSpc>
                <a:spcPct val="170000"/>
              </a:lnSpc>
            </a:pPr>
            <a:r>
              <a:rPr lang="en-IN" sz="1200">
                <a:solidFill>
                  <a:srgbClr val="000000"/>
                </a:solidFill>
                <a:latin typeface="Courier New"/>
              </a:rPr>
              <a:t>context.checkSelfPermission(Manifest.permission.READ_SMS) ==</a:t>
            </a:r>
            <a:endParaRPr/>
          </a:p>
          <a:p>
            <a:pPr>
              <a:lnSpc>
                <a:spcPct val="170000"/>
              </a:lnSpc>
            </a:pPr>
            <a:r>
              <a:rPr lang="en-IN" sz="1200">
                <a:solidFill>
                  <a:srgbClr val="000000"/>
                </a:solidFill>
                <a:latin typeface="Courier New"/>
              </a:rPr>
              <a:t>                </a:t>
            </a:r>
            <a:r>
              <a:rPr lang="en-IN" sz="1200">
                <a:solidFill>
                  <a:srgbClr val="000000"/>
                </a:solidFill>
                <a:latin typeface="Courier New"/>
              </a:rPr>
              <a:t>PackageManager.PERMISSION_GRANTED;</a:t>
            </a:r>
            <a:endParaRPr/>
          </a:p>
          <a:p>
            <a:pPr>
              <a:lnSpc>
                <a:spcPct val="170000"/>
              </a:lnSpc>
              <a:buFont typeface="Liberation Serif"/>
              <a:buAutoNum type="romanLcPeriod"/>
            </a:pPr>
            <a:r>
              <a:rPr lang="en-IN" sz="1200">
                <a:solidFill>
                  <a:srgbClr val="000000"/>
                </a:solidFill>
                <a:latin typeface="Constantia"/>
              </a:rPr>
              <a:t> </a:t>
            </a:r>
            <a:r>
              <a:rPr lang="en-IN" sz="1200">
                <a:solidFill>
                  <a:srgbClr val="000000"/>
                </a:solidFill>
                <a:latin typeface="Constantia"/>
              </a:rPr>
              <a:t>Request permission for ungranted permissions</a:t>
            </a:r>
            <a:endParaRPr/>
          </a:p>
          <a:p>
            <a:pPr>
              <a:lnSpc>
                <a:spcPct val="170000"/>
              </a:lnSpc>
            </a:pPr>
            <a:r>
              <a:rPr lang="en-IN" sz="1200">
                <a:solidFill>
                  <a:srgbClr val="000000"/>
                </a:solidFill>
                <a:latin typeface="Courier New"/>
              </a:rPr>
              <a:t>String[] ALL_PERMISSIONS = new String[] {Manifest.permission.READ_SMS,</a:t>
            </a:r>
            <a:endParaRPr/>
          </a:p>
          <a:p>
            <a:pPr>
              <a:lnSpc>
                <a:spcPct val="170000"/>
              </a:lnSpc>
            </a:pPr>
            <a:r>
              <a:rPr lang="en-IN" sz="1200">
                <a:solidFill>
                  <a:srgbClr val="000000"/>
                </a:solidFill>
                <a:latin typeface="Courier New"/>
              </a:rPr>
              <a:t>            </a:t>
            </a:r>
            <a:r>
              <a:rPr lang="en-IN" sz="1200">
                <a:solidFill>
                  <a:srgbClr val="000000"/>
                </a:solidFill>
                <a:latin typeface="Courier New"/>
              </a:rPr>
              <a:t>Manifest.permission.RECEIVE_SMS };</a:t>
            </a:r>
            <a:endParaRPr/>
          </a:p>
          <a:p>
            <a:pPr>
              <a:lnSpc>
                <a:spcPct val="170000"/>
              </a:lnSpc>
            </a:pPr>
            <a:r>
              <a:rPr lang="en-IN" sz="1200">
                <a:solidFill>
                  <a:srgbClr val="000000"/>
                </a:solidFill>
                <a:latin typeface="Courier New"/>
              </a:rPr>
              <a:t>activity.requestPermissions(ALL_PERMISSIONS,</a:t>
            </a:r>
            <a:endParaRPr/>
          </a:p>
          <a:p>
            <a:pPr>
              <a:lnSpc>
                <a:spcPct val="170000"/>
              </a:lnSpc>
            </a:pPr>
            <a:r>
              <a:rPr lang="en-IN" sz="1200">
                <a:solidFill>
                  <a:srgbClr val="000000"/>
                </a:solidFill>
                <a:latin typeface="Courier New"/>
              </a:rPr>
              <a:t>                    </a:t>
            </a:r>
            <a:r>
              <a:rPr lang="en-IN" sz="1200">
                <a:solidFill>
                  <a:srgbClr val="000000"/>
                </a:solidFill>
                <a:latin typeface="Courier New"/>
              </a:rPr>
              <a:t>GRANT_PERMISSION_REQUEST_CODE);</a:t>
            </a:r>
            <a:endParaRPr/>
          </a:p>
          <a:p>
            <a:pPr>
              <a:lnSpc>
                <a:spcPct val="170000"/>
              </a:lnSpc>
              <a:buFont typeface="Liberation Serif"/>
              <a:buAutoNum type="romanLcPeriod"/>
            </a:pPr>
            <a:r>
              <a:rPr lang="en-IN" sz="1200">
                <a:solidFill>
                  <a:srgbClr val="000000"/>
                </a:solidFill>
                <a:latin typeface="Constantia"/>
              </a:rPr>
              <a:t>Handle Response</a:t>
            </a:r>
            <a:endParaRPr/>
          </a:p>
          <a:p>
            <a:pPr>
              <a:lnSpc>
                <a:spcPct val="170000"/>
              </a:lnSpc>
            </a:pPr>
            <a:r>
              <a:rPr lang="en-IN" sz="1200">
                <a:solidFill>
                  <a:srgbClr val="000000"/>
                </a:solidFill>
                <a:latin typeface="Courier New"/>
              </a:rPr>
              <a:t>@Override</a:t>
            </a:r>
            <a:endParaRPr/>
          </a:p>
          <a:p>
            <a:pPr>
              <a:lnSpc>
                <a:spcPct val="170000"/>
              </a:lnSpc>
            </a:pPr>
            <a:r>
              <a:rPr lang="en-IN" sz="1200">
                <a:solidFill>
                  <a:srgbClr val="000000"/>
                </a:solidFill>
                <a:latin typeface="Courier New"/>
              </a:rPr>
              <a:t>    </a:t>
            </a:r>
            <a:r>
              <a:rPr lang="en-IN" sz="1200">
                <a:solidFill>
                  <a:srgbClr val="000000"/>
                </a:solidFill>
                <a:latin typeface="Courier New"/>
              </a:rPr>
              <a:t>public void onRequestPermissionsResult(int requestCode,</a:t>
            </a:r>
            <a:endParaRPr/>
          </a:p>
          <a:p>
            <a:pPr>
              <a:lnSpc>
                <a:spcPct val="170000"/>
              </a:lnSpc>
            </a:pPr>
            <a:r>
              <a:rPr lang="en-IN" sz="1200">
                <a:solidFill>
                  <a:srgbClr val="000000"/>
                </a:solidFill>
                <a:latin typeface="Courier New"/>
              </a:rPr>
              <a:t>            </a:t>
            </a:r>
            <a:r>
              <a:rPr lang="en-IN" sz="1200">
                <a:solidFill>
                  <a:srgbClr val="000000"/>
                </a:solidFill>
                <a:latin typeface="Courier New"/>
              </a:rPr>
              <a:t>String[] permissions, int[] grantResults) {</a:t>
            </a:r>
            <a:endParaRPr/>
          </a:p>
          <a:p>
            <a:pPr>
              <a:lnSpc>
                <a:spcPct val="170000"/>
              </a:lnSpc>
            </a:pPr>
            <a:r>
              <a:rPr lang="en-IN" sz="1200">
                <a:solidFill>
                  <a:srgbClr val="000000"/>
                </a:solidFill>
                <a:latin typeface="Courier New"/>
              </a:rPr>
              <a:t>        </a:t>
            </a:r>
            <a:r>
              <a:rPr lang="en-IN" sz="1200">
                <a:solidFill>
                  <a:srgbClr val="000000"/>
                </a:solidFill>
                <a:latin typeface="Courier New"/>
              </a:rPr>
              <a:t>//TODO perform tasks</a:t>
            </a:r>
            <a:endParaRPr/>
          </a:p>
          <a:p>
            <a:pPr>
              <a:lnSpc>
                <a:spcPct val="170000"/>
              </a:lnSpc>
            </a:pPr>
            <a:r>
              <a:rPr lang="en-IN" sz="1200">
                <a:solidFill>
                  <a:srgbClr val="000000"/>
                </a:solidFill>
                <a:latin typeface="Courier New"/>
              </a:rPr>
              <a:t>    </a:t>
            </a:r>
            <a:r>
              <a:rPr lang="en-IN" sz="1200">
                <a:solidFill>
                  <a:srgbClr val="000000"/>
                </a:solidFill>
                <a:latin typeface="Courier New"/>
              </a:rPr>
              <a:t>}</a:t>
            </a:r>
            <a:endParaRPr/>
          </a:p>
          <a:p>
            <a:pPr>
              <a:lnSpc>
                <a:spcPct val="17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457200" y="144000"/>
            <a:ext cx="8227440" cy="1151280"/>
          </a:xfrm>
          <a:prstGeom prst="rect">
            <a:avLst/>
          </a:prstGeom>
          <a:noFill/>
          <a:ln>
            <a:noFill/>
          </a:ln>
        </p:spPr>
        <p:txBody>
          <a:bodyPr lIns="0" rIns="0" tIns="45000" bIns="0" anchor="b"/>
          <a:p>
            <a:pPr>
              <a:lnSpc>
                <a:spcPct val="100000"/>
              </a:lnSpc>
            </a:pPr>
            <a:r>
              <a:rPr lang="en-IN" sz="4000">
                <a:solidFill>
                  <a:srgbClr val="04617b"/>
                </a:solidFill>
                <a:latin typeface="Calibri"/>
              </a:rPr>
              <a:t>How to Use Permissions</a:t>
            </a:r>
            <a:endParaRPr/>
          </a:p>
          <a:p>
            <a:pPr>
              <a:lnSpc>
                <a:spcPct val="100000"/>
              </a:lnSpc>
            </a:pPr>
            <a:r>
              <a:rPr lang="en-IN" sz="4000">
                <a:solidFill>
                  <a:srgbClr val="04617b"/>
                </a:solidFill>
                <a:latin typeface="Calibri"/>
              </a:rPr>
              <a:t>Contd...</a:t>
            </a:r>
            <a:endParaRPr/>
          </a:p>
        </p:txBody>
      </p:sp>
      <p:sp>
        <p:nvSpPr>
          <p:cNvPr id="134" name="CustomShape 2"/>
          <p:cNvSpPr/>
          <p:nvPr/>
        </p:nvSpPr>
        <p:spPr>
          <a:xfrm>
            <a:off x="457200" y="1503360"/>
            <a:ext cx="8227440" cy="4386960"/>
          </a:xfrm>
          <a:prstGeom prst="rect">
            <a:avLst/>
          </a:prstGeom>
          <a:noFill/>
          <a:ln>
            <a:noFill/>
          </a:ln>
        </p:spPr>
        <p:txBody>
          <a:bodyPr lIns="90000" rIns="90000" tIns="45000" bIns="45000"/>
          <a:p>
            <a:pPr>
              <a:lnSpc>
                <a:spcPct val="170000"/>
              </a:lnSpc>
              <a:buFont typeface="Liberation Serif"/>
              <a:buAutoNum type="arabicParenR"/>
            </a:pPr>
            <a:r>
              <a:rPr b="1" lang="en-IN" sz="1400">
                <a:solidFill>
                  <a:srgbClr val="000000"/>
                </a:solidFill>
                <a:latin typeface="Constantia"/>
              </a:rPr>
              <a:t>3) Grant Special Permissions at run time</a:t>
            </a:r>
            <a:endParaRPr/>
          </a:p>
          <a:p>
            <a:pPr>
              <a:lnSpc>
                <a:spcPct val="170000"/>
              </a:lnSpc>
              <a:buFont typeface="Liberation Serif"/>
              <a:buAutoNum type="romanUcPeriod"/>
            </a:pPr>
            <a:r>
              <a:rPr lang="en-IN" sz="1200">
                <a:solidFill>
                  <a:srgbClr val="000000"/>
                </a:solidFill>
                <a:latin typeface="Constantia"/>
              </a:rPr>
              <a:t>Check whether the Permission is granted</a:t>
            </a:r>
            <a:endParaRPr/>
          </a:p>
          <a:p>
            <a:pPr>
              <a:lnSpc>
                <a:spcPct val="170000"/>
              </a:lnSpc>
            </a:pPr>
            <a:r>
              <a:rPr lang="en-IN" sz="1100">
                <a:solidFill>
                  <a:srgbClr val="000000"/>
                </a:solidFill>
                <a:latin typeface="Courier New"/>
              </a:rPr>
              <a:t>Settings.canDrawOverlays(this);</a:t>
            </a:r>
            <a:endParaRPr/>
          </a:p>
          <a:p>
            <a:pPr>
              <a:lnSpc>
                <a:spcPct val="170000"/>
              </a:lnSpc>
              <a:buFont typeface="Liberation Serif"/>
              <a:buAutoNum type="romanUcPeriod"/>
            </a:pPr>
            <a:r>
              <a:rPr lang="en-IN" sz="1200">
                <a:solidFill>
                  <a:srgbClr val="000000"/>
                </a:solidFill>
                <a:latin typeface="Constantia"/>
              </a:rPr>
              <a:t>Launch activity to manage permission</a:t>
            </a:r>
            <a:endParaRPr/>
          </a:p>
          <a:p>
            <a:pPr>
              <a:lnSpc>
                <a:spcPct val="170000"/>
              </a:lnSpc>
            </a:pPr>
            <a:r>
              <a:rPr lang="en-IN" sz="1100">
                <a:solidFill>
                  <a:srgbClr val="000000"/>
                </a:solidFill>
                <a:latin typeface="Courier New"/>
              </a:rPr>
              <a:t>if (!Settings.canDrawOverlays(this)) {</a:t>
            </a:r>
            <a:endParaRPr/>
          </a:p>
          <a:p>
            <a:pPr>
              <a:lnSpc>
                <a:spcPct val="170000"/>
              </a:lnSpc>
            </a:pPr>
            <a:r>
              <a:rPr lang="en-IN" sz="1100">
                <a:solidFill>
                  <a:srgbClr val="000000"/>
                </a:solidFill>
                <a:latin typeface="Courier New"/>
              </a:rPr>
              <a:t>            </a:t>
            </a:r>
            <a:r>
              <a:rPr lang="en-IN" sz="1100">
                <a:solidFill>
                  <a:srgbClr val="000000"/>
                </a:solidFill>
                <a:latin typeface="Courier New"/>
              </a:rPr>
              <a:t>Intent systemSettingsIntent = new Intent(</a:t>
            </a:r>
            <a:endParaRPr/>
          </a:p>
          <a:p>
            <a:pPr>
              <a:lnSpc>
                <a:spcPct val="170000"/>
              </a:lnSpc>
            </a:pPr>
            <a:r>
              <a:rPr lang="en-IN" sz="1100">
                <a:solidFill>
                  <a:srgbClr val="000000"/>
                </a:solidFill>
                <a:latin typeface="Courier New"/>
              </a:rPr>
              <a:t>                    </a:t>
            </a:r>
            <a:r>
              <a:rPr lang="en-IN" sz="1100">
                <a:solidFill>
                  <a:srgbClr val="000000"/>
                </a:solidFill>
                <a:latin typeface="Courier New"/>
              </a:rPr>
              <a:t>Settings.ACTION_MANAGE_OVERLAY_PERMISSION,</a:t>
            </a:r>
            <a:endParaRPr/>
          </a:p>
          <a:p>
            <a:pPr>
              <a:lnSpc>
                <a:spcPct val="170000"/>
              </a:lnSpc>
            </a:pPr>
            <a:r>
              <a:rPr lang="en-IN" sz="1100">
                <a:solidFill>
                  <a:srgbClr val="000000"/>
                </a:solidFill>
                <a:latin typeface="Courier New"/>
              </a:rPr>
              <a:t>                    </a:t>
            </a:r>
            <a:r>
              <a:rPr lang="en-IN" sz="1100">
                <a:solidFill>
                  <a:srgbClr val="000000"/>
                </a:solidFill>
                <a:latin typeface="Courier New"/>
              </a:rPr>
              <a:t>Uri.parse("package:" + getPackageName()));          systemSettingsIntent.addFlags(Intent.FLAG_ACTIVITY_NEW_TASK);</a:t>
            </a:r>
            <a:endParaRPr/>
          </a:p>
          <a:p>
            <a:pPr>
              <a:lnSpc>
                <a:spcPct val="170000"/>
              </a:lnSpc>
            </a:pPr>
            <a:r>
              <a:rPr lang="en-IN" sz="1100">
                <a:solidFill>
                  <a:srgbClr val="000000"/>
                </a:solidFill>
                <a:latin typeface="Courier New"/>
              </a:rPr>
              <a:t>            </a:t>
            </a:r>
            <a:r>
              <a:rPr lang="en-IN" sz="1100">
                <a:solidFill>
                  <a:srgbClr val="000000"/>
                </a:solidFill>
                <a:latin typeface="Courier New"/>
              </a:rPr>
              <a:t>startActivityForResult(systemSettingsIntent,</a:t>
            </a:r>
            <a:endParaRPr/>
          </a:p>
          <a:p>
            <a:pPr>
              <a:lnSpc>
                <a:spcPct val="170000"/>
              </a:lnSpc>
            </a:pPr>
            <a:r>
              <a:rPr lang="en-IN" sz="1100">
                <a:solidFill>
                  <a:srgbClr val="000000"/>
                </a:solidFill>
                <a:latin typeface="Courier New"/>
              </a:rPr>
              <a:t>                    </a:t>
            </a:r>
            <a:r>
              <a:rPr lang="en-IN" sz="1100">
                <a:solidFill>
                  <a:srgbClr val="000000"/>
                </a:solidFill>
                <a:latin typeface="Courier New"/>
              </a:rPr>
              <a:t>Utils.GRANT_PERMISSION_OVERLAY_REQUEST_CODE);</a:t>
            </a:r>
            <a:endParaRPr/>
          </a:p>
          <a:p>
            <a:pPr>
              <a:lnSpc>
                <a:spcPct val="170000"/>
              </a:lnSpc>
            </a:pPr>
            <a:r>
              <a:rPr lang="en-IN" sz="1100">
                <a:solidFill>
                  <a:srgbClr val="000000"/>
                </a:solidFill>
                <a:latin typeface="Courier New"/>
              </a:rPr>
              <a:t>        </a:t>
            </a:r>
            <a:r>
              <a:rPr lang="en-IN" sz="1100">
                <a:solidFill>
                  <a:srgbClr val="000000"/>
                </a:solidFill>
                <a:latin typeface="Courier New"/>
              </a:rPr>
              <a:t>}</a:t>
            </a:r>
            <a:endParaRPr/>
          </a:p>
          <a:p>
            <a:pPr>
              <a:lnSpc>
                <a:spcPct val="170000"/>
              </a:lnSpc>
              <a:buFont typeface="Liberation Serif"/>
              <a:buAutoNum type="romanUcPeriod"/>
            </a:pPr>
            <a:r>
              <a:rPr lang="en-IN" sz="1100">
                <a:solidFill>
                  <a:srgbClr val="000000"/>
                </a:solidFill>
                <a:latin typeface="Constantia"/>
              </a:rPr>
              <a:t> </a:t>
            </a:r>
            <a:r>
              <a:rPr lang="en-IN" sz="1100">
                <a:solidFill>
                  <a:srgbClr val="000000"/>
                </a:solidFill>
                <a:latin typeface="Constantia"/>
              </a:rPr>
              <a:t>Handle Response</a:t>
            </a:r>
            <a:endParaRPr/>
          </a:p>
          <a:p>
            <a:pPr>
              <a:lnSpc>
                <a:spcPct val="170000"/>
              </a:lnSpc>
            </a:pPr>
            <a:r>
              <a:rPr lang="en-IN" sz="1100">
                <a:solidFill>
                  <a:srgbClr val="000000"/>
                </a:solidFill>
                <a:latin typeface="Courier New"/>
              </a:rPr>
              <a:t>    </a:t>
            </a:r>
            <a:r>
              <a:rPr lang="en-IN" sz="1100">
                <a:solidFill>
                  <a:srgbClr val="000000"/>
                </a:solidFill>
                <a:latin typeface="Courier New"/>
              </a:rPr>
              <a:t>@Override</a:t>
            </a:r>
            <a:endParaRPr/>
          </a:p>
          <a:p>
            <a:pPr>
              <a:lnSpc>
                <a:spcPct val="170000"/>
              </a:lnSpc>
            </a:pPr>
            <a:r>
              <a:rPr lang="en-IN" sz="1100">
                <a:solidFill>
                  <a:srgbClr val="000000"/>
                </a:solidFill>
                <a:latin typeface="Courier New"/>
              </a:rPr>
              <a:t>    </a:t>
            </a:r>
            <a:r>
              <a:rPr lang="en-IN" sz="1100">
                <a:solidFill>
                  <a:srgbClr val="000000"/>
                </a:solidFill>
                <a:latin typeface="Courier New"/>
              </a:rPr>
              <a:t>protected void onActivityResult(int requestCode, int resultCode, Intent data) {</a:t>
            </a:r>
            <a:endParaRPr/>
          </a:p>
          <a:p>
            <a:pPr>
              <a:lnSpc>
                <a:spcPct val="170000"/>
              </a:lnSpc>
            </a:pPr>
            <a:r>
              <a:rPr lang="en-IN" sz="1100">
                <a:solidFill>
                  <a:srgbClr val="000000"/>
                </a:solidFill>
                <a:latin typeface="Courier New"/>
              </a:rPr>
              <a:t>        </a:t>
            </a:r>
            <a:r>
              <a:rPr lang="en-IN" sz="1100">
                <a:solidFill>
                  <a:srgbClr val="000000"/>
                </a:solidFill>
                <a:latin typeface="Courier New"/>
              </a:rPr>
              <a:t>if (requestCode == Utils.GRANT_PERMISSION_OVERLAY_REQUEST_CODE) {</a:t>
            </a:r>
            <a:endParaRPr/>
          </a:p>
          <a:p>
            <a:pPr>
              <a:lnSpc>
                <a:spcPct val="170000"/>
              </a:lnSpc>
            </a:pPr>
            <a:r>
              <a:rPr lang="en-IN" sz="1100">
                <a:solidFill>
                  <a:srgbClr val="000000"/>
                </a:solidFill>
                <a:latin typeface="Courier New"/>
              </a:rPr>
              <a:t>            </a:t>
            </a:r>
            <a:r>
              <a:rPr lang="en-IN" sz="1100">
                <a:solidFill>
                  <a:srgbClr val="000000"/>
                </a:solidFill>
                <a:latin typeface="Courier New"/>
              </a:rPr>
              <a:t>// TODO perform task on result of grant permission for system alert</a:t>
            </a:r>
            <a:endParaRPr/>
          </a:p>
          <a:p>
            <a:pPr>
              <a:lnSpc>
                <a:spcPct val="170000"/>
              </a:lnSpc>
            </a:pPr>
            <a:r>
              <a:rPr lang="en-IN" sz="1100">
                <a:solidFill>
                  <a:srgbClr val="000000"/>
                </a:solidFill>
                <a:latin typeface="Courier New"/>
              </a:rPr>
              <a:t>        </a:t>
            </a:r>
            <a:r>
              <a:rPr lang="en-IN" sz="1100">
                <a:solidFill>
                  <a:srgbClr val="000000"/>
                </a:solidFill>
                <a:latin typeface="Courier New"/>
              </a:rPr>
              <a:t>}</a:t>
            </a:r>
            <a:endParaRPr/>
          </a:p>
          <a:p>
            <a:pPr>
              <a:lnSpc>
                <a:spcPct val="170000"/>
              </a:lnSpc>
            </a:pPr>
            <a:endParaRPr/>
          </a:p>
          <a:p>
            <a:pPr>
              <a:lnSpc>
                <a:spcPct val="17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