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46736df6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46736df6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46736df6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46736df6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46736df6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46736df6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46736df67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46736df67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46736df67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e46736df67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Asynchronous Development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157300"/>
            <a:ext cx="3470700" cy="12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Sync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Async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Sync or Async?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Differences between Async and Sync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When Use Async?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When Use Sync?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Synchronous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100" y="1218150"/>
            <a:ext cx="7038899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175" y="1297375"/>
            <a:ext cx="5005526" cy="345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Lato"/>
                <a:ea typeface="Lato"/>
                <a:cs typeface="Lato"/>
                <a:sym typeface="Lato"/>
              </a:rPr>
              <a:t>Differences between Async and Sync</a:t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567538"/>
            <a:ext cx="573405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Lato"/>
                <a:ea typeface="Lato"/>
                <a:cs typeface="Lato"/>
                <a:sym typeface="Lato"/>
              </a:rPr>
              <a:t>When Use Async?</a:t>
            </a:r>
            <a:endParaRPr sz="4300"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850" y="1389300"/>
            <a:ext cx="69342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Lato"/>
                <a:ea typeface="Lato"/>
                <a:cs typeface="Lato"/>
                <a:sym typeface="Lato"/>
              </a:rPr>
              <a:t>When Use Sync?</a:t>
            </a:r>
            <a:endParaRPr sz="4200"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622200"/>
            <a:ext cx="4717025" cy="23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