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FB0D0-27D2-4CCA-971E-D701CF1C5C6E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B7B95-B7C2-4210-A307-2666192CAB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54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B7B95-B7C2-4210-A307-2666192CAB1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542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705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81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70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3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63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43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9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4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78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97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604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E5656-6EDD-4D02-A06F-0339F3A683EB}" type="datetimeFigureOut">
              <a:rPr lang="tr-TR" smtClean="0"/>
              <a:t>8.08.2017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8754-E79A-4F5A-BA1F-B83A5BA75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4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1608" flipH="1">
            <a:off x="7274591" y="1176214"/>
            <a:ext cx="1745997" cy="154435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512" y="1044385"/>
            <a:ext cx="1403648" cy="1611626"/>
          </a:xfrm>
          <a:prstGeom prst="rect">
            <a:avLst/>
          </a:prstGeom>
        </p:spPr>
      </p:pic>
      <p:grpSp>
        <p:nvGrpSpPr>
          <p:cNvPr id="11" name="Grup 10"/>
          <p:cNvGrpSpPr/>
          <p:nvPr/>
        </p:nvGrpSpPr>
        <p:grpSpPr>
          <a:xfrm>
            <a:off x="3347864" y="2795559"/>
            <a:ext cx="2160240" cy="1139303"/>
            <a:chOff x="3167844" y="2666237"/>
            <a:chExt cx="2160240" cy="1139303"/>
          </a:xfrm>
        </p:grpSpPr>
        <p:sp>
          <p:nvSpPr>
            <p:cNvPr id="8" name="Akış Çizelgesi: Öteki İşlem 7"/>
            <p:cNvSpPr/>
            <p:nvPr/>
          </p:nvSpPr>
          <p:spPr>
            <a:xfrm>
              <a:off x="3491880" y="2666237"/>
              <a:ext cx="1512168" cy="1139303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/>
            </a:p>
          </p:txBody>
        </p:sp>
        <p:sp>
          <p:nvSpPr>
            <p:cNvPr id="9" name="Teneke 8"/>
            <p:cNvSpPr/>
            <p:nvPr/>
          </p:nvSpPr>
          <p:spPr>
            <a:xfrm>
              <a:off x="4669072" y="3382626"/>
              <a:ext cx="223317" cy="256473"/>
            </a:xfrm>
            <a:prstGeom prst="ca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Dikdörtgen 9"/>
            <p:cNvSpPr/>
            <p:nvPr/>
          </p:nvSpPr>
          <p:spPr>
            <a:xfrm>
              <a:off x="3167844" y="2797851"/>
              <a:ext cx="216024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tr-TR" sz="1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Misafirhane</a:t>
              </a:r>
            </a:p>
            <a:p>
              <a:pPr algn="ctr"/>
              <a:r>
                <a:rPr lang="tr-TR" sz="1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Otomasyonu</a:t>
              </a:r>
              <a:endParaRPr lang="tr-TR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3" name="Metin kutusu 12"/>
          <p:cNvSpPr txBox="1"/>
          <p:nvPr/>
        </p:nvSpPr>
        <p:spPr>
          <a:xfrm>
            <a:off x="2895725" y="1363616"/>
            <a:ext cx="691215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Misafir</a:t>
            </a:r>
          </a:p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Kayıt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2822970" y="1887543"/>
            <a:ext cx="882714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Güncel Kayıt</a:t>
            </a:r>
          </a:p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Listesi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3566849" y="955467"/>
            <a:ext cx="1835257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Rezervasyon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2822970" y="4291339"/>
            <a:ext cx="117719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Oda Ekleme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2822970" y="5083427"/>
            <a:ext cx="117719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Oda Silme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5184068" y="1367176"/>
            <a:ext cx="882714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Misafir Arama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5184068" y="4285580"/>
            <a:ext cx="1736445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Oda durumu güncelle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5184068" y="2041355"/>
            <a:ext cx="882714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Kayıt</a:t>
            </a:r>
          </a:p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İptal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5184068" y="5085183"/>
            <a:ext cx="1299791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Raporlama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Düz Bağlayıcı 24"/>
          <p:cNvCxnSpPr>
            <a:stCxn id="15" idx="2"/>
            <a:endCxn id="8" idx="0"/>
          </p:cNvCxnSpPr>
          <p:nvPr/>
        </p:nvCxnSpPr>
        <p:spPr>
          <a:xfrm flipH="1">
            <a:off x="4427984" y="1232466"/>
            <a:ext cx="56494" cy="156309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>
            <a:stCxn id="18" idx="1"/>
            <a:endCxn id="8" idx="0"/>
          </p:cNvCxnSpPr>
          <p:nvPr/>
        </p:nvCxnSpPr>
        <p:spPr>
          <a:xfrm flipH="1">
            <a:off x="4427984" y="1598009"/>
            <a:ext cx="756084" cy="119755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/>
          <p:cNvCxnSpPr>
            <a:stCxn id="20" idx="1"/>
            <a:endCxn id="8" idx="0"/>
          </p:cNvCxnSpPr>
          <p:nvPr/>
        </p:nvCxnSpPr>
        <p:spPr>
          <a:xfrm flipH="1">
            <a:off x="4427984" y="2272188"/>
            <a:ext cx="756084" cy="52337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>
            <a:stCxn id="8" idx="0"/>
            <a:endCxn id="13" idx="3"/>
          </p:cNvCxnSpPr>
          <p:nvPr/>
        </p:nvCxnSpPr>
        <p:spPr>
          <a:xfrm flipH="1" flipV="1">
            <a:off x="3586940" y="1594449"/>
            <a:ext cx="841044" cy="1201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/>
          <p:cNvCxnSpPr>
            <a:stCxn id="8" idx="0"/>
            <a:endCxn id="14" idx="3"/>
          </p:cNvCxnSpPr>
          <p:nvPr/>
        </p:nvCxnSpPr>
        <p:spPr>
          <a:xfrm flipH="1" flipV="1">
            <a:off x="3705684" y="2210709"/>
            <a:ext cx="722300" cy="58485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/>
          <p:cNvCxnSpPr>
            <a:stCxn id="8" idx="2"/>
            <a:endCxn id="16" idx="0"/>
          </p:cNvCxnSpPr>
          <p:nvPr/>
        </p:nvCxnSpPr>
        <p:spPr>
          <a:xfrm flipH="1">
            <a:off x="3411566" y="3934862"/>
            <a:ext cx="1016418" cy="35647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>
            <a:stCxn id="8" idx="2"/>
            <a:endCxn id="19" idx="0"/>
          </p:cNvCxnSpPr>
          <p:nvPr/>
        </p:nvCxnSpPr>
        <p:spPr>
          <a:xfrm>
            <a:off x="4427984" y="3934862"/>
            <a:ext cx="1624307" cy="35071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/>
          <p:cNvCxnSpPr>
            <a:stCxn id="21" idx="1"/>
            <a:endCxn id="8" idx="2"/>
          </p:cNvCxnSpPr>
          <p:nvPr/>
        </p:nvCxnSpPr>
        <p:spPr>
          <a:xfrm flipH="1" flipV="1">
            <a:off x="4427984" y="3934862"/>
            <a:ext cx="756084" cy="128882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/>
          <p:cNvCxnSpPr>
            <a:stCxn id="17" idx="3"/>
            <a:endCxn id="8" idx="2"/>
          </p:cNvCxnSpPr>
          <p:nvPr/>
        </p:nvCxnSpPr>
        <p:spPr>
          <a:xfrm flipV="1">
            <a:off x="4000162" y="3934862"/>
            <a:ext cx="427822" cy="128706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Metin kutusu 105"/>
          <p:cNvSpPr txBox="1"/>
          <p:nvPr/>
        </p:nvSpPr>
        <p:spPr>
          <a:xfrm>
            <a:off x="219283" y="767386"/>
            <a:ext cx="1127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Yetkili Personel</a:t>
            </a:r>
            <a:endParaRPr lang="tr-TR" sz="1200" dirty="0"/>
          </a:p>
        </p:txBody>
      </p:sp>
      <p:sp>
        <p:nvSpPr>
          <p:cNvPr id="107" name="Metin kutusu 106"/>
          <p:cNvSpPr txBox="1"/>
          <p:nvPr/>
        </p:nvSpPr>
        <p:spPr>
          <a:xfrm>
            <a:off x="7599526" y="773970"/>
            <a:ext cx="70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Yönetici </a:t>
            </a:r>
            <a:endParaRPr lang="tr-TR" sz="1200" dirty="0"/>
          </a:p>
        </p:txBody>
      </p:sp>
      <p:cxnSp>
        <p:nvCxnSpPr>
          <p:cNvPr id="114" name="Düz Bağlayıcı 113"/>
          <p:cNvCxnSpPr/>
          <p:nvPr/>
        </p:nvCxnSpPr>
        <p:spPr>
          <a:xfrm>
            <a:off x="1774116" y="404665"/>
            <a:ext cx="4829079" cy="0"/>
          </a:xfrm>
          <a:prstGeom prst="line">
            <a:avLst/>
          </a:prstGeom>
          <a:ln w="1143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Düz Ok Bağlayıcısı 117"/>
          <p:cNvCxnSpPr>
            <a:endCxn id="15" idx="0"/>
          </p:cNvCxnSpPr>
          <p:nvPr/>
        </p:nvCxnSpPr>
        <p:spPr>
          <a:xfrm>
            <a:off x="4484478" y="404664"/>
            <a:ext cx="0" cy="55080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Ok Bağlayıcısı 123"/>
          <p:cNvCxnSpPr>
            <a:endCxn id="17" idx="2"/>
          </p:cNvCxnSpPr>
          <p:nvPr/>
        </p:nvCxnSpPr>
        <p:spPr>
          <a:xfrm flipV="1">
            <a:off x="3411566" y="5360426"/>
            <a:ext cx="0" cy="7895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irsek Bağlayıcısı 125"/>
          <p:cNvCxnSpPr>
            <a:endCxn id="18" idx="3"/>
          </p:cNvCxnSpPr>
          <p:nvPr/>
        </p:nvCxnSpPr>
        <p:spPr>
          <a:xfrm rot="5400000">
            <a:off x="5617350" y="854097"/>
            <a:ext cx="1193344" cy="294480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irsek Bağlayıcısı 128"/>
          <p:cNvCxnSpPr>
            <a:endCxn id="20" idx="3"/>
          </p:cNvCxnSpPr>
          <p:nvPr/>
        </p:nvCxnSpPr>
        <p:spPr>
          <a:xfrm rot="5400000">
            <a:off x="5280261" y="1191185"/>
            <a:ext cx="1867525" cy="2944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irsek Bağlayıcısı 130"/>
          <p:cNvCxnSpPr>
            <a:endCxn id="21" idx="2"/>
          </p:cNvCxnSpPr>
          <p:nvPr/>
        </p:nvCxnSpPr>
        <p:spPr>
          <a:xfrm rot="5400000" flipH="1" flipV="1">
            <a:off x="5440042" y="5756103"/>
            <a:ext cx="787842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irsek Bağlayıcısı 132"/>
          <p:cNvCxnSpPr>
            <a:endCxn id="19" idx="3"/>
          </p:cNvCxnSpPr>
          <p:nvPr/>
        </p:nvCxnSpPr>
        <p:spPr>
          <a:xfrm rot="16200000" flipV="1">
            <a:off x="6269854" y="5167073"/>
            <a:ext cx="1633611" cy="33229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Düz Bağlayıcı 150"/>
          <p:cNvCxnSpPr>
            <a:stCxn id="4" idx="3"/>
          </p:cNvCxnSpPr>
          <p:nvPr/>
        </p:nvCxnSpPr>
        <p:spPr>
          <a:xfrm flipH="1" flipV="1">
            <a:off x="7261524" y="404664"/>
            <a:ext cx="14671" cy="159661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Düz Ok Bağlayıcısı 152"/>
          <p:cNvCxnSpPr/>
          <p:nvPr/>
        </p:nvCxnSpPr>
        <p:spPr>
          <a:xfrm flipH="1" flipV="1">
            <a:off x="6804248" y="404663"/>
            <a:ext cx="448556" cy="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Metin kutusu 154"/>
          <p:cNvSpPr txBox="1"/>
          <p:nvPr/>
        </p:nvSpPr>
        <p:spPr>
          <a:xfrm>
            <a:off x="2378903" y="2687486"/>
            <a:ext cx="117719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Fatura Çıkart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7" name="Metin kutusu 156"/>
          <p:cNvSpPr txBox="1"/>
          <p:nvPr/>
        </p:nvSpPr>
        <p:spPr>
          <a:xfrm>
            <a:off x="2263098" y="3704029"/>
            <a:ext cx="1177192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Ücret güncelle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1" name="Düz Ok Bağlayıcısı 160"/>
          <p:cNvCxnSpPr>
            <a:stCxn id="155" idx="3"/>
            <a:endCxn id="8" idx="1"/>
          </p:cNvCxnSpPr>
          <p:nvPr/>
        </p:nvCxnSpPr>
        <p:spPr>
          <a:xfrm>
            <a:off x="3556095" y="2825986"/>
            <a:ext cx="115805" cy="53922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Düz Ok Bağlayıcısı 162"/>
          <p:cNvCxnSpPr>
            <a:stCxn id="157" idx="3"/>
            <a:endCxn id="8" idx="1"/>
          </p:cNvCxnSpPr>
          <p:nvPr/>
        </p:nvCxnSpPr>
        <p:spPr>
          <a:xfrm flipV="1">
            <a:off x="3440290" y="3365211"/>
            <a:ext cx="231610" cy="56965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Metin kutusu 178"/>
          <p:cNvSpPr txBox="1"/>
          <p:nvPr/>
        </p:nvSpPr>
        <p:spPr>
          <a:xfrm>
            <a:off x="5184068" y="2687485"/>
            <a:ext cx="1419127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Kullanıcı İşlemleri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Düz Ok Bağlayıcısı 182"/>
          <p:cNvCxnSpPr>
            <a:stCxn id="179" idx="2"/>
            <a:endCxn id="8" idx="3"/>
          </p:cNvCxnSpPr>
          <p:nvPr/>
        </p:nvCxnSpPr>
        <p:spPr>
          <a:xfrm flipH="1">
            <a:off x="5184068" y="3149150"/>
            <a:ext cx="709564" cy="21606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Dirsek Bağlayıcısı 185"/>
          <p:cNvCxnSpPr>
            <a:stCxn id="4" idx="3"/>
            <a:endCxn id="179" idx="3"/>
          </p:cNvCxnSpPr>
          <p:nvPr/>
        </p:nvCxnSpPr>
        <p:spPr>
          <a:xfrm rot="10800000" flipV="1">
            <a:off x="6603195" y="2001280"/>
            <a:ext cx="673000" cy="9170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Düz Bağlayıcı 190"/>
          <p:cNvCxnSpPr/>
          <p:nvPr/>
        </p:nvCxnSpPr>
        <p:spPr>
          <a:xfrm>
            <a:off x="1618934" y="6150024"/>
            <a:ext cx="6049410" cy="0"/>
          </a:xfrm>
          <a:prstGeom prst="line">
            <a:avLst/>
          </a:prstGeom>
          <a:ln w="1143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Dirsek Bağlayıcısı 207"/>
          <p:cNvCxnSpPr>
            <a:endCxn id="16" idx="1"/>
          </p:cNvCxnSpPr>
          <p:nvPr/>
        </p:nvCxnSpPr>
        <p:spPr>
          <a:xfrm rot="5400000" flipH="1" flipV="1">
            <a:off x="1829281" y="5156335"/>
            <a:ext cx="1720185" cy="267194"/>
          </a:xfrm>
          <a:prstGeom prst="bent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Dirsek Bağlayıcısı 211"/>
          <p:cNvCxnSpPr>
            <a:endCxn id="157" idx="1"/>
          </p:cNvCxnSpPr>
          <p:nvPr/>
        </p:nvCxnSpPr>
        <p:spPr>
          <a:xfrm rot="5400000" flipH="1" flipV="1">
            <a:off x="1066669" y="4953596"/>
            <a:ext cx="2215163" cy="177696"/>
          </a:xfrm>
          <a:prstGeom prst="bent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Dirsek Bağlayıcısı 232"/>
          <p:cNvCxnSpPr>
            <a:endCxn id="14" idx="1"/>
          </p:cNvCxnSpPr>
          <p:nvPr/>
        </p:nvCxnSpPr>
        <p:spPr>
          <a:xfrm rot="16200000" flipH="1">
            <a:off x="1786352" y="1174091"/>
            <a:ext cx="1806044" cy="267192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Düz Bağlayıcı 265"/>
          <p:cNvCxnSpPr/>
          <p:nvPr/>
        </p:nvCxnSpPr>
        <p:spPr>
          <a:xfrm flipH="1">
            <a:off x="1618934" y="404665"/>
            <a:ext cx="155182" cy="5745361"/>
          </a:xfrm>
          <a:prstGeom prst="line">
            <a:avLst/>
          </a:prstGeom>
          <a:ln w="1143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Düz Ok Bağlayıcısı 272"/>
          <p:cNvCxnSpPr>
            <a:endCxn id="155" idx="1"/>
          </p:cNvCxnSpPr>
          <p:nvPr/>
        </p:nvCxnSpPr>
        <p:spPr>
          <a:xfrm flipV="1">
            <a:off x="1696525" y="2825986"/>
            <a:ext cx="682378" cy="1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Dirsek Bağlayıcısı 273"/>
          <p:cNvCxnSpPr>
            <a:stCxn id="5" idx="2"/>
          </p:cNvCxnSpPr>
          <p:nvPr/>
        </p:nvCxnSpPr>
        <p:spPr>
          <a:xfrm rot="16200000" flipH="1">
            <a:off x="995717" y="2541630"/>
            <a:ext cx="508836" cy="737598"/>
          </a:xfrm>
          <a:prstGeom prst="bentConnector2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Metin kutusu 278"/>
          <p:cNvSpPr txBox="1"/>
          <p:nvPr/>
        </p:nvSpPr>
        <p:spPr>
          <a:xfrm>
            <a:off x="5869827" y="3234949"/>
            <a:ext cx="1419127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Menü İşlemleri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0" name="Düz Ok Bağlayıcısı 279"/>
          <p:cNvCxnSpPr>
            <a:stCxn id="279" idx="1"/>
            <a:endCxn id="8" idx="3"/>
          </p:cNvCxnSpPr>
          <p:nvPr/>
        </p:nvCxnSpPr>
        <p:spPr>
          <a:xfrm flipH="1" flipV="1">
            <a:off x="5184068" y="3365211"/>
            <a:ext cx="685759" cy="823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Düz Ok Bağlayıcısı 285"/>
          <p:cNvCxnSpPr/>
          <p:nvPr/>
        </p:nvCxnSpPr>
        <p:spPr>
          <a:xfrm flipV="1">
            <a:off x="7252804" y="1991127"/>
            <a:ext cx="8720" cy="124382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0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1608" flipH="1">
            <a:off x="7610948" y="1812987"/>
            <a:ext cx="987754" cy="87368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891" y="2249828"/>
            <a:ext cx="576064" cy="661419"/>
          </a:xfrm>
          <a:prstGeom prst="rect">
            <a:avLst/>
          </a:prstGeom>
        </p:spPr>
      </p:pic>
      <p:sp>
        <p:nvSpPr>
          <p:cNvPr id="6" name="Akış Çizelgesi: Öteki İşlem 5"/>
          <p:cNvSpPr/>
          <p:nvPr/>
        </p:nvSpPr>
        <p:spPr>
          <a:xfrm>
            <a:off x="253725" y="1079395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Rezervasyon </a:t>
            </a:r>
            <a:endParaRPr lang="tr-TR" sz="1200" dirty="0"/>
          </a:p>
        </p:txBody>
      </p:sp>
      <p:cxnSp>
        <p:nvCxnSpPr>
          <p:cNvPr id="8" name="Düz Ok Bağlayıcısı 7"/>
          <p:cNvCxnSpPr>
            <a:stCxn id="59" idx="1"/>
            <a:endCxn id="5" idx="1"/>
          </p:cNvCxnSpPr>
          <p:nvPr/>
        </p:nvCxnSpPr>
        <p:spPr>
          <a:xfrm flipH="1">
            <a:off x="3928955" y="1196951"/>
            <a:ext cx="1828311" cy="1383587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>
            <a:stCxn id="5" idx="0"/>
            <a:endCxn id="33" idx="2"/>
          </p:cNvCxnSpPr>
          <p:nvPr/>
        </p:nvCxnSpPr>
        <p:spPr>
          <a:xfrm flipH="1" flipV="1">
            <a:off x="2880656" y="1997283"/>
            <a:ext cx="760267" cy="25254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kış Çizelgesi: Öteki İşlem 17"/>
          <p:cNvSpPr/>
          <p:nvPr/>
        </p:nvSpPr>
        <p:spPr>
          <a:xfrm>
            <a:off x="791580" y="1997283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Misafir Kaydet</a:t>
            </a:r>
            <a:endParaRPr lang="tr-TR" sz="1200" dirty="0"/>
          </a:p>
        </p:txBody>
      </p:sp>
      <p:cxnSp>
        <p:nvCxnSpPr>
          <p:cNvPr id="21" name="Düz Ok Bağlayıcısı 20"/>
          <p:cNvCxnSpPr>
            <a:stCxn id="6" idx="2"/>
            <a:endCxn id="18" idx="0"/>
          </p:cNvCxnSpPr>
          <p:nvPr/>
        </p:nvCxnSpPr>
        <p:spPr>
          <a:xfrm>
            <a:off x="865793" y="1538339"/>
            <a:ext cx="537855" cy="45894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kış Çizelgesi: Öteki İşlem 32"/>
          <p:cNvSpPr/>
          <p:nvPr/>
        </p:nvSpPr>
        <p:spPr>
          <a:xfrm>
            <a:off x="2268588" y="1538339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Oda durum Kontrol</a:t>
            </a:r>
            <a:endParaRPr lang="tr-TR" sz="1200" dirty="0"/>
          </a:p>
        </p:txBody>
      </p:sp>
      <p:cxnSp>
        <p:nvCxnSpPr>
          <p:cNvPr id="37" name="Düz Ok Bağlayıcısı 36"/>
          <p:cNvCxnSpPr>
            <a:stCxn id="33" idx="1"/>
            <a:endCxn id="6" idx="3"/>
          </p:cNvCxnSpPr>
          <p:nvPr/>
        </p:nvCxnSpPr>
        <p:spPr>
          <a:xfrm flipH="1" flipV="1">
            <a:off x="1477861" y="1308867"/>
            <a:ext cx="790727" cy="45894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>
            <a:stCxn id="4" idx="3"/>
            <a:endCxn id="33" idx="3"/>
          </p:cNvCxnSpPr>
          <p:nvPr/>
        </p:nvCxnSpPr>
        <p:spPr>
          <a:xfrm flipH="1" flipV="1">
            <a:off x="3492724" y="1767811"/>
            <a:ext cx="4119131" cy="511937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kış Çizelgesi: Öteki İşlem 42"/>
          <p:cNvSpPr/>
          <p:nvPr/>
        </p:nvSpPr>
        <p:spPr>
          <a:xfrm>
            <a:off x="12310" y="2889031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Misafir Güncelle</a:t>
            </a:r>
            <a:endParaRPr lang="tr-TR" sz="1200" dirty="0"/>
          </a:p>
        </p:txBody>
      </p:sp>
      <p:cxnSp>
        <p:nvCxnSpPr>
          <p:cNvPr id="45" name="Düz Ok Bağlayıcısı 44"/>
          <p:cNvCxnSpPr>
            <a:stCxn id="18" idx="2"/>
            <a:endCxn id="43" idx="0"/>
          </p:cNvCxnSpPr>
          <p:nvPr/>
        </p:nvCxnSpPr>
        <p:spPr>
          <a:xfrm flipH="1">
            <a:off x="624378" y="2456227"/>
            <a:ext cx="779270" cy="43280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kış Çizelgesi: Öteki İşlem 46"/>
          <p:cNvSpPr/>
          <p:nvPr/>
        </p:nvSpPr>
        <p:spPr>
          <a:xfrm>
            <a:off x="1710985" y="2889031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Misafir İptal</a:t>
            </a:r>
            <a:endParaRPr lang="tr-TR" sz="1200" dirty="0"/>
          </a:p>
        </p:txBody>
      </p:sp>
      <p:cxnSp>
        <p:nvCxnSpPr>
          <p:cNvPr id="49" name="Düz Ok Bağlayıcısı 48"/>
          <p:cNvCxnSpPr>
            <a:stCxn id="18" idx="2"/>
            <a:endCxn id="47" idx="0"/>
          </p:cNvCxnSpPr>
          <p:nvPr/>
        </p:nvCxnSpPr>
        <p:spPr>
          <a:xfrm>
            <a:off x="1403648" y="2456227"/>
            <a:ext cx="919405" cy="43280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kış Çizelgesi: Öteki İşlem 58"/>
          <p:cNvSpPr/>
          <p:nvPr/>
        </p:nvSpPr>
        <p:spPr>
          <a:xfrm>
            <a:off x="5757266" y="967479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Yeni personel</a:t>
            </a:r>
            <a:endParaRPr lang="tr-TR" sz="1200" dirty="0"/>
          </a:p>
        </p:txBody>
      </p:sp>
      <p:cxnSp>
        <p:nvCxnSpPr>
          <p:cNvPr id="61" name="Düz Ok Bağlayıcısı 60"/>
          <p:cNvCxnSpPr>
            <a:stCxn id="4" idx="0"/>
            <a:endCxn id="59" idx="3"/>
          </p:cNvCxnSpPr>
          <p:nvPr/>
        </p:nvCxnSpPr>
        <p:spPr>
          <a:xfrm flipH="1" flipV="1">
            <a:off x="6981402" y="1196951"/>
            <a:ext cx="1096958" cy="61683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kış Çizelgesi: Öteki İşlem 74"/>
          <p:cNvSpPr/>
          <p:nvPr/>
        </p:nvSpPr>
        <p:spPr>
          <a:xfrm>
            <a:off x="6036556" y="188640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Personel Güncelle</a:t>
            </a:r>
            <a:endParaRPr lang="tr-TR" sz="1200" dirty="0"/>
          </a:p>
        </p:txBody>
      </p:sp>
      <p:cxnSp>
        <p:nvCxnSpPr>
          <p:cNvPr id="77" name="Eğri Bağlayıcı 76"/>
          <p:cNvCxnSpPr>
            <a:stCxn id="59" idx="1"/>
            <a:endCxn id="75" idx="1"/>
          </p:cNvCxnSpPr>
          <p:nvPr/>
        </p:nvCxnSpPr>
        <p:spPr>
          <a:xfrm rot="10800000" flipH="1">
            <a:off x="5757266" y="418113"/>
            <a:ext cx="279290" cy="778839"/>
          </a:xfrm>
          <a:prstGeom prst="curvedConnector3">
            <a:avLst>
              <a:gd name="adj1" fmla="val -81850"/>
            </a:avLst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kış Çizelgesi: Öteki İşlem 99"/>
          <p:cNvSpPr/>
          <p:nvPr/>
        </p:nvSpPr>
        <p:spPr>
          <a:xfrm>
            <a:off x="791580" y="5085278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Misafir Çıkış</a:t>
            </a:r>
            <a:endParaRPr lang="tr-TR" sz="1200" dirty="0"/>
          </a:p>
        </p:txBody>
      </p:sp>
      <p:cxnSp>
        <p:nvCxnSpPr>
          <p:cNvPr id="102" name="Düz Ok Bağlayıcısı 101"/>
          <p:cNvCxnSpPr>
            <a:stCxn id="18" idx="2"/>
            <a:endCxn id="126" idx="0"/>
          </p:cNvCxnSpPr>
          <p:nvPr/>
        </p:nvCxnSpPr>
        <p:spPr>
          <a:xfrm>
            <a:off x="1403648" y="2456227"/>
            <a:ext cx="0" cy="1048221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kış Çizelgesi: Öteki İşlem 106"/>
          <p:cNvSpPr/>
          <p:nvPr/>
        </p:nvSpPr>
        <p:spPr>
          <a:xfrm>
            <a:off x="3059832" y="188641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Oda  Ekle</a:t>
            </a:r>
            <a:endParaRPr lang="tr-TR" sz="1200" dirty="0"/>
          </a:p>
        </p:txBody>
      </p:sp>
      <p:cxnSp>
        <p:nvCxnSpPr>
          <p:cNvPr id="113" name="Eğri Bağlayıcı 112"/>
          <p:cNvCxnSpPr>
            <a:stCxn id="33" idx="0"/>
            <a:endCxn id="107" idx="3"/>
          </p:cNvCxnSpPr>
          <p:nvPr/>
        </p:nvCxnSpPr>
        <p:spPr>
          <a:xfrm rot="5400000" flipH="1" flipV="1">
            <a:off x="3022199" y="276570"/>
            <a:ext cx="1120226" cy="1403312"/>
          </a:xfrm>
          <a:prstGeom prst="curvedConnector4">
            <a:avLst>
              <a:gd name="adj1" fmla="val 39758"/>
              <a:gd name="adj2" fmla="val 116290"/>
            </a:avLst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kış Çizelgesi: Öteki İşlem 118"/>
          <p:cNvSpPr/>
          <p:nvPr/>
        </p:nvSpPr>
        <p:spPr>
          <a:xfrm>
            <a:off x="1403092" y="188641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Oda  Sil</a:t>
            </a:r>
            <a:endParaRPr lang="tr-TR" sz="1200" dirty="0"/>
          </a:p>
        </p:txBody>
      </p:sp>
      <p:cxnSp>
        <p:nvCxnSpPr>
          <p:cNvPr id="121" name="Eğri Bağlayıcı 120"/>
          <p:cNvCxnSpPr>
            <a:stCxn id="33" idx="0"/>
            <a:endCxn id="119" idx="1"/>
          </p:cNvCxnSpPr>
          <p:nvPr/>
        </p:nvCxnSpPr>
        <p:spPr>
          <a:xfrm rot="16200000" flipV="1">
            <a:off x="1581761" y="239444"/>
            <a:ext cx="1120226" cy="1477564"/>
          </a:xfrm>
          <a:prstGeom prst="curvedConnector4">
            <a:avLst>
              <a:gd name="adj1" fmla="val 39758"/>
              <a:gd name="adj2" fmla="val 115471"/>
            </a:avLst>
          </a:prstGeom>
          <a:ln w="19050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kış Çizelgesi: Öteki İşlem 125"/>
          <p:cNvSpPr/>
          <p:nvPr/>
        </p:nvSpPr>
        <p:spPr>
          <a:xfrm>
            <a:off x="791580" y="3504448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Ücret Güncelle</a:t>
            </a:r>
            <a:endParaRPr lang="tr-TR" sz="1200" dirty="0"/>
          </a:p>
        </p:txBody>
      </p:sp>
      <p:cxnSp>
        <p:nvCxnSpPr>
          <p:cNvPr id="134" name="Düz Ok Bağlayıcısı 133"/>
          <p:cNvCxnSpPr>
            <a:stCxn id="156" idx="3"/>
            <a:endCxn id="100" idx="0"/>
          </p:cNvCxnSpPr>
          <p:nvPr/>
        </p:nvCxnSpPr>
        <p:spPr>
          <a:xfrm flipH="1">
            <a:off x="1403648" y="4423664"/>
            <a:ext cx="611512" cy="66161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kış Çizelgesi: Öteki İşlem 137"/>
          <p:cNvSpPr/>
          <p:nvPr/>
        </p:nvSpPr>
        <p:spPr>
          <a:xfrm>
            <a:off x="6148535" y="3304819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Menü İşlemleri</a:t>
            </a:r>
            <a:endParaRPr lang="tr-TR" sz="1200" dirty="0"/>
          </a:p>
        </p:txBody>
      </p:sp>
      <p:sp>
        <p:nvSpPr>
          <p:cNvPr id="146" name="Akış Çizelgesi: Öteki İşlem 145"/>
          <p:cNvSpPr/>
          <p:nvPr/>
        </p:nvSpPr>
        <p:spPr>
          <a:xfrm>
            <a:off x="2880656" y="3490406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Raporlama</a:t>
            </a:r>
            <a:endParaRPr lang="tr-TR" sz="1200" dirty="0"/>
          </a:p>
        </p:txBody>
      </p:sp>
      <p:cxnSp>
        <p:nvCxnSpPr>
          <p:cNvPr id="148" name="Düz Ok Bağlayıcısı 147"/>
          <p:cNvCxnSpPr>
            <a:stCxn id="181" idx="2"/>
            <a:endCxn id="146" idx="0"/>
          </p:cNvCxnSpPr>
          <p:nvPr/>
        </p:nvCxnSpPr>
        <p:spPr>
          <a:xfrm flipH="1">
            <a:off x="3492724" y="2977841"/>
            <a:ext cx="220021" cy="51256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Düz Ok Bağlayıcısı 152"/>
          <p:cNvCxnSpPr>
            <a:stCxn id="4" idx="2"/>
            <a:endCxn id="138" idx="3"/>
          </p:cNvCxnSpPr>
          <p:nvPr/>
        </p:nvCxnSpPr>
        <p:spPr>
          <a:xfrm flipH="1">
            <a:off x="7372671" y="2685867"/>
            <a:ext cx="758619" cy="8484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Akış Çizelgesi: Öteki İşlem 155"/>
          <p:cNvSpPr/>
          <p:nvPr/>
        </p:nvSpPr>
        <p:spPr>
          <a:xfrm>
            <a:off x="791024" y="4194192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Fatura İşlemi</a:t>
            </a:r>
            <a:endParaRPr lang="tr-TR" sz="1200" dirty="0"/>
          </a:p>
        </p:txBody>
      </p:sp>
      <p:cxnSp>
        <p:nvCxnSpPr>
          <p:cNvPr id="164" name="Düz Ok Bağlayıcısı 163"/>
          <p:cNvCxnSpPr>
            <a:stCxn id="126" idx="2"/>
            <a:endCxn id="156" idx="0"/>
          </p:cNvCxnSpPr>
          <p:nvPr/>
        </p:nvCxnSpPr>
        <p:spPr>
          <a:xfrm flipH="1">
            <a:off x="1403092" y="3963392"/>
            <a:ext cx="556" cy="23080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Akış Çizelgesi: Öteki İşlem 177"/>
          <p:cNvSpPr/>
          <p:nvPr/>
        </p:nvSpPr>
        <p:spPr>
          <a:xfrm>
            <a:off x="5874772" y="4516400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Menü Ekle</a:t>
            </a:r>
            <a:endParaRPr lang="tr-TR" sz="1200" dirty="0"/>
          </a:p>
        </p:txBody>
      </p:sp>
      <p:sp>
        <p:nvSpPr>
          <p:cNvPr id="179" name="Akış Çizelgesi: Öteki İşlem 178"/>
          <p:cNvSpPr/>
          <p:nvPr/>
        </p:nvSpPr>
        <p:spPr>
          <a:xfrm>
            <a:off x="7492757" y="4376700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Menü  Güncelle</a:t>
            </a:r>
            <a:endParaRPr lang="tr-TR" sz="1200" dirty="0"/>
          </a:p>
        </p:txBody>
      </p:sp>
      <p:sp>
        <p:nvSpPr>
          <p:cNvPr id="180" name="Metin kutusu 179"/>
          <p:cNvSpPr txBox="1"/>
          <p:nvPr/>
        </p:nvSpPr>
        <p:spPr>
          <a:xfrm>
            <a:off x="7596336" y="2503929"/>
            <a:ext cx="873316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Yetkili grup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1" name="Metin kutusu 180"/>
          <p:cNvSpPr txBox="1"/>
          <p:nvPr/>
        </p:nvSpPr>
        <p:spPr>
          <a:xfrm>
            <a:off x="3150379" y="2700842"/>
            <a:ext cx="112473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Personel grubu</a:t>
            </a:r>
            <a:endParaRPr lang="tr-TR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83" name="Düz Ok Bağlayıcısı 182"/>
          <p:cNvCxnSpPr>
            <a:stCxn id="138" idx="2"/>
            <a:endCxn id="178" idx="0"/>
          </p:cNvCxnSpPr>
          <p:nvPr/>
        </p:nvCxnSpPr>
        <p:spPr>
          <a:xfrm flipH="1">
            <a:off x="6486840" y="3763763"/>
            <a:ext cx="273763" cy="75263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Düz Ok Bağlayıcısı 185"/>
          <p:cNvCxnSpPr>
            <a:stCxn id="138" idx="2"/>
            <a:endCxn id="179" idx="1"/>
          </p:cNvCxnSpPr>
          <p:nvPr/>
        </p:nvCxnSpPr>
        <p:spPr>
          <a:xfrm>
            <a:off x="6760603" y="3763763"/>
            <a:ext cx="732154" cy="84240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Akış Çizelgesi: Öteki İşlem 193"/>
          <p:cNvSpPr/>
          <p:nvPr/>
        </p:nvSpPr>
        <p:spPr>
          <a:xfrm>
            <a:off x="7514335" y="3752849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Menü Sil</a:t>
            </a:r>
            <a:endParaRPr lang="tr-TR" sz="1200" dirty="0"/>
          </a:p>
        </p:txBody>
      </p:sp>
      <p:cxnSp>
        <p:nvCxnSpPr>
          <p:cNvPr id="196" name="Düz Ok Bağlayıcısı 195"/>
          <p:cNvCxnSpPr>
            <a:stCxn id="138" idx="2"/>
            <a:endCxn id="194" idx="1"/>
          </p:cNvCxnSpPr>
          <p:nvPr/>
        </p:nvCxnSpPr>
        <p:spPr>
          <a:xfrm>
            <a:off x="6760603" y="3763763"/>
            <a:ext cx="753732" cy="21855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Metin kutusu 202"/>
          <p:cNvSpPr txBox="1"/>
          <p:nvPr/>
        </p:nvSpPr>
        <p:spPr>
          <a:xfrm>
            <a:off x="3112920" y="4886920"/>
            <a:ext cx="181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/>
          </a:p>
        </p:txBody>
      </p:sp>
      <p:sp>
        <p:nvSpPr>
          <p:cNvPr id="206" name="Akış Çizelgesi: Öteki İşlem 205"/>
          <p:cNvSpPr/>
          <p:nvPr/>
        </p:nvSpPr>
        <p:spPr>
          <a:xfrm>
            <a:off x="4685215" y="2430087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Misafir Arama</a:t>
            </a:r>
            <a:endParaRPr lang="tr-TR" sz="1200" dirty="0"/>
          </a:p>
        </p:txBody>
      </p:sp>
      <p:cxnSp>
        <p:nvCxnSpPr>
          <p:cNvPr id="230" name="Düz Ok Bağlayıcısı 229"/>
          <p:cNvCxnSpPr>
            <a:stCxn id="4" idx="3"/>
            <a:endCxn id="206" idx="3"/>
          </p:cNvCxnSpPr>
          <p:nvPr/>
        </p:nvCxnSpPr>
        <p:spPr>
          <a:xfrm flipH="1">
            <a:off x="5909351" y="2279748"/>
            <a:ext cx="1702504" cy="37981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Düz Ok Bağlayıcısı 231"/>
          <p:cNvCxnSpPr>
            <a:stCxn id="181" idx="3"/>
            <a:endCxn id="206" idx="1"/>
          </p:cNvCxnSpPr>
          <p:nvPr/>
        </p:nvCxnSpPr>
        <p:spPr>
          <a:xfrm flipV="1">
            <a:off x="4275110" y="2659559"/>
            <a:ext cx="410105" cy="17978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Metin kutusu 234"/>
          <p:cNvSpPr txBox="1"/>
          <p:nvPr/>
        </p:nvSpPr>
        <p:spPr>
          <a:xfrm rot="840974">
            <a:off x="7098907" y="1189347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6" name="Metin kutusu 235"/>
          <p:cNvSpPr txBox="1"/>
          <p:nvPr/>
        </p:nvSpPr>
        <p:spPr>
          <a:xfrm>
            <a:off x="6760603" y="418103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8" name="Metin kutusu 237"/>
          <p:cNvSpPr txBox="1"/>
          <p:nvPr/>
        </p:nvSpPr>
        <p:spPr>
          <a:xfrm rot="20847502">
            <a:off x="6189972" y="222457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9" name="Metin kutusu 238"/>
          <p:cNvSpPr txBox="1"/>
          <p:nvPr/>
        </p:nvSpPr>
        <p:spPr>
          <a:xfrm rot="18593466">
            <a:off x="3806481" y="199728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0" name="Metin kutusu 239"/>
          <p:cNvSpPr txBox="1"/>
          <p:nvPr/>
        </p:nvSpPr>
        <p:spPr>
          <a:xfrm>
            <a:off x="4920417" y="683697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1" name="Metin kutusu 240"/>
          <p:cNvSpPr txBox="1"/>
          <p:nvPr/>
        </p:nvSpPr>
        <p:spPr>
          <a:xfrm>
            <a:off x="3552089" y="83667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2" name="Metin kutusu 241"/>
          <p:cNvSpPr txBox="1"/>
          <p:nvPr/>
        </p:nvSpPr>
        <p:spPr>
          <a:xfrm>
            <a:off x="1638850" y="1381535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3" name="Metin kutusu 242"/>
          <p:cNvSpPr txBox="1"/>
          <p:nvPr/>
        </p:nvSpPr>
        <p:spPr>
          <a:xfrm>
            <a:off x="488927" y="161528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4" name="Metin kutusu 243"/>
          <p:cNvSpPr txBox="1"/>
          <p:nvPr/>
        </p:nvSpPr>
        <p:spPr>
          <a:xfrm>
            <a:off x="379001" y="2454177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5" name="Metin kutusu 244"/>
          <p:cNvSpPr txBox="1"/>
          <p:nvPr/>
        </p:nvSpPr>
        <p:spPr>
          <a:xfrm>
            <a:off x="1014013" y="273182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6" name="Metin kutusu 245"/>
          <p:cNvSpPr txBox="1"/>
          <p:nvPr/>
        </p:nvSpPr>
        <p:spPr>
          <a:xfrm>
            <a:off x="6088886" y="3955008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7" name="Metin kutusu 246"/>
          <p:cNvSpPr txBox="1"/>
          <p:nvPr/>
        </p:nvSpPr>
        <p:spPr>
          <a:xfrm>
            <a:off x="7098908" y="2780928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0" name="Metin kutusu 249"/>
          <p:cNvSpPr txBox="1"/>
          <p:nvPr/>
        </p:nvSpPr>
        <p:spPr>
          <a:xfrm rot="3247107">
            <a:off x="4156298" y="2700156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 smtClean="0">
                <a:latin typeface="+mj-lt"/>
                <a:cs typeface="Times New Roman" panose="02020603050405020304" pitchFamily="18" charset="0"/>
              </a:rPr>
              <a:t>&gt;&gt;</a:t>
            </a:r>
            <a:r>
              <a:rPr lang="tr-TR" sz="1050" b="1" dirty="0" err="1" smtClean="0">
                <a:latin typeface="+mj-lt"/>
                <a:cs typeface="Times New Roman" panose="02020603050405020304" pitchFamily="18" charset="0"/>
              </a:rPr>
              <a:t>İnclude</a:t>
            </a:r>
            <a:endParaRPr lang="tr-TR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4" name="Akış Çizelgesi: Öteki İşlem 253"/>
          <p:cNvSpPr/>
          <p:nvPr/>
        </p:nvSpPr>
        <p:spPr>
          <a:xfrm>
            <a:off x="4247964" y="3508216"/>
            <a:ext cx="1224136" cy="458944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Listele</a:t>
            </a:r>
            <a:endParaRPr lang="tr-TR" sz="1200" dirty="0"/>
          </a:p>
        </p:txBody>
      </p:sp>
      <p:cxnSp>
        <p:nvCxnSpPr>
          <p:cNvPr id="265" name="Düz Ok Bağlayıcısı 264"/>
          <p:cNvCxnSpPr>
            <a:stCxn id="180" idx="1"/>
            <a:endCxn id="254" idx="0"/>
          </p:cNvCxnSpPr>
          <p:nvPr/>
        </p:nvCxnSpPr>
        <p:spPr>
          <a:xfrm flipH="1">
            <a:off x="4860032" y="2642429"/>
            <a:ext cx="2736304" cy="8657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Düz Ok Bağlayıcısı 265"/>
          <p:cNvCxnSpPr>
            <a:stCxn id="181" idx="2"/>
            <a:endCxn id="254" idx="0"/>
          </p:cNvCxnSpPr>
          <p:nvPr/>
        </p:nvCxnSpPr>
        <p:spPr>
          <a:xfrm>
            <a:off x="3712745" y="2977841"/>
            <a:ext cx="1147287" cy="53037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62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102</Words>
  <Application>Microsoft Office PowerPoint</Application>
  <PresentationFormat>Ekran Gösterisi (4:3)</PresentationFormat>
  <Paragraphs>56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Ofis Teması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Windows Kullanıcısı</cp:lastModifiedBy>
  <cp:revision>22</cp:revision>
  <dcterms:created xsi:type="dcterms:W3CDTF">2017-08-08T05:35:44Z</dcterms:created>
  <dcterms:modified xsi:type="dcterms:W3CDTF">2017-08-08T12:00:17Z</dcterms:modified>
</cp:coreProperties>
</file>