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5"/>
  </p:notesMasterIdLst>
  <p:sldIdLst>
    <p:sldId id="256" r:id="rId2"/>
    <p:sldId id="261" r:id="rId3"/>
    <p:sldId id="258" r:id="rId4"/>
    <p:sldId id="264" r:id="rId5"/>
    <p:sldId id="268" r:id="rId6"/>
    <p:sldId id="303" r:id="rId7"/>
    <p:sldId id="304" r:id="rId8"/>
    <p:sldId id="305" r:id="rId9"/>
    <p:sldId id="275" r:id="rId10"/>
    <p:sldId id="307" r:id="rId11"/>
    <p:sldId id="306" r:id="rId12"/>
    <p:sldId id="285" r:id="rId13"/>
    <p:sldId id="286" r:id="rId14"/>
  </p:sldIdLst>
  <p:sldSz cx="9144000" cy="5143500" type="screen16x9"/>
  <p:notesSz cx="6858000" cy="9144000"/>
  <p:embeddedFontLst>
    <p:embeddedFont>
      <p:font typeface="Open Sans" panose="020B0606030504020204" pitchFamily="34" charset="0"/>
      <p:regular r:id="rId16"/>
      <p:bold r:id="rId17"/>
      <p:italic r:id="rId18"/>
      <p:boldItalic r:id="rId19"/>
    </p:embeddedFont>
    <p:embeddedFont>
      <p:font typeface="Roboto" panose="02000000000000000000" pitchFamily="2" charset="0"/>
      <p:regular r:id="rId20"/>
      <p:bold r:id="rId21"/>
      <p:italic r:id="rId22"/>
      <p:boldItalic r:id="rId23"/>
    </p:embeddedFont>
    <p:embeddedFont>
      <p:font typeface="Roboto Medium"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DD1E54B-32E5-48AF-8526-DD14CFD605CA}">
  <a:tblStyle styleId="{7DD1E54B-32E5-48AF-8526-DD14CFD605CA}"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75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7"/>
        <p:cNvGrpSpPr/>
        <p:nvPr/>
      </p:nvGrpSpPr>
      <p:grpSpPr>
        <a:xfrm>
          <a:off x="0" y="0"/>
          <a:ext cx="0" cy="0"/>
          <a:chOff x="0" y="0"/>
          <a:chExt cx="0" cy="0"/>
        </a:xfrm>
      </p:grpSpPr>
      <p:sp>
        <p:nvSpPr>
          <p:cNvPr id="5408" name="Google Shape;5408;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09" name="Google Shape;5409;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3"/>
        <p:cNvGrpSpPr/>
        <p:nvPr/>
      </p:nvGrpSpPr>
      <p:grpSpPr>
        <a:xfrm>
          <a:off x="0" y="0"/>
          <a:ext cx="0" cy="0"/>
          <a:chOff x="0" y="0"/>
          <a:chExt cx="0" cy="0"/>
        </a:xfrm>
      </p:grpSpPr>
      <p:sp>
        <p:nvSpPr>
          <p:cNvPr id="5414" name="Google Shape;5414;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15" name="Google Shape;5415;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8"/>
        <p:cNvGrpSpPr/>
        <p:nvPr/>
      </p:nvGrpSpPr>
      <p:grpSpPr>
        <a:xfrm>
          <a:off x="0" y="0"/>
          <a:ext cx="0" cy="0"/>
          <a:chOff x="0" y="0"/>
          <a:chExt cx="0" cy="0"/>
        </a:xfrm>
      </p:grpSpPr>
      <p:sp>
        <p:nvSpPr>
          <p:cNvPr id="5119" name="Google Shape;511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20" name="Google Shape;512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41687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4"/>
        <p:cNvGrpSpPr/>
        <p:nvPr/>
      </p:nvGrpSpPr>
      <p:grpSpPr>
        <a:xfrm>
          <a:off x="0" y="0"/>
          <a:ext cx="0" cy="0"/>
          <a:chOff x="0" y="0"/>
          <a:chExt cx="0" cy="0"/>
        </a:xfrm>
      </p:grpSpPr>
      <p:sp>
        <p:nvSpPr>
          <p:cNvPr id="5235" name="Google Shape;523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36" name="Google Shape;5236;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4"/>
        <p:cNvGrpSpPr/>
        <p:nvPr/>
      </p:nvGrpSpPr>
      <p:grpSpPr>
        <a:xfrm>
          <a:off x="0" y="0"/>
          <a:ext cx="0" cy="0"/>
          <a:chOff x="0" y="0"/>
          <a:chExt cx="0" cy="0"/>
        </a:xfrm>
      </p:grpSpPr>
      <p:sp>
        <p:nvSpPr>
          <p:cNvPr id="5235" name="Google Shape;523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36" name="Google Shape;5236;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88558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4"/>
        <p:cNvGrpSpPr/>
        <p:nvPr/>
      </p:nvGrpSpPr>
      <p:grpSpPr>
        <a:xfrm>
          <a:off x="0" y="0"/>
          <a:ext cx="0" cy="0"/>
          <a:chOff x="0" y="0"/>
          <a:chExt cx="0" cy="0"/>
        </a:xfrm>
      </p:grpSpPr>
      <p:sp>
        <p:nvSpPr>
          <p:cNvPr id="5235" name="Google Shape;523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36" name="Google Shape;5236;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397700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slide">
  <p:cSld name="CUSTOM">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6568"/>
          <a:stretch/>
        </p:blipFill>
        <p:spPr>
          <a:xfrm>
            <a:off x="345025" y="350313"/>
            <a:ext cx="8453949" cy="4442875"/>
          </a:xfrm>
          <a:prstGeom prst="rect">
            <a:avLst/>
          </a:prstGeom>
          <a:noFill/>
          <a:ln>
            <a:noFill/>
          </a:ln>
        </p:spPr>
      </p:pic>
      <p:sp>
        <p:nvSpPr>
          <p:cNvPr id="10" name="Google Shape;10;p2"/>
          <p:cNvSpPr/>
          <p:nvPr/>
        </p:nvSpPr>
        <p:spPr>
          <a:xfrm>
            <a:off x="-7650" y="3024500"/>
            <a:ext cx="7654500" cy="1474200"/>
          </a:xfrm>
          <a:prstGeom prst="rect">
            <a:avLst/>
          </a:prstGeom>
          <a:solidFill>
            <a:srgbClr val="A5B7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title"/>
          </p:nvPr>
        </p:nvSpPr>
        <p:spPr>
          <a:xfrm>
            <a:off x="476300" y="1944525"/>
            <a:ext cx="8322600" cy="1913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700"/>
              <a:buNone/>
              <a:defRPr sz="2700" b="1">
                <a:solidFill>
                  <a:srgbClr val="FFFFFF"/>
                </a:solidFill>
                <a:latin typeface="Roboto"/>
                <a:ea typeface="Roboto"/>
                <a:cs typeface="Roboto"/>
                <a:sym typeface="Roboto"/>
              </a:defRPr>
            </a:lvl1pPr>
            <a:lvl2pPr lvl="1" algn="l">
              <a:lnSpc>
                <a:spcPct val="100000"/>
              </a:lnSpc>
              <a:spcBef>
                <a:spcPts val="0"/>
              </a:spcBef>
              <a:spcAft>
                <a:spcPts val="0"/>
              </a:spcAft>
              <a:buSzPts val="2800"/>
              <a:buNone/>
              <a:defRPr sz="3000">
                <a:solidFill>
                  <a:srgbClr val="FFFFFF"/>
                </a:solidFill>
              </a:defRPr>
            </a:lvl2pPr>
            <a:lvl3pPr lvl="2" algn="l">
              <a:lnSpc>
                <a:spcPct val="100000"/>
              </a:lnSpc>
              <a:spcBef>
                <a:spcPts val="0"/>
              </a:spcBef>
              <a:spcAft>
                <a:spcPts val="0"/>
              </a:spcAft>
              <a:buSzPts val="2800"/>
              <a:buNone/>
              <a:defRPr sz="3000">
                <a:solidFill>
                  <a:srgbClr val="FFFFFF"/>
                </a:solidFill>
              </a:defRPr>
            </a:lvl3pPr>
            <a:lvl4pPr lvl="3" algn="l">
              <a:lnSpc>
                <a:spcPct val="100000"/>
              </a:lnSpc>
              <a:spcBef>
                <a:spcPts val="0"/>
              </a:spcBef>
              <a:spcAft>
                <a:spcPts val="0"/>
              </a:spcAft>
              <a:buSzPts val="2800"/>
              <a:buNone/>
              <a:defRPr sz="3000">
                <a:solidFill>
                  <a:srgbClr val="FFFFFF"/>
                </a:solidFill>
              </a:defRPr>
            </a:lvl4pPr>
            <a:lvl5pPr lvl="4" algn="l">
              <a:lnSpc>
                <a:spcPct val="100000"/>
              </a:lnSpc>
              <a:spcBef>
                <a:spcPts val="0"/>
              </a:spcBef>
              <a:spcAft>
                <a:spcPts val="0"/>
              </a:spcAft>
              <a:buSzPts val="2800"/>
              <a:buNone/>
              <a:defRPr sz="3000">
                <a:solidFill>
                  <a:srgbClr val="FFFFFF"/>
                </a:solidFill>
              </a:defRPr>
            </a:lvl5pPr>
            <a:lvl6pPr lvl="5" algn="l">
              <a:lnSpc>
                <a:spcPct val="100000"/>
              </a:lnSpc>
              <a:spcBef>
                <a:spcPts val="0"/>
              </a:spcBef>
              <a:spcAft>
                <a:spcPts val="0"/>
              </a:spcAft>
              <a:buSzPts val="2800"/>
              <a:buNone/>
              <a:defRPr sz="3000">
                <a:solidFill>
                  <a:srgbClr val="FFFFFF"/>
                </a:solidFill>
              </a:defRPr>
            </a:lvl6pPr>
            <a:lvl7pPr lvl="6" algn="l">
              <a:lnSpc>
                <a:spcPct val="100000"/>
              </a:lnSpc>
              <a:spcBef>
                <a:spcPts val="0"/>
              </a:spcBef>
              <a:spcAft>
                <a:spcPts val="0"/>
              </a:spcAft>
              <a:buSzPts val="2800"/>
              <a:buNone/>
              <a:defRPr sz="3000">
                <a:solidFill>
                  <a:srgbClr val="FFFFFF"/>
                </a:solidFill>
              </a:defRPr>
            </a:lvl7pPr>
            <a:lvl8pPr lvl="7" algn="l">
              <a:lnSpc>
                <a:spcPct val="100000"/>
              </a:lnSpc>
              <a:spcBef>
                <a:spcPts val="0"/>
              </a:spcBef>
              <a:spcAft>
                <a:spcPts val="0"/>
              </a:spcAft>
              <a:buSzPts val="2800"/>
              <a:buNone/>
              <a:defRPr sz="3000">
                <a:solidFill>
                  <a:srgbClr val="FFFFFF"/>
                </a:solidFill>
              </a:defRPr>
            </a:lvl8pPr>
            <a:lvl9pPr lvl="8" algn="l">
              <a:lnSpc>
                <a:spcPct val="100000"/>
              </a:lnSpc>
              <a:spcBef>
                <a:spcPts val="0"/>
              </a:spcBef>
              <a:spcAft>
                <a:spcPts val="0"/>
              </a:spcAft>
              <a:buSzPts val="2800"/>
              <a:buNone/>
              <a:defRPr sz="3000">
                <a:solidFill>
                  <a:srgbClr val="FFFFFF"/>
                </a:solidFill>
              </a:defRPr>
            </a:lvl9pPr>
          </a:lstStyle>
          <a:p>
            <a:endParaRPr/>
          </a:p>
        </p:txBody>
      </p:sp>
      <p:sp>
        <p:nvSpPr>
          <p:cNvPr id="12" name="Google Shape;12;p2"/>
          <p:cNvSpPr txBox="1">
            <a:spLocks noGrp="1"/>
          </p:cNvSpPr>
          <p:nvPr>
            <p:ph type="subTitle" idx="1"/>
          </p:nvPr>
        </p:nvSpPr>
        <p:spPr>
          <a:xfrm>
            <a:off x="554050" y="3770575"/>
            <a:ext cx="7493700" cy="546000"/>
          </a:xfrm>
          <a:prstGeom prst="rect">
            <a:avLst/>
          </a:prstGeom>
        </p:spPr>
        <p:txBody>
          <a:bodyPr spcFirstLastPara="1" wrap="square" lIns="91425" tIns="91425" rIns="91425" bIns="91425" anchor="t" anchorCtr="0">
            <a:noAutofit/>
          </a:bodyPr>
          <a:lstStyle>
            <a:lvl1pPr lvl="0">
              <a:spcBef>
                <a:spcPts val="0"/>
              </a:spcBef>
              <a:spcAft>
                <a:spcPts val="0"/>
              </a:spcAft>
              <a:buNone/>
              <a:defRPr sz="2000"/>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 Right">
  <p:cSld name="CUSTOM_8">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55975" y="2412225"/>
            <a:ext cx="4248000" cy="572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600"/>
              <a:buNone/>
              <a:defRPr sz="5000" b="1">
                <a:solidFill>
                  <a:srgbClr val="193441"/>
                </a:solidFill>
                <a:latin typeface="Roboto"/>
                <a:ea typeface="Roboto"/>
                <a:cs typeface="Roboto"/>
                <a:sym typeface="Roboto"/>
              </a:defRPr>
            </a:lvl1pPr>
            <a:lvl2pPr lvl="1" algn="l">
              <a:lnSpc>
                <a:spcPct val="100000"/>
              </a:lnSpc>
              <a:spcBef>
                <a:spcPts val="0"/>
              </a:spcBef>
              <a:spcAft>
                <a:spcPts val="0"/>
              </a:spcAft>
              <a:buSzPts val="2800"/>
              <a:buNone/>
              <a:defRPr>
                <a:solidFill>
                  <a:srgbClr val="193441"/>
                </a:solidFill>
              </a:defRPr>
            </a:lvl2pPr>
            <a:lvl3pPr lvl="2" algn="l">
              <a:lnSpc>
                <a:spcPct val="100000"/>
              </a:lnSpc>
              <a:spcBef>
                <a:spcPts val="0"/>
              </a:spcBef>
              <a:spcAft>
                <a:spcPts val="0"/>
              </a:spcAft>
              <a:buSzPts val="2800"/>
              <a:buNone/>
              <a:defRPr>
                <a:solidFill>
                  <a:srgbClr val="193441"/>
                </a:solidFill>
              </a:defRPr>
            </a:lvl3pPr>
            <a:lvl4pPr lvl="3" algn="l">
              <a:lnSpc>
                <a:spcPct val="100000"/>
              </a:lnSpc>
              <a:spcBef>
                <a:spcPts val="0"/>
              </a:spcBef>
              <a:spcAft>
                <a:spcPts val="0"/>
              </a:spcAft>
              <a:buSzPts val="2800"/>
              <a:buNone/>
              <a:defRPr>
                <a:solidFill>
                  <a:srgbClr val="193441"/>
                </a:solidFill>
              </a:defRPr>
            </a:lvl4pPr>
            <a:lvl5pPr lvl="4" algn="l">
              <a:lnSpc>
                <a:spcPct val="100000"/>
              </a:lnSpc>
              <a:spcBef>
                <a:spcPts val="0"/>
              </a:spcBef>
              <a:spcAft>
                <a:spcPts val="0"/>
              </a:spcAft>
              <a:buSzPts val="2800"/>
              <a:buNone/>
              <a:defRPr>
                <a:solidFill>
                  <a:srgbClr val="193441"/>
                </a:solidFill>
              </a:defRPr>
            </a:lvl5pPr>
            <a:lvl6pPr lvl="5" algn="l">
              <a:lnSpc>
                <a:spcPct val="100000"/>
              </a:lnSpc>
              <a:spcBef>
                <a:spcPts val="0"/>
              </a:spcBef>
              <a:spcAft>
                <a:spcPts val="0"/>
              </a:spcAft>
              <a:buSzPts val="2800"/>
              <a:buNone/>
              <a:defRPr>
                <a:solidFill>
                  <a:srgbClr val="193441"/>
                </a:solidFill>
              </a:defRPr>
            </a:lvl6pPr>
            <a:lvl7pPr lvl="6" algn="l">
              <a:lnSpc>
                <a:spcPct val="100000"/>
              </a:lnSpc>
              <a:spcBef>
                <a:spcPts val="0"/>
              </a:spcBef>
              <a:spcAft>
                <a:spcPts val="0"/>
              </a:spcAft>
              <a:buSzPts val="2800"/>
              <a:buNone/>
              <a:defRPr>
                <a:solidFill>
                  <a:srgbClr val="193441"/>
                </a:solidFill>
              </a:defRPr>
            </a:lvl7pPr>
            <a:lvl8pPr lvl="7" algn="l">
              <a:lnSpc>
                <a:spcPct val="100000"/>
              </a:lnSpc>
              <a:spcBef>
                <a:spcPts val="0"/>
              </a:spcBef>
              <a:spcAft>
                <a:spcPts val="0"/>
              </a:spcAft>
              <a:buSzPts val="2800"/>
              <a:buNone/>
              <a:defRPr>
                <a:solidFill>
                  <a:srgbClr val="193441"/>
                </a:solidFill>
              </a:defRPr>
            </a:lvl8pPr>
            <a:lvl9pPr lvl="8" algn="l">
              <a:lnSpc>
                <a:spcPct val="100000"/>
              </a:lnSpc>
              <a:spcBef>
                <a:spcPts val="0"/>
              </a:spcBef>
              <a:spcAft>
                <a:spcPts val="0"/>
              </a:spcAft>
              <a:buSzPts val="2800"/>
              <a:buNone/>
              <a:defRPr>
                <a:solidFill>
                  <a:srgbClr val="193441"/>
                </a:solidFill>
              </a:defRPr>
            </a:lvl9pPr>
          </a:lstStyle>
          <a:p>
            <a:endParaRPr/>
          </a:p>
        </p:txBody>
      </p:sp>
      <p:sp>
        <p:nvSpPr>
          <p:cNvPr id="19" name="Google Shape;19;p4"/>
          <p:cNvSpPr txBox="1">
            <a:spLocks noGrp="1"/>
          </p:cNvSpPr>
          <p:nvPr>
            <p:ph type="title" idx="2"/>
          </p:nvPr>
        </p:nvSpPr>
        <p:spPr>
          <a:xfrm>
            <a:off x="463975" y="2826650"/>
            <a:ext cx="4032000" cy="2036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A0A0A0"/>
              </a:buClr>
              <a:buSzPts val="1600"/>
              <a:buFont typeface="Roboto"/>
              <a:buNone/>
              <a:defRPr sz="1600">
                <a:solidFill>
                  <a:srgbClr val="A0A0A0"/>
                </a:solidFill>
                <a:latin typeface="Roboto"/>
                <a:ea typeface="Roboto"/>
                <a:cs typeface="Roboto"/>
                <a:sym typeface="Roboto"/>
              </a:defRPr>
            </a:lvl1pPr>
            <a:lvl2pPr lvl="1"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2pPr>
            <a:lvl3pPr lvl="2"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3pPr>
            <a:lvl4pPr lvl="3"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4pPr>
            <a:lvl5pPr lvl="4"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5pPr>
            <a:lvl6pPr lvl="5"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6pPr>
            <a:lvl7pPr lvl="6"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7pPr>
            <a:lvl8pPr lvl="7"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8pPr>
            <a:lvl9pPr lvl="8"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mp; two column slide" type="twoColTx">
  <p:cSld name="TITLE_AND_TWO_COLUMNS">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1202925" y="466625"/>
            <a:ext cx="6738300" cy="572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193441"/>
              </a:buClr>
              <a:buSzPts val="3000"/>
              <a:buFont typeface="Roboto"/>
              <a:buNone/>
              <a:defRPr sz="3000" b="1">
                <a:solidFill>
                  <a:srgbClr val="193441"/>
                </a:solidFill>
                <a:latin typeface="Roboto"/>
                <a:ea typeface="Roboto"/>
                <a:cs typeface="Roboto"/>
                <a:sym typeface="Roboto"/>
              </a:defRPr>
            </a:lvl1pPr>
            <a:lvl2pPr lvl="1"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2pPr>
            <a:lvl3pPr lvl="2"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3pPr>
            <a:lvl4pPr lvl="3"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4pPr>
            <a:lvl5pPr lvl="4"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5pPr>
            <a:lvl6pPr lvl="5"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6pPr>
            <a:lvl7pPr lvl="6"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7pPr>
            <a:lvl8pPr lvl="7"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8pPr>
            <a:lvl9pPr lvl="8"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9pPr>
          </a:lstStyle>
          <a:p>
            <a:endParaRPr/>
          </a:p>
        </p:txBody>
      </p:sp>
      <p:sp>
        <p:nvSpPr>
          <p:cNvPr id="31" name="Google Shape;31;p7"/>
          <p:cNvSpPr txBox="1">
            <a:spLocks noGrp="1"/>
          </p:cNvSpPr>
          <p:nvPr>
            <p:ph type="title" idx="2"/>
          </p:nvPr>
        </p:nvSpPr>
        <p:spPr>
          <a:xfrm>
            <a:off x="1677450" y="2135900"/>
            <a:ext cx="2399400" cy="4524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A5B7C6"/>
              </a:buClr>
              <a:buSzPts val="1800"/>
              <a:buNone/>
              <a:defRPr sz="1800" b="1">
                <a:solidFill>
                  <a:srgbClr val="A5B7C6"/>
                </a:solidFill>
                <a:latin typeface="Roboto"/>
                <a:ea typeface="Roboto"/>
                <a:cs typeface="Roboto"/>
                <a:sym typeface="Roboto"/>
              </a:defRPr>
            </a:lvl1pPr>
            <a:lvl2pPr lvl="1" algn="ctr" rtl="0">
              <a:lnSpc>
                <a:spcPct val="100000"/>
              </a:lnSpc>
              <a:spcBef>
                <a:spcPts val="0"/>
              </a:spcBef>
              <a:spcAft>
                <a:spcPts val="0"/>
              </a:spcAft>
              <a:buSzPts val="2800"/>
              <a:buNone/>
              <a:defRPr sz="2400"/>
            </a:lvl2pPr>
            <a:lvl3pPr lvl="2" algn="ctr" rtl="0">
              <a:lnSpc>
                <a:spcPct val="100000"/>
              </a:lnSpc>
              <a:spcBef>
                <a:spcPts val="0"/>
              </a:spcBef>
              <a:spcAft>
                <a:spcPts val="0"/>
              </a:spcAft>
              <a:buSzPts val="2800"/>
              <a:buNone/>
              <a:defRPr sz="2400"/>
            </a:lvl3pPr>
            <a:lvl4pPr lvl="3" algn="ctr" rtl="0">
              <a:lnSpc>
                <a:spcPct val="100000"/>
              </a:lnSpc>
              <a:spcBef>
                <a:spcPts val="0"/>
              </a:spcBef>
              <a:spcAft>
                <a:spcPts val="0"/>
              </a:spcAft>
              <a:buSzPts val="2800"/>
              <a:buNone/>
              <a:defRPr sz="2400"/>
            </a:lvl4pPr>
            <a:lvl5pPr lvl="4" algn="ctr" rtl="0">
              <a:lnSpc>
                <a:spcPct val="100000"/>
              </a:lnSpc>
              <a:spcBef>
                <a:spcPts val="0"/>
              </a:spcBef>
              <a:spcAft>
                <a:spcPts val="0"/>
              </a:spcAft>
              <a:buSzPts val="2800"/>
              <a:buNone/>
              <a:defRPr sz="2400"/>
            </a:lvl5pPr>
            <a:lvl6pPr lvl="5" algn="ctr" rtl="0">
              <a:lnSpc>
                <a:spcPct val="100000"/>
              </a:lnSpc>
              <a:spcBef>
                <a:spcPts val="0"/>
              </a:spcBef>
              <a:spcAft>
                <a:spcPts val="0"/>
              </a:spcAft>
              <a:buSzPts val="2800"/>
              <a:buNone/>
              <a:defRPr sz="2400"/>
            </a:lvl6pPr>
            <a:lvl7pPr lvl="6" algn="ctr" rtl="0">
              <a:lnSpc>
                <a:spcPct val="100000"/>
              </a:lnSpc>
              <a:spcBef>
                <a:spcPts val="0"/>
              </a:spcBef>
              <a:spcAft>
                <a:spcPts val="0"/>
              </a:spcAft>
              <a:buSzPts val="2800"/>
              <a:buNone/>
              <a:defRPr sz="2400"/>
            </a:lvl7pPr>
            <a:lvl8pPr lvl="7" algn="ctr" rtl="0">
              <a:lnSpc>
                <a:spcPct val="100000"/>
              </a:lnSpc>
              <a:spcBef>
                <a:spcPts val="0"/>
              </a:spcBef>
              <a:spcAft>
                <a:spcPts val="0"/>
              </a:spcAft>
              <a:buSzPts val="2800"/>
              <a:buNone/>
              <a:defRPr sz="2400"/>
            </a:lvl8pPr>
            <a:lvl9pPr lvl="8" algn="ctr" rtl="0">
              <a:lnSpc>
                <a:spcPct val="100000"/>
              </a:lnSpc>
              <a:spcBef>
                <a:spcPts val="0"/>
              </a:spcBef>
              <a:spcAft>
                <a:spcPts val="0"/>
              </a:spcAft>
              <a:buSzPts val="2800"/>
              <a:buNone/>
              <a:defRPr sz="2400"/>
            </a:lvl9pPr>
          </a:lstStyle>
          <a:p>
            <a:endParaRPr/>
          </a:p>
        </p:txBody>
      </p:sp>
      <p:sp>
        <p:nvSpPr>
          <p:cNvPr id="32" name="Google Shape;32;p7"/>
          <p:cNvSpPr txBox="1">
            <a:spLocks noGrp="1"/>
          </p:cNvSpPr>
          <p:nvPr>
            <p:ph type="title" idx="3"/>
          </p:nvPr>
        </p:nvSpPr>
        <p:spPr>
          <a:xfrm>
            <a:off x="1266000" y="2632400"/>
            <a:ext cx="3222300" cy="2310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858585"/>
              </a:buClr>
              <a:buSzPts val="1600"/>
              <a:buFont typeface="Roboto"/>
              <a:buNone/>
              <a:defRPr sz="1600">
                <a:solidFill>
                  <a:srgbClr val="858585"/>
                </a:solidFill>
                <a:latin typeface="Roboto"/>
                <a:ea typeface="Roboto"/>
                <a:cs typeface="Roboto"/>
                <a:sym typeface="Roboto"/>
              </a:defRPr>
            </a:lvl1pPr>
            <a:lvl2pPr lvl="1" algn="ctr" rtl="0">
              <a:lnSpc>
                <a:spcPct val="100000"/>
              </a:lnSpc>
              <a:spcBef>
                <a:spcPts val="0"/>
              </a:spcBef>
              <a:spcAft>
                <a:spcPts val="0"/>
              </a:spcAft>
              <a:buSzPts val="2800"/>
              <a:buNone/>
              <a:defRPr>
                <a:solidFill>
                  <a:srgbClr val="3E606F"/>
                </a:solidFill>
              </a:defRPr>
            </a:lvl2pPr>
            <a:lvl3pPr lvl="2" algn="ctr" rtl="0">
              <a:lnSpc>
                <a:spcPct val="100000"/>
              </a:lnSpc>
              <a:spcBef>
                <a:spcPts val="0"/>
              </a:spcBef>
              <a:spcAft>
                <a:spcPts val="0"/>
              </a:spcAft>
              <a:buSzPts val="2800"/>
              <a:buNone/>
              <a:defRPr>
                <a:solidFill>
                  <a:srgbClr val="3E606F"/>
                </a:solidFill>
              </a:defRPr>
            </a:lvl3pPr>
            <a:lvl4pPr lvl="3" algn="ctr" rtl="0">
              <a:lnSpc>
                <a:spcPct val="100000"/>
              </a:lnSpc>
              <a:spcBef>
                <a:spcPts val="0"/>
              </a:spcBef>
              <a:spcAft>
                <a:spcPts val="0"/>
              </a:spcAft>
              <a:buSzPts val="2800"/>
              <a:buNone/>
              <a:defRPr>
                <a:solidFill>
                  <a:srgbClr val="3E606F"/>
                </a:solidFill>
              </a:defRPr>
            </a:lvl4pPr>
            <a:lvl5pPr lvl="4" algn="ctr" rtl="0">
              <a:lnSpc>
                <a:spcPct val="100000"/>
              </a:lnSpc>
              <a:spcBef>
                <a:spcPts val="0"/>
              </a:spcBef>
              <a:spcAft>
                <a:spcPts val="0"/>
              </a:spcAft>
              <a:buSzPts val="2800"/>
              <a:buNone/>
              <a:defRPr>
                <a:solidFill>
                  <a:srgbClr val="3E606F"/>
                </a:solidFill>
              </a:defRPr>
            </a:lvl5pPr>
            <a:lvl6pPr lvl="5" algn="ctr" rtl="0">
              <a:lnSpc>
                <a:spcPct val="100000"/>
              </a:lnSpc>
              <a:spcBef>
                <a:spcPts val="0"/>
              </a:spcBef>
              <a:spcAft>
                <a:spcPts val="0"/>
              </a:spcAft>
              <a:buSzPts val="2800"/>
              <a:buNone/>
              <a:defRPr>
                <a:solidFill>
                  <a:srgbClr val="3E606F"/>
                </a:solidFill>
              </a:defRPr>
            </a:lvl6pPr>
            <a:lvl7pPr lvl="6" algn="ctr" rtl="0">
              <a:lnSpc>
                <a:spcPct val="100000"/>
              </a:lnSpc>
              <a:spcBef>
                <a:spcPts val="0"/>
              </a:spcBef>
              <a:spcAft>
                <a:spcPts val="0"/>
              </a:spcAft>
              <a:buSzPts val="2800"/>
              <a:buNone/>
              <a:defRPr>
                <a:solidFill>
                  <a:srgbClr val="3E606F"/>
                </a:solidFill>
              </a:defRPr>
            </a:lvl7pPr>
            <a:lvl8pPr lvl="7" algn="ctr" rtl="0">
              <a:lnSpc>
                <a:spcPct val="100000"/>
              </a:lnSpc>
              <a:spcBef>
                <a:spcPts val="0"/>
              </a:spcBef>
              <a:spcAft>
                <a:spcPts val="0"/>
              </a:spcAft>
              <a:buSzPts val="2800"/>
              <a:buNone/>
              <a:defRPr>
                <a:solidFill>
                  <a:srgbClr val="3E606F"/>
                </a:solidFill>
              </a:defRPr>
            </a:lvl8pPr>
            <a:lvl9pPr lvl="8" algn="ctr" rtl="0">
              <a:lnSpc>
                <a:spcPct val="100000"/>
              </a:lnSpc>
              <a:spcBef>
                <a:spcPts val="0"/>
              </a:spcBef>
              <a:spcAft>
                <a:spcPts val="0"/>
              </a:spcAft>
              <a:buSzPts val="2800"/>
              <a:buNone/>
              <a:defRPr>
                <a:solidFill>
                  <a:srgbClr val="3E606F"/>
                </a:solidFill>
              </a:defRPr>
            </a:lvl9pPr>
          </a:lstStyle>
          <a:p>
            <a:endParaRPr/>
          </a:p>
        </p:txBody>
      </p:sp>
      <p:cxnSp>
        <p:nvCxnSpPr>
          <p:cNvPr id="33" name="Google Shape;33;p7"/>
          <p:cNvCxnSpPr/>
          <p:nvPr/>
        </p:nvCxnSpPr>
        <p:spPr>
          <a:xfrm>
            <a:off x="4567200" y="2261250"/>
            <a:ext cx="9600" cy="2001300"/>
          </a:xfrm>
          <a:prstGeom prst="straightConnector1">
            <a:avLst/>
          </a:prstGeom>
          <a:noFill/>
          <a:ln w="19050" cap="flat" cmpd="sng">
            <a:solidFill>
              <a:srgbClr val="A5B7C6"/>
            </a:solidFill>
            <a:prstDash val="solid"/>
            <a:round/>
            <a:headEnd type="none" w="sm" len="sm"/>
            <a:tailEnd type="none" w="sm" len="sm"/>
          </a:ln>
        </p:spPr>
      </p:cxnSp>
      <p:sp>
        <p:nvSpPr>
          <p:cNvPr id="34" name="Google Shape;34;p7"/>
          <p:cNvSpPr txBox="1">
            <a:spLocks noGrp="1"/>
          </p:cNvSpPr>
          <p:nvPr>
            <p:ph type="title" idx="4"/>
          </p:nvPr>
        </p:nvSpPr>
        <p:spPr>
          <a:xfrm>
            <a:off x="5067200" y="2135900"/>
            <a:ext cx="2399400" cy="4524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A5B7C6"/>
              </a:buClr>
              <a:buSzPts val="1800"/>
              <a:buNone/>
              <a:defRPr sz="1800" b="1">
                <a:solidFill>
                  <a:srgbClr val="A5B7C6"/>
                </a:solidFill>
                <a:latin typeface="Roboto"/>
                <a:ea typeface="Roboto"/>
                <a:cs typeface="Roboto"/>
                <a:sym typeface="Roboto"/>
              </a:defRPr>
            </a:lvl1pPr>
            <a:lvl2pPr lvl="1" algn="ctr" rtl="0">
              <a:lnSpc>
                <a:spcPct val="100000"/>
              </a:lnSpc>
              <a:spcBef>
                <a:spcPts val="0"/>
              </a:spcBef>
              <a:spcAft>
                <a:spcPts val="0"/>
              </a:spcAft>
              <a:buSzPts val="2800"/>
              <a:buNone/>
              <a:defRPr sz="2400"/>
            </a:lvl2pPr>
            <a:lvl3pPr lvl="2" algn="ctr" rtl="0">
              <a:lnSpc>
                <a:spcPct val="100000"/>
              </a:lnSpc>
              <a:spcBef>
                <a:spcPts val="0"/>
              </a:spcBef>
              <a:spcAft>
                <a:spcPts val="0"/>
              </a:spcAft>
              <a:buSzPts val="2800"/>
              <a:buNone/>
              <a:defRPr sz="2400"/>
            </a:lvl3pPr>
            <a:lvl4pPr lvl="3" algn="ctr" rtl="0">
              <a:lnSpc>
                <a:spcPct val="100000"/>
              </a:lnSpc>
              <a:spcBef>
                <a:spcPts val="0"/>
              </a:spcBef>
              <a:spcAft>
                <a:spcPts val="0"/>
              </a:spcAft>
              <a:buSzPts val="2800"/>
              <a:buNone/>
              <a:defRPr sz="2400"/>
            </a:lvl4pPr>
            <a:lvl5pPr lvl="4" algn="ctr" rtl="0">
              <a:lnSpc>
                <a:spcPct val="100000"/>
              </a:lnSpc>
              <a:spcBef>
                <a:spcPts val="0"/>
              </a:spcBef>
              <a:spcAft>
                <a:spcPts val="0"/>
              </a:spcAft>
              <a:buSzPts val="2800"/>
              <a:buNone/>
              <a:defRPr sz="2400"/>
            </a:lvl5pPr>
            <a:lvl6pPr lvl="5" algn="ctr" rtl="0">
              <a:lnSpc>
                <a:spcPct val="100000"/>
              </a:lnSpc>
              <a:spcBef>
                <a:spcPts val="0"/>
              </a:spcBef>
              <a:spcAft>
                <a:spcPts val="0"/>
              </a:spcAft>
              <a:buSzPts val="2800"/>
              <a:buNone/>
              <a:defRPr sz="2400"/>
            </a:lvl6pPr>
            <a:lvl7pPr lvl="6" algn="ctr" rtl="0">
              <a:lnSpc>
                <a:spcPct val="100000"/>
              </a:lnSpc>
              <a:spcBef>
                <a:spcPts val="0"/>
              </a:spcBef>
              <a:spcAft>
                <a:spcPts val="0"/>
              </a:spcAft>
              <a:buSzPts val="2800"/>
              <a:buNone/>
              <a:defRPr sz="2400"/>
            </a:lvl7pPr>
            <a:lvl8pPr lvl="7" algn="ctr" rtl="0">
              <a:lnSpc>
                <a:spcPct val="100000"/>
              </a:lnSpc>
              <a:spcBef>
                <a:spcPts val="0"/>
              </a:spcBef>
              <a:spcAft>
                <a:spcPts val="0"/>
              </a:spcAft>
              <a:buSzPts val="2800"/>
              <a:buNone/>
              <a:defRPr sz="2400"/>
            </a:lvl8pPr>
            <a:lvl9pPr lvl="8" algn="ctr" rtl="0">
              <a:lnSpc>
                <a:spcPct val="100000"/>
              </a:lnSpc>
              <a:spcBef>
                <a:spcPts val="0"/>
              </a:spcBef>
              <a:spcAft>
                <a:spcPts val="0"/>
              </a:spcAft>
              <a:buSzPts val="2800"/>
              <a:buNone/>
              <a:defRPr sz="2400"/>
            </a:lvl9pPr>
          </a:lstStyle>
          <a:p>
            <a:endParaRPr/>
          </a:p>
        </p:txBody>
      </p:sp>
      <p:sp>
        <p:nvSpPr>
          <p:cNvPr id="35" name="Google Shape;35;p7"/>
          <p:cNvSpPr txBox="1">
            <a:spLocks noGrp="1"/>
          </p:cNvSpPr>
          <p:nvPr>
            <p:ph type="title" idx="5"/>
          </p:nvPr>
        </p:nvSpPr>
        <p:spPr>
          <a:xfrm>
            <a:off x="4655750" y="2632400"/>
            <a:ext cx="3222300" cy="2310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858585"/>
              </a:buClr>
              <a:buSzPts val="1600"/>
              <a:buFont typeface="Roboto"/>
              <a:buNone/>
              <a:defRPr sz="1600">
                <a:solidFill>
                  <a:srgbClr val="858585"/>
                </a:solidFill>
                <a:latin typeface="Roboto"/>
                <a:ea typeface="Roboto"/>
                <a:cs typeface="Roboto"/>
                <a:sym typeface="Roboto"/>
              </a:defRPr>
            </a:lvl1pPr>
            <a:lvl2pPr lvl="1" algn="ctr" rtl="0">
              <a:lnSpc>
                <a:spcPct val="100000"/>
              </a:lnSpc>
              <a:spcBef>
                <a:spcPts val="0"/>
              </a:spcBef>
              <a:spcAft>
                <a:spcPts val="0"/>
              </a:spcAft>
              <a:buSzPts val="2800"/>
              <a:buNone/>
              <a:defRPr>
                <a:solidFill>
                  <a:srgbClr val="3E606F"/>
                </a:solidFill>
              </a:defRPr>
            </a:lvl2pPr>
            <a:lvl3pPr lvl="2" algn="ctr" rtl="0">
              <a:lnSpc>
                <a:spcPct val="100000"/>
              </a:lnSpc>
              <a:spcBef>
                <a:spcPts val="0"/>
              </a:spcBef>
              <a:spcAft>
                <a:spcPts val="0"/>
              </a:spcAft>
              <a:buSzPts val="2800"/>
              <a:buNone/>
              <a:defRPr>
                <a:solidFill>
                  <a:srgbClr val="3E606F"/>
                </a:solidFill>
              </a:defRPr>
            </a:lvl3pPr>
            <a:lvl4pPr lvl="3" algn="ctr" rtl="0">
              <a:lnSpc>
                <a:spcPct val="100000"/>
              </a:lnSpc>
              <a:spcBef>
                <a:spcPts val="0"/>
              </a:spcBef>
              <a:spcAft>
                <a:spcPts val="0"/>
              </a:spcAft>
              <a:buSzPts val="2800"/>
              <a:buNone/>
              <a:defRPr>
                <a:solidFill>
                  <a:srgbClr val="3E606F"/>
                </a:solidFill>
              </a:defRPr>
            </a:lvl4pPr>
            <a:lvl5pPr lvl="4" algn="ctr" rtl="0">
              <a:lnSpc>
                <a:spcPct val="100000"/>
              </a:lnSpc>
              <a:spcBef>
                <a:spcPts val="0"/>
              </a:spcBef>
              <a:spcAft>
                <a:spcPts val="0"/>
              </a:spcAft>
              <a:buSzPts val="2800"/>
              <a:buNone/>
              <a:defRPr>
                <a:solidFill>
                  <a:srgbClr val="3E606F"/>
                </a:solidFill>
              </a:defRPr>
            </a:lvl5pPr>
            <a:lvl6pPr lvl="5" algn="ctr" rtl="0">
              <a:lnSpc>
                <a:spcPct val="100000"/>
              </a:lnSpc>
              <a:spcBef>
                <a:spcPts val="0"/>
              </a:spcBef>
              <a:spcAft>
                <a:spcPts val="0"/>
              </a:spcAft>
              <a:buSzPts val="2800"/>
              <a:buNone/>
              <a:defRPr>
                <a:solidFill>
                  <a:srgbClr val="3E606F"/>
                </a:solidFill>
              </a:defRPr>
            </a:lvl6pPr>
            <a:lvl7pPr lvl="6" algn="ctr" rtl="0">
              <a:lnSpc>
                <a:spcPct val="100000"/>
              </a:lnSpc>
              <a:spcBef>
                <a:spcPts val="0"/>
              </a:spcBef>
              <a:spcAft>
                <a:spcPts val="0"/>
              </a:spcAft>
              <a:buSzPts val="2800"/>
              <a:buNone/>
              <a:defRPr>
                <a:solidFill>
                  <a:srgbClr val="3E606F"/>
                </a:solidFill>
              </a:defRPr>
            </a:lvl7pPr>
            <a:lvl8pPr lvl="7" algn="ctr" rtl="0">
              <a:lnSpc>
                <a:spcPct val="100000"/>
              </a:lnSpc>
              <a:spcBef>
                <a:spcPts val="0"/>
              </a:spcBef>
              <a:spcAft>
                <a:spcPts val="0"/>
              </a:spcAft>
              <a:buSzPts val="2800"/>
              <a:buNone/>
              <a:defRPr>
                <a:solidFill>
                  <a:srgbClr val="3E606F"/>
                </a:solidFill>
              </a:defRPr>
            </a:lvl8pPr>
            <a:lvl9pPr lvl="8" algn="ctr" rtl="0">
              <a:lnSpc>
                <a:spcPct val="100000"/>
              </a:lnSpc>
              <a:spcBef>
                <a:spcPts val="0"/>
              </a:spcBef>
              <a:spcAft>
                <a:spcPts val="0"/>
              </a:spcAft>
              <a:buSzPts val="2800"/>
              <a:buNone/>
              <a:defRPr>
                <a:solidFill>
                  <a:srgbClr val="3E606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mpty slide 4">
  <p:cSld name="CUSTOM_12_4">
    <p:spTree>
      <p:nvGrpSpPr>
        <p:cNvPr id="1" name="Shape 72"/>
        <p:cNvGrpSpPr/>
        <p:nvPr/>
      </p:nvGrpSpPr>
      <p:grpSpPr>
        <a:xfrm>
          <a:off x="0" y="0"/>
          <a:ext cx="0" cy="0"/>
          <a:chOff x="0" y="0"/>
          <a:chExt cx="0" cy="0"/>
        </a:xfrm>
      </p:grpSpPr>
      <p:grpSp>
        <p:nvGrpSpPr>
          <p:cNvPr id="73" name="Google Shape;73;p12"/>
          <p:cNvGrpSpPr/>
          <p:nvPr/>
        </p:nvGrpSpPr>
        <p:grpSpPr>
          <a:xfrm>
            <a:off x="3783969" y="-23750"/>
            <a:ext cx="5375861" cy="5177700"/>
            <a:chOff x="3768189" y="-23750"/>
            <a:chExt cx="5375861" cy="5177700"/>
          </a:xfrm>
        </p:grpSpPr>
        <p:sp>
          <p:nvSpPr>
            <p:cNvPr id="74" name="Google Shape;74;p12"/>
            <p:cNvSpPr/>
            <p:nvPr/>
          </p:nvSpPr>
          <p:spPr>
            <a:xfrm>
              <a:off x="4148450" y="-23750"/>
              <a:ext cx="4995600" cy="5177700"/>
            </a:xfrm>
            <a:prstGeom prst="rect">
              <a:avLst/>
            </a:prstGeom>
            <a:solidFill>
              <a:srgbClr val="1934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2"/>
            <p:cNvSpPr/>
            <p:nvPr/>
          </p:nvSpPr>
          <p:spPr>
            <a:xfrm rot="-5400000">
              <a:off x="3510939" y="349631"/>
              <a:ext cx="902400" cy="387900"/>
            </a:xfrm>
            <a:prstGeom prst="triangle">
              <a:avLst>
                <a:gd name="adj" fmla="val 50000"/>
              </a:avLst>
            </a:prstGeom>
            <a:solidFill>
              <a:srgbClr val="1934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6" name="Google Shape;76;p12"/>
          <p:cNvSpPr txBox="1">
            <a:spLocks noGrp="1"/>
          </p:cNvSpPr>
          <p:nvPr>
            <p:ph type="title"/>
          </p:nvPr>
        </p:nvSpPr>
        <p:spPr>
          <a:xfrm>
            <a:off x="5083800" y="206100"/>
            <a:ext cx="3638400" cy="12822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rgbClr val="FFFFFF"/>
              </a:buClr>
              <a:buSzPts val="2600"/>
              <a:buNone/>
              <a:defRPr sz="2400" b="1">
                <a:solidFill>
                  <a:srgbClr val="FFFFFF"/>
                </a:solidFill>
                <a:latin typeface="Roboto"/>
                <a:ea typeface="Roboto"/>
                <a:cs typeface="Roboto"/>
                <a:sym typeface="Roboto"/>
              </a:defRPr>
            </a:lvl1pPr>
            <a:lvl2pPr lvl="1" algn="l" rtl="0">
              <a:lnSpc>
                <a:spcPct val="100000"/>
              </a:lnSpc>
              <a:spcBef>
                <a:spcPts val="0"/>
              </a:spcBef>
              <a:spcAft>
                <a:spcPts val="0"/>
              </a:spcAft>
              <a:buClr>
                <a:srgbClr val="FFFFFF"/>
              </a:buClr>
              <a:buSzPts val="2800"/>
              <a:buNone/>
              <a:defRPr>
                <a:solidFill>
                  <a:srgbClr val="FFFFFF"/>
                </a:solidFill>
              </a:defRPr>
            </a:lvl2pPr>
            <a:lvl3pPr lvl="2" algn="l" rtl="0">
              <a:lnSpc>
                <a:spcPct val="100000"/>
              </a:lnSpc>
              <a:spcBef>
                <a:spcPts val="0"/>
              </a:spcBef>
              <a:spcAft>
                <a:spcPts val="0"/>
              </a:spcAft>
              <a:buClr>
                <a:srgbClr val="FFFFFF"/>
              </a:buClr>
              <a:buSzPts val="2800"/>
              <a:buNone/>
              <a:defRPr>
                <a:solidFill>
                  <a:srgbClr val="FFFFFF"/>
                </a:solidFill>
              </a:defRPr>
            </a:lvl3pPr>
            <a:lvl4pPr lvl="3" algn="l" rtl="0">
              <a:lnSpc>
                <a:spcPct val="100000"/>
              </a:lnSpc>
              <a:spcBef>
                <a:spcPts val="0"/>
              </a:spcBef>
              <a:spcAft>
                <a:spcPts val="0"/>
              </a:spcAft>
              <a:buClr>
                <a:srgbClr val="FFFFFF"/>
              </a:buClr>
              <a:buSzPts val="2800"/>
              <a:buNone/>
              <a:defRPr>
                <a:solidFill>
                  <a:srgbClr val="FFFFFF"/>
                </a:solidFill>
              </a:defRPr>
            </a:lvl4pPr>
            <a:lvl5pPr lvl="4" algn="l" rtl="0">
              <a:lnSpc>
                <a:spcPct val="100000"/>
              </a:lnSpc>
              <a:spcBef>
                <a:spcPts val="0"/>
              </a:spcBef>
              <a:spcAft>
                <a:spcPts val="0"/>
              </a:spcAft>
              <a:buClr>
                <a:srgbClr val="FFFFFF"/>
              </a:buClr>
              <a:buSzPts val="2800"/>
              <a:buNone/>
              <a:defRPr>
                <a:solidFill>
                  <a:srgbClr val="FFFFFF"/>
                </a:solidFill>
              </a:defRPr>
            </a:lvl5pPr>
            <a:lvl6pPr lvl="5" algn="l" rtl="0">
              <a:lnSpc>
                <a:spcPct val="100000"/>
              </a:lnSpc>
              <a:spcBef>
                <a:spcPts val="0"/>
              </a:spcBef>
              <a:spcAft>
                <a:spcPts val="0"/>
              </a:spcAft>
              <a:buClr>
                <a:srgbClr val="FFFFFF"/>
              </a:buClr>
              <a:buSzPts val="2800"/>
              <a:buNone/>
              <a:defRPr>
                <a:solidFill>
                  <a:srgbClr val="FFFFFF"/>
                </a:solidFill>
              </a:defRPr>
            </a:lvl6pPr>
            <a:lvl7pPr lvl="6" algn="l" rtl="0">
              <a:lnSpc>
                <a:spcPct val="100000"/>
              </a:lnSpc>
              <a:spcBef>
                <a:spcPts val="0"/>
              </a:spcBef>
              <a:spcAft>
                <a:spcPts val="0"/>
              </a:spcAft>
              <a:buClr>
                <a:srgbClr val="FFFFFF"/>
              </a:buClr>
              <a:buSzPts val="2800"/>
              <a:buNone/>
              <a:defRPr>
                <a:solidFill>
                  <a:srgbClr val="FFFFFF"/>
                </a:solidFill>
              </a:defRPr>
            </a:lvl7pPr>
            <a:lvl8pPr lvl="7" algn="l" rtl="0">
              <a:lnSpc>
                <a:spcPct val="100000"/>
              </a:lnSpc>
              <a:spcBef>
                <a:spcPts val="0"/>
              </a:spcBef>
              <a:spcAft>
                <a:spcPts val="0"/>
              </a:spcAft>
              <a:buClr>
                <a:srgbClr val="FFFFFF"/>
              </a:buClr>
              <a:buSzPts val="2800"/>
              <a:buNone/>
              <a:defRPr>
                <a:solidFill>
                  <a:srgbClr val="FFFFFF"/>
                </a:solidFill>
              </a:defRPr>
            </a:lvl8pPr>
            <a:lvl9pPr lvl="8" algn="l" rtl="0">
              <a:lnSpc>
                <a:spcPct val="100000"/>
              </a:lnSpc>
              <a:spcBef>
                <a:spcPts val="0"/>
              </a:spcBef>
              <a:spcAft>
                <a:spcPts val="0"/>
              </a:spcAft>
              <a:buClr>
                <a:srgbClr val="FFFFFF"/>
              </a:buClr>
              <a:buSzPts val="2800"/>
              <a:buNone/>
              <a:defRPr>
                <a:solidFill>
                  <a:srgbClr val="FFFFFF"/>
                </a:solidFill>
              </a:defRPr>
            </a:lvl9pPr>
          </a:lstStyle>
          <a:p>
            <a:endParaRPr/>
          </a:p>
        </p:txBody>
      </p:sp>
      <p:sp>
        <p:nvSpPr>
          <p:cNvPr id="77" name="Google Shape;77;p12"/>
          <p:cNvSpPr txBox="1">
            <a:spLocks noGrp="1"/>
          </p:cNvSpPr>
          <p:nvPr>
            <p:ph type="body" idx="1"/>
          </p:nvPr>
        </p:nvSpPr>
        <p:spPr>
          <a:xfrm>
            <a:off x="5083800" y="1488100"/>
            <a:ext cx="3638400" cy="3078000"/>
          </a:xfrm>
          <a:prstGeom prst="rect">
            <a:avLst/>
          </a:prstGeom>
          <a:noFill/>
          <a:ln>
            <a:noFill/>
          </a:ln>
        </p:spPr>
        <p:txBody>
          <a:bodyPr spcFirstLastPara="1" wrap="square" lIns="91425" tIns="91425" rIns="91425" bIns="91425" anchor="t" anchorCtr="0">
            <a:noAutofit/>
          </a:bodyPr>
          <a:lstStyle>
            <a:lvl1pPr marL="457200" lvl="0" indent="-330200" algn="l" rtl="0">
              <a:lnSpc>
                <a:spcPct val="114000"/>
              </a:lnSpc>
              <a:spcBef>
                <a:spcPts val="0"/>
              </a:spcBef>
              <a:spcAft>
                <a:spcPts val="0"/>
              </a:spcAft>
              <a:buClr>
                <a:srgbClr val="FFFFFF"/>
              </a:buClr>
              <a:buSzPts val="1600"/>
              <a:buFont typeface="Roboto"/>
              <a:buChar char="●"/>
              <a:defRPr sz="1600">
                <a:solidFill>
                  <a:srgbClr val="FFFFFF"/>
                </a:solidFill>
                <a:latin typeface="Roboto"/>
                <a:ea typeface="Roboto"/>
                <a:cs typeface="Roboto"/>
                <a:sym typeface="Roboto"/>
              </a:defRPr>
            </a:lvl1pPr>
            <a:lvl2pPr marL="914400" lvl="1" indent="-330200" algn="l" rtl="0">
              <a:lnSpc>
                <a:spcPct val="114000"/>
              </a:lnSpc>
              <a:spcBef>
                <a:spcPts val="0"/>
              </a:spcBef>
              <a:spcAft>
                <a:spcPts val="0"/>
              </a:spcAft>
              <a:buClr>
                <a:srgbClr val="FFFFFF"/>
              </a:buClr>
              <a:buSzPts val="1600"/>
              <a:buFont typeface="Roboto"/>
              <a:buChar char="○"/>
              <a:defRPr sz="1600">
                <a:solidFill>
                  <a:srgbClr val="FFFFFF"/>
                </a:solidFill>
                <a:latin typeface="Roboto"/>
                <a:ea typeface="Roboto"/>
                <a:cs typeface="Roboto"/>
                <a:sym typeface="Roboto"/>
              </a:defRPr>
            </a:lvl2pPr>
            <a:lvl3pPr marL="1371600" lvl="2" indent="-323850" algn="l" rtl="0">
              <a:lnSpc>
                <a:spcPct val="114000"/>
              </a:lnSpc>
              <a:spcBef>
                <a:spcPts val="0"/>
              </a:spcBef>
              <a:spcAft>
                <a:spcPts val="0"/>
              </a:spcAft>
              <a:buClr>
                <a:srgbClr val="FFFFFF"/>
              </a:buClr>
              <a:buSzPts val="1500"/>
              <a:buFont typeface="Roboto"/>
              <a:buChar char="■"/>
              <a:defRPr sz="1500">
                <a:solidFill>
                  <a:srgbClr val="FFFFFF"/>
                </a:solidFill>
                <a:latin typeface="Roboto"/>
                <a:ea typeface="Roboto"/>
                <a:cs typeface="Roboto"/>
                <a:sym typeface="Roboto"/>
              </a:defRPr>
            </a:lvl3pPr>
            <a:lvl4pPr marL="1828800" lvl="3" indent="-323850" algn="l" rtl="0">
              <a:lnSpc>
                <a:spcPct val="114000"/>
              </a:lnSpc>
              <a:spcBef>
                <a:spcPts val="0"/>
              </a:spcBef>
              <a:spcAft>
                <a:spcPts val="0"/>
              </a:spcAft>
              <a:buClr>
                <a:srgbClr val="FFFFFF"/>
              </a:buClr>
              <a:buSzPts val="1500"/>
              <a:buFont typeface="Roboto"/>
              <a:buChar char="●"/>
              <a:defRPr sz="1500">
                <a:solidFill>
                  <a:srgbClr val="FFFFFF"/>
                </a:solidFill>
                <a:latin typeface="Roboto"/>
                <a:ea typeface="Roboto"/>
                <a:cs typeface="Roboto"/>
                <a:sym typeface="Roboto"/>
              </a:defRPr>
            </a:lvl4pPr>
            <a:lvl5pPr marL="2286000" lvl="4" indent="-317500" algn="l" rtl="0">
              <a:lnSpc>
                <a:spcPct val="114000"/>
              </a:lnSpc>
              <a:spcBef>
                <a:spcPts val="0"/>
              </a:spcBef>
              <a:spcAft>
                <a:spcPts val="0"/>
              </a:spcAft>
              <a:buClr>
                <a:srgbClr val="FFFFFF"/>
              </a:buClr>
              <a:buSzPts val="1400"/>
              <a:buFont typeface="Roboto"/>
              <a:buChar char="○"/>
              <a:defRPr>
                <a:solidFill>
                  <a:srgbClr val="FFFFFF"/>
                </a:solidFill>
                <a:latin typeface="Roboto"/>
                <a:ea typeface="Roboto"/>
                <a:cs typeface="Roboto"/>
                <a:sym typeface="Roboto"/>
              </a:defRPr>
            </a:lvl5pPr>
            <a:lvl6pPr marL="2743200" lvl="5" indent="-317500" algn="l" rtl="0">
              <a:lnSpc>
                <a:spcPct val="114000"/>
              </a:lnSpc>
              <a:spcBef>
                <a:spcPts val="0"/>
              </a:spcBef>
              <a:spcAft>
                <a:spcPts val="0"/>
              </a:spcAft>
              <a:buClr>
                <a:srgbClr val="FFFFFF"/>
              </a:buClr>
              <a:buSzPts val="1400"/>
              <a:buFont typeface="Roboto"/>
              <a:buChar char="■"/>
              <a:defRPr>
                <a:solidFill>
                  <a:srgbClr val="FFFFFF"/>
                </a:solidFill>
                <a:latin typeface="Roboto"/>
                <a:ea typeface="Roboto"/>
                <a:cs typeface="Roboto"/>
                <a:sym typeface="Roboto"/>
              </a:defRPr>
            </a:lvl6pPr>
            <a:lvl7pPr marL="3200400" lvl="6" indent="-311150" algn="l" rtl="0">
              <a:lnSpc>
                <a:spcPct val="114000"/>
              </a:lnSpc>
              <a:spcBef>
                <a:spcPts val="0"/>
              </a:spcBef>
              <a:spcAft>
                <a:spcPts val="0"/>
              </a:spcAft>
              <a:buClr>
                <a:srgbClr val="FFFFFF"/>
              </a:buClr>
              <a:buSzPts val="1300"/>
              <a:buFont typeface="Roboto"/>
              <a:buChar char="●"/>
              <a:defRPr sz="1300">
                <a:solidFill>
                  <a:srgbClr val="FFFFFF"/>
                </a:solidFill>
                <a:latin typeface="Roboto"/>
                <a:ea typeface="Roboto"/>
                <a:cs typeface="Roboto"/>
                <a:sym typeface="Roboto"/>
              </a:defRPr>
            </a:lvl7pPr>
            <a:lvl8pPr marL="3657600" lvl="7" indent="-311150" algn="l" rtl="0">
              <a:lnSpc>
                <a:spcPct val="114000"/>
              </a:lnSpc>
              <a:spcBef>
                <a:spcPts val="0"/>
              </a:spcBef>
              <a:spcAft>
                <a:spcPts val="0"/>
              </a:spcAft>
              <a:buClr>
                <a:srgbClr val="FFFFFF"/>
              </a:buClr>
              <a:buSzPts val="1300"/>
              <a:buFont typeface="Roboto"/>
              <a:buChar char="○"/>
              <a:defRPr sz="1300">
                <a:solidFill>
                  <a:srgbClr val="FFFFFF"/>
                </a:solidFill>
                <a:latin typeface="Roboto"/>
                <a:ea typeface="Roboto"/>
                <a:cs typeface="Roboto"/>
                <a:sym typeface="Roboto"/>
              </a:defRPr>
            </a:lvl8pPr>
            <a:lvl9pPr marL="4114800" lvl="8" indent="-304800" algn="l" rtl="0">
              <a:lnSpc>
                <a:spcPct val="114000"/>
              </a:lnSpc>
              <a:spcBef>
                <a:spcPts val="0"/>
              </a:spcBef>
              <a:spcAft>
                <a:spcPts val="0"/>
              </a:spcAft>
              <a:buClr>
                <a:srgbClr val="FFFFFF"/>
              </a:buClr>
              <a:buSzPts val="1200"/>
              <a:buFont typeface="Roboto"/>
              <a:buChar char="■"/>
              <a:defRPr sz="1200">
                <a:solidFill>
                  <a:srgbClr val="FFFFFF"/>
                </a:solidFill>
                <a:latin typeface="Roboto"/>
                <a:ea typeface="Roboto"/>
                <a:cs typeface="Roboto"/>
                <a:sym typeface="Roboto"/>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mpty slide 1">
  <p:cSld name="CUSTOM_12_1">
    <p:spTree>
      <p:nvGrpSpPr>
        <p:cNvPr id="1" name="Shape 85"/>
        <p:cNvGrpSpPr/>
        <p:nvPr/>
      </p:nvGrpSpPr>
      <p:grpSpPr>
        <a:xfrm>
          <a:off x="0" y="0"/>
          <a:ext cx="0" cy="0"/>
          <a:chOff x="0" y="0"/>
          <a:chExt cx="0" cy="0"/>
        </a:xfrm>
      </p:grpSpPr>
      <p:sp>
        <p:nvSpPr>
          <p:cNvPr id="86" name="Google Shape;86;p15"/>
          <p:cNvSpPr/>
          <p:nvPr/>
        </p:nvSpPr>
        <p:spPr>
          <a:xfrm>
            <a:off x="477850" y="0"/>
            <a:ext cx="4144500" cy="2652300"/>
          </a:xfrm>
          <a:prstGeom prst="rect">
            <a:avLst/>
          </a:prstGeom>
          <a:solidFill>
            <a:srgbClr val="1934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5"/>
          <p:cNvSpPr txBox="1">
            <a:spLocks noGrp="1"/>
          </p:cNvSpPr>
          <p:nvPr>
            <p:ph type="title"/>
          </p:nvPr>
        </p:nvSpPr>
        <p:spPr>
          <a:xfrm>
            <a:off x="661025" y="158925"/>
            <a:ext cx="3810000" cy="9813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Clr>
                <a:srgbClr val="FFFFFF"/>
              </a:buClr>
              <a:buSzPts val="2400"/>
              <a:buNone/>
              <a:defRPr sz="2400">
                <a:solidFill>
                  <a:srgbClr val="FFFFFF"/>
                </a:solidFill>
              </a:defRPr>
            </a:lvl1pPr>
            <a:lvl2pPr lvl="1" rtl="0">
              <a:lnSpc>
                <a:spcPct val="100000"/>
              </a:lnSpc>
              <a:spcBef>
                <a:spcPts val="0"/>
              </a:spcBef>
              <a:spcAft>
                <a:spcPts val="0"/>
              </a:spcAft>
              <a:buClr>
                <a:srgbClr val="FFFFFF"/>
              </a:buClr>
              <a:buSzPts val="3000"/>
              <a:buNone/>
              <a:defRPr sz="3000">
                <a:solidFill>
                  <a:srgbClr val="FFFFFF"/>
                </a:solidFill>
              </a:defRPr>
            </a:lvl2pPr>
            <a:lvl3pPr lvl="2" rtl="0">
              <a:lnSpc>
                <a:spcPct val="100000"/>
              </a:lnSpc>
              <a:spcBef>
                <a:spcPts val="0"/>
              </a:spcBef>
              <a:spcAft>
                <a:spcPts val="0"/>
              </a:spcAft>
              <a:buClr>
                <a:srgbClr val="FFFFFF"/>
              </a:buClr>
              <a:buSzPts val="3000"/>
              <a:buNone/>
              <a:defRPr sz="3000">
                <a:solidFill>
                  <a:srgbClr val="FFFFFF"/>
                </a:solidFill>
              </a:defRPr>
            </a:lvl3pPr>
            <a:lvl4pPr lvl="3" rtl="0">
              <a:lnSpc>
                <a:spcPct val="100000"/>
              </a:lnSpc>
              <a:spcBef>
                <a:spcPts val="0"/>
              </a:spcBef>
              <a:spcAft>
                <a:spcPts val="0"/>
              </a:spcAft>
              <a:buClr>
                <a:srgbClr val="FFFFFF"/>
              </a:buClr>
              <a:buSzPts val="3000"/>
              <a:buNone/>
              <a:defRPr sz="3000">
                <a:solidFill>
                  <a:srgbClr val="FFFFFF"/>
                </a:solidFill>
              </a:defRPr>
            </a:lvl4pPr>
            <a:lvl5pPr lvl="4" rtl="0">
              <a:lnSpc>
                <a:spcPct val="100000"/>
              </a:lnSpc>
              <a:spcBef>
                <a:spcPts val="0"/>
              </a:spcBef>
              <a:spcAft>
                <a:spcPts val="0"/>
              </a:spcAft>
              <a:buClr>
                <a:srgbClr val="FFFFFF"/>
              </a:buClr>
              <a:buSzPts val="3000"/>
              <a:buNone/>
              <a:defRPr sz="3000">
                <a:solidFill>
                  <a:srgbClr val="FFFFFF"/>
                </a:solidFill>
              </a:defRPr>
            </a:lvl5pPr>
            <a:lvl6pPr lvl="5" rtl="0">
              <a:lnSpc>
                <a:spcPct val="100000"/>
              </a:lnSpc>
              <a:spcBef>
                <a:spcPts val="0"/>
              </a:spcBef>
              <a:spcAft>
                <a:spcPts val="0"/>
              </a:spcAft>
              <a:buClr>
                <a:srgbClr val="FFFFFF"/>
              </a:buClr>
              <a:buSzPts val="3000"/>
              <a:buNone/>
              <a:defRPr sz="3000">
                <a:solidFill>
                  <a:srgbClr val="FFFFFF"/>
                </a:solidFill>
              </a:defRPr>
            </a:lvl6pPr>
            <a:lvl7pPr lvl="6" rtl="0">
              <a:lnSpc>
                <a:spcPct val="100000"/>
              </a:lnSpc>
              <a:spcBef>
                <a:spcPts val="0"/>
              </a:spcBef>
              <a:spcAft>
                <a:spcPts val="0"/>
              </a:spcAft>
              <a:buClr>
                <a:srgbClr val="FFFFFF"/>
              </a:buClr>
              <a:buSzPts val="3000"/>
              <a:buNone/>
              <a:defRPr sz="3000">
                <a:solidFill>
                  <a:srgbClr val="FFFFFF"/>
                </a:solidFill>
              </a:defRPr>
            </a:lvl7pPr>
            <a:lvl8pPr lvl="7" rtl="0">
              <a:lnSpc>
                <a:spcPct val="100000"/>
              </a:lnSpc>
              <a:spcBef>
                <a:spcPts val="0"/>
              </a:spcBef>
              <a:spcAft>
                <a:spcPts val="0"/>
              </a:spcAft>
              <a:buClr>
                <a:srgbClr val="FFFFFF"/>
              </a:buClr>
              <a:buSzPts val="3000"/>
              <a:buNone/>
              <a:defRPr sz="3000">
                <a:solidFill>
                  <a:srgbClr val="FFFFFF"/>
                </a:solidFill>
              </a:defRPr>
            </a:lvl8pPr>
            <a:lvl9pPr lvl="8" rtl="0">
              <a:lnSpc>
                <a:spcPct val="100000"/>
              </a:lnSpc>
              <a:spcBef>
                <a:spcPts val="0"/>
              </a:spcBef>
              <a:spcAft>
                <a:spcPts val="0"/>
              </a:spcAft>
              <a:buClr>
                <a:srgbClr val="FFFFFF"/>
              </a:buClr>
              <a:buSzPts val="3000"/>
              <a:buNone/>
              <a:defRPr sz="3000">
                <a:solidFill>
                  <a:srgbClr val="FFFFFF"/>
                </a:solidFill>
              </a:defRPr>
            </a:lvl9pPr>
          </a:lstStyle>
          <a:p>
            <a:endParaRPr/>
          </a:p>
        </p:txBody>
      </p:sp>
      <p:sp>
        <p:nvSpPr>
          <p:cNvPr id="88" name="Google Shape;88;p15"/>
          <p:cNvSpPr txBox="1">
            <a:spLocks noGrp="1"/>
          </p:cNvSpPr>
          <p:nvPr>
            <p:ph type="subTitle" idx="1"/>
          </p:nvPr>
        </p:nvSpPr>
        <p:spPr>
          <a:xfrm>
            <a:off x="661025" y="1140275"/>
            <a:ext cx="3667500" cy="127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p:cSld name="CUSTOM_11">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795300" y="388150"/>
            <a:ext cx="7553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600"/>
              <a:buNone/>
              <a:defRPr sz="2800" b="1">
                <a:solidFill>
                  <a:srgbClr val="193441"/>
                </a:solidFill>
                <a:latin typeface="Roboto"/>
                <a:ea typeface="Roboto"/>
                <a:cs typeface="Roboto"/>
                <a:sym typeface="Roboto"/>
              </a:defRPr>
            </a:lvl1pPr>
            <a:lvl2pPr lvl="1" algn="ctr">
              <a:lnSpc>
                <a:spcPct val="100000"/>
              </a:lnSpc>
              <a:spcBef>
                <a:spcPts val="0"/>
              </a:spcBef>
              <a:spcAft>
                <a:spcPts val="0"/>
              </a:spcAft>
              <a:buSzPts val="2800"/>
              <a:buNone/>
              <a:defRPr sz="2400" b="1">
                <a:solidFill>
                  <a:srgbClr val="193441"/>
                </a:solidFill>
                <a:latin typeface="Roboto"/>
                <a:ea typeface="Roboto"/>
                <a:cs typeface="Roboto"/>
                <a:sym typeface="Roboto"/>
              </a:defRPr>
            </a:lvl2pPr>
            <a:lvl3pPr lvl="2" algn="ctr">
              <a:lnSpc>
                <a:spcPct val="100000"/>
              </a:lnSpc>
              <a:spcBef>
                <a:spcPts val="0"/>
              </a:spcBef>
              <a:spcAft>
                <a:spcPts val="0"/>
              </a:spcAft>
              <a:buSzPts val="2800"/>
              <a:buNone/>
              <a:defRPr sz="2400" b="1">
                <a:solidFill>
                  <a:srgbClr val="193441"/>
                </a:solidFill>
                <a:latin typeface="Roboto"/>
                <a:ea typeface="Roboto"/>
                <a:cs typeface="Roboto"/>
                <a:sym typeface="Roboto"/>
              </a:defRPr>
            </a:lvl3pPr>
            <a:lvl4pPr lvl="3" algn="ctr">
              <a:lnSpc>
                <a:spcPct val="100000"/>
              </a:lnSpc>
              <a:spcBef>
                <a:spcPts val="0"/>
              </a:spcBef>
              <a:spcAft>
                <a:spcPts val="0"/>
              </a:spcAft>
              <a:buSzPts val="2800"/>
              <a:buNone/>
              <a:defRPr sz="2400" b="1">
                <a:solidFill>
                  <a:srgbClr val="193441"/>
                </a:solidFill>
                <a:latin typeface="Roboto"/>
                <a:ea typeface="Roboto"/>
                <a:cs typeface="Roboto"/>
                <a:sym typeface="Roboto"/>
              </a:defRPr>
            </a:lvl4pPr>
            <a:lvl5pPr lvl="4" algn="ctr">
              <a:lnSpc>
                <a:spcPct val="100000"/>
              </a:lnSpc>
              <a:spcBef>
                <a:spcPts val="0"/>
              </a:spcBef>
              <a:spcAft>
                <a:spcPts val="0"/>
              </a:spcAft>
              <a:buSzPts val="2800"/>
              <a:buNone/>
              <a:defRPr sz="2400" b="1">
                <a:solidFill>
                  <a:srgbClr val="193441"/>
                </a:solidFill>
                <a:latin typeface="Roboto"/>
                <a:ea typeface="Roboto"/>
                <a:cs typeface="Roboto"/>
                <a:sym typeface="Roboto"/>
              </a:defRPr>
            </a:lvl5pPr>
            <a:lvl6pPr lvl="5" algn="ctr">
              <a:lnSpc>
                <a:spcPct val="100000"/>
              </a:lnSpc>
              <a:spcBef>
                <a:spcPts val="0"/>
              </a:spcBef>
              <a:spcAft>
                <a:spcPts val="0"/>
              </a:spcAft>
              <a:buSzPts val="2800"/>
              <a:buNone/>
              <a:defRPr sz="2400" b="1">
                <a:solidFill>
                  <a:srgbClr val="193441"/>
                </a:solidFill>
                <a:latin typeface="Roboto"/>
                <a:ea typeface="Roboto"/>
                <a:cs typeface="Roboto"/>
                <a:sym typeface="Roboto"/>
              </a:defRPr>
            </a:lvl6pPr>
            <a:lvl7pPr lvl="6" algn="ctr">
              <a:lnSpc>
                <a:spcPct val="100000"/>
              </a:lnSpc>
              <a:spcBef>
                <a:spcPts val="0"/>
              </a:spcBef>
              <a:spcAft>
                <a:spcPts val="0"/>
              </a:spcAft>
              <a:buSzPts val="2800"/>
              <a:buNone/>
              <a:defRPr sz="2400" b="1">
                <a:solidFill>
                  <a:srgbClr val="193441"/>
                </a:solidFill>
                <a:latin typeface="Roboto"/>
                <a:ea typeface="Roboto"/>
                <a:cs typeface="Roboto"/>
                <a:sym typeface="Roboto"/>
              </a:defRPr>
            </a:lvl7pPr>
            <a:lvl8pPr lvl="7" algn="ctr">
              <a:lnSpc>
                <a:spcPct val="100000"/>
              </a:lnSpc>
              <a:spcBef>
                <a:spcPts val="0"/>
              </a:spcBef>
              <a:spcAft>
                <a:spcPts val="0"/>
              </a:spcAft>
              <a:buSzPts val="2800"/>
              <a:buNone/>
              <a:defRPr sz="2400" b="1">
                <a:solidFill>
                  <a:srgbClr val="193441"/>
                </a:solidFill>
                <a:latin typeface="Roboto"/>
                <a:ea typeface="Roboto"/>
                <a:cs typeface="Roboto"/>
                <a:sym typeface="Roboto"/>
              </a:defRPr>
            </a:lvl8pPr>
            <a:lvl9pPr lvl="8" algn="ctr">
              <a:lnSpc>
                <a:spcPct val="100000"/>
              </a:lnSpc>
              <a:spcBef>
                <a:spcPts val="0"/>
              </a:spcBef>
              <a:spcAft>
                <a:spcPts val="0"/>
              </a:spcAft>
              <a:buSzPts val="2800"/>
              <a:buNone/>
              <a:defRPr sz="2400" b="1">
                <a:solidFill>
                  <a:srgbClr val="193441"/>
                </a:solidFill>
                <a:latin typeface="Roboto"/>
                <a:ea typeface="Roboto"/>
                <a:cs typeface="Roboto"/>
                <a:sym typeface="Roboto"/>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Four columns slide">
  <p:cSld name="CUSTOM_5">
    <p:spTree>
      <p:nvGrpSpPr>
        <p:cNvPr id="1" name="Shape 108"/>
        <p:cNvGrpSpPr/>
        <p:nvPr/>
      </p:nvGrpSpPr>
      <p:grpSpPr>
        <a:xfrm>
          <a:off x="0" y="0"/>
          <a:ext cx="0" cy="0"/>
          <a:chOff x="0" y="0"/>
          <a:chExt cx="0" cy="0"/>
        </a:xfrm>
      </p:grpSpPr>
      <p:sp>
        <p:nvSpPr>
          <p:cNvPr id="109" name="Google Shape;109;p21"/>
          <p:cNvSpPr txBox="1">
            <a:spLocks noGrp="1"/>
          </p:cNvSpPr>
          <p:nvPr>
            <p:ph type="subTitle" idx="1"/>
          </p:nvPr>
        </p:nvSpPr>
        <p:spPr>
          <a:xfrm>
            <a:off x="489475" y="1571650"/>
            <a:ext cx="2082300" cy="840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200"/>
            </a:lvl1pPr>
            <a:lvl2pPr lvl="1" algn="ctr" rtl="0">
              <a:spcBef>
                <a:spcPts val="0"/>
              </a:spcBef>
              <a:spcAft>
                <a:spcPts val="0"/>
              </a:spcAft>
              <a:buNone/>
              <a:defRPr sz="1200"/>
            </a:lvl2pPr>
            <a:lvl3pPr lvl="2" algn="ctr" rtl="0">
              <a:spcBef>
                <a:spcPts val="0"/>
              </a:spcBef>
              <a:spcAft>
                <a:spcPts val="0"/>
              </a:spcAft>
              <a:buNone/>
              <a:defRPr sz="1200"/>
            </a:lvl3pPr>
            <a:lvl4pPr lvl="3" algn="ctr" rtl="0">
              <a:spcBef>
                <a:spcPts val="0"/>
              </a:spcBef>
              <a:spcAft>
                <a:spcPts val="0"/>
              </a:spcAft>
              <a:buNone/>
              <a:defRPr sz="1200"/>
            </a:lvl4pPr>
            <a:lvl5pPr lvl="4" algn="ctr" rtl="0">
              <a:spcBef>
                <a:spcPts val="0"/>
              </a:spcBef>
              <a:spcAft>
                <a:spcPts val="0"/>
              </a:spcAft>
              <a:buNone/>
              <a:defRPr sz="1200"/>
            </a:lvl5pPr>
            <a:lvl6pPr lvl="5" algn="ctr" rtl="0">
              <a:spcBef>
                <a:spcPts val="0"/>
              </a:spcBef>
              <a:spcAft>
                <a:spcPts val="0"/>
              </a:spcAft>
              <a:buNone/>
              <a:defRPr sz="1200"/>
            </a:lvl6pPr>
            <a:lvl7pPr lvl="6" algn="ctr" rtl="0">
              <a:spcBef>
                <a:spcPts val="0"/>
              </a:spcBef>
              <a:spcAft>
                <a:spcPts val="0"/>
              </a:spcAft>
              <a:buNone/>
              <a:defRPr sz="1200"/>
            </a:lvl7pPr>
            <a:lvl8pPr lvl="7" algn="ctr" rtl="0">
              <a:spcBef>
                <a:spcPts val="0"/>
              </a:spcBef>
              <a:spcAft>
                <a:spcPts val="0"/>
              </a:spcAft>
              <a:buNone/>
              <a:defRPr sz="1200"/>
            </a:lvl8pPr>
            <a:lvl9pPr lvl="8" algn="ctr" rtl="0">
              <a:spcBef>
                <a:spcPts val="0"/>
              </a:spcBef>
              <a:spcAft>
                <a:spcPts val="0"/>
              </a:spcAft>
              <a:buNone/>
              <a:defRPr sz="1200"/>
            </a:lvl9pPr>
          </a:lstStyle>
          <a:p>
            <a:endParaRPr/>
          </a:p>
        </p:txBody>
      </p:sp>
      <p:sp>
        <p:nvSpPr>
          <p:cNvPr id="110" name="Google Shape;110;p21"/>
          <p:cNvSpPr txBox="1">
            <a:spLocks noGrp="1"/>
          </p:cNvSpPr>
          <p:nvPr>
            <p:ph type="subTitle" idx="2"/>
          </p:nvPr>
        </p:nvSpPr>
        <p:spPr>
          <a:xfrm>
            <a:off x="489475" y="3634900"/>
            <a:ext cx="2082300" cy="840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200"/>
            </a:lvl1pPr>
            <a:lvl2pPr lvl="1" algn="ctr" rtl="0">
              <a:spcBef>
                <a:spcPts val="0"/>
              </a:spcBef>
              <a:spcAft>
                <a:spcPts val="0"/>
              </a:spcAft>
              <a:buNone/>
              <a:defRPr sz="1200"/>
            </a:lvl2pPr>
            <a:lvl3pPr lvl="2" algn="ctr" rtl="0">
              <a:spcBef>
                <a:spcPts val="0"/>
              </a:spcBef>
              <a:spcAft>
                <a:spcPts val="0"/>
              </a:spcAft>
              <a:buNone/>
              <a:defRPr sz="1200"/>
            </a:lvl3pPr>
            <a:lvl4pPr lvl="3" algn="ctr" rtl="0">
              <a:spcBef>
                <a:spcPts val="0"/>
              </a:spcBef>
              <a:spcAft>
                <a:spcPts val="0"/>
              </a:spcAft>
              <a:buNone/>
              <a:defRPr sz="1200"/>
            </a:lvl4pPr>
            <a:lvl5pPr lvl="4" algn="ctr" rtl="0">
              <a:spcBef>
                <a:spcPts val="0"/>
              </a:spcBef>
              <a:spcAft>
                <a:spcPts val="0"/>
              </a:spcAft>
              <a:buNone/>
              <a:defRPr sz="1200"/>
            </a:lvl5pPr>
            <a:lvl6pPr lvl="5" algn="ctr" rtl="0">
              <a:spcBef>
                <a:spcPts val="0"/>
              </a:spcBef>
              <a:spcAft>
                <a:spcPts val="0"/>
              </a:spcAft>
              <a:buNone/>
              <a:defRPr sz="1200"/>
            </a:lvl6pPr>
            <a:lvl7pPr lvl="6" algn="ctr" rtl="0">
              <a:spcBef>
                <a:spcPts val="0"/>
              </a:spcBef>
              <a:spcAft>
                <a:spcPts val="0"/>
              </a:spcAft>
              <a:buNone/>
              <a:defRPr sz="1200"/>
            </a:lvl7pPr>
            <a:lvl8pPr lvl="7" algn="ctr" rtl="0">
              <a:spcBef>
                <a:spcPts val="0"/>
              </a:spcBef>
              <a:spcAft>
                <a:spcPts val="0"/>
              </a:spcAft>
              <a:buNone/>
              <a:defRPr sz="1200"/>
            </a:lvl8pPr>
            <a:lvl9pPr lvl="8" algn="ctr" rtl="0">
              <a:spcBef>
                <a:spcPts val="0"/>
              </a:spcBef>
              <a:spcAft>
                <a:spcPts val="0"/>
              </a:spcAft>
              <a:buNone/>
              <a:defRPr sz="1200"/>
            </a:lvl9pPr>
          </a:lstStyle>
          <a:p>
            <a:endParaRPr/>
          </a:p>
        </p:txBody>
      </p:sp>
      <p:sp>
        <p:nvSpPr>
          <p:cNvPr id="111" name="Google Shape;111;p21"/>
          <p:cNvSpPr txBox="1">
            <a:spLocks noGrp="1"/>
          </p:cNvSpPr>
          <p:nvPr>
            <p:ph type="subTitle" idx="3"/>
          </p:nvPr>
        </p:nvSpPr>
        <p:spPr>
          <a:xfrm>
            <a:off x="2879225" y="1571650"/>
            <a:ext cx="2082300" cy="840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200"/>
            </a:lvl1pPr>
            <a:lvl2pPr lvl="1" algn="ctr" rtl="0">
              <a:spcBef>
                <a:spcPts val="0"/>
              </a:spcBef>
              <a:spcAft>
                <a:spcPts val="0"/>
              </a:spcAft>
              <a:buNone/>
              <a:defRPr sz="1200"/>
            </a:lvl2pPr>
            <a:lvl3pPr lvl="2" algn="ctr" rtl="0">
              <a:spcBef>
                <a:spcPts val="0"/>
              </a:spcBef>
              <a:spcAft>
                <a:spcPts val="0"/>
              </a:spcAft>
              <a:buNone/>
              <a:defRPr sz="1200"/>
            </a:lvl3pPr>
            <a:lvl4pPr lvl="3" algn="ctr" rtl="0">
              <a:spcBef>
                <a:spcPts val="0"/>
              </a:spcBef>
              <a:spcAft>
                <a:spcPts val="0"/>
              </a:spcAft>
              <a:buNone/>
              <a:defRPr sz="1200"/>
            </a:lvl4pPr>
            <a:lvl5pPr lvl="4" algn="ctr" rtl="0">
              <a:spcBef>
                <a:spcPts val="0"/>
              </a:spcBef>
              <a:spcAft>
                <a:spcPts val="0"/>
              </a:spcAft>
              <a:buNone/>
              <a:defRPr sz="1200"/>
            </a:lvl5pPr>
            <a:lvl6pPr lvl="5" algn="ctr" rtl="0">
              <a:spcBef>
                <a:spcPts val="0"/>
              </a:spcBef>
              <a:spcAft>
                <a:spcPts val="0"/>
              </a:spcAft>
              <a:buNone/>
              <a:defRPr sz="1200"/>
            </a:lvl6pPr>
            <a:lvl7pPr lvl="6" algn="ctr" rtl="0">
              <a:spcBef>
                <a:spcPts val="0"/>
              </a:spcBef>
              <a:spcAft>
                <a:spcPts val="0"/>
              </a:spcAft>
              <a:buNone/>
              <a:defRPr sz="1200"/>
            </a:lvl7pPr>
            <a:lvl8pPr lvl="7" algn="ctr" rtl="0">
              <a:spcBef>
                <a:spcPts val="0"/>
              </a:spcBef>
              <a:spcAft>
                <a:spcPts val="0"/>
              </a:spcAft>
              <a:buNone/>
              <a:defRPr sz="1200"/>
            </a:lvl8pPr>
            <a:lvl9pPr lvl="8" algn="ctr" rtl="0">
              <a:spcBef>
                <a:spcPts val="0"/>
              </a:spcBef>
              <a:spcAft>
                <a:spcPts val="0"/>
              </a:spcAft>
              <a:buNone/>
              <a:defRPr sz="1200"/>
            </a:lvl9pPr>
          </a:lstStyle>
          <a:p>
            <a:endParaRPr/>
          </a:p>
        </p:txBody>
      </p:sp>
      <p:sp>
        <p:nvSpPr>
          <p:cNvPr id="112" name="Google Shape;112;p21"/>
          <p:cNvSpPr txBox="1">
            <a:spLocks noGrp="1"/>
          </p:cNvSpPr>
          <p:nvPr>
            <p:ph type="subTitle" idx="4"/>
          </p:nvPr>
        </p:nvSpPr>
        <p:spPr>
          <a:xfrm>
            <a:off x="2879225" y="3634900"/>
            <a:ext cx="2082300" cy="840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200"/>
            </a:lvl1pPr>
            <a:lvl2pPr lvl="1" algn="ctr" rtl="0">
              <a:spcBef>
                <a:spcPts val="0"/>
              </a:spcBef>
              <a:spcAft>
                <a:spcPts val="0"/>
              </a:spcAft>
              <a:buNone/>
              <a:defRPr sz="1200"/>
            </a:lvl2pPr>
            <a:lvl3pPr lvl="2" algn="ctr" rtl="0">
              <a:spcBef>
                <a:spcPts val="0"/>
              </a:spcBef>
              <a:spcAft>
                <a:spcPts val="0"/>
              </a:spcAft>
              <a:buNone/>
              <a:defRPr sz="1200"/>
            </a:lvl3pPr>
            <a:lvl4pPr lvl="3" algn="ctr" rtl="0">
              <a:spcBef>
                <a:spcPts val="0"/>
              </a:spcBef>
              <a:spcAft>
                <a:spcPts val="0"/>
              </a:spcAft>
              <a:buNone/>
              <a:defRPr sz="1200"/>
            </a:lvl4pPr>
            <a:lvl5pPr lvl="4" algn="ctr" rtl="0">
              <a:spcBef>
                <a:spcPts val="0"/>
              </a:spcBef>
              <a:spcAft>
                <a:spcPts val="0"/>
              </a:spcAft>
              <a:buNone/>
              <a:defRPr sz="1200"/>
            </a:lvl5pPr>
            <a:lvl6pPr lvl="5" algn="ctr" rtl="0">
              <a:spcBef>
                <a:spcPts val="0"/>
              </a:spcBef>
              <a:spcAft>
                <a:spcPts val="0"/>
              </a:spcAft>
              <a:buNone/>
              <a:defRPr sz="1200"/>
            </a:lvl6pPr>
            <a:lvl7pPr lvl="6" algn="ctr" rtl="0">
              <a:spcBef>
                <a:spcPts val="0"/>
              </a:spcBef>
              <a:spcAft>
                <a:spcPts val="0"/>
              </a:spcAft>
              <a:buNone/>
              <a:defRPr sz="1200"/>
            </a:lvl7pPr>
            <a:lvl8pPr lvl="7" algn="ctr" rtl="0">
              <a:spcBef>
                <a:spcPts val="0"/>
              </a:spcBef>
              <a:spcAft>
                <a:spcPts val="0"/>
              </a:spcAft>
              <a:buNone/>
              <a:defRPr sz="1200"/>
            </a:lvl8pPr>
            <a:lvl9pPr lvl="8" algn="ctr" rtl="0">
              <a:spcBef>
                <a:spcPts val="0"/>
              </a:spcBef>
              <a:spcAft>
                <a:spcPts val="0"/>
              </a:spcAft>
              <a:buNone/>
              <a:defRPr sz="1200"/>
            </a:lvl9pPr>
          </a:lstStyle>
          <a:p>
            <a:endParaRPr/>
          </a:p>
        </p:txBody>
      </p:sp>
      <p:sp>
        <p:nvSpPr>
          <p:cNvPr id="113" name="Google Shape;113;p21"/>
          <p:cNvSpPr txBox="1">
            <a:spLocks noGrp="1"/>
          </p:cNvSpPr>
          <p:nvPr>
            <p:ph type="subTitle" idx="5"/>
          </p:nvPr>
        </p:nvSpPr>
        <p:spPr>
          <a:xfrm>
            <a:off x="182025" y="1273000"/>
            <a:ext cx="2697300" cy="4374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400" b="1">
                <a:solidFill>
                  <a:srgbClr val="A5B7C6"/>
                </a:solidFill>
              </a:defRPr>
            </a:lvl1pPr>
            <a:lvl2pPr lvl="1" algn="ctr" rtl="0">
              <a:spcBef>
                <a:spcPts val="0"/>
              </a:spcBef>
              <a:spcAft>
                <a:spcPts val="0"/>
              </a:spcAft>
              <a:buNone/>
              <a:defRPr b="1">
                <a:solidFill>
                  <a:srgbClr val="A5B7C6"/>
                </a:solidFill>
              </a:defRPr>
            </a:lvl2pPr>
            <a:lvl3pPr lvl="2" algn="ctr" rtl="0">
              <a:spcBef>
                <a:spcPts val="0"/>
              </a:spcBef>
              <a:spcAft>
                <a:spcPts val="0"/>
              </a:spcAft>
              <a:buNone/>
              <a:defRPr b="1">
                <a:solidFill>
                  <a:srgbClr val="A5B7C6"/>
                </a:solidFill>
              </a:defRPr>
            </a:lvl3pPr>
            <a:lvl4pPr lvl="3" algn="ctr" rtl="0">
              <a:spcBef>
                <a:spcPts val="0"/>
              </a:spcBef>
              <a:spcAft>
                <a:spcPts val="0"/>
              </a:spcAft>
              <a:buNone/>
              <a:defRPr b="1">
                <a:solidFill>
                  <a:srgbClr val="A5B7C6"/>
                </a:solidFill>
              </a:defRPr>
            </a:lvl4pPr>
            <a:lvl5pPr lvl="4" algn="ctr" rtl="0">
              <a:spcBef>
                <a:spcPts val="0"/>
              </a:spcBef>
              <a:spcAft>
                <a:spcPts val="0"/>
              </a:spcAft>
              <a:buNone/>
              <a:defRPr b="1">
                <a:solidFill>
                  <a:srgbClr val="A5B7C6"/>
                </a:solidFill>
              </a:defRPr>
            </a:lvl5pPr>
            <a:lvl6pPr lvl="5" algn="ctr" rtl="0">
              <a:spcBef>
                <a:spcPts val="0"/>
              </a:spcBef>
              <a:spcAft>
                <a:spcPts val="0"/>
              </a:spcAft>
              <a:buNone/>
              <a:defRPr b="1">
                <a:solidFill>
                  <a:srgbClr val="A5B7C6"/>
                </a:solidFill>
              </a:defRPr>
            </a:lvl6pPr>
            <a:lvl7pPr lvl="6" algn="ctr" rtl="0">
              <a:spcBef>
                <a:spcPts val="0"/>
              </a:spcBef>
              <a:spcAft>
                <a:spcPts val="0"/>
              </a:spcAft>
              <a:buNone/>
              <a:defRPr b="1">
                <a:solidFill>
                  <a:srgbClr val="A5B7C6"/>
                </a:solidFill>
              </a:defRPr>
            </a:lvl7pPr>
            <a:lvl8pPr lvl="7" algn="ctr" rtl="0">
              <a:spcBef>
                <a:spcPts val="0"/>
              </a:spcBef>
              <a:spcAft>
                <a:spcPts val="0"/>
              </a:spcAft>
              <a:buNone/>
              <a:defRPr b="1">
                <a:solidFill>
                  <a:srgbClr val="A5B7C6"/>
                </a:solidFill>
              </a:defRPr>
            </a:lvl8pPr>
            <a:lvl9pPr lvl="8" algn="ctr" rtl="0">
              <a:spcBef>
                <a:spcPts val="0"/>
              </a:spcBef>
              <a:spcAft>
                <a:spcPts val="0"/>
              </a:spcAft>
              <a:buNone/>
              <a:defRPr b="1">
                <a:solidFill>
                  <a:srgbClr val="A5B7C6"/>
                </a:solidFill>
              </a:defRPr>
            </a:lvl9pPr>
          </a:lstStyle>
          <a:p>
            <a:endParaRPr/>
          </a:p>
        </p:txBody>
      </p:sp>
      <p:sp>
        <p:nvSpPr>
          <p:cNvPr id="114" name="Google Shape;114;p21"/>
          <p:cNvSpPr txBox="1">
            <a:spLocks noGrp="1"/>
          </p:cNvSpPr>
          <p:nvPr>
            <p:ph type="subTitle" idx="6"/>
          </p:nvPr>
        </p:nvSpPr>
        <p:spPr>
          <a:xfrm>
            <a:off x="182025" y="3336025"/>
            <a:ext cx="2697300" cy="4374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400" b="1">
                <a:solidFill>
                  <a:srgbClr val="A5B7C6"/>
                </a:solidFill>
              </a:defRPr>
            </a:lvl1pPr>
            <a:lvl2pPr lvl="1" algn="ctr" rtl="0">
              <a:spcBef>
                <a:spcPts val="0"/>
              </a:spcBef>
              <a:spcAft>
                <a:spcPts val="0"/>
              </a:spcAft>
              <a:buNone/>
              <a:defRPr b="1">
                <a:solidFill>
                  <a:srgbClr val="A5B7C6"/>
                </a:solidFill>
              </a:defRPr>
            </a:lvl2pPr>
            <a:lvl3pPr lvl="2" algn="ctr" rtl="0">
              <a:spcBef>
                <a:spcPts val="0"/>
              </a:spcBef>
              <a:spcAft>
                <a:spcPts val="0"/>
              </a:spcAft>
              <a:buNone/>
              <a:defRPr b="1">
                <a:solidFill>
                  <a:srgbClr val="A5B7C6"/>
                </a:solidFill>
              </a:defRPr>
            </a:lvl3pPr>
            <a:lvl4pPr lvl="3" algn="ctr" rtl="0">
              <a:spcBef>
                <a:spcPts val="0"/>
              </a:spcBef>
              <a:spcAft>
                <a:spcPts val="0"/>
              </a:spcAft>
              <a:buNone/>
              <a:defRPr b="1">
                <a:solidFill>
                  <a:srgbClr val="A5B7C6"/>
                </a:solidFill>
              </a:defRPr>
            </a:lvl4pPr>
            <a:lvl5pPr lvl="4" algn="ctr" rtl="0">
              <a:spcBef>
                <a:spcPts val="0"/>
              </a:spcBef>
              <a:spcAft>
                <a:spcPts val="0"/>
              </a:spcAft>
              <a:buNone/>
              <a:defRPr b="1">
                <a:solidFill>
                  <a:srgbClr val="A5B7C6"/>
                </a:solidFill>
              </a:defRPr>
            </a:lvl5pPr>
            <a:lvl6pPr lvl="5" algn="ctr" rtl="0">
              <a:spcBef>
                <a:spcPts val="0"/>
              </a:spcBef>
              <a:spcAft>
                <a:spcPts val="0"/>
              </a:spcAft>
              <a:buNone/>
              <a:defRPr b="1">
                <a:solidFill>
                  <a:srgbClr val="A5B7C6"/>
                </a:solidFill>
              </a:defRPr>
            </a:lvl6pPr>
            <a:lvl7pPr lvl="6" algn="ctr" rtl="0">
              <a:spcBef>
                <a:spcPts val="0"/>
              </a:spcBef>
              <a:spcAft>
                <a:spcPts val="0"/>
              </a:spcAft>
              <a:buNone/>
              <a:defRPr b="1">
                <a:solidFill>
                  <a:srgbClr val="A5B7C6"/>
                </a:solidFill>
              </a:defRPr>
            </a:lvl7pPr>
            <a:lvl8pPr lvl="7" algn="ctr" rtl="0">
              <a:spcBef>
                <a:spcPts val="0"/>
              </a:spcBef>
              <a:spcAft>
                <a:spcPts val="0"/>
              </a:spcAft>
              <a:buNone/>
              <a:defRPr b="1">
                <a:solidFill>
                  <a:srgbClr val="A5B7C6"/>
                </a:solidFill>
              </a:defRPr>
            </a:lvl8pPr>
            <a:lvl9pPr lvl="8" algn="ctr" rtl="0">
              <a:spcBef>
                <a:spcPts val="0"/>
              </a:spcBef>
              <a:spcAft>
                <a:spcPts val="0"/>
              </a:spcAft>
              <a:buNone/>
              <a:defRPr b="1">
                <a:solidFill>
                  <a:srgbClr val="A5B7C6"/>
                </a:solidFill>
              </a:defRPr>
            </a:lvl9pPr>
          </a:lstStyle>
          <a:p>
            <a:endParaRPr/>
          </a:p>
        </p:txBody>
      </p:sp>
      <p:sp>
        <p:nvSpPr>
          <p:cNvPr id="115" name="Google Shape;115;p21"/>
          <p:cNvSpPr txBox="1">
            <a:spLocks noGrp="1"/>
          </p:cNvSpPr>
          <p:nvPr>
            <p:ph type="subTitle" idx="7"/>
          </p:nvPr>
        </p:nvSpPr>
        <p:spPr>
          <a:xfrm>
            <a:off x="2571725" y="1273000"/>
            <a:ext cx="2697300" cy="4374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400" b="1">
                <a:solidFill>
                  <a:srgbClr val="A5B7C6"/>
                </a:solidFill>
              </a:defRPr>
            </a:lvl1pPr>
            <a:lvl2pPr lvl="1" algn="ctr" rtl="0">
              <a:spcBef>
                <a:spcPts val="0"/>
              </a:spcBef>
              <a:spcAft>
                <a:spcPts val="0"/>
              </a:spcAft>
              <a:buNone/>
              <a:defRPr b="1">
                <a:solidFill>
                  <a:srgbClr val="A5B7C6"/>
                </a:solidFill>
              </a:defRPr>
            </a:lvl2pPr>
            <a:lvl3pPr lvl="2" algn="ctr" rtl="0">
              <a:spcBef>
                <a:spcPts val="0"/>
              </a:spcBef>
              <a:spcAft>
                <a:spcPts val="0"/>
              </a:spcAft>
              <a:buNone/>
              <a:defRPr b="1">
                <a:solidFill>
                  <a:srgbClr val="A5B7C6"/>
                </a:solidFill>
              </a:defRPr>
            </a:lvl3pPr>
            <a:lvl4pPr lvl="3" algn="ctr" rtl="0">
              <a:spcBef>
                <a:spcPts val="0"/>
              </a:spcBef>
              <a:spcAft>
                <a:spcPts val="0"/>
              </a:spcAft>
              <a:buNone/>
              <a:defRPr b="1">
                <a:solidFill>
                  <a:srgbClr val="A5B7C6"/>
                </a:solidFill>
              </a:defRPr>
            </a:lvl4pPr>
            <a:lvl5pPr lvl="4" algn="ctr" rtl="0">
              <a:spcBef>
                <a:spcPts val="0"/>
              </a:spcBef>
              <a:spcAft>
                <a:spcPts val="0"/>
              </a:spcAft>
              <a:buNone/>
              <a:defRPr b="1">
                <a:solidFill>
                  <a:srgbClr val="A5B7C6"/>
                </a:solidFill>
              </a:defRPr>
            </a:lvl5pPr>
            <a:lvl6pPr lvl="5" algn="ctr" rtl="0">
              <a:spcBef>
                <a:spcPts val="0"/>
              </a:spcBef>
              <a:spcAft>
                <a:spcPts val="0"/>
              </a:spcAft>
              <a:buNone/>
              <a:defRPr b="1">
                <a:solidFill>
                  <a:srgbClr val="A5B7C6"/>
                </a:solidFill>
              </a:defRPr>
            </a:lvl6pPr>
            <a:lvl7pPr lvl="6" algn="ctr" rtl="0">
              <a:spcBef>
                <a:spcPts val="0"/>
              </a:spcBef>
              <a:spcAft>
                <a:spcPts val="0"/>
              </a:spcAft>
              <a:buNone/>
              <a:defRPr b="1">
                <a:solidFill>
                  <a:srgbClr val="A5B7C6"/>
                </a:solidFill>
              </a:defRPr>
            </a:lvl7pPr>
            <a:lvl8pPr lvl="7" algn="ctr" rtl="0">
              <a:spcBef>
                <a:spcPts val="0"/>
              </a:spcBef>
              <a:spcAft>
                <a:spcPts val="0"/>
              </a:spcAft>
              <a:buNone/>
              <a:defRPr b="1">
                <a:solidFill>
                  <a:srgbClr val="A5B7C6"/>
                </a:solidFill>
              </a:defRPr>
            </a:lvl8pPr>
            <a:lvl9pPr lvl="8" algn="ctr" rtl="0">
              <a:spcBef>
                <a:spcPts val="0"/>
              </a:spcBef>
              <a:spcAft>
                <a:spcPts val="0"/>
              </a:spcAft>
              <a:buNone/>
              <a:defRPr b="1">
                <a:solidFill>
                  <a:srgbClr val="A5B7C6"/>
                </a:solidFill>
              </a:defRPr>
            </a:lvl9pPr>
          </a:lstStyle>
          <a:p>
            <a:endParaRPr/>
          </a:p>
        </p:txBody>
      </p:sp>
      <p:sp>
        <p:nvSpPr>
          <p:cNvPr id="116" name="Google Shape;116;p21"/>
          <p:cNvSpPr txBox="1">
            <a:spLocks noGrp="1"/>
          </p:cNvSpPr>
          <p:nvPr>
            <p:ph type="subTitle" idx="8"/>
          </p:nvPr>
        </p:nvSpPr>
        <p:spPr>
          <a:xfrm>
            <a:off x="2571725" y="3336025"/>
            <a:ext cx="2697300" cy="4374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400" b="1">
                <a:solidFill>
                  <a:srgbClr val="A5B7C6"/>
                </a:solidFill>
              </a:defRPr>
            </a:lvl1pPr>
            <a:lvl2pPr lvl="1" algn="ctr" rtl="0">
              <a:spcBef>
                <a:spcPts val="0"/>
              </a:spcBef>
              <a:spcAft>
                <a:spcPts val="0"/>
              </a:spcAft>
              <a:buNone/>
              <a:defRPr b="1">
                <a:solidFill>
                  <a:srgbClr val="A5B7C6"/>
                </a:solidFill>
              </a:defRPr>
            </a:lvl2pPr>
            <a:lvl3pPr lvl="2" algn="ctr" rtl="0">
              <a:spcBef>
                <a:spcPts val="0"/>
              </a:spcBef>
              <a:spcAft>
                <a:spcPts val="0"/>
              </a:spcAft>
              <a:buNone/>
              <a:defRPr b="1">
                <a:solidFill>
                  <a:srgbClr val="A5B7C6"/>
                </a:solidFill>
              </a:defRPr>
            </a:lvl3pPr>
            <a:lvl4pPr lvl="3" algn="ctr" rtl="0">
              <a:spcBef>
                <a:spcPts val="0"/>
              </a:spcBef>
              <a:spcAft>
                <a:spcPts val="0"/>
              </a:spcAft>
              <a:buNone/>
              <a:defRPr b="1">
                <a:solidFill>
                  <a:srgbClr val="A5B7C6"/>
                </a:solidFill>
              </a:defRPr>
            </a:lvl4pPr>
            <a:lvl5pPr lvl="4" algn="ctr" rtl="0">
              <a:spcBef>
                <a:spcPts val="0"/>
              </a:spcBef>
              <a:spcAft>
                <a:spcPts val="0"/>
              </a:spcAft>
              <a:buNone/>
              <a:defRPr b="1">
                <a:solidFill>
                  <a:srgbClr val="A5B7C6"/>
                </a:solidFill>
              </a:defRPr>
            </a:lvl5pPr>
            <a:lvl6pPr lvl="5" algn="ctr" rtl="0">
              <a:spcBef>
                <a:spcPts val="0"/>
              </a:spcBef>
              <a:spcAft>
                <a:spcPts val="0"/>
              </a:spcAft>
              <a:buNone/>
              <a:defRPr b="1">
                <a:solidFill>
                  <a:srgbClr val="A5B7C6"/>
                </a:solidFill>
              </a:defRPr>
            </a:lvl6pPr>
            <a:lvl7pPr lvl="6" algn="ctr" rtl="0">
              <a:spcBef>
                <a:spcPts val="0"/>
              </a:spcBef>
              <a:spcAft>
                <a:spcPts val="0"/>
              </a:spcAft>
              <a:buNone/>
              <a:defRPr b="1">
                <a:solidFill>
                  <a:srgbClr val="A5B7C6"/>
                </a:solidFill>
              </a:defRPr>
            </a:lvl7pPr>
            <a:lvl8pPr lvl="7" algn="ctr" rtl="0">
              <a:spcBef>
                <a:spcPts val="0"/>
              </a:spcBef>
              <a:spcAft>
                <a:spcPts val="0"/>
              </a:spcAft>
              <a:buNone/>
              <a:defRPr b="1">
                <a:solidFill>
                  <a:srgbClr val="A5B7C6"/>
                </a:solidFill>
              </a:defRPr>
            </a:lvl8pPr>
            <a:lvl9pPr lvl="8" algn="ctr" rtl="0">
              <a:spcBef>
                <a:spcPts val="0"/>
              </a:spcBef>
              <a:spcAft>
                <a:spcPts val="0"/>
              </a:spcAft>
              <a:buNone/>
              <a:defRPr b="1">
                <a:solidFill>
                  <a:srgbClr val="A5B7C6"/>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lide with image and title 1">
  <p:cSld name="CUSTOM_14_1">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5083800" y="1332250"/>
            <a:ext cx="36384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600"/>
              <a:buNone/>
              <a:defRPr sz="2400" b="1">
                <a:solidFill>
                  <a:srgbClr val="193441"/>
                </a:solidFill>
                <a:latin typeface="Roboto"/>
                <a:ea typeface="Roboto"/>
                <a:cs typeface="Roboto"/>
                <a:sym typeface="Roboto"/>
              </a:defRPr>
            </a:lvl1pPr>
            <a:lvl2pPr lvl="1" algn="l" rtl="0">
              <a:lnSpc>
                <a:spcPct val="100000"/>
              </a:lnSpc>
              <a:spcBef>
                <a:spcPts val="0"/>
              </a:spcBef>
              <a:spcAft>
                <a:spcPts val="0"/>
              </a:spcAft>
              <a:buSzPts val="2800"/>
              <a:buNone/>
              <a:defRPr>
                <a:solidFill>
                  <a:srgbClr val="193441"/>
                </a:solidFill>
              </a:defRPr>
            </a:lvl2pPr>
            <a:lvl3pPr lvl="2" algn="l" rtl="0">
              <a:lnSpc>
                <a:spcPct val="100000"/>
              </a:lnSpc>
              <a:spcBef>
                <a:spcPts val="0"/>
              </a:spcBef>
              <a:spcAft>
                <a:spcPts val="0"/>
              </a:spcAft>
              <a:buSzPts val="2800"/>
              <a:buNone/>
              <a:defRPr>
                <a:solidFill>
                  <a:srgbClr val="193441"/>
                </a:solidFill>
              </a:defRPr>
            </a:lvl3pPr>
            <a:lvl4pPr lvl="3" algn="l" rtl="0">
              <a:lnSpc>
                <a:spcPct val="100000"/>
              </a:lnSpc>
              <a:spcBef>
                <a:spcPts val="0"/>
              </a:spcBef>
              <a:spcAft>
                <a:spcPts val="0"/>
              </a:spcAft>
              <a:buSzPts val="2800"/>
              <a:buNone/>
              <a:defRPr>
                <a:solidFill>
                  <a:srgbClr val="193441"/>
                </a:solidFill>
              </a:defRPr>
            </a:lvl4pPr>
            <a:lvl5pPr lvl="4" algn="l" rtl="0">
              <a:lnSpc>
                <a:spcPct val="100000"/>
              </a:lnSpc>
              <a:spcBef>
                <a:spcPts val="0"/>
              </a:spcBef>
              <a:spcAft>
                <a:spcPts val="0"/>
              </a:spcAft>
              <a:buSzPts val="2800"/>
              <a:buNone/>
              <a:defRPr>
                <a:solidFill>
                  <a:srgbClr val="193441"/>
                </a:solidFill>
              </a:defRPr>
            </a:lvl5pPr>
            <a:lvl6pPr lvl="5" algn="l" rtl="0">
              <a:lnSpc>
                <a:spcPct val="100000"/>
              </a:lnSpc>
              <a:spcBef>
                <a:spcPts val="0"/>
              </a:spcBef>
              <a:spcAft>
                <a:spcPts val="0"/>
              </a:spcAft>
              <a:buSzPts val="2800"/>
              <a:buNone/>
              <a:defRPr>
                <a:solidFill>
                  <a:srgbClr val="193441"/>
                </a:solidFill>
              </a:defRPr>
            </a:lvl6pPr>
            <a:lvl7pPr lvl="6" algn="l" rtl="0">
              <a:lnSpc>
                <a:spcPct val="100000"/>
              </a:lnSpc>
              <a:spcBef>
                <a:spcPts val="0"/>
              </a:spcBef>
              <a:spcAft>
                <a:spcPts val="0"/>
              </a:spcAft>
              <a:buSzPts val="2800"/>
              <a:buNone/>
              <a:defRPr>
                <a:solidFill>
                  <a:srgbClr val="193441"/>
                </a:solidFill>
              </a:defRPr>
            </a:lvl7pPr>
            <a:lvl8pPr lvl="7" algn="l" rtl="0">
              <a:lnSpc>
                <a:spcPct val="100000"/>
              </a:lnSpc>
              <a:spcBef>
                <a:spcPts val="0"/>
              </a:spcBef>
              <a:spcAft>
                <a:spcPts val="0"/>
              </a:spcAft>
              <a:buSzPts val="2800"/>
              <a:buNone/>
              <a:defRPr>
                <a:solidFill>
                  <a:srgbClr val="193441"/>
                </a:solidFill>
              </a:defRPr>
            </a:lvl8pPr>
            <a:lvl9pPr lvl="8" algn="l" rtl="0">
              <a:lnSpc>
                <a:spcPct val="100000"/>
              </a:lnSpc>
              <a:spcBef>
                <a:spcPts val="0"/>
              </a:spcBef>
              <a:spcAft>
                <a:spcPts val="0"/>
              </a:spcAft>
              <a:buSzPts val="2800"/>
              <a:buNone/>
              <a:defRPr>
                <a:solidFill>
                  <a:srgbClr val="193441"/>
                </a:solidFill>
              </a:defRPr>
            </a:lvl9pPr>
          </a:lstStyle>
          <a:p>
            <a:endParaRPr/>
          </a:p>
        </p:txBody>
      </p:sp>
      <p:sp>
        <p:nvSpPr>
          <p:cNvPr id="130" name="Google Shape;130;p24"/>
          <p:cNvSpPr txBox="1">
            <a:spLocks noGrp="1"/>
          </p:cNvSpPr>
          <p:nvPr>
            <p:ph type="body" idx="1"/>
          </p:nvPr>
        </p:nvSpPr>
        <p:spPr>
          <a:xfrm>
            <a:off x="5083800" y="2478700"/>
            <a:ext cx="3638400" cy="906000"/>
          </a:xfrm>
          <a:prstGeom prst="rect">
            <a:avLst/>
          </a:prstGeom>
          <a:noFill/>
          <a:ln>
            <a:noFill/>
          </a:ln>
        </p:spPr>
        <p:txBody>
          <a:bodyPr spcFirstLastPara="1" wrap="square" lIns="91425" tIns="91425" rIns="91425" bIns="91425" anchor="t" anchorCtr="0">
            <a:noAutofit/>
          </a:bodyPr>
          <a:lstStyle>
            <a:lvl1pPr marL="457200" lvl="0" indent="-330200" algn="l" rtl="0">
              <a:lnSpc>
                <a:spcPct val="114000"/>
              </a:lnSpc>
              <a:spcBef>
                <a:spcPts val="0"/>
              </a:spcBef>
              <a:spcAft>
                <a:spcPts val="0"/>
              </a:spcAft>
              <a:buClr>
                <a:srgbClr val="3E606F"/>
              </a:buClr>
              <a:buSzPts val="1600"/>
              <a:buFont typeface="Roboto"/>
              <a:buChar char="●"/>
              <a:defRPr sz="1600">
                <a:solidFill>
                  <a:schemeClr val="dk2"/>
                </a:solidFill>
                <a:latin typeface="Roboto"/>
                <a:ea typeface="Roboto"/>
                <a:cs typeface="Roboto"/>
                <a:sym typeface="Roboto"/>
              </a:defRPr>
            </a:lvl1pPr>
            <a:lvl2pPr marL="914400" lvl="1" indent="-330200" algn="l" rtl="0">
              <a:lnSpc>
                <a:spcPct val="114000"/>
              </a:lnSpc>
              <a:spcBef>
                <a:spcPts val="0"/>
              </a:spcBef>
              <a:spcAft>
                <a:spcPts val="0"/>
              </a:spcAft>
              <a:buClr>
                <a:srgbClr val="3E606F"/>
              </a:buClr>
              <a:buSzPts val="1600"/>
              <a:buFont typeface="Roboto"/>
              <a:buChar char="○"/>
              <a:defRPr sz="1600">
                <a:solidFill>
                  <a:schemeClr val="dk2"/>
                </a:solidFill>
                <a:latin typeface="Roboto"/>
                <a:ea typeface="Roboto"/>
                <a:cs typeface="Roboto"/>
                <a:sym typeface="Roboto"/>
              </a:defRPr>
            </a:lvl2pPr>
            <a:lvl3pPr marL="1371600" lvl="2" indent="-323850" algn="l" rtl="0">
              <a:lnSpc>
                <a:spcPct val="114000"/>
              </a:lnSpc>
              <a:spcBef>
                <a:spcPts val="0"/>
              </a:spcBef>
              <a:spcAft>
                <a:spcPts val="0"/>
              </a:spcAft>
              <a:buClr>
                <a:srgbClr val="3E606F"/>
              </a:buClr>
              <a:buSzPts val="1500"/>
              <a:buFont typeface="Roboto"/>
              <a:buChar char="■"/>
              <a:defRPr sz="1500">
                <a:solidFill>
                  <a:schemeClr val="dk2"/>
                </a:solidFill>
                <a:latin typeface="Roboto"/>
                <a:ea typeface="Roboto"/>
                <a:cs typeface="Roboto"/>
                <a:sym typeface="Roboto"/>
              </a:defRPr>
            </a:lvl3pPr>
            <a:lvl4pPr marL="1828800" lvl="3" indent="-323850" algn="l" rtl="0">
              <a:lnSpc>
                <a:spcPct val="114000"/>
              </a:lnSpc>
              <a:spcBef>
                <a:spcPts val="0"/>
              </a:spcBef>
              <a:spcAft>
                <a:spcPts val="0"/>
              </a:spcAft>
              <a:buClr>
                <a:srgbClr val="3E606F"/>
              </a:buClr>
              <a:buSzPts val="1500"/>
              <a:buFont typeface="Roboto"/>
              <a:buChar char="●"/>
              <a:defRPr sz="1500">
                <a:solidFill>
                  <a:schemeClr val="dk2"/>
                </a:solidFill>
                <a:latin typeface="Roboto"/>
                <a:ea typeface="Roboto"/>
                <a:cs typeface="Roboto"/>
                <a:sym typeface="Roboto"/>
              </a:defRPr>
            </a:lvl4pPr>
            <a:lvl5pPr marL="2286000" lvl="4" indent="-317500" algn="l" rtl="0">
              <a:lnSpc>
                <a:spcPct val="114000"/>
              </a:lnSpc>
              <a:spcBef>
                <a:spcPts val="0"/>
              </a:spcBef>
              <a:spcAft>
                <a:spcPts val="0"/>
              </a:spcAft>
              <a:buClr>
                <a:srgbClr val="3E606F"/>
              </a:buClr>
              <a:buSzPts val="1400"/>
              <a:buFont typeface="Roboto"/>
              <a:buChar char="○"/>
              <a:defRPr>
                <a:solidFill>
                  <a:schemeClr val="dk2"/>
                </a:solidFill>
                <a:latin typeface="Roboto"/>
                <a:ea typeface="Roboto"/>
                <a:cs typeface="Roboto"/>
                <a:sym typeface="Roboto"/>
              </a:defRPr>
            </a:lvl5pPr>
            <a:lvl6pPr marL="2743200" lvl="5" indent="-317500" algn="l" rtl="0">
              <a:lnSpc>
                <a:spcPct val="114000"/>
              </a:lnSpc>
              <a:spcBef>
                <a:spcPts val="0"/>
              </a:spcBef>
              <a:spcAft>
                <a:spcPts val="0"/>
              </a:spcAft>
              <a:buClr>
                <a:srgbClr val="3E606F"/>
              </a:buClr>
              <a:buSzPts val="1400"/>
              <a:buFont typeface="Roboto"/>
              <a:buChar char="■"/>
              <a:defRPr>
                <a:solidFill>
                  <a:schemeClr val="dk2"/>
                </a:solidFill>
                <a:latin typeface="Roboto"/>
                <a:ea typeface="Roboto"/>
                <a:cs typeface="Roboto"/>
                <a:sym typeface="Roboto"/>
              </a:defRPr>
            </a:lvl6pPr>
            <a:lvl7pPr marL="3200400" lvl="6" indent="-311150" algn="l" rtl="0">
              <a:lnSpc>
                <a:spcPct val="114000"/>
              </a:lnSpc>
              <a:spcBef>
                <a:spcPts val="0"/>
              </a:spcBef>
              <a:spcAft>
                <a:spcPts val="0"/>
              </a:spcAft>
              <a:buClr>
                <a:srgbClr val="3E606F"/>
              </a:buClr>
              <a:buSzPts val="1300"/>
              <a:buFont typeface="Roboto"/>
              <a:buChar char="●"/>
              <a:defRPr sz="1300">
                <a:solidFill>
                  <a:schemeClr val="dk2"/>
                </a:solidFill>
                <a:latin typeface="Roboto"/>
                <a:ea typeface="Roboto"/>
                <a:cs typeface="Roboto"/>
                <a:sym typeface="Roboto"/>
              </a:defRPr>
            </a:lvl7pPr>
            <a:lvl8pPr marL="3657600" lvl="7" indent="-311150" algn="l" rtl="0">
              <a:lnSpc>
                <a:spcPct val="114000"/>
              </a:lnSpc>
              <a:spcBef>
                <a:spcPts val="0"/>
              </a:spcBef>
              <a:spcAft>
                <a:spcPts val="0"/>
              </a:spcAft>
              <a:buClr>
                <a:srgbClr val="3E606F"/>
              </a:buClr>
              <a:buSzPts val="1300"/>
              <a:buFont typeface="Roboto"/>
              <a:buChar char="○"/>
              <a:defRPr sz="1300">
                <a:solidFill>
                  <a:schemeClr val="dk2"/>
                </a:solidFill>
                <a:latin typeface="Roboto"/>
                <a:ea typeface="Roboto"/>
                <a:cs typeface="Roboto"/>
                <a:sym typeface="Roboto"/>
              </a:defRPr>
            </a:lvl8pPr>
            <a:lvl9pPr marL="4114800" lvl="8" indent="-304800" algn="l" rtl="0">
              <a:lnSpc>
                <a:spcPct val="114000"/>
              </a:lnSpc>
              <a:spcBef>
                <a:spcPts val="0"/>
              </a:spcBef>
              <a:spcAft>
                <a:spcPts val="0"/>
              </a:spcAft>
              <a:buClr>
                <a:srgbClr val="3E606F"/>
              </a:buClr>
              <a:buSzPts val="1200"/>
              <a:buFont typeface="Roboto"/>
              <a:buChar char="■"/>
              <a:defRPr sz="1200">
                <a:solidFill>
                  <a:schemeClr val="dk2"/>
                </a:solidFill>
                <a:latin typeface="Roboto"/>
                <a:ea typeface="Roboto"/>
                <a:cs typeface="Roboto"/>
                <a:sym typeface="Roboto"/>
              </a:defRPr>
            </a:lvl9pPr>
          </a:lstStyle>
          <a:p>
            <a:endParaRPr/>
          </a:p>
        </p:txBody>
      </p:sp>
      <p:cxnSp>
        <p:nvCxnSpPr>
          <p:cNvPr id="131" name="Google Shape;131;p24"/>
          <p:cNvCxnSpPr/>
          <p:nvPr/>
        </p:nvCxnSpPr>
        <p:spPr>
          <a:xfrm>
            <a:off x="5161825" y="1160825"/>
            <a:ext cx="1140000" cy="0"/>
          </a:xfrm>
          <a:prstGeom prst="straightConnector1">
            <a:avLst/>
          </a:prstGeom>
          <a:noFill/>
          <a:ln w="19050" cap="flat" cmpd="sng">
            <a:solidFill>
              <a:srgbClr val="19344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and text left 1">
  <p:cSld name="CUSTOM_2_1">
    <p:spTree>
      <p:nvGrpSpPr>
        <p:cNvPr id="1" name="Shape 142"/>
        <p:cNvGrpSpPr/>
        <p:nvPr/>
      </p:nvGrpSpPr>
      <p:grpSpPr>
        <a:xfrm>
          <a:off x="0" y="0"/>
          <a:ext cx="0" cy="0"/>
          <a:chOff x="0" y="0"/>
          <a:chExt cx="0" cy="0"/>
        </a:xfrm>
      </p:grpSpPr>
      <p:sp>
        <p:nvSpPr>
          <p:cNvPr id="143" name="Google Shape;143;p27"/>
          <p:cNvSpPr/>
          <p:nvPr/>
        </p:nvSpPr>
        <p:spPr>
          <a:xfrm flipH="1">
            <a:off x="0" y="1619525"/>
            <a:ext cx="4449000" cy="710700"/>
          </a:xfrm>
          <a:prstGeom prst="rect">
            <a:avLst/>
          </a:prstGeom>
          <a:solidFill>
            <a:srgbClr val="1934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27"/>
          <p:cNvSpPr txBox="1">
            <a:spLocks noGrp="1"/>
          </p:cNvSpPr>
          <p:nvPr>
            <p:ph type="title"/>
          </p:nvPr>
        </p:nvSpPr>
        <p:spPr>
          <a:xfrm flipH="1">
            <a:off x="462150" y="1688525"/>
            <a:ext cx="3599100" cy="572700"/>
          </a:xfrm>
          <a:prstGeom prst="rect">
            <a:avLst/>
          </a:prstGeom>
          <a:noFill/>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rgbClr val="FFFFFF"/>
              </a:buClr>
              <a:buSzPts val="2600"/>
              <a:buFont typeface="Roboto Medium"/>
              <a:buNone/>
              <a:defRPr sz="2600">
                <a:solidFill>
                  <a:srgbClr val="FFFFFF"/>
                </a:solidFill>
                <a:latin typeface="Roboto Medium"/>
                <a:ea typeface="Roboto Medium"/>
                <a:cs typeface="Roboto Medium"/>
                <a:sym typeface="Roboto Medium"/>
              </a:defRPr>
            </a:lvl1pPr>
            <a:lvl2pPr lvl="1" algn="r" rtl="0">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2pPr>
            <a:lvl3pPr lvl="2" algn="r" rtl="0">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3pPr>
            <a:lvl4pPr lvl="3" algn="r" rtl="0">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4pPr>
            <a:lvl5pPr lvl="4" algn="r" rtl="0">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5pPr>
            <a:lvl6pPr lvl="5" algn="r" rtl="0">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6pPr>
            <a:lvl7pPr lvl="6" algn="r" rtl="0">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7pPr>
            <a:lvl8pPr lvl="7" algn="r" rtl="0">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8pPr>
            <a:lvl9pPr lvl="8" algn="r" rtl="0">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9pPr>
          </a:lstStyle>
          <a:p>
            <a:endParaRPr/>
          </a:p>
        </p:txBody>
      </p:sp>
      <p:sp>
        <p:nvSpPr>
          <p:cNvPr id="145" name="Google Shape;145;p27"/>
          <p:cNvSpPr txBox="1">
            <a:spLocks noGrp="1"/>
          </p:cNvSpPr>
          <p:nvPr>
            <p:ph type="title" idx="2"/>
          </p:nvPr>
        </p:nvSpPr>
        <p:spPr>
          <a:xfrm flipH="1">
            <a:off x="1218550" y="2569100"/>
            <a:ext cx="6955800" cy="11649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rgbClr val="858585"/>
              </a:buClr>
              <a:buSzPts val="1400"/>
              <a:buFont typeface="Roboto"/>
              <a:buNone/>
              <a:defRPr sz="1400">
                <a:solidFill>
                  <a:srgbClr val="858585"/>
                </a:solidFill>
                <a:latin typeface="Roboto"/>
                <a:ea typeface="Roboto"/>
                <a:cs typeface="Roboto"/>
                <a:sym typeface="Roboto"/>
              </a:defRPr>
            </a:lvl1pPr>
            <a:lvl2pPr lvl="1" rtl="0">
              <a:lnSpc>
                <a:spcPct val="100000"/>
              </a:lnSpc>
              <a:spcBef>
                <a:spcPts val="0"/>
              </a:spcBef>
              <a:spcAft>
                <a:spcPts val="0"/>
              </a:spcAft>
              <a:buSzPts val="1400"/>
              <a:buNone/>
              <a:defRPr sz="1400">
                <a:solidFill>
                  <a:srgbClr val="3E606F"/>
                </a:solidFill>
              </a:defRPr>
            </a:lvl2pPr>
            <a:lvl3pPr lvl="2" rtl="0">
              <a:lnSpc>
                <a:spcPct val="100000"/>
              </a:lnSpc>
              <a:spcBef>
                <a:spcPts val="0"/>
              </a:spcBef>
              <a:spcAft>
                <a:spcPts val="0"/>
              </a:spcAft>
              <a:buSzPts val="1400"/>
              <a:buNone/>
              <a:defRPr sz="1400">
                <a:solidFill>
                  <a:srgbClr val="3E606F"/>
                </a:solidFill>
              </a:defRPr>
            </a:lvl3pPr>
            <a:lvl4pPr lvl="3" rtl="0">
              <a:lnSpc>
                <a:spcPct val="100000"/>
              </a:lnSpc>
              <a:spcBef>
                <a:spcPts val="0"/>
              </a:spcBef>
              <a:spcAft>
                <a:spcPts val="0"/>
              </a:spcAft>
              <a:buSzPts val="1400"/>
              <a:buNone/>
              <a:defRPr sz="1400">
                <a:solidFill>
                  <a:srgbClr val="3E606F"/>
                </a:solidFill>
              </a:defRPr>
            </a:lvl4pPr>
            <a:lvl5pPr lvl="4" rtl="0">
              <a:lnSpc>
                <a:spcPct val="100000"/>
              </a:lnSpc>
              <a:spcBef>
                <a:spcPts val="0"/>
              </a:spcBef>
              <a:spcAft>
                <a:spcPts val="0"/>
              </a:spcAft>
              <a:buSzPts val="1400"/>
              <a:buNone/>
              <a:defRPr sz="1400">
                <a:solidFill>
                  <a:srgbClr val="3E606F"/>
                </a:solidFill>
              </a:defRPr>
            </a:lvl5pPr>
            <a:lvl6pPr lvl="5" rtl="0">
              <a:lnSpc>
                <a:spcPct val="100000"/>
              </a:lnSpc>
              <a:spcBef>
                <a:spcPts val="0"/>
              </a:spcBef>
              <a:spcAft>
                <a:spcPts val="0"/>
              </a:spcAft>
              <a:buSzPts val="1400"/>
              <a:buNone/>
              <a:defRPr sz="1400">
                <a:solidFill>
                  <a:srgbClr val="3E606F"/>
                </a:solidFill>
              </a:defRPr>
            </a:lvl6pPr>
            <a:lvl7pPr lvl="6" rtl="0">
              <a:lnSpc>
                <a:spcPct val="100000"/>
              </a:lnSpc>
              <a:spcBef>
                <a:spcPts val="0"/>
              </a:spcBef>
              <a:spcAft>
                <a:spcPts val="0"/>
              </a:spcAft>
              <a:buSzPts val="1400"/>
              <a:buNone/>
              <a:defRPr sz="1400">
                <a:solidFill>
                  <a:srgbClr val="3E606F"/>
                </a:solidFill>
              </a:defRPr>
            </a:lvl7pPr>
            <a:lvl8pPr lvl="7" rtl="0">
              <a:lnSpc>
                <a:spcPct val="100000"/>
              </a:lnSpc>
              <a:spcBef>
                <a:spcPts val="0"/>
              </a:spcBef>
              <a:spcAft>
                <a:spcPts val="0"/>
              </a:spcAft>
              <a:buSzPts val="1400"/>
              <a:buNone/>
              <a:defRPr sz="1400">
                <a:solidFill>
                  <a:srgbClr val="3E606F"/>
                </a:solidFill>
              </a:defRPr>
            </a:lvl8pPr>
            <a:lvl9pPr lvl="8" rtl="0">
              <a:lnSpc>
                <a:spcPct val="100000"/>
              </a:lnSpc>
              <a:spcBef>
                <a:spcPts val="0"/>
              </a:spcBef>
              <a:spcAft>
                <a:spcPts val="0"/>
              </a:spcAft>
              <a:buSzPts val="1400"/>
              <a:buNone/>
              <a:defRPr sz="1400">
                <a:solidFill>
                  <a:srgbClr val="3E606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95300" y="695225"/>
            <a:ext cx="75534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600"/>
              <a:buFont typeface="Roboto Medium"/>
              <a:buNone/>
              <a:defRPr sz="2600" b="0" i="0" u="none" strike="noStrike" cap="none">
                <a:solidFill>
                  <a:schemeClr val="dk1"/>
                </a:solidFill>
                <a:latin typeface="Roboto Medium"/>
                <a:ea typeface="Roboto Medium"/>
                <a:cs typeface="Roboto Medium"/>
                <a:sym typeface="Roboto Medium"/>
              </a:defRPr>
            </a:lvl1pPr>
            <a:lvl2pPr marR="0" lvl="1" algn="l" rtl="0">
              <a:lnSpc>
                <a:spcPct val="100000"/>
              </a:lnSpc>
              <a:spcBef>
                <a:spcPts val="0"/>
              </a:spcBef>
              <a:spcAft>
                <a:spcPts val="0"/>
              </a:spcAft>
              <a:buClr>
                <a:schemeClr val="dk1"/>
              </a:buClr>
              <a:buSzPts val="2800"/>
              <a:buFont typeface="Roboto Medium"/>
              <a:buNone/>
              <a:defRPr sz="2800" b="0" i="0" u="none" strike="noStrike" cap="none">
                <a:solidFill>
                  <a:schemeClr val="dk1"/>
                </a:solidFill>
                <a:latin typeface="Roboto Medium"/>
                <a:ea typeface="Roboto Medium"/>
                <a:cs typeface="Roboto Medium"/>
                <a:sym typeface="Roboto Medium"/>
              </a:defRPr>
            </a:lvl2pPr>
            <a:lvl3pPr marR="0" lvl="2" algn="l" rtl="0">
              <a:lnSpc>
                <a:spcPct val="100000"/>
              </a:lnSpc>
              <a:spcBef>
                <a:spcPts val="0"/>
              </a:spcBef>
              <a:spcAft>
                <a:spcPts val="0"/>
              </a:spcAft>
              <a:buClr>
                <a:schemeClr val="dk1"/>
              </a:buClr>
              <a:buSzPts val="2800"/>
              <a:buFont typeface="Roboto Medium"/>
              <a:buNone/>
              <a:defRPr sz="2800" b="0" i="0" u="none" strike="noStrike" cap="none">
                <a:solidFill>
                  <a:schemeClr val="dk1"/>
                </a:solidFill>
                <a:latin typeface="Roboto Medium"/>
                <a:ea typeface="Roboto Medium"/>
                <a:cs typeface="Roboto Medium"/>
                <a:sym typeface="Roboto Medium"/>
              </a:defRPr>
            </a:lvl3pPr>
            <a:lvl4pPr marR="0" lvl="3" algn="l" rtl="0">
              <a:lnSpc>
                <a:spcPct val="100000"/>
              </a:lnSpc>
              <a:spcBef>
                <a:spcPts val="0"/>
              </a:spcBef>
              <a:spcAft>
                <a:spcPts val="0"/>
              </a:spcAft>
              <a:buClr>
                <a:schemeClr val="dk1"/>
              </a:buClr>
              <a:buSzPts val="2800"/>
              <a:buFont typeface="Roboto Medium"/>
              <a:buNone/>
              <a:defRPr sz="2800" b="0" i="0" u="none" strike="noStrike" cap="none">
                <a:solidFill>
                  <a:schemeClr val="dk1"/>
                </a:solidFill>
                <a:latin typeface="Roboto Medium"/>
                <a:ea typeface="Roboto Medium"/>
                <a:cs typeface="Roboto Medium"/>
                <a:sym typeface="Roboto Medium"/>
              </a:defRPr>
            </a:lvl4pPr>
            <a:lvl5pPr marR="0" lvl="4" algn="l" rtl="0">
              <a:lnSpc>
                <a:spcPct val="100000"/>
              </a:lnSpc>
              <a:spcBef>
                <a:spcPts val="0"/>
              </a:spcBef>
              <a:spcAft>
                <a:spcPts val="0"/>
              </a:spcAft>
              <a:buClr>
                <a:schemeClr val="dk1"/>
              </a:buClr>
              <a:buSzPts val="2800"/>
              <a:buFont typeface="Roboto Medium"/>
              <a:buNone/>
              <a:defRPr sz="2800" b="0" i="0" u="none" strike="noStrike" cap="none">
                <a:solidFill>
                  <a:schemeClr val="dk1"/>
                </a:solidFill>
                <a:latin typeface="Roboto Medium"/>
                <a:ea typeface="Roboto Medium"/>
                <a:cs typeface="Roboto Medium"/>
                <a:sym typeface="Roboto Medium"/>
              </a:defRPr>
            </a:lvl5pPr>
            <a:lvl6pPr marR="0" lvl="5" algn="l" rtl="0">
              <a:lnSpc>
                <a:spcPct val="100000"/>
              </a:lnSpc>
              <a:spcBef>
                <a:spcPts val="0"/>
              </a:spcBef>
              <a:spcAft>
                <a:spcPts val="0"/>
              </a:spcAft>
              <a:buClr>
                <a:schemeClr val="dk1"/>
              </a:buClr>
              <a:buSzPts val="2800"/>
              <a:buFont typeface="Roboto Medium"/>
              <a:buNone/>
              <a:defRPr sz="2800" b="0" i="0" u="none" strike="noStrike" cap="none">
                <a:solidFill>
                  <a:schemeClr val="dk1"/>
                </a:solidFill>
                <a:latin typeface="Roboto Medium"/>
                <a:ea typeface="Roboto Medium"/>
                <a:cs typeface="Roboto Medium"/>
                <a:sym typeface="Roboto Medium"/>
              </a:defRPr>
            </a:lvl6pPr>
            <a:lvl7pPr marR="0" lvl="6" algn="l" rtl="0">
              <a:lnSpc>
                <a:spcPct val="100000"/>
              </a:lnSpc>
              <a:spcBef>
                <a:spcPts val="0"/>
              </a:spcBef>
              <a:spcAft>
                <a:spcPts val="0"/>
              </a:spcAft>
              <a:buClr>
                <a:schemeClr val="dk1"/>
              </a:buClr>
              <a:buSzPts val="2800"/>
              <a:buFont typeface="Roboto Medium"/>
              <a:buNone/>
              <a:defRPr sz="2800" b="0" i="0" u="none" strike="noStrike" cap="none">
                <a:solidFill>
                  <a:schemeClr val="dk1"/>
                </a:solidFill>
                <a:latin typeface="Roboto Medium"/>
                <a:ea typeface="Roboto Medium"/>
                <a:cs typeface="Roboto Medium"/>
                <a:sym typeface="Roboto Medium"/>
              </a:defRPr>
            </a:lvl7pPr>
            <a:lvl8pPr marR="0" lvl="7" algn="l" rtl="0">
              <a:lnSpc>
                <a:spcPct val="100000"/>
              </a:lnSpc>
              <a:spcBef>
                <a:spcPts val="0"/>
              </a:spcBef>
              <a:spcAft>
                <a:spcPts val="0"/>
              </a:spcAft>
              <a:buClr>
                <a:schemeClr val="dk1"/>
              </a:buClr>
              <a:buSzPts val="2800"/>
              <a:buFont typeface="Roboto Medium"/>
              <a:buNone/>
              <a:defRPr sz="2800" b="0" i="0" u="none" strike="noStrike" cap="none">
                <a:solidFill>
                  <a:schemeClr val="dk1"/>
                </a:solidFill>
                <a:latin typeface="Roboto Medium"/>
                <a:ea typeface="Roboto Medium"/>
                <a:cs typeface="Roboto Medium"/>
                <a:sym typeface="Roboto Medium"/>
              </a:defRPr>
            </a:lvl8pPr>
            <a:lvl9pPr marR="0" lvl="8" algn="l" rtl="0">
              <a:lnSpc>
                <a:spcPct val="100000"/>
              </a:lnSpc>
              <a:spcBef>
                <a:spcPts val="0"/>
              </a:spcBef>
              <a:spcAft>
                <a:spcPts val="0"/>
              </a:spcAft>
              <a:buClr>
                <a:schemeClr val="dk1"/>
              </a:buClr>
              <a:buSzPts val="2800"/>
              <a:buFont typeface="Roboto Medium"/>
              <a:buNone/>
              <a:defRPr sz="2800" b="0" i="0" u="none" strike="noStrike" cap="none">
                <a:solidFill>
                  <a:schemeClr val="dk1"/>
                </a:solidFill>
                <a:latin typeface="Roboto Medium"/>
                <a:ea typeface="Roboto Medium"/>
                <a:cs typeface="Roboto Medium"/>
                <a:sym typeface="Roboto Medium"/>
              </a:defRPr>
            </a:lvl9pPr>
          </a:lstStyle>
          <a:p>
            <a:endParaRPr/>
          </a:p>
        </p:txBody>
      </p:sp>
      <p:sp>
        <p:nvSpPr>
          <p:cNvPr id="7" name="Google Shape;7;p1"/>
          <p:cNvSpPr txBox="1">
            <a:spLocks noGrp="1"/>
          </p:cNvSpPr>
          <p:nvPr>
            <p:ph type="body" idx="1"/>
          </p:nvPr>
        </p:nvSpPr>
        <p:spPr>
          <a:xfrm>
            <a:off x="1285225" y="1668825"/>
            <a:ext cx="6402900" cy="26268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14000"/>
              </a:lnSpc>
              <a:spcBef>
                <a:spcPts val="0"/>
              </a:spcBef>
              <a:spcAft>
                <a:spcPts val="0"/>
              </a:spcAft>
              <a:buClr>
                <a:srgbClr val="858585"/>
              </a:buClr>
              <a:buSzPts val="1600"/>
              <a:buFont typeface="Roboto"/>
              <a:buChar char="●"/>
              <a:defRPr sz="1600" b="0" i="0" u="none" strike="noStrike" cap="none">
                <a:solidFill>
                  <a:srgbClr val="858585"/>
                </a:solidFill>
                <a:latin typeface="Roboto"/>
                <a:ea typeface="Roboto"/>
                <a:cs typeface="Roboto"/>
                <a:sym typeface="Roboto"/>
              </a:defRPr>
            </a:lvl1pPr>
            <a:lvl2pPr marL="914400" marR="0" lvl="1" indent="-330200" algn="l" rtl="0">
              <a:lnSpc>
                <a:spcPct val="114000"/>
              </a:lnSpc>
              <a:spcBef>
                <a:spcPts val="0"/>
              </a:spcBef>
              <a:spcAft>
                <a:spcPts val="0"/>
              </a:spcAft>
              <a:buClr>
                <a:srgbClr val="858585"/>
              </a:buClr>
              <a:buSzPts val="1600"/>
              <a:buFont typeface="Roboto"/>
              <a:buChar char="○"/>
              <a:defRPr sz="1600" b="0" i="0" u="none" strike="noStrike" cap="none">
                <a:solidFill>
                  <a:srgbClr val="858585"/>
                </a:solidFill>
                <a:latin typeface="Roboto"/>
                <a:ea typeface="Roboto"/>
                <a:cs typeface="Roboto"/>
                <a:sym typeface="Roboto"/>
              </a:defRPr>
            </a:lvl2pPr>
            <a:lvl3pPr marL="1371600" marR="0" lvl="2" indent="-323850" algn="l" rtl="0">
              <a:lnSpc>
                <a:spcPct val="114000"/>
              </a:lnSpc>
              <a:spcBef>
                <a:spcPts val="0"/>
              </a:spcBef>
              <a:spcAft>
                <a:spcPts val="0"/>
              </a:spcAft>
              <a:buClr>
                <a:srgbClr val="858585"/>
              </a:buClr>
              <a:buSzPts val="1500"/>
              <a:buFont typeface="Roboto"/>
              <a:buChar char="■"/>
              <a:defRPr sz="1500" b="0" i="0" u="none" strike="noStrike" cap="none">
                <a:solidFill>
                  <a:srgbClr val="858585"/>
                </a:solidFill>
                <a:latin typeface="Roboto"/>
                <a:ea typeface="Roboto"/>
                <a:cs typeface="Roboto"/>
                <a:sym typeface="Roboto"/>
              </a:defRPr>
            </a:lvl3pPr>
            <a:lvl4pPr marL="1828800" marR="0" lvl="3" indent="-323850" algn="l" rtl="0">
              <a:lnSpc>
                <a:spcPct val="114000"/>
              </a:lnSpc>
              <a:spcBef>
                <a:spcPts val="0"/>
              </a:spcBef>
              <a:spcAft>
                <a:spcPts val="0"/>
              </a:spcAft>
              <a:buClr>
                <a:srgbClr val="858585"/>
              </a:buClr>
              <a:buSzPts val="1500"/>
              <a:buFont typeface="Roboto"/>
              <a:buChar char="●"/>
              <a:defRPr sz="1500" b="0" i="0" u="none" strike="noStrike" cap="none">
                <a:solidFill>
                  <a:srgbClr val="858585"/>
                </a:solidFill>
                <a:latin typeface="Roboto"/>
                <a:ea typeface="Roboto"/>
                <a:cs typeface="Roboto"/>
                <a:sym typeface="Roboto"/>
              </a:defRPr>
            </a:lvl4pPr>
            <a:lvl5pPr marL="2286000" marR="0" lvl="4" indent="-317500" algn="l" rtl="0">
              <a:lnSpc>
                <a:spcPct val="114000"/>
              </a:lnSpc>
              <a:spcBef>
                <a:spcPts val="0"/>
              </a:spcBef>
              <a:spcAft>
                <a:spcPts val="0"/>
              </a:spcAft>
              <a:buClr>
                <a:srgbClr val="858585"/>
              </a:buClr>
              <a:buSzPts val="1400"/>
              <a:buFont typeface="Roboto"/>
              <a:buChar char="○"/>
              <a:defRPr sz="1400" b="0" i="0" u="none" strike="noStrike" cap="none">
                <a:solidFill>
                  <a:srgbClr val="858585"/>
                </a:solidFill>
                <a:latin typeface="Roboto"/>
                <a:ea typeface="Roboto"/>
                <a:cs typeface="Roboto"/>
                <a:sym typeface="Roboto"/>
              </a:defRPr>
            </a:lvl5pPr>
            <a:lvl6pPr marL="2743200" marR="0" lvl="5" indent="-317500" algn="l" rtl="0">
              <a:lnSpc>
                <a:spcPct val="114000"/>
              </a:lnSpc>
              <a:spcBef>
                <a:spcPts val="0"/>
              </a:spcBef>
              <a:spcAft>
                <a:spcPts val="0"/>
              </a:spcAft>
              <a:buClr>
                <a:srgbClr val="858585"/>
              </a:buClr>
              <a:buSzPts val="1400"/>
              <a:buFont typeface="Roboto"/>
              <a:buChar char="■"/>
              <a:defRPr sz="1400" b="0" i="0" u="none" strike="noStrike" cap="none">
                <a:solidFill>
                  <a:srgbClr val="858585"/>
                </a:solidFill>
                <a:latin typeface="Roboto"/>
                <a:ea typeface="Roboto"/>
                <a:cs typeface="Roboto"/>
                <a:sym typeface="Roboto"/>
              </a:defRPr>
            </a:lvl6pPr>
            <a:lvl7pPr marL="3200400" marR="0" lvl="6" indent="-311150" algn="l" rtl="0">
              <a:lnSpc>
                <a:spcPct val="114000"/>
              </a:lnSpc>
              <a:spcBef>
                <a:spcPts val="0"/>
              </a:spcBef>
              <a:spcAft>
                <a:spcPts val="0"/>
              </a:spcAft>
              <a:buClr>
                <a:srgbClr val="858585"/>
              </a:buClr>
              <a:buSzPts val="1300"/>
              <a:buFont typeface="Roboto"/>
              <a:buChar char="●"/>
              <a:defRPr sz="1300" b="0" i="0" u="none" strike="noStrike" cap="none">
                <a:solidFill>
                  <a:srgbClr val="858585"/>
                </a:solidFill>
                <a:latin typeface="Roboto"/>
                <a:ea typeface="Roboto"/>
                <a:cs typeface="Roboto"/>
                <a:sym typeface="Roboto"/>
              </a:defRPr>
            </a:lvl7pPr>
            <a:lvl8pPr marL="3657600" marR="0" lvl="7" indent="-311150" algn="l" rtl="0">
              <a:lnSpc>
                <a:spcPct val="114000"/>
              </a:lnSpc>
              <a:spcBef>
                <a:spcPts val="0"/>
              </a:spcBef>
              <a:spcAft>
                <a:spcPts val="0"/>
              </a:spcAft>
              <a:buClr>
                <a:srgbClr val="858585"/>
              </a:buClr>
              <a:buSzPts val="1300"/>
              <a:buFont typeface="Roboto"/>
              <a:buChar char="○"/>
              <a:defRPr sz="1300" b="0" i="0" u="none" strike="noStrike" cap="none">
                <a:solidFill>
                  <a:srgbClr val="858585"/>
                </a:solidFill>
                <a:latin typeface="Roboto"/>
                <a:ea typeface="Roboto"/>
                <a:cs typeface="Roboto"/>
                <a:sym typeface="Roboto"/>
              </a:defRPr>
            </a:lvl8pPr>
            <a:lvl9pPr marL="4114800" marR="0" lvl="8" indent="-304800" algn="l" rtl="0">
              <a:lnSpc>
                <a:spcPct val="114000"/>
              </a:lnSpc>
              <a:spcBef>
                <a:spcPts val="0"/>
              </a:spcBef>
              <a:spcAft>
                <a:spcPts val="0"/>
              </a:spcAft>
              <a:buClr>
                <a:srgbClr val="858585"/>
              </a:buClr>
              <a:buSzPts val="1200"/>
              <a:buFont typeface="Roboto"/>
              <a:buChar char="■"/>
              <a:defRPr sz="1200" b="0" i="0" u="none" strike="noStrike" cap="none">
                <a:solidFill>
                  <a:srgbClr val="858585"/>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61" r:id="rId5"/>
    <p:sldLayoutId id="2147483664" r:id="rId6"/>
    <p:sldLayoutId id="2147483667" r:id="rId7"/>
    <p:sldLayoutId id="2147483670" r:id="rId8"/>
    <p:sldLayoutId id="2147483673"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lidesgo.com/" TargetMode="External"/><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hyperlink" Target="https://www.freepik.com/" TargetMode="External"/><Relationship Id="rId4" Type="http://schemas.openxmlformats.org/officeDocument/2006/relationships/hyperlink" Target="https://www.flaticon.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2"/>
          <p:cNvSpPr/>
          <p:nvPr/>
        </p:nvSpPr>
        <p:spPr>
          <a:xfrm>
            <a:off x="-7650" y="3024500"/>
            <a:ext cx="7654500" cy="1474200"/>
          </a:xfrm>
          <a:prstGeom prst="rect">
            <a:avLst/>
          </a:prstGeom>
          <a:solidFill>
            <a:srgbClr val="A5B7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32"/>
          <p:cNvSpPr txBox="1">
            <a:spLocks noGrp="1"/>
          </p:cNvSpPr>
          <p:nvPr>
            <p:ph type="title"/>
          </p:nvPr>
        </p:nvSpPr>
        <p:spPr>
          <a:xfrm>
            <a:off x="476300" y="1944525"/>
            <a:ext cx="8322600" cy="1913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600"/>
              <a:buNone/>
            </a:pPr>
            <a:r>
              <a:rPr lang="es" dirty="0"/>
              <a:t>Week 1</a:t>
            </a:r>
            <a:endParaRPr dirty="0"/>
          </a:p>
        </p:txBody>
      </p:sp>
      <p:sp>
        <p:nvSpPr>
          <p:cNvPr id="162" name="Google Shape;162;p32"/>
          <p:cNvSpPr txBox="1">
            <a:spLocks noGrp="1"/>
          </p:cNvSpPr>
          <p:nvPr>
            <p:ph type="subTitle" idx="1"/>
          </p:nvPr>
        </p:nvSpPr>
        <p:spPr>
          <a:xfrm>
            <a:off x="554050" y="3770575"/>
            <a:ext cx="7493700" cy="54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Download dataset dan pengenalan EDA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37"/>
        <p:cNvGrpSpPr/>
        <p:nvPr/>
      </p:nvGrpSpPr>
      <p:grpSpPr>
        <a:xfrm>
          <a:off x="0" y="0"/>
          <a:ext cx="0" cy="0"/>
          <a:chOff x="0" y="0"/>
          <a:chExt cx="0" cy="0"/>
        </a:xfrm>
      </p:grpSpPr>
      <p:sp>
        <p:nvSpPr>
          <p:cNvPr id="5246" name="Google Shape;5246;p51"/>
          <p:cNvSpPr txBox="1">
            <a:spLocks noGrp="1"/>
          </p:cNvSpPr>
          <p:nvPr>
            <p:ph type="subTitle" idx="1"/>
          </p:nvPr>
        </p:nvSpPr>
        <p:spPr>
          <a:xfrm>
            <a:off x="482546" y="1430530"/>
            <a:ext cx="7982581" cy="346012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Missing value pada data </a:t>
            </a:r>
            <a:r>
              <a:rPr lang="en-US" dirty="0" err="1"/>
              <a:t>dapat</a:t>
            </a:r>
            <a:r>
              <a:rPr lang="en-US" dirty="0"/>
              <a:t> </a:t>
            </a:r>
            <a:r>
              <a:rPr lang="en-US" dirty="0" err="1"/>
              <a:t>mempengaruhi</a:t>
            </a:r>
            <a:r>
              <a:rPr lang="en-US" dirty="0"/>
              <a:t> </a:t>
            </a:r>
            <a:r>
              <a:rPr lang="en-US" dirty="0" err="1"/>
              <a:t>hasil</a:t>
            </a:r>
            <a:r>
              <a:rPr lang="en-US" dirty="0"/>
              <a:t> yang </a:t>
            </a:r>
            <a:r>
              <a:rPr lang="en-US" dirty="0" err="1"/>
              <a:t>diinginkan</a:t>
            </a:r>
            <a:r>
              <a:rPr lang="en-US" dirty="0"/>
              <a:t>. Missing value </a:t>
            </a:r>
            <a:r>
              <a:rPr lang="en-US" dirty="0" err="1"/>
              <a:t>adalah</a:t>
            </a:r>
            <a:r>
              <a:rPr lang="en-US" dirty="0"/>
              <a:t> </a:t>
            </a:r>
            <a:r>
              <a:rPr lang="en-US" dirty="0" err="1"/>
              <a:t>nilai</a:t>
            </a:r>
            <a:r>
              <a:rPr lang="en-US" dirty="0"/>
              <a:t> yang </a:t>
            </a:r>
            <a:r>
              <a:rPr lang="en-US" dirty="0" err="1"/>
              <a:t>tidak</a:t>
            </a:r>
            <a:r>
              <a:rPr lang="en-US" dirty="0"/>
              <a:t> </a:t>
            </a:r>
            <a:r>
              <a:rPr lang="en-US" dirty="0" err="1"/>
              <a:t>ada</a:t>
            </a:r>
            <a:r>
              <a:rPr lang="en-US" dirty="0"/>
              <a:t> </a:t>
            </a:r>
            <a:r>
              <a:rPr lang="en-US" dirty="0" err="1"/>
              <a:t>baik</a:t>
            </a:r>
            <a:r>
              <a:rPr lang="en-US" dirty="0"/>
              <a:t> </a:t>
            </a:r>
            <a:r>
              <a:rPr lang="en-US" dirty="0" err="1"/>
              <a:t>itu</a:t>
            </a:r>
            <a:r>
              <a:rPr lang="en-US" dirty="0"/>
              <a:t> 0 </a:t>
            </a:r>
            <a:r>
              <a:rPr lang="en-US" dirty="0" err="1"/>
              <a:t>atau</a:t>
            </a:r>
            <a:r>
              <a:rPr lang="en-US" dirty="0"/>
              <a:t> Null pada </a:t>
            </a:r>
            <a:r>
              <a:rPr lang="en-US" dirty="0" err="1"/>
              <a:t>sebuah</a:t>
            </a:r>
            <a:r>
              <a:rPr lang="en-US" dirty="0"/>
              <a:t> data. Hal </a:t>
            </a:r>
            <a:r>
              <a:rPr lang="en-US" dirty="0" err="1"/>
              <a:t>ini</a:t>
            </a:r>
            <a:r>
              <a:rPr lang="en-US" dirty="0"/>
              <a:t> </a:t>
            </a:r>
            <a:r>
              <a:rPr lang="en-US" dirty="0" err="1"/>
              <a:t>harus</a:t>
            </a:r>
            <a:r>
              <a:rPr lang="en-US" dirty="0"/>
              <a:t> </a:t>
            </a:r>
            <a:r>
              <a:rPr lang="en-US" dirty="0" err="1"/>
              <a:t>diantisipasi</a:t>
            </a:r>
            <a:r>
              <a:rPr lang="en-US" dirty="0"/>
              <a:t> </a:t>
            </a:r>
            <a:r>
              <a:rPr lang="en-US" dirty="0" err="1"/>
              <a:t>dengan</a:t>
            </a:r>
            <a:r>
              <a:rPr lang="en-US" dirty="0"/>
              <a:t> </a:t>
            </a:r>
            <a:r>
              <a:rPr lang="en-US" dirty="0" err="1"/>
              <a:t>cara</a:t>
            </a:r>
            <a:r>
              <a:rPr lang="en-US" dirty="0"/>
              <a:t>:</a:t>
            </a:r>
          </a:p>
          <a:p>
            <a:pPr marL="0" lvl="0" indent="0" algn="just" rtl="0">
              <a:spcBef>
                <a:spcPts val="0"/>
              </a:spcBef>
              <a:spcAft>
                <a:spcPts val="0"/>
              </a:spcAft>
              <a:buNone/>
            </a:pPr>
            <a:endParaRPr lang="en-US" dirty="0"/>
          </a:p>
          <a:p>
            <a:pPr marL="228600" lvl="0" indent="-228600" algn="just" rtl="0">
              <a:spcBef>
                <a:spcPts val="0"/>
              </a:spcBef>
              <a:spcAft>
                <a:spcPts val="0"/>
              </a:spcAft>
              <a:buAutoNum type="arabicPeriod"/>
            </a:pPr>
            <a:r>
              <a:rPr lang="en-US" dirty="0"/>
              <a:t>Cek data </a:t>
            </a:r>
            <a:r>
              <a:rPr lang="en-US" dirty="0" err="1"/>
              <a:t>apabila</a:t>
            </a:r>
            <a:r>
              <a:rPr lang="en-US" dirty="0"/>
              <a:t> </a:t>
            </a:r>
            <a:r>
              <a:rPr lang="en-US" dirty="0" err="1"/>
              <a:t>masih</a:t>
            </a:r>
            <a:r>
              <a:rPr lang="en-US" dirty="0"/>
              <a:t> </a:t>
            </a:r>
            <a:r>
              <a:rPr lang="en-US" dirty="0" err="1"/>
              <a:t>terdapat</a:t>
            </a:r>
            <a:r>
              <a:rPr lang="en-US" dirty="0"/>
              <a:t> missing value.</a:t>
            </a:r>
          </a:p>
          <a:p>
            <a:pPr marL="228600" lvl="0" indent="-228600" algn="just" rtl="0">
              <a:spcBef>
                <a:spcPts val="0"/>
              </a:spcBef>
              <a:spcAft>
                <a:spcPts val="0"/>
              </a:spcAft>
              <a:buAutoNum type="arabicPeriod"/>
            </a:pPr>
            <a:endParaRPr lang="en-US" dirty="0"/>
          </a:p>
          <a:p>
            <a:pPr marL="228600" lvl="0" indent="-228600" algn="just" rtl="0">
              <a:spcBef>
                <a:spcPts val="0"/>
              </a:spcBef>
              <a:spcAft>
                <a:spcPts val="0"/>
              </a:spcAft>
              <a:buAutoNum type="arabicPeriod"/>
            </a:pPr>
            <a:endParaRPr lang="en-US" dirty="0"/>
          </a:p>
          <a:p>
            <a:pPr marL="228600" lvl="0" indent="-228600" algn="just" rtl="0">
              <a:spcBef>
                <a:spcPts val="0"/>
              </a:spcBef>
              <a:spcAft>
                <a:spcPts val="0"/>
              </a:spcAft>
              <a:buAutoNum type="arabicPeriod"/>
            </a:pPr>
            <a:endParaRPr lang="en-US" dirty="0"/>
          </a:p>
          <a:p>
            <a:pPr marL="228600" lvl="0" indent="-228600" algn="just" rtl="0">
              <a:spcBef>
                <a:spcPts val="0"/>
              </a:spcBef>
              <a:spcAft>
                <a:spcPts val="0"/>
              </a:spcAft>
              <a:buAutoNum type="arabicPeriod"/>
            </a:pPr>
            <a:endParaRPr lang="en-US" dirty="0"/>
          </a:p>
          <a:p>
            <a:pPr marL="228600" lvl="0" indent="-228600" algn="just" rtl="0">
              <a:spcBef>
                <a:spcPts val="0"/>
              </a:spcBef>
              <a:spcAft>
                <a:spcPts val="0"/>
              </a:spcAft>
              <a:buAutoNum type="arabicPeriod"/>
            </a:pPr>
            <a:endParaRPr lang="en-US" dirty="0"/>
          </a:p>
          <a:p>
            <a:pPr marL="228600" lvl="0" indent="-228600" algn="just" rtl="0">
              <a:spcBef>
                <a:spcPts val="0"/>
              </a:spcBef>
              <a:spcAft>
                <a:spcPts val="0"/>
              </a:spcAft>
              <a:buAutoNum type="arabicPeriod"/>
            </a:pPr>
            <a:endParaRPr lang="en-US" dirty="0"/>
          </a:p>
          <a:p>
            <a:pPr marL="228600" lvl="0" indent="-228600" algn="just" rtl="0">
              <a:spcBef>
                <a:spcPts val="0"/>
              </a:spcBef>
              <a:spcAft>
                <a:spcPts val="0"/>
              </a:spcAft>
              <a:buAutoNum type="arabicPeriod"/>
            </a:pPr>
            <a:endParaRPr lang="en-US" dirty="0"/>
          </a:p>
          <a:p>
            <a:pPr marL="228600" lvl="0" indent="-228600" algn="just" rtl="0">
              <a:spcBef>
                <a:spcPts val="0"/>
              </a:spcBef>
              <a:spcAft>
                <a:spcPts val="0"/>
              </a:spcAft>
              <a:buAutoNum type="arabicPeriod"/>
            </a:pPr>
            <a:r>
              <a:rPr lang="en-US" dirty="0" err="1"/>
              <a:t>Jalankan</a:t>
            </a:r>
            <a:r>
              <a:rPr lang="en-US" dirty="0"/>
              <a:t> </a:t>
            </a:r>
            <a:r>
              <a:rPr lang="en-US" dirty="0" err="1"/>
              <a:t>perintah</a:t>
            </a:r>
            <a:r>
              <a:rPr lang="en-US" dirty="0"/>
              <a:t> </a:t>
            </a:r>
            <a:r>
              <a:rPr lang="en-US" dirty="0" err="1"/>
              <a:t>dropna</a:t>
            </a:r>
            <a:r>
              <a:rPr lang="en-US" dirty="0"/>
              <a:t>() </a:t>
            </a:r>
            <a:r>
              <a:rPr lang="en-US" dirty="0" err="1"/>
              <a:t>bila</a:t>
            </a:r>
            <a:r>
              <a:rPr lang="en-US" dirty="0"/>
              <a:t> </a:t>
            </a:r>
            <a:r>
              <a:rPr lang="en-US" dirty="0" err="1"/>
              <a:t>terdapat</a:t>
            </a:r>
            <a:r>
              <a:rPr lang="en-US" dirty="0"/>
              <a:t> missing value.</a:t>
            </a:r>
            <a:endParaRPr dirty="0"/>
          </a:p>
        </p:txBody>
      </p:sp>
      <p:sp>
        <p:nvSpPr>
          <p:cNvPr id="5250" name="Google Shape;5250;p51"/>
          <p:cNvSpPr txBox="1">
            <a:spLocks noGrp="1"/>
          </p:cNvSpPr>
          <p:nvPr>
            <p:ph type="subTitle" idx="5"/>
          </p:nvPr>
        </p:nvSpPr>
        <p:spPr>
          <a:xfrm>
            <a:off x="482546" y="1076258"/>
            <a:ext cx="2247526" cy="43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Menangani Missing value</a:t>
            </a:r>
            <a:endParaRPr dirty="0"/>
          </a:p>
        </p:txBody>
      </p:sp>
      <p:sp>
        <p:nvSpPr>
          <p:cNvPr id="18" name="Google Shape;174;p34">
            <a:extLst>
              <a:ext uri="{FF2B5EF4-FFF2-40B4-BE49-F238E27FC236}">
                <a16:creationId xmlns:a16="http://schemas.microsoft.com/office/drawing/2014/main" id="{F756BCB9-1B69-402D-817E-4E19BF27B788}"/>
              </a:ext>
            </a:extLst>
          </p:cNvPr>
          <p:cNvSpPr txBox="1">
            <a:spLocks/>
          </p:cNvSpPr>
          <p:nvPr/>
        </p:nvSpPr>
        <p:spPr>
          <a:xfrm>
            <a:off x="324000" y="329520"/>
            <a:ext cx="4248000" cy="6373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2400" b="1" dirty="0" err="1">
                <a:solidFill>
                  <a:srgbClr val="193441"/>
                </a:solidFill>
              </a:rPr>
              <a:t>Lanjutan</a:t>
            </a:r>
            <a:endParaRPr lang="en-US" sz="2400" b="1" dirty="0">
              <a:solidFill>
                <a:srgbClr val="193441"/>
              </a:solidFill>
            </a:endParaRPr>
          </a:p>
        </p:txBody>
      </p:sp>
      <p:pic>
        <p:nvPicPr>
          <p:cNvPr id="5" name="Picture 4">
            <a:extLst>
              <a:ext uri="{FF2B5EF4-FFF2-40B4-BE49-F238E27FC236}">
                <a16:creationId xmlns:a16="http://schemas.microsoft.com/office/drawing/2014/main" id="{FD676F52-40C4-4955-9C40-3D61FB9756FF}"/>
              </a:ext>
            </a:extLst>
          </p:cNvPr>
          <p:cNvPicPr>
            <a:picLocks noChangeAspect="1"/>
          </p:cNvPicPr>
          <p:nvPr/>
        </p:nvPicPr>
        <p:blipFill>
          <a:blip r:embed="rId3"/>
          <a:stretch>
            <a:fillRect/>
          </a:stretch>
        </p:blipFill>
        <p:spPr>
          <a:xfrm>
            <a:off x="769032" y="4145057"/>
            <a:ext cx="3705986" cy="668923"/>
          </a:xfrm>
          <a:prstGeom prst="rect">
            <a:avLst/>
          </a:prstGeom>
        </p:spPr>
      </p:pic>
      <p:pic>
        <p:nvPicPr>
          <p:cNvPr id="7" name="Picture 6">
            <a:extLst>
              <a:ext uri="{FF2B5EF4-FFF2-40B4-BE49-F238E27FC236}">
                <a16:creationId xmlns:a16="http://schemas.microsoft.com/office/drawing/2014/main" id="{17ECBAEA-8200-4EBA-A1CB-18F237997374}"/>
              </a:ext>
            </a:extLst>
          </p:cNvPr>
          <p:cNvPicPr>
            <a:picLocks noChangeAspect="1"/>
          </p:cNvPicPr>
          <p:nvPr/>
        </p:nvPicPr>
        <p:blipFill>
          <a:blip r:embed="rId4"/>
          <a:stretch>
            <a:fillRect/>
          </a:stretch>
        </p:blipFill>
        <p:spPr>
          <a:xfrm>
            <a:off x="769032" y="2435732"/>
            <a:ext cx="3098889" cy="1311923"/>
          </a:xfrm>
          <a:prstGeom prst="rect">
            <a:avLst/>
          </a:prstGeom>
        </p:spPr>
      </p:pic>
    </p:spTree>
    <p:extLst>
      <p:ext uri="{BB962C8B-B14F-4D97-AF65-F5344CB8AC3E}">
        <p14:creationId xmlns:p14="http://schemas.microsoft.com/office/powerpoint/2010/main" val="1532870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37"/>
        <p:cNvGrpSpPr/>
        <p:nvPr/>
      </p:nvGrpSpPr>
      <p:grpSpPr>
        <a:xfrm>
          <a:off x="0" y="0"/>
          <a:ext cx="0" cy="0"/>
          <a:chOff x="0" y="0"/>
          <a:chExt cx="0" cy="0"/>
        </a:xfrm>
      </p:grpSpPr>
      <p:sp>
        <p:nvSpPr>
          <p:cNvPr id="5246" name="Google Shape;5246;p51"/>
          <p:cNvSpPr txBox="1">
            <a:spLocks noGrp="1"/>
          </p:cNvSpPr>
          <p:nvPr>
            <p:ph type="subTitle" idx="1"/>
          </p:nvPr>
        </p:nvSpPr>
        <p:spPr>
          <a:xfrm>
            <a:off x="482546" y="1430531"/>
            <a:ext cx="7982581" cy="363330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solidFill>
                  <a:srgbClr val="52525B"/>
                </a:solidFill>
                <a:latin typeface="Open Sans" panose="020B0606030504020204" pitchFamily="34" charset="0"/>
              </a:rPr>
              <a:t>O</a:t>
            </a:r>
            <a:r>
              <a:rPr lang="id-ID" b="0" i="0" dirty="0">
                <a:solidFill>
                  <a:srgbClr val="52525B"/>
                </a:solidFill>
                <a:effectLst/>
                <a:latin typeface="Open Sans" panose="020B0606030504020204" pitchFamily="34" charset="0"/>
              </a:rPr>
              <a:t>utliers adalah sampel yang nilainya sangat jauh dari cakupan umum data utama. Ia adalah hasil pengamatan yang kemunculannya sangat jarang dan berbeda dari data hasil pengamatan lainnya.</a:t>
            </a:r>
            <a:endParaRPr lang="en-US" b="0" i="0" dirty="0">
              <a:solidFill>
                <a:srgbClr val="52525B"/>
              </a:solidFill>
              <a:effectLst/>
              <a:latin typeface="Open Sans" panose="020B0606030504020204" pitchFamily="34" charset="0"/>
            </a:endParaRPr>
          </a:p>
          <a:p>
            <a:pPr marL="0" lvl="0" indent="0" algn="just" rtl="0">
              <a:spcBef>
                <a:spcPts val="0"/>
              </a:spcBef>
              <a:spcAft>
                <a:spcPts val="0"/>
              </a:spcAft>
              <a:buNone/>
            </a:pPr>
            <a:endParaRPr lang="en-US" b="0" i="0" dirty="0">
              <a:solidFill>
                <a:srgbClr val="52525B"/>
              </a:solidFill>
              <a:effectLst/>
              <a:latin typeface="Open Sans" panose="020B0606030504020204" pitchFamily="34" charset="0"/>
            </a:endParaRPr>
          </a:p>
          <a:p>
            <a:pPr marL="0" lvl="0" indent="0" algn="just" rtl="0">
              <a:spcBef>
                <a:spcPts val="0"/>
              </a:spcBef>
              <a:spcAft>
                <a:spcPts val="0"/>
              </a:spcAft>
              <a:buNone/>
            </a:pPr>
            <a:r>
              <a:rPr lang="id-ID" b="0" i="0" dirty="0">
                <a:solidFill>
                  <a:srgbClr val="52525B"/>
                </a:solidFill>
                <a:effectLst/>
                <a:latin typeface="Open Sans" panose="020B0606030504020204" pitchFamily="34" charset="0"/>
              </a:rPr>
              <a:t>Pada kasus ini, Anda akan mendeteksi dan menangani outliers dengan teknik IQR method. IQR adalah singkatan dari Inter Quartile Range. Untuk memahami apa itu IQR, mari kita ingat lagi konsep kuartil. Kuartil dari suatu populasi adalah tiga nilai yang membagi distribusi data menjadi empat sebaran. Seperempat dari data berada di bawah kuartil pertama (Q1), setengah dari data berada di bawah kuartil kedua (Q2), dan tiga perempat dari data berada di kuartil ketiga (Q3). Dengan demikian interquartile range atau IQR = Q3 - Q1.</a:t>
            </a:r>
            <a:endParaRPr dirty="0"/>
          </a:p>
        </p:txBody>
      </p:sp>
      <p:sp>
        <p:nvSpPr>
          <p:cNvPr id="5250" name="Google Shape;5250;p51"/>
          <p:cNvSpPr txBox="1">
            <a:spLocks noGrp="1"/>
          </p:cNvSpPr>
          <p:nvPr>
            <p:ph type="subTitle" idx="5"/>
          </p:nvPr>
        </p:nvSpPr>
        <p:spPr>
          <a:xfrm>
            <a:off x="482546" y="1097039"/>
            <a:ext cx="2108981" cy="43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Menangani Outliers</a:t>
            </a:r>
            <a:endParaRPr dirty="0"/>
          </a:p>
        </p:txBody>
      </p:sp>
      <p:sp>
        <p:nvSpPr>
          <p:cNvPr id="18" name="Google Shape;174;p34">
            <a:extLst>
              <a:ext uri="{FF2B5EF4-FFF2-40B4-BE49-F238E27FC236}">
                <a16:creationId xmlns:a16="http://schemas.microsoft.com/office/drawing/2014/main" id="{F756BCB9-1B69-402D-817E-4E19BF27B788}"/>
              </a:ext>
            </a:extLst>
          </p:cNvPr>
          <p:cNvSpPr txBox="1">
            <a:spLocks/>
          </p:cNvSpPr>
          <p:nvPr/>
        </p:nvSpPr>
        <p:spPr>
          <a:xfrm>
            <a:off x="324000" y="329520"/>
            <a:ext cx="4248000" cy="6373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2400" b="1" dirty="0" err="1">
                <a:solidFill>
                  <a:srgbClr val="193441"/>
                </a:solidFill>
              </a:rPr>
              <a:t>Lanjutan</a:t>
            </a:r>
            <a:endParaRPr lang="en-US" sz="2400" b="1" dirty="0">
              <a:solidFill>
                <a:srgbClr val="193441"/>
              </a:solidFill>
            </a:endParaRPr>
          </a:p>
        </p:txBody>
      </p:sp>
      <p:pic>
        <p:nvPicPr>
          <p:cNvPr id="8" name="Picture 7">
            <a:extLst>
              <a:ext uri="{FF2B5EF4-FFF2-40B4-BE49-F238E27FC236}">
                <a16:creationId xmlns:a16="http://schemas.microsoft.com/office/drawing/2014/main" id="{55C713D3-9E3E-4ACA-87E9-FA3DCDFE40F9}"/>
              </a:ext>
            </a:extLst>
          </p:cNvPr>
          <p:cNvPicPr>
            <a:picLocks noChangeAspect="1"/>
          </p:cNvPicPr>
          <p:nvPr/>
        </p:nvPicPr>
        <p:blipFill>
          <a:blip r:embed="rId3"/>
          <a:stretch>
            <a:fillRect/>
          </a:stretch>
        </p:blipFill>
        <p:spPr>
          <a:xfrm>
            <a:off x="571874" y="3542374"/>
            <a:ext cx="4900671" cy="1394500"/>
          </a:xfrm>
          <a:prstGeom prst="rect">
            <a:avLst/>
          </a:prstGeom>
        </p:spPr>
      </p:pic>
      <p:sp>
        <p:nvSpPr>
          <p:cNvPr id="9" name="TextBox 8">
            <a:extLst>
              <a:ext uri="{FF2B5EF4-FFF2-40B4-BE49-F238E27FC236}">
                <a16:creationId xmlns:a16="http://schemas.microsoft.com/office/drawing/2014/main" id="{A53CEDB2-17D7-4C1F-8071-D3AD030B4291}"/>
              </a:ext>
            </a:extLst>
          </p:cNvPr>
          <p:cNvSpPr txBox="1"/>
          <p:nvPr/>
        </p:nvSpPr>
        <p:spPr>
          <a:xfrm>
            <a:off x="5718224" y="3542374"/>
            <a:ext cx="2677632" cy="600164"/>
          </a:xfrm>
          <a:prstGeom prst="rect">
            <a:avLst/>
          </a:prstGeom>
          <a:noFill/>
        </p:spPr>
        <p:txBody>
          <a:bodyPr wrap="square" rtlCol="0">
            <a:spAutoFit/>
          </a:bodyPr>
          <a:lstStyle/>
          <a:p>
            <a:r>
              <a:rPr lang="en-US" sz="1100" b="0" i="0" dirty="0" err="1">
                <a:solidFill>
                  <a:srgbClr val="52525B"/>
                </a:solidFill>
                <a:effectLst/>
                <a:latin typeface="Open Sans" panose="020B0606030504020204" pitchFamily="34" charset="0"/>
              </a:rPr>
              <a:t>Lihat</a:t>
            </a:r>
            <a:r>
              <a:rPr lang="en-US" sz="1100" dirty="0">
                <a:solidFill>
                  <a:srgbClr val="52525B"/>
                </a:solidFill>
                <a:latin typeface="Open Sans" panose="020B0606030504020204" pitchFamily="34" charset="0"/>
              </a:rPr>
              <a:t>, shape data </a:t>
            </a:r>
            <a:r>
              <a:rPr lang="en-US" sz="1100" dirty="0" err="1">
                <a:solidFill>
                  <a:srgbClr val="52525B"/>
                </a:solidFill>
                <a:latin typeface="Open Sans" panose="020B0606030504020204" pitchFamily="34" charset="0"/>
              </a:rPr>
              <a:t>telah</a:t>
            </a:r>
            <a:r>
              <a:rPr lang="en-US" sz="1100" dirty="0">
                <a:solidFill>
                  <a:srgbClr val="52525B"/>
                </a:solidFill>
                <a:latin typeface="Open Sans" panose="020B0606030504020204" pitchFamily="34" charset="0"/>
              </a:rPr>
              <a:t> </a:t>
            </a:r>
            <a:r>
              <a:rPr lang="en-US" sz="1100" dirty="0" err="1">
                <a:solidFill>
                  <a:srgbClr val="52525B"/>
                </a:solidFill>
                <a:latin typeface="Open Sans" panose="020B0606030504020204" pitchFamily="34" charset="0"/>
              </a:rPr>
              <a:t>berubah</a:t>
            </a:r>
            <a:r>
              <a:rPr lang="en-US" sz="1100" dirty="0">
                <a:solidFill>
                  <a:srgbClr val="52525B"/>
                </a:solidFill>
                <a:latin typeface="Open Sans" panose="020B0606030504020204" pitchFamily="34" charset="0"/>
              </a:rPr>
              <a:t>, outliers </a:t>
            </a:r>
            <a:r>
              <a:rPr lang="en-US" sz="1100" dirty="0" err="1">
                <a:solidFill>
                  <a:srgbClr val="52525B"/>
                </a:solidFill>
                <a:latin typeface="Open Sans" panose="020B0606030504020204" pitchFamily="34" charset="0"/>
              </a:rPr>
              <a:t>berkurang</a:t>
            </a:r>
            <a:r>
              <a:rPr lang="en-US" sz="1100" dirty="0">
                <a:solidFill>
                  <a:srgbClr val="52525B"/>
                </a:solidFill>
                <a:latin typeface="Open Sans" panose="020B0606030504020204" pitchFamily="34" charset="0"/>
              </a:rPr>
              <a:t> </a:t>
            </a:r>
            <a:r>
              <a:rPr lang="en-US" sz="1100" dirty="0" err="1">
                <a:solidFill>
                  <a:srgbClr val="52525B"/>
                </a:solidFill>
                <a:latin typeface="Open Sans" panose="020B0606030504020204" pitchFamily="34" charset="0"/>
              </a:rPr>
              <a:t>sehingga</a:t>
            </a:r>
            <a:r>
              <a:rPr lang="en-US" sz="1100" dirty="0">
                <a:solidFill>
                  <a:srgbClr val="52525B"/>
                </a:solidFill>
                <a:latin typeface="Open Sans" panose="020B0606030504020204" pitchFamily="34" charset="0"/>
              </a:rPr>
              <a:t> data </a:t>
            </a:r>
            <a:r>
              <a:rPr lang="en-US" sz="1100" dirty="0" err="1">
                <a:solidFill>
                  <a:srgbClr val="52525B"/>
                </a:solidFill>
                <a:latin typeface="Open Sans" panose="020B0606030504020204" pitchFamily="34" charset="0"/>
              </a:rPr>
              <a:t>menjadi</a:t>
            </a:r>
            <a:r>
              <a:rPr lang="en-US" sz="1100" dirty="0">
                <a:solidFill>
                  <a:srgbClr val="52525B"/>
                </a:solidFill>
                <a:latin typeface="Open Sans" panose="020B0606030504020204" pitchFamily="34" charset="0"/>
              </a:rPr>
              <a:t> 1235 </a:t>
            </a:r>
            <a:r>
              <a:rPr lang="en-US" sz="1100" dirty="0" err="1">
                <a:solidFill>
                  <a:srgbClr val="52525B"/>
                </a:solidFill>
                <a:latin typeface="Open Sans" panose="020B0606030504020204" pitchFamily="34" charset="0"/>
              </a:rPr>
              <a:t>sampel</a:t>
            </a:r>
            <a:endParaRPr lang="id-ID" sz="1200" dirty="0"/>
          </a:p>
        </p:txBody>
      </p:sp>
    </p:spTree>
    <p:extLst>
      <p:ext uri="{BB962C8B-B14F-4D97-AF65-F5344CB8AC3E}">
        <p14:creationId xmlns:p14="http://schemas.microsoft.com/office/powerpoint/2010/main" val="1834557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10"/>
        <p:cNvGrpSpPr/>
        <p:nvPr/>
      </p:nvGrpSpPr>
      <p:grpSpPr>
        <a:xfrm>
          <a:off x="0" y="0"/>
          <a:ext cx="0" cy="0"/>
          <a:chOff x="0" y="0"/>
          <a:chExt cx="0" cy="0"/>
        </a:xfrm>
      </p:grpSpPr>
      <p:sp>
        <p:nvSpPr>
          <p:cNvPr id="5411" name="Google Shape;5411;p61"/>
          <p:cNvSpPr txBox="1">
            <a:spLocks noGrp="1"/>
          </p:cNvSpPr>
          <p:nvPr>
            <p:ph type="title"/>
          </p:nvPr>
        </p:nvSpPr>
        <p:spPr>
          <a:xfrm>
            <a:off x="5083800" y="1332250"/>
            <a:ext cx="36384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s" sz="3500"/>
              <a:t>Thanks! </a:t>
            </a:r>
            <a:endParaRPr sz="3500"/>
          </a:p>
        </p:txBody>
      </p:sp>
      <p:sp>
        <p:nvSpPr>
          <p:cNvPr id="5412" name="Google Shape;5412;p61"/>
          <p:cNvSpPr txBox="1">
            <a:spLocks noGrp="1"/>
          </p:cNvSpPr>
          <p:nvPr>
            <p:ph type="body" idx="1"/>
          </p:nvPr>
        </p:nvSpPr>
        <p:spPr>
          <a:xfrm>
            <a:off x="5083800" y="2478700"/>
            <a:ext cx="3638400" cy="506955"/>
          </a:xfrm>
          <a:prstGeom prst="rect">
            <a:avLst/>
          </a:prstGeom>
          <a:noFill/>
          <a:ln>
            <a:noFill/>
          </a:ln>
        </p:spPr>
        <p:txBody>
          <a:bodyPr spcFirstLastPara="1" wrap="square" lIns="91425" tIns="91425" rIns="91425" bIns="91425" anchor="t" anchorCtr="0">
            <a:noAutofit/>
          </a:bodyPr>
          <a:lstStyle/>
          <a:p>
            <a:pPr marL="0" lvl="0" indent="0" algn="l" rtl="0">
              <a:lnSpc>
                <a:spcPct val="114000"/>
              </a:lnSpc>
              <a:spcBef>
                <a:spcPts val="0"/>
              </a:spcBef>
              <a:spcAft>
                <a:spcPts val="0"/>
              </a:spcAft>
              <a:buClr>
                <a:schemeClr val="dk1"/>
              </a:buClr>
              <a:buSzPts val="1100"/>
              <a:buFont typeface="Arial"/>
              <a:buNone/>
            </a:pPr>
            <a:r>
              <a:rPr lang="en-US" b="1" dirty="0"/>
              <a:t>Ada </a:t>
            </a:r>
            <a:r>
              <a:rPr lang="en-US" b="1" dirty="0" err="1"/>
              <a:t>pertanyaan</a:t>
            </a:r>
            <a:r>
              <a:rPr lang="en-US" b="1" dirty="0"/>
              <a:t>?</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16"/>
        <p:cNvGrpSpPr/>
        <p:nvPr/>
      </p:nvGrpSpPr>
      <p:grpSpPr>
        <a:xfrm>
          <a:off x="0" y="0"/>
          <a:ext cx="0" cy="0"/>
          <a:chOff x="0" y="0"/>
          <a:chExt cx="0" cy="0"/>
        </a:xfrm>
      </p:grpSpPr>
      <p:cxnSp>
        <p:nvCxnSpPr>
          <p:cNvPr id="5417" name="Google Shape;5417;p62"/>
          <p:cNvCxnSpPr/>
          <p:nvPr/>
        </p:nvCxnSpPr>
        <p:spPr>
          <a:xfrm>
            <a:off x="989650" y="1654600"/>
            <a:ext cx="506700" cy="5100"/>
          </a:xfrm>
          <a:prstGeom prst="straightConnector1">
            <a:avLst/>
          </a:prstGeom>
          <a:noFill/>
          <a:ln w="9525" cap="flat" cmpd="sng">
            <a:solidFill>
              <a:schemeClr val="dk2"/>
            </a:solidFill>
            <a:prstDash val="solid"/>
            <a:round/>
            <a:headEnd type="none" w="sm" len="sm"/>
            <a:tailEnd type="none" w="sm" len="sm"/>
          </a:ln>
        </p:spPr>
      </p:cxnSp>
      <p:sp>
        <p:nvSpPr>
          <p:cNvPr id="5418" name="Google Shape;5418;p62"/>
          <p:cNvSpPr txBox="1">
            <a:spLocks noGrp="1"/>
          </p:cNvSpPr>
          <p:nvPr>
            <p:ph type="title"/>
          </p:nvPr>
        </p:nvSpPr>
        <p:spPr>
          <a:xfrm flipH="1">
            <a:off x="462150" y="1688525"/>
            <a:ext cx="35991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Credits</a:t>
            </a:r>
            <a:endParaRPr/>
          </a:p>
        </p:txBody>
      </p:sp>
      <p:sp>
        <p:nvSpPr>
          <p:cNvPr id="5419" name="Google Shape;5419;p62"/>
          <p:cNvSpPr txBox="1">
            <a:spLocks noGrp="1"/>
          </p:cNvSpPr>
          <p:nvPr>
            <p:ph type="title" idx="2"/>
          </p:nvPr>
        </p:nvSpPr>
        <p:spPr>
          <a:xfrm flipH="1">
            <a:off x="1218550" y="2569100"/>
            <a:ext cx="6955800" cy="1164900"/>
          </a:xfrm>
          <a:prstGeom prst="rect">
            <a:avLst/>
          </a:prstGeom>
        </p:spPr>
        <p:txBody>
          <a:bodyPr spcFirstLastPara="1" wrap="square" lIns="91425" tIns="91425" rIns="91425" bIns="91425" anchor="t" anchorCtr="0">
            <a:noAutofit/>
          </a:bodyPr>
          <a:lstStyle/>
          <a:p>
            <a:pPr marL="0" lvl="0" indent="0" algn="l" rtl="0">
              <a:lnSpc>
                <a:spcPct val="114000"/>
              </a:lnSpc>
              <a:spcBef>
                <a:spcPts val="0"/>
              </a:spcBef>
              <a:spcAft>
                <a:spcPts val="0"/>
              </a:spcAft>
              <a:buClr>
                <a:schemeClr val="dk1"/>
              </a:buClr>
              <a:buSzPts val="1600"/>
              <a:buFont typeface="Arial"/>
              <a:buNone/>
            </a:pPr>
            <a:r>
              <a:rPr lang="es" sz="1200" b="1" dirty="0"/>
              <a:t>This is where you give credit to the ones who are part of this project.</a:t>
            </a:r>
            <a:endParaRPr sz="1200" b="1" dirty="0"/>
          </a:p>
          <a:p>
            <a:pPr marL="0" lvl="0" indent="0" algn="l" rtl="0">
              <a:lnSpc>
                <a:spcPct val="114000"/>
              </a:lnSpc>
              <a:spcBef>
                <a:spcPts val="0"/>
              </a:spcBef>
              <a:spcAft>
                <a:spcPts val="0"/>
              </a:spcAft>
              <a:buClr>
                <a:schemeClr val="dk1"/>
              </a:buClr>
              <a:buSzPts val="1100"/>
              <a:buFont typeface="Arial"/>
              <a:buNone/>
            </a:pPr>
            <a:endParaRPr sz="1200" b="1" dirty="0"/>
          </a:p>
          <a:p>
            <a:pPr marL="0" lvl="0" indent="0" algn="l" rtl="0">
              <a:lnSpc>
                <a:spcPct val="114000"/>
              </a:lnSpc>
              <a:spcBef>
                <a:spcPts val="0"/>
              </a:spcBef>
              <a:spcAft>
                <a:spcPts val="0"/>
              </a:spcAft>
              <a:buClr>
                <a:schemeClr val="dk1"/>
              </a:buClr>
              <a:buSzPts val="1600"/>
              <a:buFont typeface="Arial"/>
              <a:buNone/>
            </a:pPr>
            <a:r>
              <a:rPr lang="es" sz="1200" dirty="0"/>
              <a:t>Did you like the resources on this template? Get them for free at our other websites.</a:t>
            </a:r>
            <a:endParaRPr sz="1200" dirty="0"/>
          </a:p>
          <a:p>
            <a:pPr marL="0" lvl="0" indent="0" algn="l" rtl="0">
              <a:lnSpc>
                <a:spcPct val="115000"/>
              </a:lnSpc>
              <a:spcBef>
                <a:spcPts val="600"/>
              </a:spcBef>
              <a:spcAft>
                <a:spcPts val="0"/>
              </a:spcAft>
              <a:buClr>
                <a:schemeClr val="dk1"/>
              </a:buClr>
              <a:buSzPts val="1100"/>
              <a:buFont typeface="Arial"/>
              <a:buNone/>
            </a:pPr>
            <a:r>
              <a:rPr lang="es" sz="1200" dirty="0"/>
              <a:t>Presentation template by</a:t>
            </a:r>
            <a:r>
              <a:rPr lang="es" sz="1200" dirty="0">
                <a:solidFill>
                  <a:srgbClr val="999999"/>
                </a:solidFill>
              </a:rPr>
              <a:t> </a:t>
            </a:r>
            <a:r>
              <a:rPr lang="es" sz="1200" b="1" dirty="0">
                <a:solidFill>
                  <a:srgbClr val="91AA9D"/>
                </a:solidFill>
                <a:uFill>
                  <a:noFill/>
                </a:uFill>
                <a:hlinkClick r:id="rId3">
                  <a:extLst>
                    <a:ext uri="{A12FA001-AC4F-418D-AE19-62706E023703}">
                      <ahyp:hlinkClr xmlns:ahyp="http://schemas.microsoft.com/office/drawing/2018/hyperlinkcolor" val="tx"/>
                    </a:ext>
                  </a:extLst>
                </a:hlinkClick>
              </a:rPr>
              <a:t>Slidesgo</a:t>
            </a:r>
            <a:endParaRPr sz="1200" b="1" dirty="0">
              <a:solidFill>
                <a:srgbClr val="91AA9D"/>
              </a:solidFill>
            </a:endParaRPr>
          </a:p>
          <a:p>
            <a:pPr marL="0" lvl="0" indent="0" algn="l" rtl="0">
              <a:lnSpc>
                <a:spcPct val="114000"/>
              </a:lnSpc>
              <a:spcBef>
                <a:spcPts val="0"/>
              </a:spcBef>
              <a:spcAft>
                <a:spcPts val="0"/>
              </a:spcAft>
              <a:buClr>
                <a:schemeClr val="dk1"/>
              </a:buClr>
              <a:buSzPts val="1600"/>
              <a:buFont typeface="Arial"/>
              <a:buNone/>
            </a:pPr>
            <a:r>
              <a:rPr lang="es" sz="1200" dirty="0"/>
              <a:t>Icons by </a:t>
            </a:r>
            <a:r>
              <a:rPr lang="es" sz="1200" b="1" dirty="0">
                <a:solidFill>
                  <a:srgbClr val="91AA9D"/>
                </a:solidFill>
                <a:uFill>
                  <a:noFill/>
                </a:uFill>
                <a:hlinkClick r:id="rId4">
                  <a:extLst>
                    <a:ext uri="{A12FA001-AC4F-418D-AE19-62706E023703}">
                      <ahyp:hlinkClr xmlns:ahyp="http://schemas.microsoft.com/office/drawing/2018/hyperlinkcolor" val="tx"/>
                    </a:ext>
                  </a:extLst>
                </a:hlinkClick>
              </a:rPr>
              <a:t>Flaticon</a:t>
            </a:r>
            <a:endParaRPr sz="1200" b="1" dirty="0">
              <a:solidFill>
                <a:srgbClr val="91AA9D"/>
              </a:solidFill>
            </a:endParaRPr>
          </a:p>
          <a:p>
            <a:pPr marL="0" lvl="0" indent="0" algn="l" rtl="0">
              <a:lnSpc>
                <a:spcPct val="114000"/>
              </a:lnSpc>
              <a:spcBef>
                <a:spcPts val="0"/>
              </a:spcBef>
              <a:spcAft>
                <a:spcPts val="0"/>
              </a:spcAft>
              <a:buClr>
                <a:schemeClr val="dk1"/>
              </a:buClr>
              <a:buSzPts val="1600"/>
              <a:buFont typeface="Arial"/>
              <a:buNone/>
            </a:pPr>
            <a:r>
              <a:rPr lang="es" sz="1200" dirty="0"/>
              <a:t>Images &amp; infographics by </a:t>
            </a:r>
            <a:r>
              <a:rPr lang="es" sz="1200" b="1" dirty="0">
                <a:solidFill>
                  <a:srgbClr val="91AA9D"/>
                </a:solidFill>
                <a:uFill>
                  <a:noFill/>
                </a:uFill>
                <a:hlinkClick r:id="rId5">
                  <a:extLst>
                    <a:ext uri="{A12FA001-AC4F-418D-AE19-62706E023703}">
                      <ahyp:hlinkClr xmlns:ahyp="http://schemas.microsoft.com/office/drawing/2018/hyperlinkcolor" val="tx"/>
                    </a:ext>
                  </a:extLst>
                </a:hlinkClick>
              </a:rPr>
              <a:t>Freepik</a:t>
            </a:r>
            <a:endParaRPr sz="1200" b="1" dirty="0">
              <a:solidFill>
                <a:srgbClr val="91AA9D"/>
              </a:solidFill>
            </a:endParaRPr>
          </a:p>
          <a:p>
            <a:pPr marL="0" lvl="0" indent="0" algn="l" rtl="0">
              <a:lnSpc>
                <a:spcPct val="114000"/>
              </a:lnSpc>
              <a:spcBef>
                <a:spcPts val="0"/>
              </a:spcBef>
              <a:spcAft>
                <a:spcPts val="0"/>
              </a:spcAft>
              <a:buClr>
                <a:schemeClr val="dk1"/>
              </a:buClr>
              <a:buSzPts val="1600"/>
              <a:buFont typeface="Arial"/>
              <a:buNone/>
            </a:pPr>
            <a:r>
              <a:rPr lang="es" sz="1200" dirty="0"/>
              <a:t>Pictures by </a:t>
            </a:r>
            <a:r>
              <a:rPr lang="es" sz="1200" b="1" dirty="0">
                <a:solidFill>
                  <a:srgbClr val="3E606F"/>
                </a:solidFill>
              </a:rPr>
              <a:t>Peoplecreations</a:t>
            </a:r>
            <a:r>
              <a:rPr lang="es" sz="1200" dirty="0"/>
              <a:t> (slides 10, 18 &amp; 21) and </a:t>
            </a:r>
            <a:r>
              <a:rPr lang="es" sz="1200" b="1" dirty="0">
                <a:solidFill>
                  <a:srgbClr val="3E606F"/>
                </a:solidFill>
              </a:rPr>
              <a:t>Freepik</a:t>
            </a:r>
            <a:r>
              <a:rPr lang="es" sz="1200" dirty="0"/>
              <a:t> (slides 1, 2, 4, 5, 9, 19, 20, 22, 23, 24, 25, 26 &amp; 31)</a:t>
            </a:r>
            <a:endParaRPr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7"/>
          <p:cNvSpPr txBox="1">
            <a:spLocks noGrp="1"/>
          </p:cNvSpPr>
          <p:nvPr>
            <p:ph type="title"/>
          </p:nvPr>
        </p:nvSpPr>
        <p:spPr>
          <a:xfrm>
            <a:off x="2067375" y="466625"/>
            <a:ext cx="5009400" cy="1073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dirty="0"/>
              <a:t>Week 1</a:t>
            </a:r>
            <a:endParaRPr dirty="0"/>
          </a:p>
          <a:p>
            <a:pPr marL="0" lvl="0" indent="0" algn="ctr" rtl="0">
              <a:lnSpc>
                <a:spcPct val="100000"/>
              </a:lnSpc>
              <a:spcBef>
                <a:spcPts val="0"/>
              </a:spcBef>
              <a:spcAft>
                <a:spcPts val="0"/>
              </a:spcAft>
              <a:buSzPts val="3000"/>
              <a:buNone/>
            </a:pPr>
            <a:endParaRPr dirty="0"/>
          </a:p>
        </p:txBody>
      </p:sp>
      <p:sp>
        <p:nvSpPr>
          <p:cNvPr id="198" name="Google Shape;198;p37"/>
          <p:cNvSpPr txBox="1">
            <a:spLocks noGrp="1"/>
          </p:cNvSpPr>
          <p:nvPr>
            <p:ph type="title" idx="2"/>
          </p:nvPr>
        </p:nvSpPr>
        <p:spPr>
          <a:xfrm>
            <a:off x="1677450" y="1540025"/>
            <a:ext cx="2399400" cy="45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Download dataset</a:t>
            </a:r>
            <a:endParaRPr dirty="0"/>
          </a:p>
        </p:txBody>
      </p:sp>
      <p:sp>
        <p:nvSpPr>
          <p:cNvPr id="199" name="Google Shape;199;p37"/>
          <p:cNvSpPr txBox="1">
            <a:spLocks noGrp="1"/>
          </p:cNvSpPr>
          <p:nvPr>
            <p:ph type="title" idx="3"/>
          </p:nvPr>
        </p:nvSpPr>
        <p:spPr>
          <a:xfrm>
            <a:off x="1266000" y="2092072"/>
            <a:ext cx="3222300" cy="231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Dataset </a:t>
            </a:r>
            <a:r>
              <a:rPr lang="en-US" dirty="0" err="1"/>
              <a:t>dapat</a:t>
            </a:r>
            <a:r>
              <a:rPr lang="en-US" dirty="0"/>
              <a:t> </a:t>
            </a:r>
            <a:r>
              <a:rPr lang="en-US" dirty="0" err="1"/>
              <a:t>diunduh</a:t>
            </a:r>
            <a:r>
              <a:rPr lang="en-US" dirty="0"/>
              <a:t> </a:t>
            </a:r>
            <a:r>
              <a:rPr lang="en-US" dirty="0" err="1"/>
              <a:t>langsung</a:t>
            </a:r>
            <a:r>
              <a:rPr lang="en-US" dirty="0"/>
              <a:t> </a:t>
            </a:r>
            <a:r>
              <a:rPr lang="en-US" dirty="0" err="1"/>
              <a:t>dari</a:t>
            </a:r>
            <a:r>
              <a:rPr lang="en-US" dirty="0"/>
              <a:t> Kaggle </a:t>
            </a:r>
            <a:r>
              <a:rPr lang="en-US" dirty="0" err="1"/>
              <a:t>atau</a:t>
            </a:r>
            <a:r>
              <a:rPr lang="en-US" dirty="0"/>
              <a:t> </a:t>
            </a:r>
            <a:r>
              <a:rPr lang="en-US" dirty="0" err="1"/>
              <a:t>memasukan</a:t>
            </a:r>
            <a:r>
              <a:rPr lang="en-US" dirty="0"/>
              <a:t> dataset </a:t>
            </a:r>
            <a:r>
              <a:rPr lang="en-US" dirty="0" err="1"/>
              <a:t>terlebih</a:t>
            </a:r>
            <a:r>
              <a:rPr lang="en-US" dirty="0"/>
              <a:t> </a:t>
            </a:r>
            <a:r>
              <a:rPr lang="en-US" dirty="0" err="1"/>
              <a:t>dahulu</a:t>
            </a:r>
            <a:r>
              <a:rPr lang="en-US" dirty="0"/>
              <a:t> </a:t>
            </a:r>
            <a:r>
              <a:rPr lang="en-US" dirty="0" err="1"/>
              <a:t>ke</a:t>
            </a:r>
            <a:r>
              <a:rPr lang="en-US" dirty="0"/>
              <a:t> google drive.</a:t>
            </a:r>
            <a:endParaRPr dirty="0"/>
          </a:p>
        </p:txBody>
      </p:sp>
      <p:sp>
        <p:nvSpPr>
          <p:cNvPr id="200" name="Google Shape;200;p37"/>
          <p:cNvSpPr txBox="1">
            <a:spLocks noGrp="1"/>
          </p:cNvSpPr>
          <p:nvPr>
            <p:ph type="title" idx="4"/>
          </p:nvPr>
        </p:nvSpPr>
        <p:spPr>
          <a:xfrm>
            <a:off x="4572000" y="1540025"/>
            <a:ext cx="3945182" cy="45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EDA (</a:t>
            </a:r>
            <a:r>
              <a:rPr lang="en-US" dirty="0" err="1"/>
              <a:t>Eksploratory</a:t>
            </a:r>
            <a:r>
              <a:rPr lang="en-US" dirty="0"/>
              <a:t> Data Analysis)</a:t>
            </a:r>
            <a:endParaRPr dirty="0"/>
          </a:p>
        </p:txBody>
      </p:sp>
      <p:sp>
        <p:nvSpPr>
          <p:cNvPr id="201" name="Google Shape;201;p37"/>
          <p:cNvSpPr txBox="1">
            <a:spLocks noGrp="1"/>
          </p:cNvSpPr>
          <p:nvPr>
            <p:ph type="title" idx="5"/>
          </p:nvPr>
        </p:nvSpPr>
        <p:spPr>
          <a:xfrm>
            <a:off x="4738877" y="2092072"/>
            <a:ext cx="3594632" cy="231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b="0" i="0" dirty="0">
                <a:solidFill>
                  <a:schemeClr val="bg1">
                    <a:lumMod val="50000"/>
                  </a:schemeClr>
                </a:solidFill>
                <a:effectLst/>
                <a:latin typeface="Roboto" panose="02000000000000000000" pitchFamily="2" charset="0"/>
                <a:ea typeface="Roboto" panose="02000000000000000000" pitchFamily="2" charset="0"/>
              </a:rPr>
              <a:t>Exploratory data analysis atau sering disingkat EDA merupakan proses investigasi awal pada data untuk menganalisis</a:t>
            </a:r>
            <a:r>
              <a:rPr lang="en-US" b="0" i="0" dirty="0">
                <a:solidFill>
                  <a:schemeClr val="bg1">
                    <a:lumMod val="50000"/>
                  </a:schemeClr>
                </a:solidFill>
                <a:effectLst/>
                <a:latin typeface="Roboto" panose="02000000000000000000" pitchFamily="2" charset="0"/>
                <a:ea typeface="Roboto" panose="02000000000000000000" pitchFamily="2" charset="0"/>
              </a:rPr>
              <a:t> </a:t>
            </a:r>
            <a:r>
              <a:rPr lang="id-ID" b="0" i="0" dirty="0">
                <a:solidFill>
                  <a:schemeClr val="bg1">
                    <a:lumMod val="50000"/>
                  </a:schemeClr>
                </a:solidFill>
                <a:effectLst/>
                <a:latin typeface="Roboto" panose="02000000000000000000" pitchFamily="2" charset="0"/>
                <a:ea typeface="Roboto" panose="02000000000000000000" pitchFamily="2" charset="0"/>
              </a:rPr>
              <a:t>karakteristik, menemukan pola, anomali,</a:t>
            </a:r>
            <a:r>
              <a:rPr lang="en-US" b="0" i="0" dirty="0">
                <a:solidFill>
                  <a:schemeClr val="bg1">
                    <a:lumMod val="50000"/>
                  </a:schemeClr>
                </a:solidFill>
                <a:effectLst/>
                <a:latin typeface="Roboto" panose="02000000000000000000" pitchFamily="2" charset="0"/>
                <a:ea typeface="Roboto" panose="02000000000000000000" pitchFamily="2" charset="0"/>
              </a:rPr>
              <a:t> </a:t>
            </a:r>
            <a:r>
              <a:rPr lang="id-ID" b="0" i="0" dirty="0">
                <a:solidFill>
                  <a:schemeClr val="bg1">
                    <a:lumMod val="50000"/>
                  </a:schemeClr>
                </a:solidFill>
                <a:effectLst/>
                <a:latin typeface="Roboto" panose="02000000000000000000" pitchFamily="2" charset="0"/>
                <a:ea typeface="Roboto" panose="02000000000000000000" pitchFamily="2" charset="0"/>
              </a:rPr>
              <a:t>dan memeriksa asumsi pada data. Teknik ini biasanya menggunakan bantuan statistik dan representasi grafis atau visualisasi.</a:t>
            </a:r>
            <a:endParaRPr lang="id-ID" dirty="0">
              <a:solidFill>
                <a:schemeClr val="bg1">
                  <a:lumMod val="50000"/>
                </a:schemeClr>
              </a:solidFill>
              <a:latin typeface="Roboto" panose="02000000000000000000" pitchFamily="2" charset="0"/>
              <a:ea typeface="Roboto" panose="020000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4"/>
          <p:cNvSpPr txBox="1">
            <a:spLocks noGrp="1"/>
          </p:cNvSpPr>
          <p:nvPr>
            <p:ph type="title"/>
          </p:nvPr>
        </p:nvSpPr>
        <p:spPr>
          <a:xfrm>
            <a:off x="355975" y="948225"/>
            <a:ext cx="4248000" cy="81823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chemeClr val="dk1"/>
              </a:buClr>
              <a:buSzPts val="1100"/>
              <a:buFont typeface="Arial"/>
              <a:buNone/>
            </a:pPr>
            <a:r>
              <a:rPr lang="es" sz="3200" dirty="0">
                <a:solidFill>
                  <a:srgbClr val="193441"/>
                </a:solidFill>
              </a:rPr>
              <a:t>Download Dataset</a:t>
            </a:r>
            <a:endParaRPr sz="3200" dirty="0">
              <a:solidFill>
                <a:srgbClr val="193441"/>
              </a:solidFill>
            </a:endParaRPr>
          </a:p>
        </p:txBody>
      </p:sp>
      <p:pic>
        <p:nvPicPr>
          <p:cNvPr id="175" name="Google Shape;175;p34"/>
          <p:cNvPicPr preferRelativeResize="0"/>
          <p:nvPr/>
        </p:nvPicPr>
        <p:blipFill rotWithShape="1">
          <a:blip r:embed="rId3">
            <a:alphaModFix/>
          </a:blip>
          <a:srcRect l="47471" r="657"/>
          <a:stretch/>
        </p:blipFill>
        <p:spPr>
          <a:xfrm>
            <a:off x="5146903" y="0"/>
            <a:ext cx="3997102" cy="5143502"/>
          </a:xfrm>
          <a:prstGeom prst="rect">
            <a:avLst/>
          </a:prstGeom>
          <a:noFill/>
          <a:ln>
            <a:noFill/>
          </a:ln>
        </p:spPr>
      </p:pic>
      <p:sp>
        <p:nvSpPr>
          <p:cNvPr id="176" name="Google Shape;176;p34"/>
          <p:cNvSpPr txBox="1">
            <a:spLocks noGrp="1"/>
          </p:cNvSpPr>
          <p:nvPr>
            <p:ph type="title" idx="2"/>
          </p:nvPr>
        </p:nvSpPr>
        <p:spPr>
          <a:xfrm>
            <a:off x="463975" y="1766455"/>
            <a:ext cx="4032000" cy="32488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Salah satu platform penyedia dataset secara gratis adalah kaggle. Pada kaggle dataset tidak harus diunduh terlebih dahulu kedalam komputer kita, namun ada command/perintah untuk mendownload dataset secara langsung melalui google collab dan sejenisnya.</a:t>
            </a:r>
            <a:br>
              <a:rPr lang="es" dirty="0"/>
            </a:br>
            <a:br>
              <a:rPr lang="es" dirty="0"/>
            </a:br>
            <a:r>
              <a:rPr lang="es" dirty="0"/>
              <a:t>Dataset juga dapat digunakan dari google drive dengan menggunakan google collab sebagai Notebooknya.</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40"/>
          <p:cNvPicPr preferRelativeResize="0"/>
          <p:nvPr/>
        </p:nvPicPr>
        <p:blipFill rotWithShape="1">
          <a:blip r:embed="rId3">
            <a:alphaModFix/>
          </a:blip>
          <a:srcRect t="6611" b="13445"/>
          <a:stretch/>
        </p:blipFill>
        <p:spPr>
          <a:xfrm>
            <a:off x="233550" y="260075"/>
            <a:ext cx="8676900" cy="4623351"/>
          </a:xfrm>
          <a:prstGeom prst="rect">
            <a:avLst/>
          </a:prstGeom>
          <a:noFill/>
          <a:ln>
            <a:noFill/>
          </a:ln>
        </p:spPr>
      </p:pic>
      <p:sp>
        <p:nvSpPr>
          <p:cNvPr id="235" name="Google Shape;235;p40"/>
          <p:cNvSpPr/>
          <p:nvPr/>
        </p:nvSpPr>
        <p:spPr>
          <a:xfrm>
            <a:off x="477850" y="0"/>
            <a:ext cx="4144500" cy="2652300"/>
          </a:xfrm>
          <a:prstGeom prst="rect">
            <a:avLst/>
          </a:prstGeom>
          <a:solidFill>
            <a:srgbClr val="1934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40"/>
          <p:cNvSpPr txBox="1">
            <a:spLocks noGrp="1"/>
          </p:cNvSpPr>
          <p:nvPr>
            <p:ph type="title"/>
          </p:nvPr>
        </p:nvSpPr>
        <p:spPr>
          <a:xfrm>
            <a:off x="661025" y="158925"/>
            <a:ext cx="3810000" cy="98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Bagaimana caranya?</a:t>
            </a:r>
            <a:endParaRPr dirty="0"/>
          </a:p>
        </p:txBody>
      </p:sp>
      <p:sp>
        <p:nvSpPr>
          <p:cNvPr id="237" name="Google Shape;237;p40"/>
          <p:cNvSpPr txBox="1">
            <a:spLocks noGrp="1"/>
          </p:cNvSpPr>
          <p:nvPr>
            <p:ph type="subTitle" idx="1"/>
          </p:nvPr>
        </p:nvSpPr>
        <p:spPr>
          <a:xfrm>
            <a:off x="661025" y="1140275"/>
            <a:ext cx="3667500" cy="127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Simak langkahnya…</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21"/>
        <p:cNvGrpSpPr/>
        <p:nvPr/>
      </p:nvGrpSpPr>
      <p:grpSpPr>
        <a:xfrm>
          <a:off x="0" y="0"/>
          <a:ext cx="0" cy="0"/>
          <a:chOff x="0" y="0"/>
          <a:chExt cx="0" cy="0"/>
        </a:xfrm>
      </p:grpSpPr>
      <p:grpSp>
        <p:nvGrpSpPr>
          <p:cNvPr id="6" name="Group 5">
            <a:extLst>
              <a:ext uri="{FF2B5EF4-FFF2-40B4-BE49-F238E27FC236}">
                <a16:creationId xmlns:a16="http://schemas.microsoft.com/office/drawing/2014/main" id="{28818FDD-3C71-41C3-8505-C10C97BBB0C8}"/>
              </a:ext>
            </a:extLst>
          </p:cNvPr>
          <p:cNvGrpSpPr/>
          <p:nvPr/>
        </p:nvGrpSpPr>
        <p:grpSpPr>
          <a:xfrm>
            <a:off x="1736731" y="1603381"/>
            <a:ext cx="3730960" cy="602603"/>
            <a:chOff x="2706548" y="1603381"/>
            <a:chExt cx="3730960" cy="602603"/>
          </a:xfrm>
        </p:grpSpPr>
        <p:sp>
          <p:nvSpPr>
            <p:cNvPr id="5125" name="Google Shape;5125;p44"/>
            <p:cNvSpPr/>
            <p:nvPr/>
          </p:nvSpPr>
          <p:spPr>
            <a:xfrm>
              <a:off x="4547492" y="1603381"/>
              <a:ext cx="1890016" cy="602603"/>
            </a:xfrm>
            <a:custGeom>
              <a:avLst/>
              <a:gdLst/>
              <a:ahLst/>
              <a:cxnLst/>
              <a:rect l="l" t="t" r="r" b="b"/>
              <a:pathLst>
                <a:path w="19910" h="6348" extrusionOk="0">
                  <a:moveTo>
                    <a:pt x="1" y="0"/>
                  </a:moveTo>
                  <a:lnTo>
                    <a:pt x="1384" y="3174"/>
                  </a:lnTo>
                  <a:lnTo>
                    <a:pt x="1" y="6347"/>
                  </a:lnTo>
                  <a:lnTo>
                    <a:pt x="18526" y="6347"/>
                  </a:lnTo>
                  <a:lnTo>
                    <a:pt x="19910" y="3174"/>
                  </a:lnTo>
                  <a:lnTo>
                    <a:pt x="18526" y="0"/>
                  </a:lnTo>
                  <a:close/>
                </a:path>
              </a:pathLst>
            </a:custGeom>
            <a:solidFill>
              <a:srgbClr val="435D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id-ID" sz="1400" b="0" i="0" u="none" strike="noStrike" cap="none" dirty="0">
                <a:solidFill>
                  <a:srgbClr val="000000"/>
                </a:solidFill>
                <a:latin typeface="Arial"/>
                <a:ea typeface="Arial"/>
                <a:cs typeface="Arial"/>
                <a:sym typeface="Arial"/>
              </a:endParaRPr>
            </a:p>
          </p:txBody>
        </p:sp>
        <p:sp>
          <p:nvSpPr>
            <p:cNvPr id="5126" name="Google Shape;5126;p44"/>
            <p:cNvSpPr/>
            <p:nvPr/>
          </p:nvSpPr>
          <p:spPr>
            <a:xfrm>
              <a:off x="2706548" y="1603381"/>
              <a:ext cx="1931120" cy="602603"/>
            </a:xfrm>
            <a:custGeom>
              <a:avLst/>
              <a:gdLst/>
              <a:ahLst/>
              <a:cxnLst/>
              <a:rect l="l" t="t" r="r" b="b"/>
              <a:pathLst>
                <a:path w="20343" h="6348" extrusionOk="0">
                  <a:moveTo>
                    <a:pt x="0" y="0"/>
                  </a:moveTo>
                  <a:lnTo>
                    <a:pt x="0" y="6347"/>
                  </a:lnTo>
                  <a:lnTo>
                    <a:pt x="18933" y="6347"/>
                  </a:lnTo>
                  <a:lnTo>
                    <a:pt x="20343" y="3174"/>
                  </a:lnTo>
                  <a:lnTo>
                    <a:pt x="18933" y="0"/>
                  </a:lnTo>
                  <a:close/>
                </a:path>
              </a:pathLst>
            </a:custGeom>
            <a:solidFill>
              <a:srgbClr val="1934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127" name="Google Shape;5127;p44"/>
          <p:cNvSpPr txBox="1">
            <a:spLocks noGrp="1"/>
          </p:cNvSpPr>
          <p:nvPr>
            <p:ph type="title"/>
          </p:nvPr>
        </p:nvSpPr>
        <p:spPr>
          <a:xfrm>
            <a:off x="795300" y="388150"/>
            <a:ext cx="75534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US" dirty="0"/>
              <a:t>Setting up </a:t>
            </a:r>
            <a:r>
              <a:rPr lang="en-US" dirty="0" err="1"/>
              <a:t>kaggle</a:t>
            </a:r>
            <a:endParaRPr dirty="0"/>
          </a:p>
        </p:txBody>
      </p:sp>
      <p:sp>
        <p:nvSpPr>
          <p:cNvPr id="5128" name="Google Shape;5128;p44"/>
          <p:cNvSpPr txBox="1">
            <a:spLocks noGrp="1"/>
          </p:cNvSpPr>
          <p:nvPr>
            <p:ph type="body" idx="4294967295"/>
          </p:nvPr>
        </p:nvSpPr>
        <p:spPr>
          <a:xfrm>
            <a:off x="1865450" y="1669905"/>
            <a:ext cx="1371600" cy="391674"/>
          </a:xfrm>
          <a:prstGeom prst="rect">
            <a:avLst/>
          </a:prstGeom>
          <a:noFill/>
          <a:ln>
            <a:noFill/>
          </a:ln>
        </p:spPr>
        <p:txBody>
          <a:bodyPr spcFirstLastPara="1" wrap="square" lIns="91425" tIns="91425" rIns="91425" bIns="91425" anchor="t" anchorCtr="0">
            <a:noAutofit/>
          </a:bodyPr>
          <a:lstStyle/>
          <a:p>
            <a:pPr marL="0" lvl="0" indent="0" algn="l" rtl="0">
              <a:lnSpc>
                <a:spcPct val="114000"/>
              </a:lnSpc>
              <a:spcBef>
                <a:spcPts val="0"/>
              </a:spcBef>
              <a:spcAft>
                <a:spcPts val="0"/>
              </a:spcAft>
              <a:buSzPts val="1600"/>
              <a:buNone/>
            </a:pPr>
            <a:r>
              <a:rPr lang="en-US" sz="1200" b="1" dirty="0" err="1">
                <a:solidFill>
                  <a:srgbClr val="FFFFFF"/>
                </a:solidFill>
              </a:rPr>
              <a:t>Buat</a:t>
            </a:r>
            <a:r>
              <a:rPr lang="en-US" sz="1200" b="1" dirty="0">
                <a:solidFill>
                  <a:srgbClr val="FFFFFF"/>
                </a:solidFill>
              </a:rPr>
              <a:t> API Kaggle</a:t>
            </a:r>
            <a:endParaRPr sz="1200" dirty="0">
              <a:solidFill>
                <a:srgbClr val="FFFFFF"/>
              </a:solidFill>
            </a:endParaRPr>
          </a:p>
          <a:p>
            <a:pPr marL="0" lvl="0" indent="0" algn="l" rtl="0">
              <a:lnSpc>
                <a:spcPct val="114000"/>
              </a:lnSpc>
              <a:spcBef>
                <a:spcPts val="0"/>
              </a:spcBef>
              <a:spcAft>
                <a:spcPts val="0"/>
              </a:spcAft>
              <a:buSzPts val="1600"/>
              <a:buNone/>
            </a:pPr>
            <a:endParaRPr sz="1200" dirty="0">
              <a:solidFill>
                <a:srgbClr val="FFFFFF"/>
              </a:solidFill>
            </a:endParaRPr>
          </a:p>
          <a:p>
            <a:pPr marL="0" lvl="0" indent="0" algn="l" rtl="0">
              <a:lnSpc>
                <a:spcPct val="114000"/>
              </a:lnSpc>
              <a:spcBef>
                <a:spcPts val="0"/>
              </a:spcBef>
              <a:spcAft>
                <a:spcPts val="0"/>
              </a:spcAft>
              <a:buSzPts val="1600"/>
              <a:buNone/>
            </a:pPr>
            <a:endParaRPr sz="1200" dirty="0">
              <a:solidFill>
                <a:srgbClr val="FFFFFF"/>
              </a:solidFill>
            </a:endParaRPr>
          </a:p>
        </p:txBody>
      </p:sp>
      <p:sp>
        <p:nvSpPr>
          <p:cNvPr id="5129" name="Google Shape;5129;p44"/>
          <p:cNvSpPr txBox="1">
            <a:spLocks noGrp="1"/>
          </p:cNvSpPr>
          <p:nvPr>
            <p:ph type="body" idx="4294967295"/>
          </p:nvPr>
        </p:nvSpPr>
        <p:spPr>
          <a:xfrm>
            <a:off x="3623172" y="2353783"/>
            <a:ext cx="1799022" cy="1144195"/>
          </a:xfrm>
          <a:prstGeom prst="rect">
            <a:avLst/>
          </a:prstGeom>
          <a:noFill/>
          <a:ln>
            <a:noFill/>
          </a:ln>
        </p:spPr>
        <p:txBody>
          <a:bodyPr spcFirstLastPara="1" wrap="square" lIns="91425" tIns="91425" rIns="91425" bIns="91425" anchor="t" anchorCtr="0">
            <a:noAutofit/>
          </a:bodyPr>
          <a:lstStyle/>
          <a:p>
            <a:pPr marL="0" lvl="0" indent="0" algn="l" rtl="0">
              <a:lnSpc>
                <a:spcPct val="114000"/>
              </a:lnSpc>
              <a:spcBef>
                <a:spcPts val="0"/>
              </a:spcBef>
              <a:spcAft>
                <a:spcPts val="0"/>
              </a:spcAft>
              <a:buSzPts val="1600"/>
              <a:buNone/>
            </a:pPr>
            <a:r>
              <a:rPr lang="es" sz="1200" dirty="0"/>
              <a:t>File .json yang sudah diunduh kemudian akan diupload pada google collab</a:t>
            </a:r>
            <a:endParaRPr sz="1200" dirty="0"/>
          </a:p>
        </p:txBody>
      </p:sp>
      <p:sp>
        <p:nvSpPr>
          <p:cNvPr id="5130" name="Google Shape;5130;p44"/>
          <p:cNvSpPr txBox="1">
            <a:spLocks noGrp="1"/>
          </p:cNvSpPr>
          <p:nvPr>
            <p:ph type="body" idx="4294967295"/>
          </p:nvPr>
        </p:nvSpPr>
        <p:spPr>
          <a:xfrm>
            <a:off x="3775963" y="1680579"/>
            <a:ext cx="1371600" cy="448200"/>
          </a:xfrm>
          <a:prstGeom prst="rect">
            <a:avLst/>
          </a:prstGeom>
          <a:noFill/>
          <a:ln>
            <a:noFill/>
          </a:ln>
        </p:spPr>
        <p:txBody>
          <a:bodyPr spcFirstLastPara="1" wrap="square" lIns="91425" tIns="91425" rIns="91425" bIns="91425" anchor="t" anchorCtr="0">
            <a:noAutofit/>
          </a:bodyPr>
          <a:lstStyle/>
          <a:p>
            <a:pPr marL="0" lvl="0" indent="0" algn="l" rtl="0">
              <a:lnSpc>
                <a:spcPct val="114000"/>
              </a:lnSpc>
              <a:spcBef>
                <a:spcPts val="0"/>
              </a:spcBef>
              <a:spcAft>
                <a:spcPts val="0"/>
              </a:spcAft>
              <a:buSzPts val="1600"/>
              <a:buNone/>
            </a:pPr>
            <a:r>
              <a:rPr lang="en-US" sz="1400" b="1" dirty="0" err="1">
                <a:solidFill>
                  <a:schemeClr val="bg1"/>
                </a:solidFill>
              </a:rPr>
              <a:t>Dapat</a:t>
            </a:r>
            <a:r>
              <a:rPr lang="en-US" sz="1400" b="1" dirty="0">
                <a:solidFill>
                  <a:schemeClr val="bg1"/>
                </a:solidFill>
              </a:rPr>
              <a:t> file json</a:t>
            </a:r>
            <a:endParaRPr sz="1400" dirty="0">
              <a:solidFill>
                <a:schemeClr val="bg1"/>
              </a:solidFill>
            </a:endParaRPr>
          </a:p>
        </p:txBody>
      </p:sp>
      <p:sp>
        <p:nvSpPr>
          <p:cNvPr id="5134" name="Google Shape;5134;p44"/>
          <p:cNvSpPr txBox="1">
            <a:spLocks noGrp="1"/>
          </p:cNvSpPr>
          <p:nvPr>
            <p:ph type="body" idx="4294967295"/>
          </p:nvPr>
        </p:nvSpPr>
        <p:spPr>
          <a:xfrm>
            <a:off x="1730600" y="2378229"/>
            <a:ext cx="1641300" cy="683100"/>
          </a:xfrm>
          <a:prstGeom prst="rect">
            <a:avLst/>
          </a:prstGeom>
          <a:noFill/>
          <a:ln>
            <a:noFill/>
          </a:ln>
        </p:spPr>
        <p:txBody>
          <a:bodyPr spcFirstLastPara="1" wrap="square" lIns="91425" tIns="91425" rIns="91425" bIns="91425" anchor="t" anchorCtr="0">
            <a:noAutofit/>
          </a:bodyPr>
          <a:lstStyle/>
          <a:p>
            <a:pPr marL="0" lvl="0" indent="0" algn="l" rtl="0">
              <a:lnSpc>
                <a:spcPct val="114000"/>
              </a:lnSpc>
              <a:spcBef>
                <a:spcPts val="0"/>
              </a:spcBef>
              <a:spcAft>
                <a:spcPts val="0"/>
              </a:spcAft>
              <a:buSzPts val="1600"/>
              <a:buNone/>
            </a:pPr>
            <a:r>
              <a:rPr lang="es" sz="1200" dirty="0"/>
              <a:t>Pada menu Account, scroll ke bawah,pilih </a:t>
            </a:r>
            <a:r>
              <a:rPr lang="es" sz="1200" b="1" dirty="0"/>
              <a:t>Create new api token</a:t>
            </a:r>
            <a:endParaRPr sz="1200" dirty="0"/>
          </a:p>
        </p:txBody>
      </p:sp>
      <p:cxnSp>
        <p:nvCxnSpPr>
          <p:cNvPr id="5136" name="Google Shape;5136;p44"/>
          <p:cNvCxnSpPr/>
          <p:nvPr/>
        </p:nvCxnSpPr>
        <p:spPr>
          <a:xfrm>
            <a:off x="1801450" y="3451600"/>
            <a:ext cx="374400" cy="0"/>
          </a:xfrm>
          <a:prstGeom prst="straightConnector1">
            <a:avLst/>
          </a:prstGeom>
          <a:noFill/>
          <a:ln w="38100" cap="flat" cmpd="sng">
            <a:solidFill>
              <a:srgbClr val="193441"/>
            </a:solidFill>
            <a:prstDash val="solid"/>
            <a:round/>
            <a:headEnd type="none" w="sm" len="sm"/>
            <a:tailEnd type="none" w="sm" len="sm"/>
          </a:ln>
        </p:spPr>
      </p:cxnSp>
      <p:cxnSp>
        <p:nvCxnSpPr>
          <p:cNvPr id="5137" name="Google Shape;5137;p44"/>
          <p:cNvCxnSpPr/>
          <p:nvPr/>
        </p:nvCxnSpPr>
        <p:spPr>
          <a:xfrm>
            <a:off x="3741340" y="3451600"/>
            <a:ext cx="374400" cy="0"/>
          </a:xfrm>
          <a:prstGeom prst="straightConnector1">
            <a:avLst/>
          </a:prstGeom>
          <a:noFill/>
          <a:ln w="38100" cap="flat" cmpd="sng">
            <a:solidFill>
              <a:srgbClr val="435D74"/>
            </a:solidFill>
            <a:prstDash val="solid"/>
            <a:round/>
            <a:headEnd type="none" w="sm" len="sm"/>
            <a:tailEnd type="none" w="sm" len="sm"/>
          </a:ln>
        </p:spPr>
      </p:cxnSp>
      <p:pic>
        <p:nvPicPr>
          <p:cNvPr id="3" name="Picture 2">
            <a:extLst>
              <a:ext uri="{FF2B5EF4-FFF2-40B4-BE49-F238E27FC236}">
                <a16:creationId xmlns:a16="http://schemas.microsoft.com/office/drawing/2014/main" id="{6D0F5A92-166E-4729-81B5-E16370E9B36B}"/>
              </a:ext>
            </a:extLst>
          </p:cNvPr>
          <p:cNvPicPr>
            <a:picLocks noChangeAspect="1"/>
          </p:cNvPicPr>
          <p:nvPr/>
        </p:nvPicPr>
        <p:blipFill rotWithShape="1">
          <a:blip r:embed="rId3"/>
          <a:srcRect r="62440"/>
          <a:stretch/>
        </p:blipFill>
        <p:spPr>
          <a:xfrm>
            <a:off x="1730600" y="3698039"/>
            <a:ext cx="1641300" cy="643492"/>
          </a:xfrm>
          <a:prstGeom prst="rect">
            <a:avLst/>
          </a:prstGeom>
        </p:spPr>
      </p:pic>
      <p:pic>
        <p:nvPicPr>
          <p:cNvPr id="5" name="Picture 4">
            <a:extLst>
              <a:ext uri="{FF2B5EF4-FFF2-40B4-BE49-F238E27FC236}">
                <a16:creationId xmlns:a16="http://schemas.microsoft.com/office/drawing/2014/main" id="{8544B39F-7B80-48E9-9750-BB673989B993}"/>
              </a:ext>
            </a:extLst>
          </p:cNvPr>
          <p:cNvPicPr>
            <a:picLocks noChangeAspect="1"/>
          </p:cNvPicPr>
          <p:nvPr/>
        </p:nvPicPr>
        <p:blipFill>
          <a:blip r:embed="rId4"/>
          <a:stretch>
            <a:fillRect/>
          </a:stretch>
        </p:blipFill>
        <p:spPr>
          <a:xfrm>
            <a:off x="3822498" y="3855688"/>
            <a:ext cx="1400370" cy="485843"/>
          </a:xfrm>
          <a:prstGeom prst="rect">
            <a:avLst/>
          </a:prstGeom>
        </p:spPr>
      </p:pic>
      <p:sp>
        <p:nvSpPr>
          <p:cNvPr id="24" name="Google Shape;5125;p44">
            <a:extLst>
              <a:ext uri="{FF2B5EF4-FFF2-40B4-BE49-F238E27FC236}">
                <a16:creationId xmlns:a16="http://schemas.microsoft.com/office/drawing/2014/main" id="{5D9107C6-2CC5-4A48-94A8-9E1A87DCA245}"/>
              </a:ext>
            </a:extLst>
          </p:cNvPr>
          <p:cNvSpPr/>
          <p:nvPr/>
        </p:nvSpPr>
        <p:spPr>
          <a:xfrm>
            <a:off x="5385692" y="1603381"/>
            <a:ext cx="1890016" cy="602603"/>
          </a:xfrm>
          <a:custGeom>
            <a:avLst/>
            <a:gdLst/>
            <a:ahLst/>
            <a:cxnLst/>
            <a:rect l="l" t="t" r="r" b="b"/>
            <a:pathLst>
              <a:path w="19910" h="6348" extrusionOk="0">
                <a:moveTo>
                  <a:pt x="1" y="0"/>
                </a:moveTo>
                <a:lnTo>
                  <a:pt x="1384" y="3174"/>
                </a:lnTo>
                <a:lnTo>
                  <a:pt x="1" y="6347"/>
                </a:lnTo>
                <a:lnTo>
                  <a:pt x="18526" y="6347"/>
                </a:lnTo>
                <a:lnTo>
                  <a:pt x="19910" y="3174"/>
                </a:lnTo>
                <a:lnTo>
                  <a:pt x="18526" y="0"/>
                </a:lnTo>
                <a:close/>
              </a:path>
            </a:pathLst>
          </a:custGeom>
          <a:solidFill>
            <a:srgbClr val="435D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id-ID" sz="1400" b="0" i="0" u="none" strike="noStrike" cap="none" dirty="0">
              <a:solidFill>
                <a:srgbClr val="000000"/>
              </a:solidFill>
              <a:latin typeface="Arial"/>
              <a:ea typeface="Arial"/>
              <a:cs typeface="Arial"/>
              <a:sym typeface="Arial"/>
            </a:endParaRPr>
          </a:p>
        </p:txBody>
      </p:sp>
      <p:sp>
        <p:nvSpPr>
          <p:cNvPr id="26" name="Google Shape;5130;p44">
            <a:extLst>
              <a:ext uri="{FF2B5EF4-FFF2-40B4-BE49-F238E27FC236}">
                <a16:creationId xmlns:a16="http://schemas.microsoft.com/office/drawing/2014/main" id="{B36B53EF-DD32-47C1-813C-E1FC38E85FBC}"/>
              </a:ext>
            </a:extLst>
          </p:cNvPr>
          <p:cNvSpPr txBox="1">
            <a:spLocks/>
          </p:cNvSpPr>
          <p:nvPr/>
        </p:nvSpPr>
        <p:spPr>
          <a:xfrm>
            <a:off x="5544427" y="1680579"/>
            <a:ext cx="1699906" cy="448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4000"/>
              </a:lnSpc>
              <a:spcBef>
                <a:spcPts val="0"/>
              </a:spcBef>
              <a:spcAft>
                <a:spcPts val="0"/>
              </a:spcAft>
              <a:buClr>
                <a:srgbClr val="858585"/>
              </a:buClr>
              <a:buSzPts val="1600"/>
              <a:buFont typeface="Roboto"/>
              <a:buChar char="●"/>
              <a:defRPr sz="1600" b="0" i="0" u="none" strike="noStrike" cap="none">
                <a:solidFill>
                  <a:srgbClr val="858585"/>
                </a:solidFill>
                <a:latin typeface="Roboto"/>
                <a:ea typeface="Roboto"/>
                <a:cs typeface="Roboto"/>
                <a:sym typeface="Roboto"/>
              </a:defRPr>
            </a:lvl1pPr>
            <a:lvl2pPr marL="914400" marR="0" lvl="1" indent="-330200" algn="l" rtl="0">
              <a:lnSpc>
                <a:spcPct val="114000"/>
              </a:lnSpc>
              <a:spcBef>
                <a:spcPts val="0"/>
              </a:spcBef>
              <a:spcAft>
                <a:spcPts val="0"/>
              </a:spcAft>
              <a:buClr>
                <a:srgbClr val="858585"/>
              </a:buClr>
              <a:buSzPts val="1600"/>
              <a:buFont typeface="Roboto"/>
              <a:buChar char="○"/>
              <a:defRPr sz="1600" b="0" i="0" u="none" strike="noStrike" cap="none">
                <a:solidFill>
                  <a:srgbClr val="858585"/>
                </a:solidFill>
                <a:latin typeface="Roboto"/>
                <a:ea typeface="Roboto"/>
                <a:cs typeface="Roboto"/>
                <a:sym typeface="Roboto"/>
              </a:defRPr>
            </a:lvl2pPr>
            <a:lvl3pPr marL="1371600" marR="0" lvl="2" indent="-323850" algn="l" rtl="0">
              <a:lnSpc>
                <a:spcPct val="114000"/>
              </a:lnSpc>
              <a:spcBef>
                <a:spcPts val="0"/>
              </a:spcBef>
              <a:spcAft>
                <a:spcPts val="0"/>
              </a:spcAft>
              <a:buClr>
                <a:srgbClr val="858585"/>
              </a:buClr>
              <a:buSzPts val="1500"/>
              <a:buFont typeface="Roboto"/>
              <a:buChar char="■"/>
              <a:defRPr sz="1500" b="0" i="0" u="none" strike="noStrike" cap="none">
                <a:solidFill>
                  <a:srgbClr val="858585"/>
                </a:solidFill>
                <a:latin typeface="Roboto"/>
                <a:ea typeface="Roboto"/>
                <a:cs typeface="Roboto"/>
                <a:sym typeface="Roboto"/>
              </a:defRPr>
            </a:lvl3pPr>
            <a:lvl4pPr marL="1828800" marR="0" lvl="3" indent="-323850" algn="l" rtl="0">
              <a:lnSpc>
                <a:spcPct val="114000"/>
              </a:lnSpc>
              <a:spcBef>
                <a:spcPts val="0"/>
              </a:spcBef>
              <a:spcAft>
                <a:spcPts val="0"/>
              </a:spcAft>
              <a:buClr>
                <a:srgbClr val="858585"/>
              </a:buClr>
              <a:buSzPts val="1500"/>
              <a:buFont typeface="Roboto"/>
              <a:buChar char="●"/>
              <a:defRPr sz="1500" b="0" i="0" u="none" strike="noStrike" cap="none">
                <a:solidFill>
                  <a:srgbClr val="858585"/>
                </a:solidFill>
                <a:latin typeface="Roboto"/>
                <a:ea typeface="Roboto"/>
                <a:cs typeface="Roboto"/>
                <a:sym typeface="Roboto"/>
              </a:defRPr>
            </a:lvl4pPr>
            <a:lvl5pPr marL="2286000" marR="0" lvl="4" indent="-317500" algn="l" rtl="0">
              <a:lnSpc>
                <a:spcPct val="114000"/>
              </a:lnSpc>
              <a:spcBef>
                <a:spcPts val="0"/>
              </a:spcBef>
              <a:spcAft>
                <a:spcPts val="0"/>
              </a:spcAft>
              <a:buClr>
                <a:srgbClr val="858585"/>
              </a:buClr>
              <a:buSzPts val="1400"/>
              <a:buFont typeface="Roboto"/>
              <a:buChar char="○"/>
              <a:defRPr sz="1400" b="0" i="0" u="none" strike="noStrike" cap="none">
                <a:solidFill>
                  <a:srgbClr val="858585"/>
                </a:solidFill>
                <a:latin typeface="Roboto"/>
                <a:ea typeface="Roboto"/>
                <a:cs typeface="Roboto"/>
                <a:sym typeface="Roboto"/>
              </a:defRPr>
            </a:lvl5pPr>
            <a:lvl6pPr marL="2743200" marR="0" lvl="5" indent="-317500" algn="l" rtl="0">
              <a:lnSpc>
                <a:spcPct val="114000"/>
              </a:lnSpc>
              <a:spcBef>
                <a:spcPts val="0"/>
              </a:spcBef>
              <a:spcAft>
                <a:spcPts val="0"/>
              </a:spcAft>
              <a:buClr>
                <a:srgbClr val="858585"/>
              </a:buClr>
              <a:buSzPts val="1400"/>
              <a:buFont typeface="Roboto"/>
              <a:buChar char="■"/>
              <a:defRPr sz="1400" b="0" i="0" u="none" strike="noStrike" cap="none">
                <a:solidFill>
                  <a:srgbClr val="858585"/>
                </a:solidFill>
                <a:latin typeface="Roboto"/>
                <a:ea typeface="Roboto"/>
                <a:cs typeface="Roboto"/>
                <a:sym typeface="Roboto"/>
              </a:defRPr>
            </a:lvl6pPr>
            <a:lvl7pPr marL="3200400" marR="0" lvl="6" indent="-311150" algn="l" rtl="0">
              <a:lnSpc>
                <a:spcPct val="114000"/>
              </a:lnSpc>
              <a:spcBef>
                <a:spcPts val="0"/>
              </a:spcBef>
              <a:spcAft>
                <a:spcPts val="0"/>
              </a:spcAft>
              <a:buClr>
                <a:srgbClr val="858585"/>
              </a:buClr>
              <a:buSzPts val="1300"/>
              <a:buFont typeface="Roboto"/>
              <a:buChar char="●"/>
              <a:defRPr sz="1300" b="0" i="0" u="none" strike="noStrike" cap="none">
                <a:solidFill>
                  <a:srgbClr val="858585"/>
                </a:solidFill>
                <a:latin typeface="Roboto"/>
                <a:ea typeface="Roboto"/>
                <a:cs typeface="Roboto"/>
                <a:sym typeface="Roboto"/>
              </a:defRPr>
            </a:lvl7pPr>
            <a:lvl8pPr marL="3657600" marR="0" lvl="7" indent="-311150" algn="l" rtl="0">
              <a:lnSpc>
                <a:spcPct val="114000"/>
              </a:lnSpc>
              <a:spcBef>
                <a:spcPts val="0"/>
              </a:spcBef>
              <a:spcAft>
                <a:spcPts val="0"/>
              </a:spcAft>
              <a:buClr>
                <a:srgbClr val="858585"/>
              </a:buClr>
              <a:buSzPts val="1300"/>
              <a:buFont typeface="Roboto"/>
              <a:buChar char="○"/>
              <a:defRPr sz="1300" b="0" i="0" u="none" strike="noStrike" cap="none">
                <a:solidFill>
                  <a:srgbClr val="858585"/>
                </a:solidFill>
                <a:latin typeface="Roboto"/>
                <a:ea typeface="Roboto"/>
                <a:cs typeface="Roboto"/>
                <a:sym typeface="Roboto"/>
              </a:defRPr>
            </a:lvl8pPr>
            <a:lvl9pPr marL="4114800" marR="0" lvl="8" indent="-304800" algn="l" rtl="0">
              <a:lnSpc>
                <a:spcPct val="114000"/>
              </a:lnSpc>
              <a:spcBef>
                <a:spcPts val="0"/>
              </a:spcBef>
              <a:spcAft>
                <a:spcPts val="0"/>
              </a:spcAft>
              <a:buClr>
                <a:srgbClr val="858585"/>
              </a:buClr>
              <a:buSzPts val="1200"/>
              <a:buFont typeface="Roboto"/>
              <a:buChar char="■"/>
              <a:defRPr sz="1200" b="0" i="0" u="none" strike="noStrike" cap="none">
                <a:solidFill>
                  <a:srgbClr val="858585"/>
                </a:solidFill>
                <a:latin typeface="Roboto"/>
                <a:ea typeface="Roboto"/>
                <a:cs typeface="Roboto"/>
                <a:sym typeface="Roboto"/>
              </a:defRPr>
            </a:lvl9pPr>
          </a:lstStyle>
          <a:p>
            <a:pPr marL="0" indent="0">
              <a:buFont typeface="Roboto"/>
              <a:buNone/>
            </a:pPr>
            <a:r>
              <a:rPr lang="en-US" sz="1200" b="1" dirty="0">
                <a:solidFill>
                  <a:schemeClr val="bg1"/>
                </a:solidFill>
              </a:rPr>
              <a:t>Copy API command</a:t>
            </a:r>
            <a:endParaRPr lang="en-US" sz="1200" dirty="0">
              <a:solidFill>
                <a:schemeClr val="bg1"/>
              </a:solidFill>
            </a:endParaRPr>
          </a:p>
        </p:txBody>
      </p:sp>
      <p:sp>
        <p:nvSpPr>
          <p:cNvPr id="28" name="Google Shape;5129;p44">
            <a:extLst>
              <a:ext uri="{FF2B5EF4-FFF2-40B4-BE49-F238E27FC236}">
                <a16:creationId xmlns:a16="http://schemas.microsoft.com/office/drawing/2014/main" id="{4B490FEB-4755-4211-A265-4DF7B7AF481C}"/>
              </a:ext>
            </a:extLst>
          </p:cNvPr>
          <p:cNvSpPr txBox="1">
            <a:spLocks/>
          </p:cNvSpPr>
          <p:nvPr/>
        </p:nvSpPr>
        <p:spPr>
          <a:xfrm>
            <a:off x="5385692" y="2357045"/>
            <a:ext cx="2746926" cy="11441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4000"/>
              </a:lnSpc>
              <a:spcBef>
                <a:spcPts val="0"/>
              </a:spcBef>
              <a:spcAft>
                <a:spcPts val="0"/>
              </a:spcAft>
              <a:buClr>
                <a:srgbClr val="858585"/>
              </a:buClr>
              <a:buSzPts val="1600"/>
              <a:buFont typeface="Roboto"/>
              <a:buChar char="●"/>
              <a:defRPr sz="1600" b="0" i="0" u="none" strike="noStrike" cap="none">
                <a:solidFill>
                  <a:srgbClr val="858585"/>
                </a:solidFill>
                <a:latin typeface="Roboto"/>
                <a:ea typeface="Roboto"/>
                <a:cs typeface="Roboto"/>
                <a:sym typeface="Roboto"/>
              </a:defRPr>
            </a:lvl1pPr>
            <a:lvl2pPr marL="914400" marR="0" lvl="1" indent="-330200" algn="l" rtl="0">
              <a:lnSpc>
                <a:spcPct val="114000"/>
              </a:lnSpc>
              <a:spcBef>
                <a:spcPts val="0"/>
              </a:spcBef>
              <a:spcAft>
                <a:spcPts val="0"/>
              </a:spcAft>
              <a:buClr>
                <a:srgbClr val="858585"/>
              </a:buClr>
              <a:buSzPts val="1600"/>
              <a:buFont typeface="Roboto"/>
              <a:buChar char="○"/>
              <a:defRPr sz="1600" b="0" i="0" u="none" strike="noStrike" cap="none">
                <a:solidFill>
                  <a:srgbClr val="858585"/>
                </a:solidFill>
                <a:latin typeface="Roboto"/>
                <a:ea typeface="Roboto"/>
                <a:cs typeface="Roboto"/>
                <a:sym typeface="Roboto"/>
              </a:defRPr>
            </a:lvl2pPr>
            <a:lvl3pPr marL="1371600" marR="0" lvl="2" indent="-323850" algn="l" rtl="0">
              <a:lnSpc>
                <a:spcPct val="114000"/>
              </a:lnSpc>
              <a:spcBef>
                <a:spcPts val="0"/>
              </a:spcBef>
              <a:spcAft>
                <a:spcPts val="0"/>
              </a:spcAft>
              <a:buClr>
                <a:srgbClr val="858585"/>
              </a:buClr>
              <a:buSzPts val="1500"/>
              <a:buFont typeface="Roboto"/>
              <a:buChar char="■"/>
              <a:defRPr sz="1500" b="0" i="0" u="none" strike="noStrike" cap="none">
                <a:solidFill>
                  <a:srgbClr val="858585"/>
                </a:solidFill>
                <a:latin typeface="Roboto"/>
                <a:ea typeface="Roboto"/>
                <a:cs typeface="Roboto"/>
                <a:sym typeface="Roboto"/>
              </a:defRPr>
            </a:lvl3pPr>
            <a:lvl4pPr marL="1828800" marR="0" lvl="3" indent="-323850" algn="l" rtl="0">
              <a:lnSpc>
                <a:spcPct val="114000"/>
              </a:lnSpc>
              <a:spcBef>
                <a:spcPts val="0"/>
              </a:spcBef>
              <a:spcAft>
                <a:spcPts val="0"/>
              </a:spcAft>
              <a:buClr>
                <a:srgbClr val="858585"/>
              </a:buClr>
              <a:buSzPts val="1500"/>
              <a:buFont typeface="Roboto"/>
              <a:buChar char="●"/>
              <a:defRPr sz="1500" b="0" i="0" u="none" strike="noStrike" cap="none">
                <a:solidFill>
                  <a:srgbClr val="858585"/>
                </a:solidFill>
                <a:latin typeface="Roboto"/>
                <a:ea typeface="Roboto"/>
                <a:cs typeface="Roboto"/>
                <a:sym typeface="Roboto"/>
              </a:defRPr>
            </a:lvl4pPr>
            <a:lvl5pPr marL="2286000" marR="0" lvl="4" indent="-317500" algn="l" rtl="0">
              <a:lnSpc>
                <a:spcPct val="114000"/>
              </a:lnSpc>
              <a:spcBef>
                <a:spcPts val="0"/>
              </a:spcBef>
              <a:spcAft>
                <a:spcPts val="0"/>
              </a:spcAft>
              <a:buClr>
                <a:srgbClr val="858585"/>
              </a:buClr>
              <a:buSzPts val="1400"/>
              <a:buFont typeface="Roboto"/>
              <a:buChar char="○"/>
              <a:defRPr sz="1400" b="0" i="0" u="none" strike="noStrike" cap="none">
                <a:solidFill>
                  <a:srgbClr val="858585"/>
                </a:solidFill>
                <a:latin typeface="Roboto"/>
                <a:ea typeface="Roboto"/>
                <a:cs typeface="Roboto"/>
                <a:sym typeface="Roboto"/>
              </a:defRPr>
            </a:lvl5pPr>
            <a:lvl6pPr marL="2743200" marR="0" lvl="5" indent="-317500" algn="l" rtl="0">
              <a:lnSpc>
                <a:spcPct val="114000"/>
              </a:lnSpc>
              <a:spcBef>
                <a:spcPts val="0"/>
              </a:spcBef>
              <a:spcAft>
                <a:spcPts val="0"/>
              </a:spcAft>
              <a:buClr>
                <a:srgbClr val="858585"/>
              </a:buClr>
              <a:buSzPts val="1400"/>
              <a:buFont typeface="Roboto"/>
              <a:buChar char="■"/>
              <a:defRPr sz="1400" b="0" i="0" u="none" strike="noStrike" cap="none">
                <a:solidFill>
                  <a:srgbClr val="858585"/>
                </a:solidFill>
                <a:latin typeface="Roboto"/>
                <a:ea typeface="Roboto"/>
                <a:cs typeface="Roboto"/>
                <a:sym typeface="Roboto"/>
              </a:defRPr>
            </a:lvl6pPr>
            <a:lvl7pPr marL="3200400" marR="0" lvl="6" indent="-311150" algn="l" rtl="0">
              <a:lnSpc>
                <a:spcPct val="114000"/>
              </a:lnSpc>
              <a:spcBef>
                <a:spcPts val="0"/>
              </a:spcBef>
              <a:spcAft>
                <a:spcPts val="0"/>
              </a:spcAft>
              <a:buClr>
                <a:srgbClr val="858585"/>
              </a:buClr>
              <a:buSzPts val="1300"/>
              <a:buFont typeface="Roboto"/>
              <a:buChar char="●"/>
              <a:defRPr sz="1300" b="0" i="0" u="none" strike="noStrike" cap="none">
                <a:solidFill>
                  <a:srgbClr val="858585"/>
                </a:solidFill>
                <a:latin typeface="Roboto"/>
                <a:ea typeface="Roboto"/>
                <a:cs typeface="Roboto"/>
                <a:sym typeface="Roboto"/>
              </a:defRPr>
            </a:lvl7pPr>
            <a:lvl8pPr marL="3657600" marR="0" lvl="7" indent="-311150" algn="l" rtl="0">
              <a:lnSpc>
                <a:spcPct val="114000"/>
              </a:lnSpc>
              <a:spcBef>
                <a:spcPts val="0"/>
              </a:spcBef>
              <a:spcAft>
                <a:spcPts val="0"/>
              </a:spcAft>
              <a:buClr>
                <a:srgbClr val="858585"/>
              </a:buClr>
              <a:buSzPts val="1300"/>
              <a:buFont typeface="Roboto"/>
              <a:buChar char="○"/>
              <a:defRPr sz="1300" b="0" i="0" u="none" strike="noStrike" cap="none">
                <a:solidFill>
                  <a:srgbClr val="858585"/>
                </a:solidFill>
                <a:latin typeface="Roboto"/>
                <a:ea typeface="Roboto"/>
                <a:cs typeface="Roboto"/>
                <a:sym typeface="Roboto"/>
              </a:defRPr>
            </a:lvl8pPr>
            <a:lvl9pPr marL="4114800" marR="0" lvl="8" indent="-304800" algn="l" rtl="0">
              <a:lnSpc>
                <a:spcPct val="114000"/>
              </a:lnSpc>
              <a:spcBef>
                <a:spcPts val="0"/>
              </a:spcBef>
              <a:spcAft>
                <a:spcPts val="0"/>
              </a:spcAft>
              <a:buClr>
                <a:srgbClr val="858585"/>
              </a:buClr>
              <a:buSzPts val="1200"/>
              <a:buFont typeface="Roboto"/>
              <a:buChar char="■"/>
              <a:defRPr sz="1200" b="0" i="0" u="none" strike="noStrike" cap="none">
                <a:solidFill>
                  <a:srgbClr val="858585"/>
                </a:solidFill>
                <a:latin typeface="Roboto"/>
                <a:ea typeface="Roboto"/>
                <a:cs typeface="Roboto"/>
                <a:sym typeface="Roboto"/>
              </a:defRPr>
            </a:lvl9pPr>
          </a:lstStyle>
          <a:p>
            <a:pPr marL="0" indent="0" algn="just">
              <a:buFont typeface="Roboto"/>
              <a:buNone/>
            </a:pPr>
            <a:r>
              <a:rPr lang="en-US" sz="1200" dirty="0" err="1"/>
              <a:t>Salin</a:t>
            </a:r>
            <a:r>
              <a:rPr lang="en-US" sz="1200" dirty="0"/>
              <a:t> </a:t>
            </a:r>
            <a:r>
              <a:rPr lang="en-US" sz="1200" dirty="0" err="1"/>
              <a:t>perintah</a:t>
            </a:r>
            <a:r>
              <a:rPr lang="en-US" sz="1200" dirty="0"/>
              <a:t> yang </a:t>
            </a:r>
            <a:r>
              <a:rPr lang="en-US" sz="1200" dirty="0" err="1"/>
              <a:t>ada</a:t>
            </a:r>
            <a:r>
              <a:rPr lang="en-US" sz="1200" dirty="0"/>
              <a:t> di </a:t>
            </a:r>
            <a:r>
              <a:rPr lang="en-US" sz="1200" dirty="0" err="1"/>
              <a:t>laman</a:t>
            </a:r>
            <a:r>
              <a:rPr lang="en-US" sz="1200" dirty="0"/>
              <a:t> dataset </a:t>
            </a:r>
            <a:r>
              <a:rPr lang="en-US" sz="1200" dirty="0" err="1"/>
              <a:t>terkait</a:t>
            </a:r>
            <a:r>
              <a:rPr lang="en-US" sz="1200" dirty="0"/>
              <a:t> </a:t>
            </a:r>
            <a:r>
              <a:rPr lang="en-US" sz="1200" dirty="0" err="1"/>
              <a:t>dengan</a:t>
            </a:r>
            <a:r>
              <a:rPr lang="en-US" sz="1200" dirty="0"/>
              <a:t> </a:t>
            </a:r>
            <a:r>
              <a:rPr lang="en-US" sz="1200" dirty="0" err="1"/>
              <a:t>cara</a:t>
            </a:r>
            <a:r>
              <a:rPr lang="en-US" sz="1200" dirty="0"/>
              <a:t> </a:t>
            </a:r>
            <a:r>
              <a:rPr lang="en-US" sz="1200" dirty="0" err="1"/>
              <a:t>pilih</a:t>
            </a:r>
            <a:r>
              <a:rPr lang="en-US" sz="1200" dirty="0"/>
              <a:t> icon </a:t>
            </a:r>
            <a:r>
              <a:rPr lang="en-US" sz="1200" dirty="0" err="1"/>
              <a:t>titk</a:t>
            </a:r>
            <a:r>
              <a:rPr lang="en-US" sz="1200" dirty="0"/>
              <a:t> 3 pada </a:t>
            </a:r>
            <a:r>
              <a:rPr lang="en-US" sz="1200" dirty="0" err="1"/>
              <a:t>laman</a:t>
            </a:r>
            <a:r>
              <a:rPr lang="en-US" sz="1200" dirty="0"/>
              <a:t> dataset </a:t>
            </a:r>
            <a:r>
              <a:rPr lang="en-US" sz="1200" dirty="0" err="1"/>
              <a:t>terkait</a:t>
            </a:r>
            <a:r>
              <a:rPr lang="en-US" sz="1200" dirty="0"/>
              <a:t> </a:t>
            </a:r>
            <a:r>
              <a:rPr lang="en-US" sz="1200" dirty="0" err="1"/>
              <a:t>kemudian</a:t>
            </a:r>
            <a:r>
              <a:rPr lang="en-US" sz="1200" dirty="0"/>
              <a:t> </a:t>
            </a:r>
            <a:r>
              <a:rPr lang="en-US" sz="1200" dirty="0" err="1"/>
              <a:t>pilih</a:t>
            </a:r>
            <a:r>
              <a:rPr lang="en-US" sz="1200" dirty="0"/>
              <a:t> Copy API command</a:t>
            </a:r>
            <a:endParaRPr lang="id-ID" sz="1200" dirty="0"/>
          </a:p>
        </p:txBody>
      </p:sp>
      <p:pic>
        <p:nvPicPr>
          <p:cNvPr id="9" name="Picture 8">
            <a:extLst>
              <a:ext uri="{FF2B5EF4-FFF2-40B4-BE49-F238E27FC236}">
                <a16:creationId xmlns:a16="http://schemas.microsoft.com/office/drawing/2014/main" id="{2CF99511-1D8C-4B40-B8D7-E57D51F3E462}"/>
              </a:ext>
            </a:extLst>
          </p:cNvPr>
          <p:cNvPicPr>
            <a:picLocks noChangeAspect="1"/>
          </p:cNvPicPr>
          <p:nvPr/>
        </p:nvPicPr>
        <p:blipFill>
          <a:blip r:embed="rId5"/>
          <a:stretch>
            <a:fillRect/>
          </a:stretch>
        </p:blipFill>
        <p:spPr>
          <a:xfrm>
            <a:off x="5467690" y="3698039"/>
            <a:ext cx="1563491" cy="707706"/>
          </a:xfrm>
          <a:prstGeom prst="rect">
            <a:avLst/>
          </a:prstGeom>
        </p:spPr>
      </p:pic>
      <p:cxnSp>
        <p:nvCxnSpPr>
          <p:cNvPr id="31" name="Google Shape;5137;p44">
            <a:extLst>
              <a:ext uri="{FF2B5EF4-FFF2-40B4-BE49-F238E27FC236}">
                <a16:creationId xmlns:a16="http://schemas.microsoft.com/office/drawing/2014/main" id="{459099EF-14E7-49DD-891F-AB687106D6C8}"/>
              </a:ext>
            </a:extLst>
          </p:cNvPr>
          <p:cNvCxnSpPr/>
          <p:nvPr/>
        </p:nvCxnSpPr>
        <p:spPr>
          <a:xfrm>
            <a:off x="5467691" y="3451600"/>
            <a:ext cx="374400" cy="0"/>
          </a:xfrm>
          <a:prstGeom prst="straightConnector1">
            <a:avLst/>
          </a:prstGeom>
          <a:noFill/>
          <a:ln w="38100" cap="flat" cmpd="sng">
            <a:solidFill>
              <a:srgbClr val="435D74"/>
            </a:solidFill>
            <a:prstDash val="solid"/>
            <a:round/>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C13EF-AB2F-499A-90D6-AFF67668FC7F}"/>
              </a:ext>
            </a:extLst>
          </p:cNvPr>
          <p:cNvSpPr>
            <a:spLocks noGrp="1"/>
          </p:cNvSpPr>
          <p:nvPr>
            <p:ph type="title"/>
          </p:nvPr>
        </p:nvSpPr>
        <p:spPr>
          <a:xfrm>
            <a:off x="186218" y="337719"/>
            <a:ext cx="3014182" cy="796636"/>
          </a:xfrm>
        </p:spPr>
        <p:txBody>
          <a:bodyPr/>
          <a:lstStyle/>
          <a:p>
            <a:r>
              <a:rPr lang="es" sz="2400" dirty="0">
                <a:solidFill>
                  <a:srgbClr val="193441"/>
                </a:solidFill>
              </a:rPr>
              <a:t>Download dataset kaggle</a:t>
            </a:r>
            <a:endParaRPr lang="id-ID" dirty="0">
              <a:solidFill>
                <a:schemeClr val="tx1"/>
              </a:solidFill>
            </a:endParaRPr>
          </a:p>
        </p:txBody>
      </p:sp>
      <p:pic>
        <p:nvPicPr>
          <p:cNvPr id="5" name="Picture 4">
            <a:extLst>
              <a:ext uri="{FF2B5EF4-FFF2-40B4-BE49-F238E27FC236}">
                <a16:creationId xmlns:a16="http://schemas.microsoft.com/office/drawing/2014/main" id="{CCB0ADFB-5A9F-4593-9A22-D25EE03E2B38}"/>
              </a:ext>
            </a:extLst>
          </p:cNvPr>
          <p:cNvPicPr>
            <a:picLocks noChangeAspect="1"/>
          </p:cNvPicPr>
          <p:nvPr/>
        </p:nvPicPr>
        <p:blipFill>
          <a:blip r:embed="rId2"/>
          <a:stretch>
            <a:fillRect/>
          </a:stretch>
        </p:blipFill>
        <p:spPr>
          <a:xfrm>
            <a:off x="4572000" y="893618"/>
            <a:ext cx="4329991" cy="2581635"/>
          </a:xfrm>
          <a:prstGeom prst="rect">
            <a:avLst/>
          </a:prstGeom>
        </p:spPr>
      </p:pic>
      <p:sp>
        <p:nvSpPr>
          <p:cNvPr id="7" name="Title 1">
            <a:extLst>
              <a:ext uri="{FF2B5EF4-FFF2-40B4-BE49-F238E27FC236}">
                <a16:creationId xmlns:a16="http://schemas.microsoft.com/office/drawing/2014/main" id="{D0691F1F-5F14-4B12-8CEF-4442FC5B631F}"/>
              </a:ext>
            </a:extLst>
          </p:cNvPr>
          <p:cNvSpPr txBox="1">
            <a:spLocks/>
          </p:cNvSpPr>
          <p:nvPr/>
        </p:nvSpPr>
        <p:spPr>
          <a:xfrm>
            <a:off x="186218" y="1219200"/>
            <a:ext cx="3638400" cy="79663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600"/>
              <a:buFont typeface="Roboto Medium"/>
              <a:buNone/>
              <a:defRPr sz="2400" b="1" i="0" u="none" strike="noStrike" cap="none">
                <a:solidFill>
                  <a:srgbClr val="FFFFFF"/>
                </a:solidFill>
                <a:latin typeface="Roboto"/>
                <a:ea typeface="Roboto"/>
                <a:cs typeface="Roboto"/>
                <a:sym typeface="Roboto"/>
              </a:defRPr>
            </a:lvl1pPr>
            <a:lvl2pPr marR="0" lvl="1" algn="l" rtl="0">
              <a:lnSpc>
                <a:spcPct val="100000"/>
              </a:lnSpc>
              <a:spcBef>
                <a:spcPts val="0"/>
              </a:spcBef>
              <a:spcAft>
                <a:spcPts val="0"/>
              </a:spcAft>
              <a:buClr>
                <a:srgbClr val="FFFFFF"/>
              </a:buClr>
              <a:buSzPts val="2800"/>
              <a:buFont typeface="Roboto Medium"/>
              <a:buNone/>
              <a:defRPr sz="2800" b="0" i="0" u="none" strike="noStrike" cap="none">
                <a:solidFill>
                  <a:srgbClr val="FFFFFF"/>
                </a:solidFill>
                <a:latin typeface="Roboto Medium"/>
                <a:ea typeface="Roboto Medium"/>
                <a:cs typeface="Roboto Medium"/>
                <a:sym typeface="Roboto Medium"/>
              </a:defRPr>
            </a:lvl2pPr>
            <a:lvl3pPr marR="0" lvl="2" algn="l" rtl="0">
              <a:lnSpc>
                <a:spcPct val="100000"/>
              </a:lnSpc>
              <a:spcBef>
                <a:spcPts val="0"/>
              </a:spcBef>
              <a:spcAft>
                <a:spcPts val="0"/>
              </a:spcAft>
              <a:buClr>
                <a:srgbClr val="FFFFFF"/>
              </a:buClr>
              <a:buSzPts val="2800"/>
              <a:buFont typeface="Roboto Medium"/>
              <a:buNone/>
              <a:defRPr sz="2800" b="0" i="0" u="none" strike="noStrike" cap="none">
                <a:solidFill>
                  <a:srgbClr val="FFFFFF"/>
                </a:solidFill>
                <a:latin typeface="Roboto Medium"/>
                <a:ea typeface="Roboto Medium"/>
                <a:cs typeface="Roboto Medium"/>
                <a:sym typeface="Roboto Medium"/>
              </a:defRPr>
            </a:lvl3pPr>
            <a:lvl4pPr marR="0" lvl="3" algn="l" rtl="0">
              <a:lnSpc>
                <a:spcPct val="100000"/>
              </a:lnSpc>
              <a:spcBef>
                <a:spcPts val="0"/>
              </a:spcBef>
              <a:spcAft>
                <a:spcPts val="0"/>
              </a:spcAft>
              <a:buClr>
                <a:srgbClr val="FFFFFF"/>
              </a:buClr>
              <a:buSzPts val="2800"/>
              <a:buFont typeface="Roboto Medium"/>
              <a:buNone/>
              <a:defRPr sz="2800" b="0" i="0" u="none" strike="noStrike" cap="none">
                <a:solidFill>
                  <a:srgbClr val="FFFFFF"/>
                </a:solidFill>
                <a:latin typeface="Roboto Medium"/>
                <a:ea typeface="Roboto Medium"/>
                <a:cs typeface="Roboto Medium"/>
                <a:sym typeface="Roboto Medium"/>
              </a:defRPr>
            </a:lvl4pPr>
            <a:lvl5pPr marR="0" lvl="4" algn="l" rtl="0">
              <a:lnSpc>
                <a:spcPct val="100000"/>
              </a:lnSpc>
              <a:spcBef>
                <a:spcPts val="0"/>
              </a:spcBef>
              <a:spcAft>
                <a:spcPts val="0"/>
              </a:spcAft>
              <a:buClr>
                <a:srgbClr val="FFFFFF"/>
              </a:buClr>
              <a:buSzPts val="2800"/>
              <a:buFont typeface="Roboto Medium"/>
              <a:buNone/>
              <a:defRPr sz="2800" b="0" i="0" u="none" strike="noStrike" cap="none">
                <a:solidFill>
                  <a:srgbClr val="FFFFFF"/>
                </a:solidFill>
                <a:latin typeface="Roboto Medium"/>
                <a:ea typeface="Roboto Medium"/>
                <a:cs typeface="Roboto Medium"/>
                <a:sym typeface="Roboto Medium"/>
              </a:defRPr>
            </a:lvl5pPr>
            <a:lvl6pPr marR="0" lvl="5" algn="l" rtl="0">
              <a:lnSpc>
                <a:spcPct val="100000"/>
              </a:lnSpc>
              <a:spcBef>
                <a:spcPts val="0"/>
              </a:spcBef>
              <a:spcAft>
                <a:spcPts val="0"/>
              </a:spcAft>
              <a:buClr>
                <a:srgbClr val="FFFFFF"/>
              </a:buClr>
              <a:buSzPts val="2800"/>
              <a:buFont typeface="Roboto Medium"/>
              <a:buNone/>
              <a:defRPr sz="2800" b="0" i="0" u="none" strike="noStrike" cap="none">
                <a:solidFill>
                  <a:srgbClr val="FFFFFF"/>
                </a:solidFill>
                <a:latin typeface="Roboto Medium"/>
                <a:ea typeface="Roboto Medium"/>
                <a:cs typeface="Roboto Medium"/>
                <a:sym typeface="Roboto Medium"/>
              </a:defRPr>
            </a:lvl6pPr>
            <a:lvl7pPr marR="0" lvl="6" algn="l" rtl="0">
              <a:lnSpc>
                <a:spcPct val="100000"/>
              </a:lnSpc>
              <a:spcBef>
                <a:spcPts val="0"/>
              </a:spcBef>
              <a:spcAft>
                <a:spcPts val="0"/>
              </a:spcAft>
              <a:buClr>
                <a:srgbClr val="FFFFFF"/>
              </a:buClr>
              <a:buSzPts val="2800"/>
              <a:buFont typeface="Roboto Medium"/>
              <a:buNone/>
              <a:defRPr sz="2800" b="0" i="0" u="none" strike="noStrike" cap="none">
                <a:solidFill>
                  <a:srgbClr val="FFFFFF"/>
                </a:solidFill>
                <a:latin typeface="Roboto Medium"/>
                <a:ea typeface="Roboto Medium"/>
                <a:cs typeface="Roboto Medium"/>
                <a:sym typeface="Roboto Medium"/>
              </a:defRPr>
            </a:lvl7pPr>
            <a:lvl8pPr marR="0" lvl="7" algn="l" rtl="0">
              <a:lnSpc>
                <a:spcPct val="100000"/>
              </a:lnSpc>
              <a:spcBef>
                <a:spcPts val="0"/>
              </a:spcBef>
              <a:spcAft>
                <a:spcPts val="0"/>
              </a:spcAft>
              <a:buClr>
                <a:srgbClr val="FFFFFF"/>
              </a:buClr>
              <a:buSzPts val="2800"/>
              <a:buFont typeface="Roboto Medium"/>
              <a:buNone/>
              <a:defRPr sz="2800" b="0" i="0" u="none" strike="noStrike" cap="none">
                <a:solidFill>
                  <a:srgbClr val="FFFFFF"/>
                </a:solidFill>
                <a:latin typeface="Roboto Medium"/>
                <a:ea typeface="Roboto Medium"/>
                <a:cs typeface="Roboto Medium"/>
                <a:sym typeface="Roboto Medium"/>
              </a:defRPr>
            </a:lvl8pPr>
            <a:lvl9pPr marR="0" lvl="8" algn="l" rtl="0">
              <a:lnSpc>
                <a:spcPct val="100000"/>
              </a:lnSpc>
              <a:spcBef>
                <a:spcPts val="0"/>
              </a:spcBef>
              <a:spcAft>
                <a:spcPts val="0"/>
              </a:spcAft>
              <a:buClr>
                <a:srgbClr val="FFFFFF"/>
              </a:buClr>
              <a:buSzPts val="2800"/>
              <a:buFont typeface="Roboto Medium"/>
              <a:buNone/>
              <a:defRPr sz="2800" b="0" i="0" u="none" strike="noStrike" cap="none">
                <a:solidFill>
                  <a:srgbClr val="FFFFFF"/>
                </a:solidFill>
                <a:latin typeface="Roboto Medium"/>
                <a:ea typeface="Roboto Medium"/>
                <a:cs typeface="Roboto Medium"/>
                <a:sym typeface="Roboto Medium"/>
              </a:defRPr>
            </a:lvl9pPr>
          </a:lstStyle>
          <a:p>
            <a:r>
              <a:rPr lang="es" sz="1400" b="0" dirty="0">
                <a:solidFill>
                  <a:srgbClr val="193441"/>
                </a:solidFill>
              </a:rPr>
              <a:t>File .json dan api yang didapat dari langkah sebelumnya akan digunakan pada google collab.</a:t>
            </a:r>
            <a:endParaRPr lang="id-ID" sz="1400" b="0" dirty="0">
              <a:solidFill>
                <a:schemeClr val="tx1"/>
              </a:solidFill>
            </a:endParaRPr>
          </a:p>
        </p:txBody>
      </p:sp>
    </p:spTree>
    <p:extLst>
      <p:ext uri="{BB962C8B-B14F-4D97-AF65-F5344CB8AC3E}">
        <p14:creationId xmlns:p14="http://schemas.microsoft.com/office/powerpoint/2010/main" val="1813410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C13EF-AB2F-499A-90D6-AFF67668FC7F}"/>
              </a:ext>
            </a:extLst>
          </p:cNvPr>
          <p:cNvSpPr>
            <a:spLocks noGrp="1"/>
          </p:cNvSpPr>
          <p:nvPr>
            <p:ph type="title"/>
          </p:nvPr>
        </p:nvSpPr>
        <p:spPr>
          <a:xfrm>
            <a:off x="186218" y="337719"/>
            <a:ext cx="3014182" cy="796636"/>
          </a:xfrm>
        </p:spPr>
        <p:txBody>
          <a:bodyPr/>
          <a:lstStyle/>
          <a:p>
            <a:r>
              <a:rPr lang="es" sz="2400" dirty="0">
                <a:solidFill>
                  <a:srgbClr val="193441"/>
                </a:solidFill>
              </a:rPr>
              <a:t>Mount drive</a:t>
            </a:r>
            <a:endParaRPr lang="id-ID" dirty="0">
              <a:solidFill>
                <a:schemeClr val="tx1"/>
              </a:solidFill>
            </a:endParaRPr>
          </a:p>
        </p:txBody>
      </p:sp>
      <p:sp>
        <p:nvSpPr>
          <p:cNvPr id="7" name="Title 1">
            <a:extLst>
              <a:ext uri="{FF2B5EF4-FFF2-40B4-BE49-F238E27FC236}">
                <a16:creationId xmlns:a16="http://schemas.microsoft.com/office/drawing/2014/main" id="{D0691F1F-5F14-4B12-8CEF-4442FC5B631F}"/>
              </a:ext>
            </a:extLst>
          </p:cNvPr>
          <p:cNvSpPr txBox="1">
            <a:spLocks/>
          </p:cNvSpPr>
          <p:nvPr/>
        </p:nvSpPr>
        <p:spPr>
          <a:xfrm>
            <a:off x="186218" y="1219200"/>
            <a:ext cx="3638400" cy="79663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600"/>
              <a:buFont typeface="Roboto Medium"/>
              <a:buNone/>
              <a:defRPr sz="2400" b="1" i="0" u="none" strike="noStrike" cap="none">
                <a:solidFill>
                  <a:srgbClr val="FFFFFF"/>
                </a:solidFill>
                <a:latin typeface="Roboto"/>
                <a:ea typeface="Roboto"/>
                <a:cs typeface="Roboto"/>
                <a:sym typeface="Roboto"/>
              </a:defRPr>
            </a:lvl1pPr>
            <a:lvl2pPr marR="0" lvl="1" algn="l" rtl="0">
              <a:lnSpc>
                <a:spcPct val="100000"/>
              </a:lnSpc>
              <a:spcBef>
                <a:spcPts val="0"/>
              </a:spcBef>
              <a:spcAft>
                <a:spcPts val="0"/>
              </a:spcAft>
              <a:buClr>
                <a:srgbClr val="FFFFFF"/>
              </a:buClr>
              <a:buSzPts val="2800"/>
              <a:buFont typeface="Roboto Medium"/>
              <a:buNone/>
              <a:defRPr sz="2800" b="0" i="0" u="none" strike="noStrike" cap="none">
                <a:solidFill>
                  <a:srgbClr val="FFFFFF"/>
                </a:solidFill>
                <a:latin typeface="Roboto Medium"/>
                <a:ea typeface="Roboto Medium"/>
                <a:cs typeface="Roboto Medium"/>
                <a:sym typeface="Roboto Medium"/>
              </a:defRPr>
            </a:lvl2pPr>
            <a:lvl3pPr marR="0" lvl="2" algn="l" rtl="0">
              <a:lnSpc>
                <a:spcPct val="100000"/>
              </a:lnSpc>
              <a:spcBef>
                <a:spcPts val="0"/>
              </a:spcBef>
              <a:spcAft>
                <a:spcPts val="0"/>
              </a:spcAft>
              <a:buClr>
                <a:srgbClr val="FFFFFF"/>
              </a:buClr>
              <a:buSzPts val="2800"/>
              <a:buFont typeface="Roboto Medium"/>
              <a:buNone/>
              <a:defRPr sz="2800" b="0" i="0" u="none" strike="noStrike" cap="none">
                <a:solidFill>
                  <a:srgbClr val="FFFFFF"/>
                </a:solidFill>
                <a:latin typeface="Roboto Medium"/>
                <a:ea typeface="Roboto Medium"/>
                <a:cs typeface="Roboto Medium"/>
                <a:sym typeface="Roboto Medium"/>
              </a:defRPr>
            </a:lvl3pPr>
            <a:lvl4pPr marR="0" lvl="3" algn="l" rtl="0">
              <a:lnSpc>
                <a:spcPct val="100000"/>
              </a:lnSpc>
              <a:spcBef>
                <a:spcPts val="0"/>
              </a:spcBef>
              <a:spcAft>
                <a:spcPts val="0"/>
              </a:spcAft>
              <a:buClr>
                <a:srgbClr val="FFFFFF"/>
              </a:buClr>
              <a:buSzPts val="2800"/>
              <a:buFont typeface="Roboto Medium"/>
              <a:buNone/>
              <a:defRPr sz="2800" b="0" i="0" u="none" strike="noStrike" cap="none">
                <a:solidFill>
                  <a:srgbClr val="FFFFFF"/>
                </a:solidFill>
                <a:latin typeface="Roboto Medium"/>
                <a:ea typeface="Roboto Medium"/>
                <a:cs typeface="Roboto Medium"/>
                <a:sym typeface="Roboto Medium"/>
              </a:defRPr>
            </a:lvl4pPr>
            <a:lvl5pPr marR="0" lvl="4" algn="l" rtl="0">
              <a:lnSpc>
                <a:spcPct val="100000"/>
              </a:lnSpc>
              <a:spcBef>
                <a:spcPts val="0"/>
              </a:spcBef>
              <a:spcAft>
                <a:spcPts val="0"/>
              </a:spcAft>
              <a:buClr>
                <a:srgbClr val="FFFFFF"/>
              </a:buClr>
              <a:buSzPts val="2800"/>
              <a:buFont typeface="Roboto Medium"/>
              <a:buNone/>
              <a:defRPr sz="2800" b="0" i="0" u="none" strike="noStrike" cap="none">
                <a:solidFill>
                  <a:srgbClr val="FFFFFF"/>
                </a:solidFill>
                <a:latin typeface="Roboto Medium"/>
                <a:ea typeface="Roboto Medium"/>
                <a:cs typeface="Roboto Medium"/>
                <a:sym typeface="Roboto Medium"/>
              </a:defRPr>
            </a:lvl5pPr>
            <a:lvl6pPr marR="0" lvl="5" algn="l" rtl="0">
              <a:lnSpc>
                <a:spcPct val="100000"/>
              </a:lnSpc>
              <a:spcBef>
                <a:spcPts val="0"/>
              </a:spcBef>
              <a:spcAft>
                <a:spcPts val="0"/>
              </a:spcAft>
              <a:buClr>
                <a:srgbClr val="FFFFFF"/>
              </a:buClr>
              <a:buSzPts val="2800"/>
              <a:buFont typeface="Roboto Medium"/>
              <a:buNone/>
              <a:defRPr sz="2800" b="0" i="0" u="none" strike="noStrike" cap="none">
                <a:solidFill>
                  <a:srgbClr val="FFFFFF"/>
                </a:solidFill>
                <a:latin typeface="Roboto Medium"/>
                <a:ea typeface="Roboto Medium"/>
                <a:cs typeface="Roboto Medium"/>
                <a:sym typeface="Roboto Medium"/>
              </a:defRPr>
            </a:lvl6pPr>
            <a:lvl7pPr marR="0" lvl="6" algn="l" rtl="0">
              <a:lnSpc>
                <a:spcPct val="100000"/>
              </a:lnSpc>
              <a:spcBef>
                <a:spcPts val="0"/>
              </a:spcBef>
              <a:spcAft>
                <a:spcPts val="0"/>
              </a:spcAft>
              <a:buClr>
                <a:srgbClr val="FFFFFF"/>
              </a:buClr>
              <a:buSzPts val="2800"/>
              <a:buFont typeface="Roboto Medium"/>
              <a:buNone/>
              <a:defRPr sz="2800" b="0" i="0" u="none" strike="noStrike" cap="none">
                <a:solidFill>
                  <a:srgbClr val="FFFFFF"/>
                </a:solidFill>
                <a:latin typeface="Roboto Medium"/>
                <a:ea typeface="Roboto Medium"/>
                <a:cs typeface="Roboto Medium"/>
                <a:sym typeface="Roboto Medium"/>
              </a:defRPr>
            </a:lvl7pPr>
            <a:lvl8pPr marR="0" lvl="7" algn="l" rtl="0">
              <a:lnSpc>
                <a:spcPct val="100000"/>
              </a:lnSpc>
              <a:spcBef>
                <a:spcPts val="0"/>
              </a:spcBef>
              <a:spcAft>
                <a:spcPts val="0"/>
              </a:spcAft>
              <a:buClr>
                <a:srgbClr val="FFFFFF"/>
              </a:buClr>
              <a:buSzPts val="2800"/>
              <a:buFont typeface="Roboto Medium"/>
              <a:buNone/>
              <a:defRPr sz="2800" b="0" i="0" u="none" strike="noStrike" cap="none">
                <a:solidFill>
                  <a:srgbClr val="FFFFFF"/>
                </a:solidFill>
                <a:latin typeface="Roboto Medium"/>
                <a:ea typeface="Roboto Medium"/>
                <a:cs typeface="Roboto Medium"/>
                <a:sym typeface="Roboto Medium"/>
              </a:defRPr>
            </a:lvl8pPr>
            <a:lvl9pPr marR="0" lvl="8" algn="l" rtl="0">
              <a:lnSpc>
                <a:spcPct val="100000"/>
              </a:lnSpc>
              <a:spcBef>
                <a:spcPts val="0"/>
              </a:spcBef>
              <a:spcAft>
                <a:spcPts val="0"/>
              </a:spcAft>
              <a:buClr>
                <a:srgbClr val="FFFFFF"/>
              </a:buClr>
              <a:buSzPts val="2800"/>
              <a:buFont typeface="Roboto Medium"/>
              <a:buNone/>
              <a:defRPr sz="2800" b="0" i="0" u="none" strike="noStrike" cap="none">
                <a:solidFill>
                  <a:srgbClr val="FFFFFF"/>
                </a:solidFill>
                <a:latin typeface="Roboto Medium"/>
                <a:ea typeface="Roboto Medium"/>
                <a:cs typeface="Roboto Medium"/>
                <a:sym typeface="Roboto Medium"/>
              </a:defRPr>
            </a:lvl9pPr>
          </a:lstStyle>
          <a:p>
            <a:r>
              <a:rPr lang="es" sz="1400" b="0" dirty="0">
                <a:solidFill>
                  <a:srgbClr val="193441"/>
                </a:solidFill>
              </a:rPr>
              <a:t>Dataset dapat digunakan melalui google drive pada google collab, menggunakan code disamping</a:t>
            </a:r>
            <a:endParaRPr lang="id-ID" sz="1400" b="0" dirty="0">
              <a:solidFill>
                <a:schemeClr val="tx1"/>
              </a:solidFill>
            </a:endParaRPr>
          </a:p>
        </p:txBody>
      </p:sp>
      <p:pic>
        <p:nvPicPr>
          <p:cNvPr id="8" name="Picture 7">
            <a:extLst>
              <a:ext uri="{FF2B5EF4-FFF2-40B4-BE49-F238E27FC236}">
                <a16:creationId xmlns:a16="http://schemas.microsoft.com/office/drawing/2014/main" id="{361BE84D-4888-4195-9B6A-2DB16CF5B6D7}"/>
              </a:ext>
            </a:extLst>
          </p:cNvPr>
          <p:cNvPicPr>
            <a:picLocks noChangeAspect="1"/>
          </p:cNvPicPr>
          <p:nvPr/>
        </p:nvPicPr>
        <p:blipFill>
          <a:blip r:embed="rId2"/>
          <a:stretch>
            <a:fillRect/>
          </a:stretch>
        </p:blipFill>
        <p:spPr>
          <a:xfrm>
            <a:off x="4952766" y="868001"/>
            <a:ext cx="3353268" cy="1038370"/>
          </a:xfrm>
          <a:prstGeom prst="rect">
            <a:avLst/>
          </a:prstGeom>
        </p:spPr>
      </p:pic>
      <p:pic>
        <p:nvPicPr>
          <p:cNvPr id="10" name="Picture 9">
            <a:extLst>
              <a:ext uri="{FF2B5EF4-FFF2-40B4-BE49-F238E27FC236}">
                <a16:creationId xmlns:a16="http://schemas.microsoft.com/office/drawing/2014/main" id="{72BE6C47-E7F6-4940-9ADE-36CBD2C20CED}"/>
              </a:ext>
            </a:extLst>
          </p:cNvPr>
          <p:cNvPicPr>
            <a:picLocks noChangeAspect="1"/>
          </p:cNvPicPr>
          <p:nvPr/>
        </p:nvPicPr>
        <p:blipFill>
          <a:blip r:embed="rId3"/>
          <a:stretch>
            <a:fillRect/>
          </a:stretch>
        </p:blipFill>
        <p:spPr>
          <a:xfrm>
            <a:off x="4952766" y="2571750"/>
            <a:ext cx="2646452" cy="2060113"/>
          </a:xfrm>
          <a:prstGeom prst="rect">
            <a:avLst/>
          </a:prstGeom>
        </p:spPr>
      </p:pic>
      <p:sp>
        <p:nvSpPr>
          <p:cNvPr id="11" name="TextBox 10">
            <a:extLst>
              <a:ext uri="{FF2B5EF4-FFF2-40B4-BE49-F238E27FC236}">
                <a16:creationId xmlns:a16="http://schemas.microsoft.com/office/drawing/2014/main" id="{AC8EFE50-63D7-47FB-BDB2-89E1C5CCBB75}"/>
              </a:ext>
            </a:extLst>
          </p:cNvPr>
          <p:cNvSpPr txBox="1"/>
          <p:nvPr/>
        </p:nvSpPr>
        <p:spPr>
          <a:xfrm>
            <a:off x="5146963" y="2064327"/>
            <a:ext cx="658091" cy="307777"/>
          </a:xfrm>
          <a:prstGeom prst="rect">
            <a:avLst/>
          </a:prstGeom>
          <a:noFill/>
        </p:spPr>
        <p:txBody>
          <a:bodyPr wrap="square" rtlCol="0">
            <a:spAutoFit/>
          </a:bodyPr>
          <a:lstStyle/>
          <a:p>
            <a:r>
              <a:rPr lang="en-US" dirty="0" err="1">
                <a:solidFill>
                  <a:schemeClr val="bg1"/>
                </a:solidFill>
              </a:rPr>
              <a:t>atau</a:t>
            </a:r>
            <a:endParaRPr lang="id-ID" dirty="0">
              <a:solidFill>
                <a:schemeClr val="bg1"/>
              </a:solidFill>
            </a:endParaRPr>
          </a:p>
        </p:txBody>
      </p:sp>
      <p:sp>
        <p:nvSpPr>
          <p:cNvPr id="12" name="Rectangle 11">
            <a:extLst>
              <a:ext uri="{FF2B5EF4-FFF2-40B4-BE49-F238E27FC236}">
                <a16:creationId xmlns:a16="http://schemas.microsoft.com/office/drawing/2014/main" id="{FACD6764-C307-41F9-9858-E3086FD9781F}"/>
              </a:ext>
            </a:extLst>
          </p:cNvPr>
          <p:cNvSpPr/>
          <p:nvPr/>
        </p:nvSpPr>
        <p:spPr>
          <a:xfrm>
            <a:off x="6019800" y="3463636"/>
            <a:ext cx="297873" cy="2840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360529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4"/>
          <p:cNvSpPr txBox="1">
            <a:spLocks noGrp="1"/>
          </p:cNvSpPr>
          <p:nvPr>
            <p:ph type="title"/>
          </p:nvPr>
        </p:nvSpPr>
        <p:spPr>
          <a:xfrm>
            <a:off x="355975" y="720436"/>
            <a:ext cx="4248000" cy="637309"/>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chemeClr val="dk1"/>
              </a:buClr>
              <a:buSzPts val="1100"/>
              <a:buFont typeface="Arial"/>
              <a:buNone/>
            </a:pPr>
            <a:r>
              <a:rPr lang="en-US" sz="2400" dirty="0" err="1">
                <a:solidFill>
                  <a:srgbClr val="193441"/>
                </a:solidFill>
              </a:rPr>
              <a:t>Eksploratory</a:t>
            </a:r>
            <a:r>
              <a:rPr lang="en-US" sz="2400" dirty="0">
                <a:solidFill>
                  <a:srgbClr val="193441"/>
                </a:solidFill>
              </a:rPr>
              <a:t> Data Analysis</a:t>
            </a:r>
            <a:endParaRPr sz="2400" dirty="0">
              <a:solidFill>
                <a:srgbClr val="193441"/>
              </a:solidFill>
            </a:endParaRPr>
          </a:p>
        </p:txBody>
      </p:sp>
      <p:pic>
        <p:nvPicPr>
          <p:cNvPr id="175" name="Google Shape;175;p34"/>
          <p:cNvPicPr preferRelativeResize="0"/>
          <p:nvPr/>
        </p:nvPicPr>
        <p:blipFill rotWithShape="1">
          <a:blip r:embed="rId3">
            <a:alphaModFix/>
          </a:blip>
          <a:srcRect l="47471" r="657"/>
          <a:stretch/>
        </p:blipFill>
        <p:spPr>
          <a:xfrm>
            <a:off x="5146903" y="0"/>
            <a:ext cx="3997102" cy="5143502"/>
          </a:xfrm>
          <a:prstGeom prst="rect">
            <a:avLst/>
          </a:prstGeom>
          <a:noFill/>
          <a:ln>
            <a:noFill/>
          </a:ln>
        </p:spPr>
      </p:pic>
      <p:sp>
        <p:nvSpPr>
          <p:cNvPr id="176" name="Google Shape;176;p34"/>
          <p:cNvSpPr txBox="1">
            <a:spLocks noGrp="1"/>
          </p:cNvSpPr>
          <p:nvPr>
            <p:ph type="title" idx="2"/>
          </p:nvPr>
        </p:nvSpPr>
        <p:spPr>
          <a:xfrm>
            <a:off x="463975" y="1482437"/>
            <a:ext cx="4032000" cy="3248890"/>
          </a:xfrm>
          <a:prstGeom prst="rect">
            <a:avLst/>
          </a:prstGeom>
        </p:spPr>
        <p:txBody>
          <a:bodyPr spcFirstLastPara="1" wrap="square" lIns="91425" tIns="91425" rIns="91425" bIns="91425" anchor="t" anchorCtr="0">
            <a:noAutofit/>
          </a:bodyPr>
          <a:lstStyle/>
          <a:p>
            <a:pPr algn="l" rtl="0"/>
            <a:r>
              <a:rPr lang="id-ID" sz="1100" b="0" i="0" dirty="0">
                <a:solidFill>
                  <a:srgbClr val="52525B"/>
                </a:solidFill>
                <a:effectLst/>
                <a:latin typeface="Open Sans" panose="020B0606030504020204" pitchFamily="34" charset="0"/>
              </a:rPr>
              <a:t>Cakupan proses EDA sangat luas. Namun, secara umum, Anda dapat melakukan proses EDA untuk menjawab beberapa pertanyaan berikut:</a:t>
            </a:r>
            <a:br>
              <a:rPr lang="id-ID" sz="1100" b="0" i="0" dirty="0">
                <a:solidFill>
                  <a:srgbClr val="52525B"/>
                </a:solidFill>
                <a:effectLst/>
                <a:latin typeface="Open Sans" panose="020B0606030504020204" pitchFamily="34" charset="0"/>
              </a:rPr>
            </a:br>
            <a:br>
              <a:rPr lang="en-US" sz="1100" b="0" i="0" dirty="0">
                <a:solidFill>
                  <a:srgbClr val="52525B"/>
                </a:solidFill>
                <a:effectLst/>
                <a:latin typeface="Open Sans" panose="020B0606030504020204" pitchFamily="34" charset="0"/>
              </a:rPr>
            </a:br>
            <a:r>
              <a:rPr lang="en-US" sz="1100" b="0" i="0" dirty="0">
                <a:solidFill>
                  <a:srgbClr val="52525B"/>
                </a:solidFill>
                <a:effectLst/>
                <a:latin typeface="Open Sans" panose="020B0606030504020204" pitchFamily="34" charset="0"/>
              </a:rPr>
              <a:t>- </a:t>
            </a:r>
            <a:r>
              <a:rPr lang="id-ID" sz="1100" b="0" i="0" dirty="0">
                <a:solidFill>
                  <a:srgbClr val="52525B"/>
                </a:solidFill>
                <a:effectLst/>
                <a:latin typeface="Open Sans" panose="020B0606030504020204" pitchFamily="34" charset="0"/>
              </a:rPr>
              <a:t>Apa saja jenis variabel pada dataset?</a:t>
            </a:r>
            <a:br>
              <a:rPr lang="id-ID" sz="1100" b="0" i="0" dirty="0">
                <a:solidFill>
                  <a:srgbClr val="52525B"/>
                </a:solidFill>
                <a:effectLst/>
                <a:latin typeface="Open Sans" panose="020B0606030504020204" pitchFamily="34" charset="0"/>
              </a:rPr>
            </a:br>
            <a:r>
              <a:rPr lang="en-US" sz="1100" b="0" i="0" dirty="0">
                <a:solidFill>
                  <a:srgbClr val="52525B"/>
                </a:solidFill>
                <a:effectLst/>
                <a:latin typeface="Open Sans" panose="020B0606030504020204" pitchFamily="34" charset="0"/>
              </a:rPr>
              <a:t>- </a:t>
            </a:r>
            <a:r>
              <a:rPr lang="id-ID" sz="1100" b="0" i="0" dirty="0">
                <a:solidFill>
                  <a:srgbClr val="52525B"/>
                </a:solidFill>
                <a:effectLst/>
                <a:latin typeface="Open Sans" panose="020B0606030504020204" pitchFamily="34" charset="0"/>
              </a:rPr>
              <a:t>Bagaimana distribusi variabel dalam dataset?</a:t>
            </a:r>
            <a:br>
              <a:rPr lang="id-ID" sz="1100" b="0" i="0" dirty="0">
                <a:solidFill>
                  <a:srgbClr val="52525B"/>
                </a:solidFill>
                <a:effectLst/>
                <a:latin typeface="Open Sans" panose="020B0606030504020204" pitchFamily="34" charset="0"/>
              </a:rPr>
            </a:br>
            <a:r>
              <a:rPr lang="en-US" sz="1100" b="0" i="0" dirty="0">
                <a:solidFill>
                  <a:srgbClr val="52525B"/>
                </a:solidFill>
                <a:effectLst/>
                <a:latin typeface="Open Sans" panose="020B0606030504020204" pitchFamily="34" charset="0"/>
              </a:rPr>
              <a:t>- </a:t>
            </a:r>
            <a:r>
              <a:rPr lang="id-ID" sz="1100" b="0" i="0" dirty="0">
                <a:solidFill>
                  <a:srgbClr val="52525B"/>
                </a:solidFill>
                <a:effectLst/>
                <a:latin typeface="Open Sans" panose="020B0606030504020204" pitchFamily="34" charset="0"/>
              </a:rPr>
              <a:t>Apakah ada missing value?</a:t>
            </a:r>
            <a:br>
              <a:rPr lang="id-ID" sz="1100" b="0" i="0" dirty="0">
                <a:solidFill>
                  <a:srgbClr val="52525B"/>
                </a:solidFill>
                <a:effectLst/>
                <a:latin typeface="Open Sans" panose="020B0606030504020204" pitchFamily="34" charset="0"/>
              </a:rPr>
            </a:br>
            <a:r>
              <a:rPr lang="en-US" sz="1100" b="0" i="0" dirty="0">
                <a:solidFill>
                  <a:srgbClr val="52525B"/>
                </a:solidFill>
                <a:effectLst/>
                <a:latin typeface="Open Sans" panose="020B0606030504020204" pitchFamily="34" charset="0"/>
              </a:rPr>
              <a:t>- </a:t>
            </a:r>
            <a:r>
              <a:rPr lang="id-ID" sz="1100" b="0" i="0" dirty="0">
                <a:solidFill>
                  <a:srgbClr val="52525B"/>
                </a:solidFill>
                <a:effectLst/>
                <a:latin typeface="Open Sans" panose="020B0606030504020204" pitchFamily="34" charset="0"/>
              </a:rPr>
              <a:t>Apakah ada fitur yang tidak berguna (redundant)?</a:t>
            </a:r>
            <a:br>
              <a:rPr lang="id-ID" sz="1100" b="0" i="0" dirty="0">
                <a:solidFill>
                  <a:srgbClr val="52525B"/>
                </a:solidFill>
                <a:effectLst/>
                <a:latin typeface="Open Sans" panose="020B0606030504020204" pitchFamily="34" charset="0"/>
              </a:rPr>
            </a:br>
            <a:r>
              <a:rPr lang="en-US" sz="1100" b="0" i="0" dirty="0">
                <a:solidFill>
                  <a:srgbClr val="52525B"/>
                </a:solidFill>
                <a:effectLst/>
                <a:latin typeface="Open Sans" panose="020B0606030504020204" pitchFamily="34" charset="0"/>
              </a:rPr>
              <a:t>- </a:t>
            </a:r>
            <a:r>
              <a:rPr lang="id-ID" sz="1100" b="0" i="0" dirty="0">
                <a:solidFill>
                  <a:srgbClr val="52525B"/>
                </a:solidFill>
                <a:effectLst/>
                <a:latin typeface="Open Sans" panose="020B0606030504020204" pitchFamily="34" charset="0"/>
              </a:rPr>
              <a:t>Bagaimana korelasi antara fitur dan target?</a:t>
            </a:r>
            <a:br>
              <a:rPr lang="en-US" sz="1100" b="0" i="0" dirty="0">
                <a:solidFill>
                  <a:srgbClr val="52525B"/>
                </a:solidFill>
                <a:effectLst/>
                <a:latin typeface="Open Sans" panose="020B0606030504020204" pitchFamily="34" charset="0"/>
              </a:rPr>
            </a:br>
            <a:br>
              <a:rPr lang="en-US" sz="1100" b="0" i="0" dirty="0">
                <a:solidFill>
                  <a:srgbClr val="52525B"/>
                </a:solidFill>
                <a:effectLst/>
                <a:latin typeface="Open Sans" panose="020B0606030504020204" pitchFamily="34" charset="0"/>
              </a:rPr>
            </a:br>
            <a:r>
              <a:rPr lang="id-ID" sz="1200" b="0" i="0" dirty="0">
                <a:solidFill>
                  <a:srgbClr val="52525B"/>
                </a:solidFill>
                <a:effectLst/>
                <a:latin typeface="Open Sans" panose="020B0606030504020204" pitchFamily="34" charset="0"/>
              </a:rPr>
              <a:t>Dalam menjawab pertanyaan-pertanyaan di atas, Anda perlu melakukan beberapa hal pada data seperti mengeliminasi fitur, membuat fitur baru, menggabungkan kategori pada fitur non-numerik, melakukan transformasi pada fitur, dan lain-lain. </a:t>
            </a:r>
            <a:endParaRPr lang="id-ID" sz="1100" b="0" i="0" dirty="0">
              <a:solidFill>
                <a:srgbClr val="52525B"/>
              </a:solidFill>
              <a:effectLst/>
              <a:latin typeface="Open Sans" panose="020B0606030504020204" pitchFamily="34" charset="0"/>
            </a:endParaRPr>
          </a:p>
        </p:txBody>
      </p:sp>
    </p:spTree>
    <p:extLst>
      <p:ext uri="{BB962C8B-B14F-4D97-AF65-F5344CB8AC3E}">
        <p14:creationId xmlns:p14="http://schemas.microsoft.com/office/powerpoint/2010/main" val="2375557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37"/>
        <p:cNvGrpSpPr/>
        <p:nvPr/>
      </p:nvGrpSpPr>
      <p:grpSpPr>
        <a:xfrm>
          <a:off x="0" y="0"/>
          <a:ext cx="0" cy="0"/>
          <a:chOff x="0" y="0"/>
          <a:chExt cx="0" cy="0"/>
        </a:xfrm>
      </p:grpSpPr>
      <p:sp>
        <p:nvSpPr>
          <p:cNvPr id="5246" name="Google Shape;5246;p51"/>
          <p:cNvSpPr txBox="1">
            <a:spLocks noGrp="1"/>
          </p:cNvSpPr>
          <p:nvPr>
            <p:ph type="subTitle" idx="1"/>
          </p:nvPr>
        </p:nvSpPr>
        <p:spPr>
          <a:xfrm>
            <a:off x="489475" y="1619700"/>
            <a:ext cx="2082300" cy="84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Tahapan load data kedalam proyek anda</a:t>
            </a:r>
            <a:endParaRPr dirty="0"/>
          </a:p>
        </p:txBody>
      </p:sp>
      <p:sp>
        <p:nvSpPr>
          <p:cNvPr id="5248" name="Google Shape;5248;p51"/>
          <p:cNvSpPr txBox="1">
            <a:spLocks noGrp="1"/>
          </p:cNvSpPr>
          <p:nvPr>
            <p:ph type="subTitle" idx="3"/>
          </p:nvPr>
        </p:nvSpPr>
        <p:spPr>
          <a:xfrm>
            <a:off x="4378405" y="1619700"/>
            <a:ext cx="4369085" cy="84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Mendeskripsikan variabel agar lebih mengetahui mengenai data yang anda gunakan.</a:t>
            </a:r>
            <a:endParaRPr dirty="0"/>
          </a:p>
        </p:txBody>
      </p:sp>
      <p:sp>
        <p:nvSpPr>
          <p:cNvPr id="5250" name="Google Shape;5250;p51"/>
          <p:cNvSpPr txBox="1">
            <a:spLocks noGrp="1"/>
          </p:cNvSpPr>
          <p:nvPr>
            <p:ph type="subTitle" idx="5"/>
          </p:nvPr>
        </p:nvSpPr>
        <p:spPr>
          <a:xfrm>
            <a:off x="535959" y="1309289"/>
            <a:ext cx="2697300" cy="43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Data loading</a:t>
            </a:r>
            <a:endParaRPr dirty="0"/>
          </a:p>
        </p:txBody>
      </p:sp>
      <p:sp>
        <p:nvSpPr>
          <p:cNvPr id="5252" name="Google Shape;5252;p51"/>
          <p:cNvSpPr txBox="1">
            <a:spLocks noGrp="1"/>
          </p:cNvSpPr>
          <p:nvPr>
            <p:ph type="subTitle" idx="7"/>
          </p:nvPr>
        </p:nvSpPr>
        <p:spPr>
          <a:xfrm>
            <a:off x="4398575" y="1254128"/>
            <a:ext cx="2697300" cy="43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Deskripsi variabel</a:t>
            </a:r>
            <a:endParaRPr dirty="0"/>
          </a:p>
        </p:txBody>
      </p:sp>
      <p:sp>
        <p:nvSpPr>
          <p:cNvPr id="18" name="Google Shape;174;p34">
            <a:extLst>
              <a:ext uri="{FF2B5EF4-FFF2-40B4-BE49-F238E27FC236}">
                <a16:creationId xmlns:a16="http://schemas.microsoft.com/office/drawing/2014/main" id="{F756BCB9-1B69-402D-817E-4E19BF27B788}"/>
              </a:ext>
            </a:extLst>
          </p:cNvPr>
          <p:cNvSpPr txBox="1">
            <a:spLocks/>
          </p:cNvSpPr>
          <p:nvPr/>
        </p:nvSpPr>
        <p:spPr>
          <a:xfrm>
            <a:off x="324000" y="329520"/>
            <a:ext cx="4248000" cy="6373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2400" b="1" dirty="0" err="1">
                <a:solidFill>
                  <a:srgbClr val="193441"/>
                </a:solidFill>
              </a:rPr>
              <a:t>Tahapan</a:t>
            </a:r>
            <a:r>
              <a:rPr lang="en-US" sz="2400" b="1" dirty="0">
                <a:solidFill>
                  <a:srgbClr val="193441"/>
                </a:solidFill>
              </a:rPr>
              <a:t> EDA</a:t>
            </a:r>
          </a:p>
        </p:txBody>
      </p:sp>
      <p:pic>
        <p:nvPicPr>
          <p:cNvPr id="16" name="Picture 15">
            <a:extLst>
              <a:ext uri="{FF2B5EF4-FFF2-40B4-BE49-F238E27FC236}">
                <a16:creationId xmlns:a16="http://schemas.microsoft.com/office/drawing/2014/main" id="{FFF92F1F-82A7-453B-B741-F7D3155ABE07}"/>
              </a:ext>
            </a:extLst>
          </p:cNvPr>
          <p:cNvPicPr>
            <a:picLocks noChangeAspect="1"/>
          </p:cNvPicPr>
          <p:nvPr/>
        </p:nvPicPr>
        <p:blipFill>
          <a:blip r:embed="rId3"/>
          <a:stretch>
            <a:fillRect/>
          </a:stretch>
        </p:blipFill>
        <p:spPr>
          <a:xfrm>
            <a:off x="4380920" y="2607472"/>
            <a:ext cx="2182028" cy="1796235"/>
          </a:xfrm>
          <a:prstGeom prst="rect">
            <a:avLst/>
          </a:prstGeom>
          <a:ln>
            <a:solidFill>
              <a:schemeClr val="tx1"/>
            </a:solidFill>
          </a:ln>
        </p:spPr>
      </p:pic>
      <p:pic>
        <p:nvPicPr>
          <p:cNvPr id="19" name="Picture 18">
            <a:extLst>
              <a:ext uri="{FF2B5EF4-FFF2-40B4-BE49-F238E27FC236}">
                <a16:creationId xmlns:a16="http://schemas.microsoft.com/office/drawing/2014/main" id="{C05FE9FF-D595-4FEB-BC89-1165BE48558F}"/>
              </a:ext>
            </a:extLst>
          </p:cNvPr>
          <p:cNvPicPr>
            <a:picLocks noChangeAspect="1"/>
          </p:cNvPicPr>
          <p:nvPr/>
        </p:nvPicPr>
        <p:blipFill>
          <a:blip r:embed="rId4"/>
          <a:stretch>
            <a:fillRect/>
          </a:stretch>
        </p:blipFill>
        <p:spPr>
          <a:xfrm>
            <a:off x="6644624" y="2607472"/>
            <a:ext cx="2106494" cy="1796236"/>
          </a:xfrm>
          <a:prstGeom prst="rect">
            <a:avLst/>
          </a:prstGeom>
          <a:ln>
            <a:solidFill>
              <a:schemeClr val="tx1"/>
            </a:solidFill>
          </a:ln>
        </p:spPr>
      </p:pic>
      <p:cxnSp>
        <p:nvCxnSpPr>
          <p:cNvPr id="21" name="Straight Connector 20">
            <a:extLst>
              <a:ext uri="{FF2B5EF4-FFF2-40B4-BE49-F238E27FC236}">
                <a16:creationId xmlns:a16="http://schemas.microsoft.com/office/drawing/2014/main" id="{22F9AEC0-DA9C-4FB1-996F-0502E4E1E446}"/>
              </a:ext>
            </a:extLst>
          </p:cNvPr>
          <p:cNvCxnSpPr>
            <a:cxnSpLocks/>
          </p:cNvCxnSpPr>
          <p:nvPr/>
        </p:nvCxnSpPr>
        <p:spPr>
          <a:xfrm flipH="1">
            <a:off x="3589735" y="1323109"/>
            <a:ext cx="1113" cy="3820391"/>
          </a:xfrm>
          <a:prstGeom prst="line">
            <a:avLst/>
          </a:prstGeom>
        </p:spPr>
        <p:style>
          <a:lnRef idx="1">
            <a:schemeClr val="accent5"/>
          </a:lnRef>
          <a:fillRef idx="0">
            <a:schemeClr val="accent5"/>
          </a:fillRef>
          <a:effectRef idx="0">
            <a:schemeClr val="accent5"/>
          </a:effectRef>
          <a:fontRef idx="minor">
            <a:schemeClr val="tx1"/>
          </a:fontRef>
        </p:style>
      </p:cxnSp>
      <p:pic>
        <p:nvPicPr>
          <p:cNvPr id="27" name="Picture 26">
            <a:extLst>
              <a:ext uri="{FF2B5EF4-FFF2-40B4-BE49-F238E27FC236}">
                <a16:creationId xmlns:a16="http://schemas.microsoft.com/office/drawing/2014/main" id="{BF2B9854-4487-4739-8E27-2715D7FEB851}"/>
              </a:ext>
            </a:extLst>
          </p:cNvPr>
          <p:cNvPicPr>
            <a:picLocks noChangeAspect="1"/>
          </p:cNvPicPr>
          <p:nvPr/>
        </p:nvPicPr>
        <p:blipFill>
          <a:blip r:embed="rId5"/>
          <a:stretch>
            <a:fillRect/>
          </a:stretch>
        </p:blipFill>
        <p:spPr>
          <a:xfrm>
            <a:off x="535959" y="2237575"/>
            <a:ext cx="2550315" cy="2536028"/>
          </a:xfrm>
          <a:prstGeom prst="rect">
            <a:avLst/>
          </a:prstGeom>
        </p:spPr>
      </p:pic>
    </p:spTree>
  </p:cSld>
  <p:clrMapOvr>
    <a:masterClrMapping/>
  </p:clrMapOvr>
</p:sld>
</file>

<file path=ppt/theme/theme1.xml><?xml version="1.0" encoding="utf-8"?>
<a:theme xmlns:a="http://schemas.openxmlformats.org/drawingml/2006/main" name="Simple busines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408</TotalTime>
  <Words>649</Words>
  <Application>Microsoft Office PowerPoint</Application>
  <PresentationFormat>On-screen Show (16:9)</PresentationFormat>
  <Paragraphs>59</Paragraphs>
  <Slides>13</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Roboto Medium</vt:lpstr>
      <vt:lpstr>Roboto</vt:lpstr>
      <vt:lpstr>Arial</vt:lpstr>
      <vt:lpstr>Open Sans</vt:lpstr>
      <vt:lpstr>Simple business</vt:lpstr>
      <vt:lpstr>Week 1</vt:lpstr>
      <vt:lpstr>Week 1 </vt:lpstr>
      <vt:lpstr>Download Dataset</vt:lpstr>
      <vt:lpstr>Bagaimana caranya?</vt:lpstr>
      <vt:lpstr>Setting up kaggle</vt:lpstr>
      <vt:lpstr>Download dataset kaggle</vt:lpstr>
      <vt:lpstr>Mount drive</vt:lpstr>
      <vt:lpstr>Eksploratory Data Analysis</vt:lpstr>
      <vt:lpstr>PowerPoint Presentation</vt:lpstr>
      <vt:lpstr>PowerPoint Presentation</vt:lpstr>
      <vt:lpstr>PowerPoint Presentation</vt:lpstr>
      <vt:lpstr>Thanks! </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dc:title>
  <dc:creator>HP</dc:creator>
  <cp:lastModifiedBy>Sahrial Ihsani</cp:lastModifiedBy>
  <cp:revision>21</cp:revision>
  <dcterms:modified xsi:type="dcterms:W3CDTF">2021-10-24T12:33:07Z</dcterms:modified>
</cp:coreProperties>
</file>