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8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Click to edit the outline text format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latin typeface="Arial"/>
              </a:rPr>
              <a:t>Second Outline Level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latin typeface="Arial"/>
              </a:rPr>
              <a:t>Fourth Outline Level</a:t>
            </a:r>
            <a:endParaRPr b="0" lang="en-IN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Fifth Outline Level</a:t>
            </a:r>
            <a:endParaRPr b="0" lang="en-IN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Sixth Outline Level</a:t>
            </a:r>
            <a:endParaRPr b="0" lang="en-IN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Seventh Outline Level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9B02C62-A0F5-4D17-94EC-AA1E1643A76E}" type="slidenum"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/>
            <a:fld id="{27E72952-2030-425F-AF2A-7AF04D53776B}" type="slidenum"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spAutoFit/>
          </a:bodyPr>
          <a:p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PROJECT RECYCLE</a:t>
            </a:r>
            <a:br/>
            <a:br/>
            <a:r>
              <a:rPr b="0" lang="en-IN" sz="2600" spc="-1" strike="noStrike">
                <a:solidFill>
                  <a:srgbClr val="ffffff"/>
                </a:solidFill>
                <a:latin typeface="Arial"/>
              </a:rPr>
              <a:t>ANALYSIS OF WASTE MANAGEMENT SYSTEM IN THIRUVANANTHAPURAM MUNICIPAL CORPORATION</a:t>
            </a:r>
            <a:endParaRPr b="0" lang="en-IN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 algn="ctr"/>
            <a:r>
              <a:rPr b="0" lang="en-IN" sz="2800" spc="-1" strike="noStrike">
                <a:latin typeface="Gill Sans MT"/>
              </a:rPr>
              <a:t>A Project by</a:t>
            </a:r>
            <a:endParaRPr b="0" lang="en-IN" sz="2800" spc="-1" strike="noStrike">
              <a:latin typeface="Arial"/>
            </a:endParaRPr>
          </a:p>
          <a:p>
            <a:pPr algn="ctr"/>
            <a:r>
              <a:rPr b="0" lang="en-IN" sz="2800" spc="-1" strike="noStrike">
                <a:latin typeface="Gill Sans MT"/>
              </a:rPr>
              <a:t>Team BitPlease</a:t>
            </a:r>
            <a:endParaRPr b="0" lang="en-IN" sz="2800" spc="-1" strike="noStrike">
              <a:latin typeface="Arial"/>
            </a:endParaRPr>
          </a:p>
          <a:p>
            <a:pPr algn="ctr"/>
            <a:r>
              <a:rPr b="0" lang="en-IN" sz="2800" spc="-1" strike="noStrike">
                <a:latin typeface="Gill Sans MT"/>
              </a:rPr>
              <a:t>Tech Department of Sahridaya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512000" y="353520"/>
            <a:ext cx="7056000" cy="494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512000" y="351720"/>
            <a:ext cx="7097400" cy="497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512000" y="330120"/>
            <a:ext cx="7128000" cy="499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384000" y="610200"/>
            <a:ext cx="6264000" cy="4429800"/>
          </a:xfrm>
          <a:prstGeom prst="rect">
            <a:avLst/>
          </a:prstGeom>
          <a:ln>
            <a:noFill/>
          </a:ln>
        </p:spPr>
      </p:pic>
      <p:sp>
        <p:nvSpPr>
          <p:cNvPr id="106" name="TextShape 1"/>
          <p:cNvSpPr txBox="1"/>
          <p:nvPr/>
        </p:nvSpPr>
        <p:spPr>
          <a:xfrm>
            <a:off x="504720" y="1656720"/>
            <a:ext cx="2519280" cy="107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3faf46"/>
              </a:buClr>
              <a:buSzPct val="150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Represents the range within which the aerobin should be placed.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48000" y="2880000"/>
            <a:ext cx="2520000" cy="72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414"/>
              </a:spcAft>
              <a:buClr>
                <a:srgbClr val="ff0000"/>
              </a:buClr>
              <a:buSzPct val="250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Represents division of ward area.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88000" y="1284120"/>
            <a:ext cx="2448000" cy="101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2400" spc="-1" strike="noStrike">
                <a:solidFill>
                  <a:srgbClr val="c7243a"/>
                </a:solidFill>
                <a:latin typeface="Arial"/>
              </a:rPr>
              <a:t>Waste Inflow and Outflow with weeks</a:t>
            </a:r>
            <a:endParaRPr b="0" lang="en-IN" sz="2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rcRect l="0" t="12529" r="3579" b="1690"/>
          <a:stretch/>
        </p:blipFill>
        <p:spPr>
          <a:xfrm>
            <a:off x="2952000" y="720000"/>
            <a:ext cx="6776280" cy="431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584000" y="327240"/>
            <a:ext cx="6912000" cy="495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598040" y="360000"/>
            <a:ext cx="7085160" cy="49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465200" y="327240"/>
            <a:ext cx="6984000" cy="500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rcRect l="5348" t="30747" r="11943" b="12524"/>
          <a:stretch/>
        </p:blipFill>
        <p:spPr>
          <a:xfrm>
            <a:off x="216360" y="864360"/>
            <a:ext cx="9503640" cy="3959640"/>
          </a:xfrm>
          <a:prstGeom prst="rect">
            <a:avLst/>
          </a:prstGeom>
          <a:ln>
            <a:noFill/>
          </a:ln>
        </p:spPr>
      </p:pic>
      <p:sp>
        <p:nvSpPr>
          <p:cNvPr id="95" name="TextShape 1"/>
          <p:cNvSpPr txBox="1"/>
          <p:nvPr/>
        </p:nvSpPr>
        <p:spPr>
          <a:xfrm>
            <a:off x="576000" y="1213560"/>
            <a:ext cx="2879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2800" spc="-1" strike="noStrike">
                <a:solidFill>
                  <a:srgbClr val="c7243a"/>
                </a:solidFill>
                <a:latin typeface="Arial"/>
              </a:rPr>
              <a:t>Waste Processing Index</a:t>
            </a:r>
            <a:endParaRPr b="0" lang="en-IN" sz="28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rcRect l="36742" t="23203" r="13390" b="20592"/>
          <a:stretch/>
        </p:blipFill>
        <p:spPr>
          <a:xfrm>
            <a:off x="2952000" y="432000"/>
            <a:ext cx="7051680" cy="4824000"/>
          </a:xfrm>
          <a:prstGeom prst="rect">
            <a:avLst/>
          </a:prstGeom>
          <a:ln>
            <a:noFill/>
          </a:ln>
        </p:spPr>
      </p:pic>
      <p:sp>
        <p:nvSpPr>
          <p:cNvPr id="97" name="TextShape 1"/>
          <p:cNvSpPr txBox="1"/>
          <p:nvPr/>
        </p:nvSpPr>
        <p:spPr>
          <a:xfrm>
            <a:off x="720000" y="637560"/>
            <a:ext cx="151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200" spc="-1" strike="noStrike">
                <a:solidFill>
                  <a:srgbClr val="c7243a"/>
                </a:solidFill>
                <a:latin typeface="Arial"/>
              </a:rPr>
              <a:t>Growth Index</a:t>
            </a:r>
            <a:endParaRPr b="0" lang="en-IN" sz="32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rcRect l="1148" t="2476" r="5516" b="3257"/>
          <a:stretch/>
        </p:blipFill>
        <p:spPr>
          <a:xfrm>
            <a:off x="3636360" y="648000"/>
            <a:ext cx="6047640" cy="4319640"/>
          </a:xfrm>
          <a:prstGeom prst="rect">
            <a:avLst/>
          </a:prstGeom>
          <a:ln>
            <a:noFill/>
          </a:ln>
        </p:spPr>
      </p:pic>
      <p:sp>
        <p:nvSpPr>
          <p:cNvPr id="99" name="TextShape 1"/>
          <p:cNvSpPr txBox="1"/>
          <p:nvPr/>
        </p:nvSpPr>
        <p:spPr>
          <a:xfrm>
            <a:off x="504360" y="565920"/>
            <a:ext cx="2519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200" spc="-1" strike="noStrike">
                <a:solidFill>
                  <a:srgbClr val="c7243a"/>
                </a:solidFill>
                <a:latin typeface="Arial"/>
              </a:rPr>
              <a:t>Population density</a:t>
            </a:r>
            <a:endParaRPr b="0" lang="en-IN" sz="32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600000" y="631440"/>
            <a:ext cx="6131880" cy="4336560"/>
          </a:xfrm>
          <a:prstGeom prst="rect">
            <a:avLst/>
          </a:prstGeom>
          <a:ln>
            <a:noFill/>
          </a:ln>
        </p:spPr>
      </p:pic>
      <p:sp>
        <p:nvSpPr>
          <p:cNvPr id="101" name="TextShape 1"/>
          <p:cNvSpPr txBox="1"/>
          <p:nvPr/>
        </p:nvSpPr>
        <p:spPr>
          <a:xfrm>
            <a:off x="504360" y="529200"/>
            <a:ext cx="2879640" cy="101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2400" spc="-1" strike="noStrike">
                <a:solidFill>
                  <a:srgbClr val="c7243a"/>
                </a:solidFill>
                <a:latin typeface="Arial"/>
              </a:rPr>
              <a:t>Waste generation density and location of aerobic bins</a:t>
            </a:r>
            <a:endParaRPr b="0" lang="en-IN" sz="2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2019-07-19T18:59:00Z</dcterms:created>
  <dc:creator/>
  <dc:description/>
  <dc:language>en-IN</dc:language>
  <cp:lastModifiedBy/>
  <dcterms:modified xsi:type="dcterms:W3CDTF">2019-07-20T03:15:15Z</dcterms:modified>
  <cp:revision>10</cp:revision>
  <dc:subject/>
  <dc:title>Classy Red</dc:title>
</cp:coreProperties>
</file>