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3" r:id="rId7"/>
    <p:sldId id="260" r:id="rId8"/>
    <p:sldId id="259"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11" d="100"/>
          <a:sy n="111" d="100"/>
        </p:scale>
        <p:origin x="5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E49F-5F24-DFCA-2249-03DFE9C355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68CC3F-745A-563B-7EA6-C37084D82D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7F023-12C8-955F-EA6B-B65C09B356CE}"/>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8F5EE348-1D89-0E29-D7D7-F3EFEF399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C0EDE1-BED6-255B-7752-6052D2A7A73C}"/>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283646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4621-1252-A165-5F6D-C6A1E5250A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D1BDA9-7C7C-841C-3050-6A25E3884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8524D-796B-2E76-79D5-7ECF03E1336F}"/>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07456F4D-064A-D505-1739-5FCDC2683B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2525E-2DDA-C3E0-972D-38DF1FF20B93}"/>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3855150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EE37C-757F-04EA-2F21-94473C970F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E79F32-0E47-0627-88EF-F2401E6428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53A54-CEB5-A886-A1A1-C096FB0E8422}"/>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0D6F6678-DDEA-CF24-1F9F-AB5A235F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170A1-7B3B-F266-0E8A-78DC482C5DD7}"/>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375757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E77B2-A1EF-527E-E15E-C64DF8681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9DAE3-A070-5EDC-538C-9259CAEDE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30A0E-D276-C2EA-10C5-0ECB974071E0}"/>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CC31C2F5-1F97-F6EF-8480-B9E5B00DD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39832-44B3-4DF4-DCF8-5AF80DA93523}"/>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326702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F621-DB40-5A06-A7BD-9DCD5A3808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0E937C-4E9B-700A-383E-271E29F6C2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62C66D-2755-6FD1-8EF3-B8494A99B05E}"/>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B9A3E6A6-74F3-E0F0-88B9-F6C13BD39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17633-BA4F-437D-571D-98A5A5D1D0D3}"/>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139916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ABE5-62DA-995F-98C7-614E6408A8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D3165-25E2-6FF8-6A1B-4384A1F28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594ECE-B996-3590-33C2-C37BB14C7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07FF6-E1BA-48DA-EE9B-55C37F615752}"/>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6" name="Footer Placeholder 5">
            <a:extLst>
              <a:ext uri="{FF2B5EF4-FFF2-40B4-BE49-F238E27FC236}">
                <a16:creationId xmlns:a16="http://schemas.microsoft.com/office/drawing/2014/main" id="{8F3E6F1F-7613-22D3-DBEB-0BE517C99B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E58C69-AFAA-2D2F-19A8-AD1DE69AC2D9}"/>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295681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27DD-2ED6-0FBE-C10B-99D3CC9100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F27590-D95A-5571-BD74-D57B526D5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CA204-F4E1-C857-5FA3-4E8E488533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EF882-904C-4CE9-F6E4-F1AEDA713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B4AFF-E408-B4A6-A2AF-241E2D042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730F3A-2CB1-F82B-626E-2407774EB5BF}"/>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8" name="Footer Placeholder 7">
            <a:extLst>
              <a:ext uri="{FF2B5EF4-FFF2-40B4-BE49-F238E27FC236}">
                <a16:creationId xmlns:a16="http://schemas.microsoft.com/office/drawing/2014/main" id="{55771F0B-7D87-FA7F-5B84-AD225FB0EB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CB5C3D-2C90-A6B0-39DD-0B150ED35BE5}"/>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2382412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5AED-A5A9-7BC5-3F09-9740B4B305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9A029-D3CE-68BE-55FE-852E824E385A}"/>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4" name="Footer Placeholder 3">
            <a:extLst>
              <a:ext uri="{FF2B5EF4-FFF2-40B4-BE49-F238E27FC236}">
                <a16:creationId xmlns:a16="http://schemas.microsoft.com/office/drawing/2014/main" id="{2F31C928-C918-1244-D0A7-8A1E6C074A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FEC89-D999-1032-FE19-5FFADD20751E}"/>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200395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0F2DE-778B-FDCC-3003-B5B5851C822B}"/>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3" name="Footer Placeholder 2">
            <a:extLst>
              <a:ext uri="{FF2B5EF4-FFF2-40B4-BE49-F238E27FC236}">
                <a16:creationId xmlns:a16="http://schemas.microsoft.com/office/drawing/2014/main" id="{19E5612A-0F1C-7563-C5D2-C128BB75F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D0879A-D23D-5CE5-D204-BC096857F2A3}"/>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3315666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ECAB-3BD8-8ADA-4A07-936486954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9BC7D7-7B77-C16D-2DE3-E48CDC161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604F69-2FD6-73AF-ED1E-F376736085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D82614-F376-E847-5C64-A48BA82D5EA1}"/>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6" name="Footer Placeholder 5">
            <a:extLst>
              <a:ext uri="{FF2B5EF4-FFF2-40B4-BE49-F238E27FC236}">
                <a16:creationId xmlns:a16="http://schemas.microsoft.com/office/drawing/2014/main" id="{65B5AA3D-96F5-CD4A-0A6F-91F4B01365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974EF4-21E0-4504-16BA-87044E2111B9}"/>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1701122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67E7-F41C-0AE4-8CD9-DCCA7C6DE4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20065-E1BE-84E6-C0B2-40DFFC8363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131FC8-1E28-82BC-8866-544974E59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22EB0-3958-4090-2C14-756D266A0131}"/>
              </a:ext>
            </a:extLst>
          </p:cNvPr>
          <p:cNvSpPr>
            <a:spLocks noGrp="1"/>
          </p:cNvSpPr>
          <p:nvPr>
            <p:ph type="dt" sz="half" idx="10"/>
          </p:nvPr>
        </p:nvSpPr>
        <p:spPr/>
        <p:txBody>
          <a:bodyPr/>
          <a:lstStyle/>
          <a:p>
            <a:fld id="{5A3CD4D2-8204-444C-9DCE-BEDF39EBA615}" type="datetimeFigureOut">
              <a:rPr lang="en-US" smtClean="0"/>
              <a:t>8/20/24</a:t>
            </a:fld>
            <a:endParaRPr lang="en-US"/>
          </a:p>
        </p:txBody>
      </p:sp>
      <p:sp>
        <p:nvSpPr>
          <p:cNvPr id="6" name="Footer Placeholder 5">
            <a:extLst>
              <a:ext uri="{FF2B5EF4-FFF2-40B4-BE49-F238E27FC236}">
                <a16:creationId xmlns:a16="http://schemas.microsoft.com/office/drawing/2014/main" id="{86EF8B79-20B9-36DB-60F8-4AAFC2471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EF04-4AE0-8674-D4DB-50378F712FD9}"/>
              </a:ext>
            </a:extLst>
          </p:cNvPr>
          <p:cNvSpPr>
            <a:spLocks noGrp="1"/>
          </p:cNvSpPr>
          <p:nvPr>
            <p:ph type="sldNum" sz="quarter" idx="12"/>
          </p:nvPr>
        </p:nvSpPr>
        <p:spPr/>
        <p:txBody>
          <a:bodyPr/>
          <a:lstStyle/>
          <a:p>
            <a:fld id="{B59269E7-13FC-4348-90A5-5EADAA3E18A9}" type="slidenum">
              <a:rPr lang="en-US" smtClean="0"/>
              <a:t>‹#›</a:t>
            </a:fld>
            <a:endParaRPr lang="en-US"/>
          </a:p>
        </p:txBody>
      </p:sp>
    </p:spTree>
    <p:extLst>
      <p:ext uri="{BB962C8B-B14F-4D97-AF65-F5344CB8AC3E}">
        <p14:creationId xmlns:p14="http://schemas.microsoft.com/office/powerpoint/2010/main" val="222102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257D3B-803D-7F5C-AE21-A67A8A14E4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D12465-2A20-A7A9-2130-C46451663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0B325F-B2FC-5C42-08B3-31DC52E67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A3CD4D2-8204-444C-9DCE-BEDF39EBA615}" type="datetimeFigureOut">
              <a:rPr lang="en-US" smtClean="0"/>
              <a:t>8/20/24</a:t>
            </a:fld>
            <a:endParaRPr lang="en-US"/>
          </a:p>
        </p:txBody>
      </p:sp>
      <p:sp>
        <p:nvSpPr>
          <p:cNvPr id="5" name="Footer Placeholder 4">
            <a:extLst>
              <a:ext uri="{FF2B5EF4-FFF2-40B4-BE49-F238E27FC236}">
                <a16:creationId xmlns:a16="http://schemas.microsoft.com/office/drawing/2014/main" id="{06AB4BBF-2106-665E-FBD3-FB12A8887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7E79B1-AD3A-7E42-612D-5D7C466DB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9269E7-13FC-4348-90A5-5EADAA3E18A9}" type="slidenum">
              <a:rPr lang="en-US" smtClean="0"/>
              <a:t>‹#›</a:t>
            </a:fld>
            <a:endParaRPr lang="en-US"/>
          </a:p>
        </p:txBody>
      </p:sp>
    </p:spTree>
    <p:extLst>
      <p:ext uri="{BB962C8B-B14F-4D97-AF65-F5344CB8AC3E}">
        <p14:creationId xmlns:p14="http://schemas.microsoft.com/office/powerpoint/2010/main" val="109662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6DA5-4682-4A30-14EE-000F3DABFBE0}"/>
              </a:ext>
            </a:extLst>
          </p:cNvPr>
          <p:cNvSpPr>
            <a:spLocks noGrp="1"/>
          </p:cNvSpPr>
          <p:nvPr>
            <p:ph type="ctrTitle"/>
          </p:nvPr>
        </p:nvSpPr>
        <p:spPr/>
        <p:txBody>
          <a:bodyPr/>
          <a:lstStyle/>
          <a:p>
            <a:r>
              <a:rPr lang="en-US" dirty="0"/>
              <a:t>Project Title</a:t>
            </a:r>
          </a:p>
        </p:txBody>
      </p:sp>
      <p:sp>
        <p:nvSpPr>
          <p:cNvPr id="3" name="Subtitle 2">
            <a:extLst>
              <a:ext uri="{FF2B5EF4-FFF2-40B4-BE49-F238E27FC236}">
                <a16:creationId xmlns:a16="http://schemas.microsoft.com/office/drawing/2014/main" id="{4B223F4A-258B-27FF-774A-76B3EAD3E3C5}"/>
              </a:ext>
            </a:extLst>
          </p:cNvPr>
          <p:cNvSpPr>
            <a:spLocks noGrp="1"/>
          </p:cNvSpPr>
          <p:nvPr>
            <p:ph type="subTitle" idx="1"/>
          </p:nvPr>
        </p:nvSpPr>
        <p:spPr/>
        <p:txBody>
          <a:bodyPr/>
          <a:lstStyle/>
          <a:p>
            <a:r>
              <a:rPr lang="en-US" dirty="0"/>
              <a:t>Group Member Names</a:t>
            </a:r>
          </a:p>
          <a:p>
            <a:r>
              <a:rPr lang="en-US" dirty="0"/>
              <a:t>Class</a:t>
            </a:r>
          </a:p>
          <a:p>
            <a:r>
              <a:rPr lang="en-US" dirty="0"/>
              <a:t>Semester YYY</a:t>
            </a:r>
          </a:p>
        </p:txBody>
      </p:sp>
    </p:spTree>
    <p:extLst>
      <p:ext uri="{BB962C8B-B14F-4D97-AF65-F5344CB8AC3E}">
        <p14:creationId xmlns:p14="http://schemas.microsoft.com/office/powerpoint/2010/main" val="359012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F655-2C7E-D878-3DB8-8980C834169B}"/>
              </a:ext>
            </a:extLst>
          </p:cNvPr>
          <p:cNvSpPr>
            <a:spLocks noGrp="1"/>
          </p:cNvSpPr>
          <p:nvPr>
            <p:ph type="title"/>
          </p:nvPr>
        </p:nvSpPr>
        <p:spPr/>
        <p:txBody>
          <a:bodyPr/>
          <a:lstStyle/>
          <a:p>
            <a:r>
              <a:rPr lang="en-US" dirty="0"/>
              <a:t>Experiment 2 Results</a:t>
            </a:r>
          </a:p>
        </p:txBody>
      </p:sp>
      <p:sp>
        <p:nvSpPr>
          <p:cNvPr id="3" name="Content Placeholder 2">
            <a:extLst>
              <a:ext uri="{FF2B5EF4-FFF2-40B4-BE49-F238E27FC236}">
                <a16:creationId xmlns:a16="http://schemas.microsoft.com/office/drawing/2014/main" id="{7E4B894C-4DC2-72D9-945A-5487A239D0E6}"/>
              </a:ext>
            </a:extLst>
          </p:cNvPr>
          <p:cNvSpPr>
            <a:spLocks noGrp="1"/>
          </p:cNvSpPr>
          <p:nvPr>
            <p:ph idx="1"/>
          </p:nvPr>
        </p:nvSpPr>
        <p:spPr/>
        <p:txBody>
          <a:bodyPr/>
          <a:lstStyle/>
          <a:p>
            <a:r>
              <a:rPr lang="en-US" dirty="0" err="1"/>
              <a:t>Etc</a:t>
            </a:r>
            <a:endParaRPr lang="en-US" dirty="0"/>
          </a:p>
          <a:p>
            <a:endParaRPr lang="en-US" dirty="0"/>
          </a:p>
          <a:p>
            <a:r>
              <a:rPr lang="en-US" dirty="0"/>
              <a:t>3 minutes</a:t>
            </a:r>
          </a:p>
        </p:txBody>
      </p:sp>
    </p:spTree>
    <p:extLst>
      <p:ext uri="{BB962C8B-B14F-4D97-AF65-F5344CB8AC3E}">
        <p14:creationId xmlns:p14="http://schemas.microsoft.com/office/powerpoint/2010/main" val="171492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0342-77D1-FCE8-5E65-C9715B6208A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DCA7F08-8086-8B4B-B2E2-076DF45E5164}"/>
              </a:ext>
            </a:extLst>
          </p:cNvPr>
          <p:cNvSpPr>
            <a:spLocks noGrp="1"/>
          </p:cNvSpPr>
          <p:nvPr>
            <p:ph idx="1"/>
          </p:nvPr>
        </p:nvSpPr>
        <p:spPr/>
        <p:txBody>
          <a:bodyPr/>
          <a:lstStyle/>
          <a:p>
            <a:r>
              <a:rPr lang="en-US" dirty="0"/>
              <a:t>Summarize the takeaways for each experiment and what conclusions can you draw based on the algorithms performance or under performance.</a:t>
            </a:r>
          </a:p>
          <a:p>
            <a:endParaRPr lang="en-US" dirty="0"/>
          </a:p>
          <a:p>
            <a:pPr marL="0" indent="0">
              <a:buNone/>
            </a:pPr>
            <a:r>
              <a:rPr lang="en-US" dirty="0"/>
              <a:t>1 minute</a:t>
            </a:r>
          </a:p>
        </p:txBody>
      </p:sp>
    </p:spTree>
    <p:extLst>
      <p:ext uri="{BB962C8B-B14F-4D97-AF65-F5344CB8AC3E}">
        <p14:creationId xmlns:p14="http://schemas.microsoft.com/office/powerpoint/2010/main" val="616500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0342-77D1-FCE8-5E65-C9715B6208AE}"/>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BDCA7F08-8086-8B4B-B2E2-076DF45E5164}"/>
              </a:ext>
            </a:extLst>
          </p:cNvPr>
          <p:cNvSpPr>
            <a:spLocks noGrp="1"/>
          </p:cNvSpPr>
          <p:nvPr>
            <p:ph idx="1"/>
          </p:nvPr>
        </p:nvSpPr>
        <p:spPr/>
        <p:txBody>
          <a:bodyPr/>
          <a:lstStyle/>
          <a:p>
            <a:r>
              <a:rPr lang="en-US" dirty="0"/>
              <a:t>What are things for future work?</a:t>
            </a:r>
          </a:p>
          <a:p>
            <a:r>
              <a:rPr lang="en-US" dirty="0"/>
              <a:t>Any challenging parts of the project you want to share?</a:t>
            </a:r>
          </a:p>
          <a:p>
            <a:endParaRPr lang="en-US" dirty="0"/>
          </a:p>
          <a:p>
            <a:r>
              <a:rPr lang="en-US" dirty="0"/>
              <a:t>1 minute </a:t>
            </a:r>
          </a:p>
        </p:txBody>
      </p:sp>
    </p:spTree>
    <p:extLst>
      <p:ext uri="{BB962C8B-B14F-4D97-AF65-F5344CB8AC3E}">
        <p14:creationId xmlns:p14="http://schemas.microsoft.com/office/powerpoint/2010/main" val="2508790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DE60-3C89-5240-83C0-739D3781D965}"/>
              </a:ext>
            </a:extLst>
          </p:cNvPr>
          <p:cNvSpPr>
            <a:spLocks noGrp="1"/>
          </p:cNvSpPr>
          <p:nvPr>
            <p:ph type="title"/>
          </p:nvPr>
        </p:nvSpPr>
        <p:spPr/>
        <p:txBody>
          <a:bodyPr/>
          <a:lstStyle/>
          <a:p>
            <a:r>
              <a:rPr lang="en-US" dirty="0"/>
              <a:t>Big Problem</a:t>
            </a:r>
          </a:p>
        </p:txBody>
      </p:sp>
      <p:sp>
        <p:nvSpPr>
          <p:cNvPr id="3" name="Content Placeholder 2">
            <a:extLst>
              <a:ext uri="{FF2B5EF4-FFF2-40B4-BE49-F238E27FC236}">
                <a16:creationId xmlns:a16="http://schemas.microsoft.com/office/drawing/2014/main" id="{01E18CBF-EEDC-EB1D-9134-61E4F718AF3F}"/>
              </a:ext>
            </a:extLst>
          </p:cNvPr>
          <p:cNvSpPr>
            <a:spLocks noGrp="1"/>
          </p:cNvSpPr>
          <p:nvPr>
            <p:ph idx="1"/>
          </p:nvPr>
        </p:nvSpPr>
        <p:spPr/>
        <p:txBody>
          <a:bodyPr/>
          <a:lstStyle/>
          <a:p>
            <a:r>
              <a:rPr lang="en-US" dirty="0"/>
              <a:t>1 minute max</a:t>
            </a:r>
          </a:p>
        </p:txBody>
      </p:sp>
    </p:spTree>
    <p:extLst>
      <p:ext uri="{BB962C8B-B14F-4D97-AF65-F5344CB8AC3E}">
        <p14:creationId xmlns:p14="http://schemas.microsoft.com/office/powerpoint/2010/main" val="2013119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BFD7-2724-8295-A916-54293F3F6327}"/>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607E6887-9315-D97D-D586-59D1E13B8349}"/>
              </a:ext>
            </a:extLst>
          </p:cNvPr>
          <p:cNvSpPr>
            <a:spLocks noGrp="1"/>
          </p:cNvSpPr>
          <p:nvPr>
            <p:ph idx="1"/>
          </p:nvPr>
        </p:nvSpPr>
        <p:spPr/>
        <p:txBody>
          <a:bodyPr/>
          <a:lstStyle/>
          <a:p>
            <a:r>
              <a:rPr lang="en-US" dirty="0"/>
              <a:t>Goal: </a:t>
            </a:r>
          </a:p>
          <a:p>
            <a:endParaRPr lang="en-US" dirty="0"/>
          </a:p>
          <a:p>
            <a:r>
              <a:rPr lang="en-US" dirty="0"/>
              <a:t>Algorithms Chosen</a:t>
            </a:r>
          </a:p>
          <a:p>
            <a:endParaRPr lang="en-US" dirty="0"/>
          </a:p>
          <a:p>
            <a:r>
              <a:rPr lang="en-US" dirty="0"/>
              <a:t>1 minute max</a:t>
            </a:r>
          </a:p>
        </p:txBody>
      </p:sp>
    </p:spTree>
    <p:extLst>
      <p:ext uri="{BB962C8B-B14F-4D97-AF65-F5344CB8AC3E}">
        <p14:creationId xmlns:p14="http://schemas.microsoft.com/office/powerpoint/2010/main" val="865541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5D9E-9EB8-B1C7-F9CC-8A074D8FD03D}"/>
              </a:ext>
            </a:extLst>
          </p:cNvPr>
          <p:cNvSpPr>
            <a:spLocks noGrp="1"/>
          </p:cNvSpPr>
          <p:nvPr>
            <p:ph type="title"/>
          </p:nvPr>
        </p:nvSpPr>
        <p:spPr/>
        <p:txBody>
          <a:bodyPr/>
          <a:lstStyle/>
          <a:p>
            <a:r>
              <a:rPr lang="en-US" dirty="0"/>
              <a:t>Algorithm 1</a:t>
            </a:r>
          </a:p>
        </p:txBody>
      </p:sp>
      <p:sp>
        <p:nvSpPr>
          <p:cNvPr id="3" name="Content Placeholder 2">
            <a:extLst>
              <a:ext uri="{FF2B5EF4-FFF2-40B4-BE49-F238E27FC236}">
                <a16:creationId xmlns:a16="http://schemas.microsoft.com/office/drawing/2014/main" id="{7544D459-6935-745C-64A6-DAE28C8528B5}"/>
              </a:ext>
            </a:extLst>
          </p:cNvPr>
          <p:cNvSpPr>
            <a:spLocks noGrp="1"/>
          </p:cNvSpPr>
          <p:nvPr>
            <p:ph idx="1"/>
          </p:nvPr>
        </p:nvSpPr>
        <p:spPr/>
        <p:txBody>
          <a:bodyPr/>
          <a:lstStyle/>
          <a:p>
            <a:r>
              <a:rPr lang="en-US" dirty="0"/>
              <a:t>High level refresher of what it is, </a:t>
            </a:r>
          </a:p>
          <a:p>
            <a:r>
              <a:rPr lang="en-US" dirty="0"/>
              <a:t>Time and space complexity</a:t>
            </a:r>
          </a:p>
          <a:p>
            <a:r>
              <a:rPr lang="en-US" dirty="0"/>
              <a:t>A visual representation of the algorithm (block diagram, tree, pseudocode, </a:t>
            </a:r>
            <a:r>
              <a:rPr lang="en-US" dirty="0" err="1"/>
              <a:t>etc</a:t>
            </a:r>
            <a:r>
              <a:rPr lang="en-US" dirty="0"/>
              <a:t>).</a:t>
            </a:r>
          </a:p>
          <a:p>
            <a:endParaRPr lang="en-US" dirty="0"/>
          </a:p>
          <a:p>
            <a:r>
              <a:rPr lang="en-US" dirty="0"/>
              <a:t>2 minutes</a:t>
            </a:r>
          </a:p>
        </p:txBody>
      </p:sp>
    </p:spTree>
    <p:extLst>
      <p:ext uri="{BB962C8B-B14F-4D97-AF65-F5344CB8AC3E}">
        <p14:creationId xmlns:p14="http://schemas.microsoft.com/office/powerpoint/2010/main" val="333791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11B7-E5FE-8C26-73B4-546BCD53C175}"/>
              </a:ext>
            </a:extLst>
          </p:cNvPr>
          <p:cNvSpPr>
            <a:spLocks noGrp="1"/>
          </p:cNvSpPr>
          <p:nvPr>
            <p:ph type="title"/>
          </p:nvPr>
        </p:nvSpPr>
        <p:spPr/>
        <p:txBody>
          <a:bodyPr/>
          <a:lstStyle/>
          <a:p>
            <a:r>
              <a:rPr lang="en-US" dirty="0"/>
              <a:t>Algorithm 2 </a:t>
            </a:r>
          </a:p>
        </p:txBody>
      </p:sp>
      <p:sp>
        <p:nvSpPr>
          <p:cNvPr id="3" name="Content Placeholder 2">
            <a:extLst>
              <a:ext uri="{FF2B5EF4-FFF2-40B4-BE49-F238E27FC236}">
                <a16:creationId xmlns:a16="http://schemas.microsoft.com/office/drawing/2014/main" id="{A6E9BB11-D122-33BE-1288-E9ED7E118350}"/>
              </a:ext>
            </a:extLst>
          </p:cNvPr>
          <p:cNvSpPr>
            <a:spLocks noGrp="1"/>
          </p:cNvSpPr>
          <p:nvPr>
            <p:ph idx="1"/>
          </p:nvPr>
        </p:nvSpPr>
        <p:spPr/>
        <p:txBody>
          <a:bodyPr/>
          <a:lstStyle/>
          <a:p>
            <a:r>
              <a:rPr lang="en-US" dirty="0" err="1"/>
              <a:t>Etc</a:t>
            </a:r>
            <a:endParaRPr lang="en-US" dirty="0"/>
          </a:p>
          <a:p>
            <a:endParaRPr lang="en-US" dirty="0"/>
          </a:p>
          <a:p>
            <a:r>
              <a:rPr lang="en-US" dirty="0"/>
              <a:t>2 minutes</a:t>
            </a:r>
          </a:p>
        </p:txBody>
      </p:sp>
    </p:spTree>
    <p:extLst>
      <p:ext uri="{BB962C8B-B14F-4D97-AF65-F5344CB8AC3E}">
        <p14:creationId xmlns:p14="http://schemas.microsoft.com/office/powerpoint/2010/main" val="4216836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19E3-9180-F667-2C8A-5A240D170F56}"/>
              </a:ext>
            </a:extLst>
          </p:cNvPr>
          <p:cNvSpPr>
            <a:spLocks noGrp="1"/>
          </p:cNvSpPr>
          <p:nvPr>
            <p:ph type="title"/>
          </p:nvPr>
        </p:nvSpPr>
        <p:spPr/>
        <p:txBody>
          <a:bodyPr/>
          <a:lstStyle/>
          <a:p>
            <a:r>
              <a:rPr lang="en-US" dirty="0"/>
              <a:t>Experiment Design</a:t>
            </a:r>
          </a:p>
        </p:txBody>
      </p:sp>
      <p:sp>
        <p:nvSpPr>
          <p:cNvPr id="3" name="Content Placeholder 2">
            <a:extLst>
              <a:ext uri="{FF2B5EF4-FFF2-40B4-BE49-F238E27FC236}">
                <a16:creationId xmlns:a16="http://schemas.microsoft.com/office/drawing/2014/main" id="{016878DD-C62B-9ED8-A855-D3DC0937DF34}"/>
              </a:ext>
            </a:extLst>
          </p:cNvPr>
          <p:cNvSpPr>
            <a:spLocks noGrp="1"/>
          </p:cNvSpPr>
          <p:nvPr>
            <p:ph idx="1"/>
          </p:nvPr>
        </p:nvSpPr>
        <p:spPr/>
        <p:txBody>
          <a:bodyPr/>
          <a:lstStyle/>
          <a:p>
            <a:r>
              <a:rPr lang="en-US" dirty="0"/>
              <a:t>Experiment 1: Describe</a:t>
            </a:r>
          </a:p>
          <a:p>
            <a:r>
              <a:rPr lang="en-US" dirty="0"/>
              <a:t>Parameters</a:t>
            </a:r>
          </a:p>
          <a:p>
            <a:r>
              <a:rPr lang="en-US" dirty="0"/>
              <a:t>Metrics</a:t>
            </a:r>
          </a:p>
          <a:p>
            <a:endParaRPr lang="en-US" dirty="0"/>
          </a:p>
          <a:p>
            <a:r>
              <a:rPr lang="en-US" dirty="0"/>
              <a:t>3 minutes</a:t>
            </a:r>
          </a:p>
        </p:txBody>
      </p:sp>
    </p:spTree>
    <p:extLst>
      <p:ext uri="{BB962C8B-B14F-4D97-AF65-F5344CB8AC3E}">
        <p14:creationId xmlns:p14="http://schemas.microsoft.com/office/powerpoint/2010/main" val="1535678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B70B-A898-C469-B2A0-E6F5E5C85D9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3C933A3-EB08-8F29-433D-531B69BEF1F4}"/>
              </a:ext>
            </a:extLst>
          </p:cNvPr>
          <p:cNvSpPr>
            <a:spLocks noGrp="1"/>
          </p:cNvSpPr>
          <p:nvPr>
            <p:ph idx="1"/>
          </p:nvPr>
        </p:nvSpPr>
        <p:spPr/>
        <p:txBody>
          <a:bodyPr/>
          <a:lstStyle/>
          <a:p>
            <a:r>
              <a:rPr lang="en-US" dirty="0"/>
              <a:t>Discuss all aspects of the dataset. How many samples? How many features? How many dimensions? Can you represent the dataset with an image? Can you map it? Look at the sample presentations for guidance.</a:t>
            </a:r>
          </a:p>
          <a:p>
            <a:endParaRPr lang="en-US" dirty="0"/>
          </a:p>
          <a:p>
            <a:r>
              <a:rPr lang="en-US" dirty="0"/>
              <a:t>3 minutes</a:t>
            </a:r>
          </a:p>
        </p:txBody>
      </p:sp>
    </p:spTree>
    <p:extLst>
      <p:ext uri="{BB962C8B-B14F-4D97-AF65-F5344CB8AC3E}">
        <p14:creationId xmlns:p14="http://schemas.microsoft.com/office/powerpoint/2010/main" val="163095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4365F-1E78-FF1F-E1AC-0D411BCC8A4D}"/>
              </a:ext>
            </a:extLst>
          </p:cNvPr>
          <p:cNvSpPr>
            <a:spLocks noGrp="1"/>
          </p:cNvSpPr>
          <p:nvPr>
            <p:ph type="title"/>
          </p:nvPr>
        </p:nvSpPr>
        <p:spPr/>
        <p:txBody>
          <a:bodyPr/>
          <a:lstStyle/>
          <a:p>
            <a:r>
              <a:rPr lang="en-US" dirty="0"/>
              <a:t>Block Diagram</a:t>
            </a:r>
          </a:p>
        </p:txBody>
      </p:sp>
      <p:sp>
        <p:nvSpPr>
          <p:cNvPr id="3" name="Content Placeholder 2">
            <a:extLst>
              <a:ext uri="{FF2B5EF4-FFF2-40B4-BE49-F238E27FC236}">
                <a16:creationId xmlns:a16="http://schemas.microsoft.com/office/drawing/2014/main" id="{1D811C9E-1ADF-52C3-7FA1-20FFF0730E71}"/>
              </a:ext>
            </a:extLst>
          </p:cNvPr>
          <p:cNvSpPr>
            <a:spLocks noGrp="1"/>
          </p:cNvSpPr>
          <p:nvPr>
            <p:ph idx="1"/>
          </p:nvPr>
        </p:nvSpPr>
        <p:spPr/>
        <p:txBody>
          <a:bodyPr/>
          <a:lstStyle/>
          <a:p>
            <a:r>
              <a:rPr lang="en-US" dirty="0"/>
              <a:t>1 minute</a:t>
            </a:r>
          </a:p>
        </p:txBody>
      </p:sp>
    </p:spTree>
    <p:extLst>
      <p:ext uri="{BB962C8B-B14F-4D97-AF65-F5344CB8AC3E}">
        <p14:creationId xmlns:p14="http://schemas.microsoft.com/office/powerpoint/2010/main" val="216464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0F655-2C7E-D878-3DB8-8980C834169B}"/>
              </a:ext>
            </a:extLst>
          </p:cNvPr>
          <p:cNvSpPr>
            <a:spLocks noGrp="1"/>
          </p:cNvSpPr>
          <p:nvPr>
            <p:ph type="title"/>
          </p:nvPr>
        </p:nvSpPr>
        <p:spPr/>
        <p:txBody>
          <a:bodyPr/>
          <a:lstStyle/>
          <a:p>
            <a:r>
              <a:rPr lang="en-US" dirty="0"/>
              <a:t>Experiment 1 Results</a:t>
            </a:r>
          </a:p>
        </p:txBody>
      </p:sp>
      <p:sp>
        <p:nvSpPr>
          <p:cNvPr id="3" name="Content Placeholder 2">
            <a:extLst>
              <a:ext uri="{FF2B5EF4-FFF2-40B4-BE49-F238E27FC236}">
                <a16:creationId xmlns:a16="http://schemas.microsoft.com/office/drawing/2014/main" id="{7E4B894C-4DC2-72D9-945A-5487A239D0E6}"/>
              </a:ext>
            </a:extLst>
          </p:cNvPr>
          <p:cNvSpPr>
            <a:spLocks noGrp="1"/>
          </p:cNvSpPr>
          <p:nvPr>
            <p:ph idx="1"/>
          </p:nvPr>
        </p:nvSpPr>
        <p:spPr/>
        <p:txBody>
          <a:bodyPr/>
          <a:lstStyle/>
          <a:p>
            <a:r>
              <a:rPr lang="en-US" dirty="0"/>
              <a:t>Prepare a discussion and a synthesis. What are we looking at? What does the data mean? What can we infer? </a:t>
            </a:r>
          </a:p>
          <a:p>
            <a:r>
              <a:rPr lang="en-US" dirty="0"/>
              <a:t>Include any charts, tables, graphs to help with your discussion</a:t>
            </a:r>
          </a:p>
          <a:p>
            <a:endParaRPr lang="en-US" dirty="0"/>
          </a:p>
          <a:p>
            <a:r>
              <a:rPr lang="en-US" dirty="0"/>
              <a:t>3 minutes</a:t>
            </a:r>
          </a:p>
        </p:txBody>
      </p:sp>
    </p:spTree>
    <p:extLst>
      <p:ext uri="{BB962C8B-B14F-4D97-AF65-F5344CB8AC3E}">
        <p14:creationId xmlns:p14="http://schemas.microsoft.com/office/powerpoint/2010/main" val="3155903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209</Words>
  <Application>Microsoft Macintosh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Project Title</vt:lpstr>
      <vt:lpstr>Big Problem</vt:lpstr>
      <vt:lpstr>Methodology</vt:lpstr>
      <vt:lpstr>Algorithm 1</vt:lpstr>
      <vt:lpstr>Algorithm 2 </vt:lpstr>
      <vt:lpstr>Experiment Design</vt:lpstr>
      <vt:lpstr>Dataset</vt:lpstr>
      <vt:lpstr>Block Diagram</vt:lpstr>
      <vt:lpstr>Experiment 1 Results</vt:lpstr>
      <vt:lpstr>Experiment 2 Results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Quinones, Rubi</dc:creator>
  <cp:lastModifiedBy>Rubi Quinones</cp:lastModifiedBy>
  <cp:revision>2</cp:revision>
  <dcterms:created xsi:type="dcterms:W3CDTF">2024-03-13T18:16:59Z</dcterms:created>
  <dcterms:modified xsi:type="dcterms:W3CDTF">2024-08-20T16:26:25Z</dcterms:modified>
</cp:coreProperties>
</file>