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6"/>
  </p:notesMasterIdLst>
  <p:sldIdLst>
    <p:sldId id="317" r:id="rId4"/>
    <p:sldId id="319" r:id="rId5"/>
    <p:sldId id="285" r:id="rId6"/>
    <p:sldId id="287" r:id="rId7"/>
    <p:sldId id="322" r:id="rId8"/>
    <p:sldId id="321" r:id="rId9"/>
    <p:sldId id="282" r:id="rId10"/>
    <p:sldId id="295" r:id="rId11"/>
    <p:sldId id="278" r:id="rId12"/>
    <p:sldId id="320" r:id="rId13"/>
    <p:sldId id="318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7" autoAdjust="0"/>
    <p:restoredTop sz="94660" autoAdjust="0"/>
  </p:normalViewPr>
  <p:slideViewPr>
    <p:cSldViewPr snapToGrid="0" showGuides="1">
      <p:cViewPr>
        <p:scale>
          <a:sx n="73" d="100"/>
          <a:sy n="73" d="100"/>
        </p:scale>
        <p:origin x="-522" y="-156"/>
      </p:cViewPr>
      <p:guideLst>
        <p:guide orient="horz" pos="23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DBEF9-B191-4ADE-87AE-A65FAB484F5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FA54-9410-47E6-AB52-BB099FC43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00FE3A1-54EC-473F-B8A8-BAE7E51C3CF6}" type="slidenum">
              <a:rPr lang="en-US"/>
              <a:pPr/>
              <a:t>11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xmlns="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xmlns="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xmlns="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xmlns="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xmlns="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xmlns="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xmlns="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7051" y="3141663"/>
            <a:ext cx="8257116" cy="11096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7051" y="4078288"/>
            <a:ext cx="8257116" cy="481012"/>
          </a:xfrm>
          <a:prstGeom prst="rect">
            <a:avLst/>
          </a:prstGeom>
          <a:effectLst>
            <a:outerShdw dist="17961" dir="2700000" algn="ctr" rotWithShape="0">
              <a:schemeClr val="tx1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8157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18" y="115888"/>
            <a:ext cx="8064500" cy="50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4917" y="836613"/>
            <a:ext cx="8735483" cy="489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23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5D493FB0-2EA2-48C2-A396-BB7BF79442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0101086" cy="6858000"/>
          </a:xfrm>
          <a:prstGeom prst="round2DiagRect">
            <a:avLst>
              <a:gd name="adj1" fmla="val 37296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19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2" r:id="rId15"/>
    <p:sldLayoutId id="2147483683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AEA043-746F-4334-A00A-A4587B060237}"/>
              </a:ext>
            </a:extLst>
          </p:cNvPr>
          <p:cNvSpPr txBox="1"/>
          <p:nvPr/>
        </p:nvSpPr>
        <p:spPr>
          <a:xfrm>
            <a:off x="422265" y="197293"/>
            <a:ext cx="839764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BRD FAMILY LAUNDRY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265" y="2125674"/>
            <a:ext cx="3063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bg1"/>
                </a:solidFill>
              </a:rPr>
              <a:t>Kelompok</a:t>
            </a:r>
            <a:r>
              <a:rPr lang="en-US" sz="3600" dirty="0" smtClean="0">
                <a:solidFill>
                  <a:schemeClr val="bg1"/>
                </a:solidFill>
              </a:rPr>
              <a:t> 4 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6004" y="2156451"/>
            <a:ext cx="28953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bg1"/>
                </a:solidFill>
              </a:rPr>
              <a:t>Febby</a:t>
            </a:r>
            <a:r>
              <a:rPr lang="en-US" sz="3200" dirty="0" smtClean="0">
                <a:solidFill>
                  <a:schemeClr val="bg1"/>
                </a:solidFill>
              </a:rPr>
              <a:t> Saka U.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6004" y="2898516"/>
            <a:ext cx="3304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bg1"/>
                </a:solidFill>
              </a:rPr>
              <a:t>Feby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Maulana</a:t>
            </a:r>
            <a:r>
              <a:rPr lang="en-US" sz="3200" dirty="0" smtClean="0">
                <a:solidFill>
                  <a:schemeClr val="bg1"/>
                </a:solidFill>
              </a:rPr>
              <a:t> H.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6004" y="3588424"/>
            <a:ext cx="2917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bg1"/>
                </a:solidFill>
              </a:rPr>
              <a:t>Sahrul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Fazri</a:t>
            </a:r>
            <a:r>
              <a:rPr lang="en-US" sz="3200" dirty="0" smtClean="0">
                <a:solidFill>
                  <a:schemeClr val="bg1"/>
                </a:solidFill>
              </a:rPr>
              <a:t> U.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1903" y="4186262"/>
            <a:ext cx="2628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bg1"/>
                </a:solidFill>
              </a:rPr>
              <a:t>Tridea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Nur</a:t>
            </a:r>
            <a:r>
              <a:rPr lang="en-US" sz="3200" dirty="0" smtClean="0">
                <a:solidFill>
                  <a:schemeClr val="bg1"/>
                </a:solidFill>
              </a:rPr>
              <a:t> D.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02884D73-858D-433D-9174-9751A26B81FC}"/>
              </a:ext>
            </a:extLst>
          </p:cNvPr>
          <p:cNvGrpSpPr/>
          <p:nvPr/>
        </p:nvGrpSpPr>
        <p:grpSpPr>
          <a:xfrm rot="5400000">
            <a:off x="8935110" y="2723547"/>
            <a:ext cx="1566194" cy="212224"/>
            <a:chOff x="9079204" y="2120042"/>
            <a:chExt cx="1013985" cy="21222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E80A0AF0-44AB-4F9F-9340-472861795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26387068-954F-4451-9680-2AEA35A84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7EF1A6BE-9900-4E19-A5B6-0BC4C94AC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23B3D0AD-D365-40C5-A450-DA618AB2D2C3}"/>
              </a:ext>
            </a:extLst>
          </p:cNvPr>
          <p:cNvGrpSpPr/>
          <p:nvPr/>
        </p:nvGrpSpPr>
        <p:grpSpPr>
          <a:xfrm>
            <a:off x="5952125" y="1817121"/>
            <a:ext cx="3657600" cy="212224"/>
            <a:chOff x="9079203" y="2120042"/>
            <a:chExt cx="3148579" cy="21222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B3FC3D5-0EC4-43B4-AB51-C4FB40A4F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120042"/>
              <a:ext cx="3148578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AA540A47-4015-4B2A-81E8-B25BA53FF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222163"/>
              <a:ext cx="3148579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1BAD0360-77C5-4EDA-BD13-7578C205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325864"/>
              <a:ext cx="3148579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3C02E89C-5A86-4121-A198-B840B3196BDF}"/>
              </a:ext>
            </a:extLst>
          </p:cNvPr>
          <p:cNvGrpSpPr/>
          <p:nvPr/>
        </p:nvGrpSpPr>
        <p:grpSpPr>
          <a:xfrm rot="16200000" flipH="1">
            <a:off x="5434719" y="2841021"/>
            <a:ext cx="1354104" cy="212224"/>
            <a:chOff x="9079204" y="2120042"/>
            <a:chExt cx="1013985" cy="21222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786F7430-9FA4-4C7D-B00E-B65D825D0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2DEB8F48-BEEF-45F4-B3C0-00AADF087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54F7316B-8E12-4DD2-A913-04DB6A353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FEFC8247-15B5-49E9-8258-DD6A7CF96E98}"/>
              </a:ext>
            </a:extLst>
          </p:cNvPr>
          <p:cNvGrpSpPr/>
          <p:nvPr/>
        </p:nvGrpSpPr>
        <p:grpSpPr>
          <a:xfrm rot="16200000" flipH="1">
            <a:off x="1426337" y="2600841"/>
            <a:ext cx="1354104" cy="212224"/>
            <a:chOff x="9079204" y="2120042"/>
            <a:chExt cx="1013985" cy="21222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07183E93-8BBA-465C-B6A8-4A1C189BC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0044BA7B-0BA8-4125-A92A-2083715A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21F43AB2-EACF-49A0-8C53-C214BD27C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CFB48F4B-6938-4A0B-8C38-BACDC420EDF6}"/>
              </a:ext>
            </a:extLst>
          </p:cNvPr>
          <p:cNvGrpSpPr/>
          <p:nvPr/>
        </p:nvGrpSpPr>
        <p:grpSpPr>
          <a:xfrm flipH="1">
            <a:off x="2204729" y="1817121"/>
            <a:ext cx="3657601" cy="212224"/>
            <a:chOff x="9095594" y="2120042"/>
            <a:chExt cx="997595" cy="21222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89B82BC8-0358-45DC-90AE-CB3374893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120042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A64BC461-6591-4CC0-85E5-73DFF5223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222163"/>
              <a:ext cx="997595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8F0682EA-F778-4139-B9C1-6A46AF55B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325864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044EA162-ABE7-4005-B6D1-D0A24A05F6D5}"/>
              </a:ext>
            </a:extLst>
          </p:cNvPr>
          <p:cNvGrpSpPr/>
          <p:nvPr/>
        </p:nvGrpSpPr>
        <p:grpSpPr>
          <a:xfrm flipH="1">
            <a:off x="1948576" y="1774822"/>
            <a:ext cx="288839" cy="288839"/>
            <a:chOff x="10060500" y="2077743"/>
            <a:chExt cx="288839" cy="28883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C3C6FD04-1EE5-43C0-B60D-2F4708C1E179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33311701-DC17-42C4-92DD-CBB04CEE6DDC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31DB148-ADBF-43E1-B75E-2C8D9059E1D6}"/>
              </a:ext>
            </a:extLst>
          </p:cNvPr>
          <p:cNvGrpSpPr/>
          <p:nvPr/>
        </p:nvGrpSpPr>
        <p:grpSpPr>
          <a:xfrm>
            <a:off x="4872923" y="1354024"/>
            <a:ext cx="2298019" cy="113739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816D13D3-5439-4B96-B9FF-F094061BB9E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E269E2D8-1B0C-4CFF-8A11-6FA510F76E9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DBCD7A1-98C2-4C30-A737-0E1FDFEF719A}"/>
              </a:ext>
            </a:extLst>
          </p:cNvPr>
          <p:cNvGrpSpPr/>
          <p:nvPr/>
        </p:nvGrpSpPr>
        <p:grpSpPr>
          <a:xfrm>
            <a:off x="8432899" y="3560538"/>
            <a:ext cx="2562634" cy="1656033"/>
            <a:chOff x="9418332" y="2985792"/>
            <a:chExt cx="1377929" cy="890449"/>
          </a:xfrm>
          <a:solidFill>
            <a:schemeClr val="accent2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3A9198FF-215A-4928-A7F6-3029684128BB}"/>
                </a:ext>
              </a:extLst>
            </p:cNvPr>
            <p:cNvGrpSpPr/>
            <p:nvPr/>
          </p:nvGrpSpPr>
          <p:grpSpPr>
            <a:xfrm>
              <a:off x="9418332" y="3429000"/>
              <a:ext cx="1377929" cy="447241"/>
              <a:chOff x="9418332" y="3429000"/>
              <a:chExt cx="1377929" cy="447241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DDF534ED-70D4-4939-AF9A-BFEB9D1A7582}"/>
                  </a:ext>
                </a:extLst>
              </p:cNvPr>
              <p:cNvSpPr/>
              <p:nvPr/>
            </p:nvSpPr>
            <p:spPr>
              <a:xfrm>
                <a:off x="9418332" y="3660420"/>
                <a:ext cx="1377929" cy="215821"/>
              </a:xfrm>
              <a:custGeom>
                <a:avLst/>
                <a:gdLst>
                  <a:gd name="connsiteX0" fmla="*/ 2123188 w 2324346"/>
                  <a:gd name="connsiteY0" fmla="*/ 127749 h 364054"/>
                  <a:gd name="connsiteX1" fmla="*/ 2067056 w 2324346"/>
                  <a:gd name="connsiteY1" fmla="*/ 183881 h 364054"/>
                  <a:gd name="connsiteX2" fmla="*/ 2123188 w 2324346"/>
                  <a:gd name="connsiteY2" fmla="*/ 240013 h 364054"/>
                  <a:gd name="connsiteX3" fmla="*/ 2179320 w 2324346"/>
                  <a:gd name="connsiteY3" fmla="*/ 183881 h 364054"/>
                  <a:gd name="connsiteX4" fmla="*/ 2123188 w 2324346"/>
                  <a:gd name="connsiteY4" fmla="*/ 127749 h 364054"/>
                  <a:gd name="connsiteX5" fmla="*/ 1803836 w 2324346"/>
                  <a:gd name="connsiteY5" fmla="*/ 127749 h 364054"/>
                  <a:gd name="connsiteX6" fmla="*/ 1747704 w 2324346"/>
                  <a:gd name="connsiteY6" fmla="*/ 183881 h 364054"/>
                  <a:gd name="connsiteX7" fmla="*/ 1803836 w 2324346"/>
                  <a:gd name="connsiteY7" fmla="*/ 240013 h 364054"/>
                  <a:gd name="connsiteX8" fmla="*/ 1859968 w 2324346"/>
                  <a:gd name="connsiteY8" fmla="*/ 183881 h 364054"/>
                  <a:gd name="connsiteX9" fmla="*/ 1803836 w 2324346"/>
                  <a:gd name="connsiteY9" fmla="*/ 127749 h 364054"/>
                  <a:gd name="connsiteX10" fmla="*/ 1484484 w 2324346"/>
                  <a:gd name="connsiteY10" fmla="*/ 127749 h 364054"/>
                  <a:gd name="connsiteX11" fmla="*/ 1428352 w 2324346"/>
                  <a:gd name="connsiteY11" fmla="*/ 183881 h 364054"/>
                  <a:gd name="connsiteX12" fmla="*/ 1484484 w 2324346"/>
                  <a:gd name="connsiteY12" fmla="*/ 240013 h 364054"/>
                  <a:gd name="connsiteX13" fmla="*/ 1540616 w 2324346"/>
                  <a:gd name="connsiteY13" fmla="*/ 183881 h 364054"/>
                  <a:gd name="connsiteX14" fmla="*/ 1484484 w 2324346"/>
                  <a:gd name="connsiteY14" fmla="*/ 127749 h 364054"/>
                  <a:gd name="connsiteX15" fmla="*/ 1165131 w 2324346"/>
                  <a:gd name="connsiteY15" fmla="*/ 127749 h 364054"/>
                  <a:gd name="connsiteX16" fmla="*/ 1108999 w 2324346"/>
                  <a:gd name="connsiteY16" fmla="*/ 183881 h 364054"/>
                  <a:gd name="connsiteX17" fmla="*/ 1165131 w 2324346"/>
                  <a:gd name="connsiteY17" fmla="*/ 240013 h 364054"/>
                  <a:gd name="connsiteX18" fmla="*/ 1221263 w 2324346"/>
                  <a:gd name="connsiteY18" fmla="*/ 183881 h 364054"/>
                  <a:gd name="connsiteX19" fmla="*/ 1165131 w 2324346"/>
                  <a:gd name="connsiteY19" fmla="*/ 127749 h 364054"/>
                  <a:gd name="connsiteX20" fmla="*/ 845779 w 2324346"/>
                  <a:gd name="connsiteY20" fmla="*/ 127749 h 364054"/>
                  <a:gd name="connsiteX21" fmla="*/ 789647 w 2324346"/>
                  <a:gd name="connsiteY21" fmla="*/ 183881 h 364054"/>
                  <a:gd name="connsiteX22" fmla="*/ 845779 w 2324346"/>
                  <a:gd name="connsiteY22" fmla="*/ 240013 h 364054"/>
                  <a:gd name="connsiteX23" fmla="*/ 901911 w 2324346"/>
                  <a:gd name="connsiteY23" fmla="*/ 183881 h 364054"/>
                  <a:gd name="connsiteX24" fmla="*/ 845779 w 2324346"/>
                  <a:gd name="connsiteY24" fmla="*/ 127749 h 364054"/>
                  <a:gd name="connsiteX25" fmla="*/ 526427 w 2324346"/>
                  <a:gd name="connsiteY25" fmla="*/ 127749 h 364054"/>
                  <a:gd name="connsiteX26" fmla="*/ 470295 w 2324346"/>
                  <a:gd name="connsiteY26" fmla="*/ 183881 h 364054"/>
                  <a:gd name="connsiteX27" fmla="*/ 526427 w 2324346"/>
                  <a:gd name="connsiteY27" fmla="*/ 240013 h 364054"/>
                  <a:gd name="connsiteX28" fmla="*/ 582559 w 2324346"/>
                  <a:gd name="connsiteY28" fmla="*/ 183881 h 364054"/>
                  <a:gd name="connsiteX29" fmla="*/ 526427 w 2324346"/>
                  <a:gd name="connsiteY29" fmla="*/ 127749 h 364054"/>
                  <a:gd name="connsiteX30" fmla="*/ 207075 w 2324346"/>
                  <a:gd name="connsiteY30" fmla="*/ 127749 h 364054"/>
                  <a:gd name="connsiteX31" fmla="*/ 150943 w 2324346"/>
                  <a:gd name="connsiteY31" fmla="*/ 183881 h 364054"/>
                  <a:gd name="connsiteX32" fmla="*/ 207075 w 2324346"/>
                  <a:gd name="connsiteY32" fmla="*/ 240013 h 364054"/>
                  <a:gd name="connsiteX33" fmla="*/ 263207 w 2324346"/>
                  <a:gd name="connsiteY33" fmla="*/ 183881 h 364054"/>
                  <a:gd name="connsiteX34" fmla="*/ 207075 w 2324346"/>
                  <a:gd name="connsiteY34" fmla="*/ 127749 h 364054"/>
                  <a:gd name="connsiteX35" fmla="*/ 2123188 w 2324346"/>
                  <a:gd name="connsiteY35" fmla="*/ 71617 h 364054"/>
                  <a:gd name="connsiteX36" fmla="*/ 2235452 w 2324346"/>
                  <a:gd name="connsiteY36" fmla="*/ 183881 h 364054"/>
                  <a:gd name="connsiteX37" fmla="*/ 2123188 w 2324346"/>
                  <a:gd name="connsiteY37" fmla="*/ 296145 h 364054"/>
                  <a:gd name="connsiteX38" fmla="*/ 2010924 w 2324346"/>
                  <a:gd name="connsiteY38" fmla="*/ 183881 h 364054"/>
                  <a:gd name="connsiteX39" fmla="*/ 2123188 w 2324346"/>
                  <a:gd name="connsiteY39" fmla="*/ 71617 h 364054"/>
                  <a:gd name="connsiteX40" fmla="*/ 1803836 w 2324346"/>
                  <a:gd name="connsiteY40" fmla="*/ 71617 h 364054"/>
                  <a:gd name="connsiteX41" fmla="*/ 1916100 w 2324346"/>
                  <a:gd name="connsiteY41" fmla="*/ 183881 h 364054"/>
                  <a:gd name="connsiteX42" fmla="*/ 1803836 w 2324346"/>
                  <a:gd name="connsiteY42" fmla="*/ 296145 h 364054"/>
                  <a:gd name="connsiteX43" fmla="*/ 1691572 w 2324346"/>
                  <a:gd name="connsiteY43" fmla="*/ 183881 h 364054"/>
                  <a:gd name="connsiteX44" fmla="*/ 1803836 w 2324346"/>
                  <a:gd name="connsiteY44" fmla="*/ 71617 h 364054"/>
                  <a:gd name="connsiteX45" fmla="*/ 1484484 w 2324346"/>
                  <a:gd name="connsiteY45" fmla="*/ 71617 h 364054"/>
                  <a:gd name="connsiteX46" fmla="*/ 1596748 w 2324346"/>
                  <a:gd name="connsiteY46" fmla="*/ 183881 h 364054"/>
                  <a:gd name="connsiteX47" fmla="*/ 1484484 w 2324346"/>
                  <a:gd name="connsiteY47" fmla="*/ 296145 h 364054"/>
                  <a:gd name="connsiteX48" fmla="*/ 1372220 w 2324346"/>
                  <a:gd name="connsiteY48" fmla="*/ 183881 h 364054"/>
                  <a:gd name="connsiteX49" fmla="*/ 1484484 w 2324346"/>
                  <a:gd name="connsiteY49" fmla="*/ 71617 h 364054"/>
                  <a:gd name="connsiteX50" fmla="*/ 1165131 w 2324346"/>
                  <a:gd name="connsiteY50" fmla="*/ 71617 h 364054"/>
                  <a:gd name="connsiteX51" fmla="*/ 1277395 w 2324346"/>
                  <a:gd name="connsiteY51" fmla="*/ 183881 h 364054"/>
                  <a:gd name="connsiteX52" fmla="*/ 1165131 w 2324346"/>
                  <a:gd name="connsiteY52" fmla="*/ 296145 h 364054"/>
                  <a:gd name="connsiteX53" fmla="*/ 1052867 w 2324346"/>
                  <a:gd name="connsiteY53" fmla="*/ 183881 h 364054"/>
                  <a:gd name="connsiteX54" fmla="*/ 1165131 w 2324346"/>
                  <a:gd name="connsiteY54" fmla="*/ 71617 h 364054"/>
                  <a:gd name="connsiteX55" fmla="*/ 845779 w 2324346"/>
                  <a:gd name="connsiteY55" fmla="*/ 71617 h 364054"/>
                  <a:gd name="connsiteX56" fmla="*/ 958043 w 2324346"/>
                  <a:gd name="connsiteY56" fmla="*/ 183881 h 364054"/>
                  <a:gd name="connsiteX57" fmla="*/ 845779 w 2324346"/>
                  <a:gd name="connsiteY57" fmla="*/ 296145 h 364054"/>
                  <a:gd name="connsiteX58" fmla="*/ 733515 w 2324346"/>
                  <a:gd name="connsiteY58" fmla="*/ 183881 h 364054"/>
                  <a:gd name="connsiteX59" fmla="*/ 845779 w 2324346"/>
                  <a:gd name="connsiteY59" fmla="*/ 71617 h 364054"/>
                  <a:gd name="connsiteX60" fmla="*/ 526427 w 2324346"/>
                  <a:gd name="connsiteY60" fmla="*/ 71617 h 364054"/>
                  <a:gd name="connsiteX61" fmla="*/ 638691 w 2324346"/>
                  <a:gd name="connsiteY61" fmla="*/ 183881 h 364054"/>
                  <a:gd name="connsiteX62" fmla="*/ 526427 w 2324346"/>
                  <a:gd name="connsiteY62" fmla="*/ 296145 h 364054"/>
                  <a:gd name="connsiteX63" fmla="*/ 414163 w 2324346"/>
                  <a:gd name="connsiteY63" fmla="*/ 183881 h 364054"/>
                  <a:gd name="connsiteX64" fmla="*/ 526427 w 2324346"/>
                  <a:gd name="connsiteY64" fmla="*/ 71617 h 364054"/>
                  <a:gd name="connsiteX65" fmla="*/ 207075 w 2324346"/>
                  <a:gd name="connsiteY65" fmla="*/ 71617 h 364054"/>
                  <a:gd name="connsiteX66" fmla="*/ 319339 w 2324346"/>
                  <a:gd name="connsiteY66" fmla="*/ 183881 h 364054"/>
                  <a:gd name="connsiteX67" fmla="*/ 207075 w 2324346"/>
                  <a:gd name="connsiteY67" fmla="*/ 296145 h 364054"/>
                  <a:gd name="connsiteX68" fmla="*/ 94811 w 2324346"/>
                  <a:gd name="connsiteY68" fmla="*/ 183881 h 364054"/>
                  <a:gd name="connsiteX69" fmla="*/ 207075 w 2324346"/>
                  <a:gd name="connsiteY69" fmla="*/ 71617 h 364054"/>
                  <a:gd name="connsiteX70" fmla="*/ 182844 w 2324346"/>
                  <a:gd name="connsiteY70" fmla="*/ 45713 h 364054"/>
                  <a:gd name="connsiteX71" fmla="*/ 46530 w 2324346"/>
                  <a:gd name="connsiteY71" fmla="*/ 182027 h 364054"/>
                  <a:gd name="connsiteX72" fmla="*/ 182844 w 2324346"/>
                  <a:gd name="connsiteY72" fmla="*/ 318341 h 364054"/>
                  <a:gd name="connsiteX73" fmla="*/ 2141502 w 2324346"/>
                  <a:gd name="connsiteY73" fmla="*/ 318341 h 364054"/>
                  <a:gd name="connsiteX74" fmla="*/ 2277816 w 2324346"/>
                  <a:gd name="connsiteY74" fmla="*/ 182027 h 364054"/>
                  <a:gd name="connsiteX75" fmla="*/ 2141502 w 2324346"/>
                  <a:gd name="connsiteY75" fmla="*/ 45713 h 364054"/>
                  <a:gd name="connsiteX76" fmla="*/ 182027 w 2324346"/>
                  <a:gd name="connsiteY76" fmla="*/ 0 h 364054"/>
                  <a:gd name="connsiteX77" fmla="*/ 2142319 w 2324346"/>
                  <a:gd name="connsiteY77" fmla="*/ 0 h 364054"/>
                  <a:gd name="connsiteX78" fmla="*/ 2324346 w 2324346"/>
                  <a:gd name="connsiteY78" fmla="*/ 182027 h 364054"/>
                  <a:gd name="connsiteX79" fmla="*/ 2142319 w 2324346"/>
                  <a:gd name="connsiteY79" fmla="*/ 364054 h 364054"/>
                  <a:gd name="connsiteX80" fmla="*/ 182027 w 2324346"/>
                  <a:gd name="connsiteY80" fmla="*/ 364054 h 364054"/>
                  <a:gd name="connsiteX81" fmla="*/ 0 w 2324346"/>
                  <a:gd name="connsiteY81" fmla="*/ 182027 h 364054"/>
                  <a:gd name="connsiteX82" fmla="*/ 182027 w 2324346"/>
                  <a:gd name="connsiteY82" fmla="*/ 0 h 36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2324346" h="364054">
                    <a:moveTo>
                      <a:pt x="2123188" y="127749"/>
                    </a:moveTo>
                    <a:cubicBezTo>
                      <a:pt x="2092187" y="127749"/>
                      <a:pt x="2067056" y="152880"/>
                      <a:pt x="2067056" y="183881"/>
                    </a:cubicBezTo>
                    <a:cubicBezTo>
                      <a:pt x="2067056" y="214882"/>
                      <a:pt x="2092187" y="240013"/>
                      <a:pt x="2123188" y="240013"/>
                    </a:cubicBezTo>
                    <a:cubicBezTo>
                      <a:pt x="2154189" y="240013"/>
                      <a:pt x="2179320" y="214882"/>
                      <a:pt x="2179320" y="183881"/>
                    </a:cubicBezTo>
                    <a:cubicBezTo>
                      <a:pt x="2179320" y="152880"/>
                      <a:pt x="2154189" y="127749"/>
                      <a:pt x="2123188" y="127749"/>
                    </a:cubicBezTo>
                    <a:close/>
                    <a:moveTo>
                      <a:pt x="1803836" y="127749"/>
                    </a:moveTo>
                    <a:cubicBezTo>
                      <a:pt x="1772835" y="127749"/>
                      <a:pt x="1747704" y="152880"/>
                      <a:pt x="1747704" y="183881"/>
                    </a:cubicBezTo>
                    <a:cubicBezTo>
                      <a:pt x="1747704" y="214882"/>
                      <a:pt x="1772835" y="240013"/>
                      <a:pt x="1803836" y="240013"/>
                    </a:cubicBezTo>
                    <a:cubicBezTo>
                      <a:pt x="1834837" y="240013"/>
                      <a:pt x="1859968" y="214882"/>
                      <a:pt x="1859968" y="183881"/>
                    </a:cubicBezTo>
                    <a:cubicBezTo>
                      <a:pt x="1859968" y="152880"/>
                      <a:pt x="1834837" y="127749"/>
                      <a:pt x="1803836" y="127749"/>
                    </a:cubicBezTo>
                    <a:close/>
                    <a:moveTo>
                      <a:pt x="1484484" y="127749"/>
                    </a:moveTo>
                    <a:cubicBezTo>
                      <a:pt x="1453483" y="127749"/>
                      <a:pt x="1428352" y="152880"/>
                      <a:pt x="1428352" y="183881"/>
                    </a:cubicBezTo>
                    <a:cubicBezTo>
                      <a:pt x="1428352" y="214882"/>
                      <a:pt x="1453483" y="240013"/>
                      <a:pt x="1484484" y="240013"/>
                    </a:cubicBezTo>
                    <a:cubicBezTo>
                      <a:pt x="1515485" y="240013"/>
                      <a:pt x="1540616" y="214882"/>
                      <a:pt x="1540616" y="183881"/>
                    </a:cubicBezTo>
                    <a:cubicBezTo>
                      <a:pt x="1540616" y="152880"/>
                      <a:pt x="1515485" y="127749"/>
                      <a:pt x="1484484" y="127749"/>
                    </a:cubicBezTo>
                    <a:close/>
                    <a:moveTo>
                      <a:pt x="1165131" y="127749"/>
                    </a:moveTo>
                    <a:cubicBezTo>
                      <a:pt x="1134130" y="127749"/>
                      <a:pt x="1108999" y="152880"/>
                      <a:pt x="1108999" y="183881"/>
                    </a:cubicBezTo>
                    <a:cubicBezTo>
                      <a:pt x="1108999" y="214882"/>
                      <a:pt x="1134130" y="240013"/>
                      <a:pt x="1165131" y="240013"/>
                    </a:cubicBezTo>
                    <a:cubicBezTo>
                      <a:pt x="1196132" y="240013"/>
                      <a:pt x="1221263" y="214882"/>
                      <a:pt x="1221263" y="183881"/>
                    </a:cubicBezTo>
                    <a:cubicBezTo>
                      <a:pt x="1221263" y="152880"/>
                      <a:pt x="1196132" y="127749"/>
                      <a:pt x="1165131" y="127749"/>
                    </a:cubicBezTo>
                    <a:close/>
                    <a:moveTo>
                      <a:pt x="845779" y="127749"/>
                    </a:moveTo>
                    <a:cubicBezTo>
                      <a:pt x="814778" y="127749"/>
                      <a:pt x="789647" y="152880"/>
                      <a:pt x="789647" y="183881"/>
                    </a:cubicBezTo>
                    <a:cubicBezTo>
                      <a:pt x="789647" y="214882"/>
                      <a:pt x="814778" y="240013"/>
                      <a:pt x="845779" y="240013"/>
                    </a:cubicBezTo>
                    <a:cubicBezTo>
                      <a:pt x="876780" y="240013"/>
                      <a:pt x="901911" y="214882"/>
                      <a:pt x="901911" y="183881"/>
                    </a:cubicBezTo>
                    <a:cubicBezTo>
                      <a:pt x="901911" y="152880"/>
                      <a:pt x="876780" y="127749"/>
                      <a:pt x="845779" y="127749"/>
                    </a:cubicBezTo>
                    <a:close/>
                    <a:moveTo>
                      <a:pt x="526427" y="127749"/>
                    </a:moveTo>
                    <a:cubicBezTo>
                      <a:pt x="495426" y="127749"/>
                      <a:pt x="470295" y="152880"/>
                      <a:pt x="470295" y="183881"/>
                    </a:cubicBezTo>
                    <a:cubicBezTo>
                      <a:pt x="470295" y="214882"/>
                      <a:pt x="495426" y="240013"/>
                      <a:pt x="526427" y="240013"/>
                    </a:cubicBezTo>
                    <a:cubicBezTo>
                      <a:pt x="557428" y="240013"/>
                      <a:pt x="582559" y="214882"/>
                      <a:pt x="582559" y="183881"/>
                    </a:cubicBezTo>
                    <a:cubicBezTo>
                      <a:pt x="582559" y="152880"/>
                      <a:pt x="557428" y="127749"/>
                      <a:pt x="526427" y="127749"/>
                    </a:cubicBezTo>
                    <a:close/>
                    <a:moveTo>
                      <a:pt x="207075" y="127749"/>
                    </a:moveTo>
                    <a:cubicBezTo>
                      <a:pt x="176074" y="127749"/>
                      <a:pt x="150943" y="152880"/>
                      <a:pt x="150943" y="183881"/>
                    </a:cubicBezTo>
                    <a:cubicBezTo>
                      <a:pt x="150943" y="214882"/>
                      <a:pt x="176074" y="240013"/>
                      <a:pt x="207075" y="240013"/>
                    </a:cubicBezTo>
                    <a:cubicBezTo>
                      <a:pt x="238076" y="240013"/>
                      <a:pt x="263207" y="214882"/>
                      <a:pt x="263207" y="183881"/>
                    </a:cubicBezTo>
                    <a:cubicBezTo>
                      <a:pt x="263207" y="152880"/>
                      <a:pt x="238076" y="127749"/>
                      <a:pt x="207075" y="127749"/>
                    </a:cubicBezTo>
                    <a:close/>
                    <a:moveTo>
                      <a:pt x="2123188" y="71617"/>
                    </a:moveTo>
                    <a:cubicBezTo>
                      <a:pt x="2185190" y="71617"/>
                      <a:pt x="2235452" y="121879"/>
                      <a:pt x="2235452" y="183881"/>
                    </a:cubicBezTo>
                    <a:cubicBezTo>
                      <a:pt x="2235452" y="245883"/>
                      <a:pt x="2185190" y="296145"/>
                      <a:pt x="2123188" y="296145"/>
                    </a:cubicBezTo>
                    <a:cubicBezTo>
                      <a:pt x="2061186" y="296145"/>
                      <a:pt x="2010924" y="245883"/>
                      <a:pt x="2010924" y="183881"/>
                    </a:cubicBezTo>
                    <a:cubicBezTo>
                      <a:pt x="2010924" y="121879"/>
                      <a:pt x="2061186" y="71617"/>
                      <a:pt x="2123188" y="71617"/>
                    </a:cubicBezTo>
                    <a:close/>
                    <a:moveTo>
                      <a:pt x="1803836" y="71617"/>
                    </a:moveTo>
                    <a:cubicBezTo>
                      <a:pt x="1865838" y="71617"/>
                      <a:pt x="1916100" y="121879"/>
                      <a:pt x="1916100" y="183881"/>
                    </a:cubicBezTo>
                    <a:cubicBezTo>
                      <a:pt x="1916100" y="245883"/>
                      <a:pt x="1865838" y="296145"/>
                      <a:pt x="1803836" y="296145"/>
                    </a:cubicBezTo>
                    <a:cubicBezTo>
                      <a:pt x="1741834" y="296145"/>
                      <a:pt x="1691572" y="245883"/>
                      <a:pt x="1691572" y="183881"/>
                    </a:cubicBezTo>
                    <a:cubicBezTo>
                      <a:pt x="1691572" y="121879"/>
                      <a:pt x="1741834" y="71617"/>
                      <a:pt x="1803836" y="71617"/>
                    </a:cubicBezTo>
                    <a:close/>
                    <a:moveTo>
                      <a:pt x="1484484" y="71617"/>
                    </a:moveTo>
                    <a:cubicBezTo>
                      <a:pt x="1546486" y="71617"/>
                      <a:pt x="1596748" y="121879"/>
                      <a:pt x="1596748" y="183881"/>
                    </a:cubicBezTo>
                    <a:cubicBezTo>
                      <a:pt x="1596748" y="245883"/>
                      <a:pt x="1546486" y="296145"/>
                      <a:pt x="1484484" y="296145"/>
                    </a:cubicBezTo>
                    <a:cubicBezTo>
                      <a:pt x="1422482" y="296145"/>
                      <a:pt x="1372220" y="245883"/>
                      <a:pt x="1372220" y="183881"/>
                    </a:cubicBezTo>
                    <a:cubicBezTo>
                      <a:pt x="1372220" y="121879"/>
                      <a:pt x="1422482" y="71617"/>
                      <a:pt x="1484484" y="71617"/>
                    </a:cubicBezTo>
                    <a:close/>
                    <a:moveTo>
                      <a:pt x="1165131" y="71617"/>
                    </a:moveTo>
                    <a:cubicBezTo>
                      <a:pt x="1227133" y="71617"/>
                      <a:pt x="1277395" y="121879"/>
                      <a:pt x="1277395" y="183881"/>
                    </a:cubicBezTo>
                    <a:cubicBezTo>
                      <a:pt x="1277395" y="245883"/>
                      <a:pt x="1227133" y="296145"/>
                      <a:pt x="1165131" y="296145"/>
                    </a:cubicBezTo>
                    <a:cubicBezTo>
                      <a:pt x="1103129" y="296145"/>
                      <a:pt x="1052867" y="245883"/>
                      <a:pt x="1052867" y="183881"/>
                    </a:cubicBezTo>
                    <a:cubicBezTo>
                      <a:pt x="1052867" y="121879"/>
                      <a:pt x="1103129" y="71617"/>
                      <a:pt x="1165131" y="71617"/>
                    </a:cubicBezTo>
                    <a:close/>
                    <a:moveTo>
                      <a:pt x="845779" y="71617"/>
                    </a:moveTo>
                    <a:cubicBezTo>
                      <a:pt x="907781" y="71617"/>
                      <a:pt x="958043" y="121879"/>
                      <a:pt x="958043" y="183881"/>
                    </a:cubicBezTo>
                    <a:cubicBezTo>
                      <a:pt x="958043" y="245883"/>
                      <a:pt x="907781" y="296145"/>
                      <a:pt x="845779" y="296145"/>
                    </a:cubicBezTo>
                    <a:cubicBezTo>
                      <a:pt x="783777" y="296145"/>
                      <a:pt x="733515" y="245883"/>
                      <a:pt x="733515" y="183881"/>
                    </a:cubicBezTo>
                    <a:cubicBezTo>
                      <a:pt x="733515" y="121879"/>
                      <a:pt x="783777" y="71617"/>
                      <a:pt x="845779" y="71617"/>
                    </a:cubicBezTo>
                    <a:close/>
                    <a:moveTo>
                      <a:pt x="526427" y="71617"/>
                    </a:moveTo>
                    <a:cubicBezTo>
                      <a:pt x="588429" y="71617"/>
                      <a:pt x="638691" y="121879"/>
                      <a:pt x="638691" y="183881"/>
                    </a:cubicBezTo>
                    <a:cubicBezTo>
                      <a:pt x="638691" y="245883"/>
                      <a:pt x="588429" y="296145"/>
                      <a:pt x="526427" y="296145"/>
                    </a:cubicBezTo>
                    <a:cubicBezTo>
                      <a:pt x="464425" y="296145"/>
                      <a:pt x="414163" y="245883"/>
                      <a:pt x="414163" y="183881"/>
                    </a:cubicBezTo>
                    <a:cubicBezTo>
                      <a:pt x="414163" y="121879"/>
                      <a:pt x="464425" y="71617"/>
                      <a:pt x="526427" y="71617"/>
                    </a:cubicBezTo>
                    <a:close/>
                    <a:moveTo>
                      <a:pt x="207075" y="71617"/>
                    </a:moveTo>
                    <a:cubicBezTo>
                      <a:pt x="269077" y="71617"/>
                      <a:pt x="319339" y="121879"/>
                      <a:pt x="319339" y="183881"/>
                    </a:cubicBezTo>
                    <a:cubicBezTo>
                      <a:pt x="319339" y="245883"/>
                      <a:pt x="269077" y="296145"/>
                      <a:pt x="207075" y="296145"/>
                    </a:cubicBezTo>
                    <a:cubicBezTo>
                      <a:pt x="145073" y="296145"/>
                      <a:pt x="94811" y="245883"/>
                      <a:pt x="94811" y="183881"/>
                    </a:cubicBezTo>
                    <a:cubicBezTo>
                      <a:pt x="94811" y="121879"/>
                      <a:pt x="145073" y="71617"/>
                      <a:pt x="207075" y="71617"/>
                    </a:cubicBezTo>
                    <a:close/>
                    <a:moveTo>
                      <a:pt x="182844" y="45713"/>
                    </a:moveTo>
                    <a:cubicBezTo>
                      <a:pt x="107560" y="45713"/>
                      <a:pt x="46530" y="106743"/>
                      <a:pt x="46530" y="182027"/>
                    </a:cubicBezTo>
                    <a:cubicBezTo>
                      <a:pt x="46530" y="257311"/>
                      <a:pt x="107560" y="318341"/>
                      <a:pt x="182844" y="318341"/>
                    </a:cubicBezTo>
                    <a:lnTo>
                      <a:pt x="2141502" y="318341"/>
                    </a:lnTo>
                    <a:cubicBezTo>
                      <a:pt x="2216786" y="318341"/>
                      <a:pt x="2277816" y="257311"/>
                      <a:pt x="2277816" y="182027"/>
                    </a:cubicBezTo>
                    <a:cubicBezTo>
                      <a:pt x="2277816" y="106743"/>
                      <a:pt x="2216786" y="45713"/>
                      <a:pt x="2141502" y="45713"/>
                    </a:cubicBezTo>
                    <a:close/>
                    <a:moveTo>
                      <a:pt x="182027" y="0"/>
                    </a:moveTo>
                    <a:lnTo>
                      <a:pt x="2142319" y="0"/>
                    </a:lnTo>
                    <a:cubicBezTo>
                      <a:pt x="2242850" y="0"/>
                      <a:pt x="2324346" y="81496"/>
                      <a:pt x="2324346" y="182027"/>
                    </a:cubicBezTo>
                    <a:cubicBezTo>
                      <a:pt x="2324346" y="282558"/>
                      <a:pt x="2242850" y="364054"/>
                      <a:pt x="2142319" y="364054"/>
                    </a:cubicBezTo>
                    <a:lnTo>
                      <a:pt x="182027" y="364054"/>
                    </a:lnTo>
                    <a:cubicBezTo>
                      <a:pt x="81496" y="364054"/>
                      <a:pt x="0" y="282558"/>
                      <a:pt x="0" y="182027"/>
                    </a:cubicBezTo>
                    <a:cubicBezTo>
                      <a:pt x="0" y="81496"/>
                      <a:pt x="81496" y="0"/>
                      <a:pt x="1820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CCF3A8E8-A58E-4ED0-8E68-AF2E369B8BD5}"/>
                  </a:ext>
                </a:extLst>
              </p:cNvPr>
              <p:cNvSpPr/>
              <p:nvPr/>
            </p:nvSpPr>
            <p:spPr>
              <a:xfrm>
                <a:off x="9989592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F4BD4196-731F-472A-9D83-F798B047493B}"/>
                  </a:ext>
                </a:extLst>
              </p:cNvPr>
              <p:cNvSpPr/>
              <p:nvPr/>
            </p:nvSpPr>
            <p:spPr>
              <a:xfrm>
                <a:off x="10235066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708BBDB6-11F8-4AF8-91F4-4C3AB749AC03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D80EE561-204A-41B6-BE9F-F53D94D782BC}"/>
                  </a:ext>
                </a:extLst>
              </p:cNvPr>
              <p:cNvSpPr/>
              <p:nvPr/>
            </p:nvSpPr>
            <p:spPr>
              <a:xfrm>
                <a:off x="9498644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19C4C8FD-A97E-4F85-B3F7-9FB0B5630F6B}"/>
                  </a:ext>
                </a:extLst>
              </p:cNvPr>
              <p:cNvSpPr/>
              <p:nvPr/>
            </p:nvSpPr>
            <p:spPr>
              <a:xfrm>
                <a:off x="97441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22B7DC31-0F5C-45B2-8C02-5F200CAEDCDF}"/>
                </a:ext>
              </a:extLst>
            </p:cNvPr>
            <p:cNvSpPr/>
            <p:nvPr/>
          </p:nvSpPr>
          <p:spPr>
            <a:xfrm>
              <a:off x="9838978" y="2985792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xmlns="" id="{1BC81CA8-37ED-44CF-A8B9-DBE5544C0078}"/>
              </a:ext>
            </a:extLst>
          </p:cNvPr>
          <p:cNvGrpSpPr/>
          <p:nvPr/>
        </p:nvGrpSpPr>
        <p:grpSpPr>
          <a:xfrm>
            <a:off x="869593" y="3429001"/>
            <a:ext cx="3415480" cy="1885954"/>
            <a:chOff x="673432" y="3320684"/>
            <a:chExt cx="3807801" cy="2102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1136F17-D227-4171-95F3-40881E4E8FA0}"/>
                </a:ext>
              </a:extLst>
            </p:cNvPr>
            <p:cNvGrpSpPr/>
            <p:nvPr/>
          </p:nvGrpSpPr>
          <p:grpSpPr>
            <a:xfrm>
              <a:off x="1029933" y="3320684"/>
              <a:ext cx="2110921" cy="1718271"/>
              <a:chOff x="624232" y="4555242"/>
              <a:chExt cx="1251694" cy="101886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3FBF6A61-F1F2-4088-8DF6-E34558F26ACF}"/>
                  </a:ext>
                </a:extLst>
              </p:cNvPr>
              <p:cNvSpPr/>
              <p:nvPr/>
            </p:nvSpPr>
            <p:spPr>
              <a:xfrm>
                <a:off x="666360" y="4595146"/>
                <a:ext cx="1209566" cy="724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3">
                <a:extLst>
                  <a:ext uri="{FF2B5EF4-FFF2-40B4-BE49-F238E27FC236}">
                    <a16:creationId xmlns:a16="http://schemas.microsoft.com/office/drawing/2014/main" xmlns="" id="{0146DBD1-E1A0-4D73-B6D2-432CC0CD24E1}"/>
                  </a:ext>
                </a:extLst>
              </p:cNvPr>
              <p:cNvSpPr/>
              <p:nvPr/>
            </p:nvSpPr>
            <p:spPr>
              <a:xfrm>
                <a:off x="624232" y="4555242"/>
                <a:ext cx="1251694" cy="1018868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31FC3563-1735-4B52-8668-23F314E23F38}"/>
                </a:ext>
              </a:extLst>
            </p:cNvPr>
            <p:cNvGrpSpPr/>
            <p:nvPr/>
          </p:nvGrpSpPr>
          <p:grpSpPr>
            <a:xfrm>
              <a:off x="2329083" y="4166272"/>
              <a:ext cx="2152150" cy="1190855"/>
              <a:chOff x="1390145" y="5064676"/>
              <a:chExt cx="1488856" cy="82383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6A725A9D-5E96-402E-BCED-57A5B5FFF56E}"/>
                  </a:ext>
                </a:extLst>
              </p:cNvPr>
              <p:cNvSpPr/>
              <p:nvPr/>
            </p:nvSpPr>
            <p:spPr>
              <a:xfrm>
                <a:off x="1566250" y="5064676"/>
                <a:ext cx="1140736" cy="7242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rapezoid 18">
                <a:extLst>
                  <a:ext uri="{FF2B5EF4-FFF2-40B4-BE49-F238E27FC236}">
                    <a16:creationId xmlns:a16="http://schemas.microsoft.com/office/drawing/2014/main" xmlns="" id="{7FEBCE77-1FE0-48C2-AFB9-2F2B9D1C792E}"/>
                  </a:ext>
                </a:extLst>
              </p:cNvPr>
              <p:cNvSpPr/>
              <p:nvPr/>
            </p:nvSpPr>
            <p:spPr>
              <a:xfrm rot="10800000">
                <a:off x="1390145" y="5064676"/>
                <a:ext cx="1488856" cy="82383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0C1288C5-57DB-42A6-B536-428075E980E3}"/>
                </a:ext>
              </a:extLst>
            </p:cNvPr>
            <p:cNvGrpSpPr/>
            <p:nvPr/>
          </p:nvGrpSpPr>
          <p:grpSpPr>
            <a:xfrm>
              <a:off x="673432" y="4224352"/>
              <a:ext cx="1006075" cy="1198919"/>
              <a:chOff x="1699280" y="761094"/>
              <a:chExt cx="2317220" cy="276138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1DCEE59-3D11-4723-AF22-7070A1FC9E18}"/>
                  </a:ext>
                </a:extLst>
              </p:cNvPr>
              <p:cNvSpPr/>
              <p:nvPr/>
            </p:nvSpPr>
            <p:spPr>
              <a:xfrm>
                <a:off x="1899852" y="761094"/>
                <a:ext cx="1477799" cy="22916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12">
                <a:extLst>
                  <a:ext uri="{FF2B5EF4-FFF2-40B4-BE49-F238E27FC236}">
                    <a16:creationId xmlns:a16="http://schemas.microsoft.com/office/drawing/2014/main" xmlns="" id="{0E478DE2-FCF5-42EA-BA14-1427CF651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9280" y="761094"/>
                <a:ext cx="2317220" cy="2761384"/>
              </a:xfrm>
              <a:custGeom>
                <a:avLst/>
                <a:gdLst/>
                <a:ahLst/>
                <a:cxnLst/>
                <a:rect l="l" t="t" r="r" b="b"/>
                <a:pathLst>
                  <a:path w="3312367" h="3947283">
                    <a:moveTo>
                      <a:pt x="2537615" y="3705909"/>
                    </a:moveTo>
                    <a:cubicBezTo>
                      <a:pt x="2512344" y="3705909"/>
                      <a:pt x="2491857" y="3726396"/>
                      <a:pt x="2491857" y="3751667"/>
                    </a:cubicBezTo>
                    <a:cubicBezTo>
                      <a:pt x="2491857" y="3776938"/>
                      <a:pt x="2512344" y="3797425"/>
                      <a:pt x="2537615" y="3797425"/>
                    </a:cubicBezTo>
                    <a:lnTo>
                      <a:pt x="2762175" y="3797425"/>
                    </a:lnTo>
                    <a:cubicBezTo>
                      <a:pt x="2787446" y="3797425"/>
                      <a:pt x="2807933" y="3776938"/>
                      <a:pt x="2807933" y="3751667"/>
                    </a:cubicBezTo>
                    <a:cubicBezTo>
                      <a:pt x="2807933" y="3726396"/>
                      <a:pt x="2787446" y="3705909"/>
                      <a:pt x="2762175" y="3705909"/>
                    </a:cubicBezTo>
                    <a:close/>
                    <a:moveTo>
                      <a:pt x="1141114" y="3408594"/>
                    </a:moveTo>
                    <a:cubicBezTo>
                      <a:pt x="1097903" y="3408594"/>
                      <a:pt x="1062874" y="3443623"/>
                      <a:pt x="1062874" y="3486834"/>
                    </a:cubicBezTo>
                    <a:cubicBezTo>
                      <a:pt x="1062874" y="3530045"/>
                      <a:pt x="1097903" y="3565073"/>
                      <a:pt x="1141114" y="3565073"/>
                    </a:cubicBezTo>
                    <a:lnTo>
                      <a:pt x="1525078" y="3565074"/>
                    </a:lnTo>
                    <a:cubicBezTo>
                      <a:pt x="1568289" y="3565074"/>
                      <a:pt x="1603318" y="3530045"/>
                      <a:pt x="1603318" y="3486834"/>
                    </a:cubicBezTo>
                    <a:lnTo>
                      <a:pt x="1603319" y="3486834"/>
                    </a:lnTo>
                    <a:cubicBezTo>
                      <a:pt x="1603319" y="3443623"/>
                      <a:pt x="1568290" y="3408594"/>
                      <a:pt x="1525079" y="3408594"/>
                    </a:cubicBezTo>
                    <a:close/>
                    <a:moveTo>
                      <a:pt x="2129393" y="1705414"/>
                    </a:moveTo>
                    <a:lnTo>
                      <a:pt x="2129393" y="3580170"/>
                    </a:lnTo>
                    <a:lnTo>
                      <a:pt x="3126216" y="3580170"/>
                    </a:lnTo>
                    <a:lnTo>
                      <a:pt x="3126216" y="1705414"/>
                    </a:lnTo>
                    <a:close/>
                    <a:moveTo>
                      <a:pt x="2481193" y="1533789"/>
                    </a:moveTo>
                    <a:cubicBezTo>
                      <a:pt x="2462682" y="1533789"/>
                      <a:pt x="2447676" y="1548795"/>
                      <a:pt x="2447676" y="1567306"/>
                    </a:cubicBezTo>
                    <a:lnTo>
                      <a:pt x="2447676" y="1572258"/>
                    </a:lnTo>
                    <a:cubicBezTo>
                      <a:pt x="2447676" y="1590769"/>
                      <a:pt x="2462682" y="1605775"/>
                      <a:pt x="2481193" y="1605775"/>
                    </a:cubicBezTo>
                    <a:lnTo>
                      <a:pt x="2774415" y="1605775"/>
                    </a:lnTo>
                    <a:cubicBezTo>
                      <a:pt x="2792926" y="1605775"/>
                      <a:pt x="2807932" y="1590769"/>
                      <a:pt x="2807932" y="1572258"/>
                    </a:cubicBezTo>
                    <a:lnTo>
                      <a:pt x="2807932" y="1567306"/>
                    </a:lnTo>
                    <a:cubicBezTo>
                      <a:pt x="2807932" y="1548795"/>
                      <a:pt x="2792926" y="1533789"/>
                      <a:pt x="2774415" y="1533789"/>
                    </a:cubicBezTo>
                    <a:close/>
                    <a:moveTo>
                      <a:pt x="2113478" y="1418392"/>
                    </a:moveTo>
                    <a:lnTo>
                      <a:pt x="3142130" y="1418392"/>
                    </a:lnTo>
                    <a:cubicBezTo>
                      <a:pt x="3236149" y="1418392"/>
                      <a:pt x="3312367" y="1494610"/>
                      <a:pt x="3312367" y="1588629"/>
                    </a:cubicBezTo>
                    <a:lnTo>
                      <a:pt x="3312367" y="3777046"/>
                    </a:lnTo>
                    <a:cubicBezTo>
                      <a:pt x="3312367" y="3871065"/>
                      <a:pt x="3236149" y="3947283"/>
                      <a:pt x="3142130" y="3947283"/>
                    </a:cubicBezTo>
                    <a:lnTo>
                      <a:pt x="2113478" y="3947283"/>
                    </a:lnTo>
                    <a:cubicBezTo>
                      <a:pt x="2019459" y="3947283"/>
                      <a:pt x="1943241" y="3871065"/>
                      <a:pt x="1943241" y="3777046"/>
                    </a:cubicBezTo>
                    <a:lnTo>
                      <a:pt x="1943241" y="1588629"/>
                    </a:lnTo>
                    <a:cubicBezTo>
                      <a:pt x="1943241" y="1494610"/>
                      <a:pt x="2019459" y="1418392"/>
                      <a:pt x="2113478" y="1418392"/>
                    </a:cubicBezTo>
                    <a:close/>
                    <a:moveTo>
                      <a:pt x="1006317" y="157391"/>
                    </a:moveTo>
                    <a:cubicBezTo>
                      <a:pt x="987806" y="157391"/>
                      <a:pt x="972800" y="172397"/>
                      <a:pt x="972800" y="190908"/>
                    </a:cubicBezTo>
                    <a:lnTo>
                      <a:pt x="972800" y="195860"/>
                    </a:lnTo>
                    <a:cubicBezTo>
                      <a:pt x="972800" y="214371"/>
                      <a:pt x="987806" y="229377"/>
                      <a:pt x="1006317" y="229377"/>
                    </a:cubicBezTo>
                    <a:lnTo>
                      <a:pt x="1659876" y="229377"/>
                    </a:lnTo>
                    <a:cubicBezTo>
                      <a:pt x="1678387" y="229377"/>
                      <a:pt x="1693393" y="214371"/>
                      <a:pt x="1693393" y="195860"/>
                    </a:cubicBezTo>
                    <a:lnTo>
                      <a:pt x="1693393" y="190908"/>
                    </a:lnTo>
                    <a:cubicBezTo>
                      <a:pt x="1693393" y="172397"/>
                      <a:pt x="1678387" y="157391"/>
                      <a:pt x="1659876" y="157391"/>
                    </a:cubicBezTo>
                    <a:close/>
                    <a:moveTo>
                      <a:pt x="264780" y="0"/>
                    </a:moveTo>
                    <a:lnTo>
                      <a:pt x="2401413" y="0"/>
                    </a:lnTo>
                    <a:cubicBezTo>
                      <a:pt x="2547647" y="0"/>
                      <a:pt x="2666193" y="118546"/>
                      <a:pt x="2666193" y="264780"/>
                    </a:cubicBezTo>
                    <a:lnTo>
                      <a:pt x="2666193" y="1345374"/>
                    </a:lnTo>
                    <a:lnTo>
                      <a:pt x="2369517" y="1345374"/>
                    </a:lnTo>
                    <a:lnTo>
                      <a:pt x="2369517" y="366783"/>
                    </a:lnTo>
                    <a:lnTo>
                      <a:pt x="296676" y="366783"/>
                    </a:lnTo>
                    <a:lnTo>
                      <a:pt x="296676" y="3219873"/>
                    </a:lnTo>
                    <a:lnTo>
                      <a:pt x="1867527" y="3219873"/>
                    </a:lnTo>
                    <a:lnTo>
                      <a:pt x="1867527" y="3778374"/>
                    </a:lnTo>
                    <a:lnTo>
                      <a:pt x="264780" y="3778374"/>
                    </a:lnTo>
                    <a:cubicBezTo>
                      <a:pt x="118546" y="3778374"/>
                      <a:pt x="0" y="3659828"/>
                      <a:pt x="0" y="3513594"/>
                    </a:cubicBezTo>
                    <a:lnTo>
                      <a:pt x="0" y="264780"/>
                    </a:lnTo>
                    <a:cubicBezTo>
                      <a:pt x="0" y="118546"/>
                      <a:pt x="118546" y="0"/>
                      <a:pt x="264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1598AE1-5076-45B4-ADBE-F213EC249FA2}"/>
                  </a:ext>
                </a:extLst>
              </p:cNvPr>
              <p:cNvSpPr/>
              <p:nvPr/>
            </p:nvSpPr>
            <p:spPr>
              <a:xfrm>
                <a:off x="3176358" y="1922377"/>
                <a:ext cx="752845" cy="14197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78AA7960-C3D2-4687-955B-96FAFDF312E3}"/>
                </a:ext>
              </a:extLst>
            </p:cNvPr>
            <p:cNvSpPr/>
            <p:nvPr/>
          </p:nvSpPr>
          <p:spPr>
            <a:xfrm>
              <a:off x="1637274" y="3572148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F047E0FE-542A-410B-AF02-62CB0B7EF80F}"/>
              </a:ext>
            </a:extLst>
          </p:cNvPr>
          <p:cNvGrpSpPr/>
          <p:nvPr/>
        </p:nvGrpSpPr>
        <p:grpSpPr>
          <a:xfrm>
            <a:off x="5501592" y="3289710"/>
            <a:ext cx="1369281" cy="1983194"/>
            <a:chOff x="5456098" y="3249895"/>
            <a:chExt cx="1473869" cy="2134674"/>
          </a:xfrm>
        </p:grpSpPr>
        <p:grpSp>
          <p:nvGrpSpPr>
            <p:cNvPr id="12" name="Graphic 37">
              <a:extLst>
                <a:ext uri="{FF2B5EF4-FFF2-40B4-BE49-F238E27FC236}">
                  <a16:creationId xmlns:a16="http://schemas.microsoft.com/office/drawing/2014/main" xmlns="" id="{CAF2FF2B-161C-4C8F-B683-D95B239B6FBF}"/>
                </a:ext>
              </a:extLst>
            </p:cNvPr>
            <p:cNvGrpSpPr/>
            <p:nvPr/>
          </p:nvGrpSpPr>
          <p:grpSpPr>
            <a:xfrm>
              <a:off x="5456098" y="3249895"/>
              <a:ext cx="1473869" cy="2134674"/>
              <a:chOff x="9804491" y="2080139"/>
              <a:chExt cx="1249528" cy="180975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4CDCB1B0-341D-402E-9FB2-3677B5196FF2}"/>
                  </a:ext>
                </a:extLst>
              </p:cNvPr>
              <p:cNvSpPr/>
              <p:nvPr/>
            </p:nvSpPr>
            <p:spPr>
              <a:xfrm>
                <a:off x="9857679" y="2296357"/>
                <a:ext cx="657225" cy="390525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664340E8-BF83-4513-AB25-5C4C27BC7969}"/>
                  </a:ext>
                </a:extLst>
              </p:cNvPr>
              <p:cNvSpPr/>
              <p:nvPr/>
            </p:nvSpPr>
            <p:spPr>
              <a:xfrm>
                <a:off x="10478709" y="2080139"/>
                <a:ext cx="371475" cy="171450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BBE6822C-51E1-455C-BD73-21A77F3D9B27}"/>
                  </a:ext>
                </a:extLst>
              </p:cNvPr>
              <p:cNvSpPr/>
              <p:nvPr/>
            </p:nvSpPr>
            <p:spPr>
              <a:xfrm>
                <a:off x="10508237" y="2276354"/>
                <a:ext cx="361950" cy="2000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40A86DA-69E5-44CF-B74E-D431BF650A6D}"/>
                  </a:ext>
                </a:extLst>
              </p:cNvPr>
              <p:cNvSpPr/>
              <p:nvPr/>
            </p:nvSpPr>
            <p:spPr>
              <a:xfrm>
                <a:off x="9804491" y="2617867"/>
                <a:ext cx="1190625" cy="561975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CAB3A6CB-948E-43B9-B549-135D37C1DC89}"/>
                  </a:ext>
                </a:extLst>
              </p:cNvPr>
              <p:cNvSpPr/>
              <p:nvPr/>
            </p:nvSpPr>
            <p:spPr>
              <a:xfrm>
                <a:off x="10374710" y="2194776"/>
                <a:ext cx="238125" cy="238125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8B72F9C-C751-4B63-9784-12DE98254250}"/>
                  </a:ext>
                </a:extLst>
              </p:cNvPr>
              <p:cNvSpPr/>
              <p:nvPr/>
            </p:nvSpPr>
            <p:spPr>
              <a:xfrm>
                <a:off x="10444419" y="2915839"/>
                <a:ext cx="609600" cy="666750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rgbClr val="575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D251A6D5-8A13-4BB0-BDB3-BD677795D9F9}"/>
                  </a:ext>
                </a:extLst>
              </p:cNvPr>
              <p:cNvSpPr/>
              <p:nvPr/>
            </p:nvSpPr>
            <p:spPr>
              <a:xfrm>
                <a:off x="10100567" y="3350774"/>
                <a:ext cx="590550" cy="476250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EEFC6E7-82E1-4898-A580-8F3DAE0C689F}"/>
                  </a:ext>
                </a:extLst>
              </p:cNvPr>
              <p:cNvSpPr/>
              <p:nvPr/>
            </p:nvSpPr>
            <p:spPr>
              <a:xfrm>
                <a:off x="10029129" y="3756539"/>
                <a:ext cx="742950" cy="133350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EED70865-4F83-470E-93BA-163D8C04A22A}"/>
                  </a:ext>
                </a:extLst>
              </p:cNvPr>
              <p:cNvSpPr/>
              <p:nvPr/>
            </p:nvSpPr>
            <p:spPr>
              <a:xfrm>
                <a:off x="10545384" y="3403162"/>
                <a:ext cx="95250" cy="95250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835F176A-C57F-4B3F-8B6B-63734605DDBF}"/>
                </a:ext>
              </a:extLst>
            </p:cNvPr>
            <p:cNvSpPr/>
            <p:nvPr/>
          </p:nvSpPr>
          <p:spPr>
            <a:xfrm>
              <a:off x="5756927" y="3906027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B0583CA-9EA0-41D0-A0E6-B29755EB5305}"/>
              </a:ext>
            </a:extLst>
          </p:cNvPr>
          <p:cNvGrpSpPr/>
          <p:nvPr/>
        </p:nvGrpSpPr>
        <p:grpSpPr>
          <a:xfrm>
            <a:off x="9584181" y="1774391"/>
            <a:ext cx="288839" cy="288839"/>
            <a:chOff x="10060500" y="2077743"/>
            <a:chExt cx="288839" cy="28883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25A031A6-664E-43E1-8EB1-95736599060F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035A87F6-F868-4195-8777-A68010300BF2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A5169DF5-B2FE-418B-9FA8-DB648FD7BDCB}"/>
              </a:ext>
            </a:extLst>
          </p:cNvPr>
          <p:cNvGrpSpPr/>
          <p:nvPr/>
        </p:nvGrpSpPr>
        <p:grpSpPr>
          <a:xfrm>
            <a:off x="5712521" y="1881147"/>
            <a:ext cx="1000609" cy="465288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D18C6E3E-9C61-4F77-AC05-E1A5C63F096F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67402845-C8A8-416A-8551-EE8342896FF0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그룹 6">
            <a:extLst>
              <a:ext uri="{FF2B5EF4-FFF2-40B4-BE49-F238E27FC236}">
                <a16:creationId xmlns:a16="http://schemas.microsoft.com/office/drawing/2014/main" xmlns="" id="{4568A360-C7E8-4A1D-B4D7-7FC5524FE0AB}"/>
              </a:ext>
            </a:extLst>
          </p:cNvPr>
          <p:cNvGrpSpPr/>
          <p:nvPr/>
        </p:nvGrpSpPr>
        <p:grpSpPr>
          <a:xfrm>
            <a:off x="966564" y="5567550"/>
            <a:ext cx="2262988" cy="766247"/>
            <a:chOff x="1730330" y="5175558"/>
            <a:chExt cx="1742087" cy="76624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A9F4D032-C359-44BB-92F3-518E63CA3AF7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66FFEC89-0B8B-4251-BDE8-FF82DEAC16BD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19" name="그룹 4">
            <a:extLst>
              <a:ext uri="{FF2B5EF4-FFF2-40B4-BE49-F238E27FC236}">
                <a16:creationId xmlns:a16="http://schemas.microsoft.com/office/drawing/2014/main" xmlns="" id="{772DBA30-AE58-41A4-80FF-F39245F59E44}"/>
              </a:ext>
            </a:extLst>
          </p:cNvPr>
          <p:cNvGrpSpPr/>
          <p:nvPr/>
        </p:nvGrpSpPr>
        <p:grpSpPr>
          <a:xfrm>
            <a:off x="4964506" y="5568410"/>
            <a:ext cx="2262988" cy="766247"/>
            <a:chOff x="3727326" y="5176417"/>
            <a:chExt cx="1742087" cy="76624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3BAD17BF-CC1C-485A-96A7-6A3A27B9336C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9806448D-D4BD-4DBC-8E9F-D2D29B65A31A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22" name="그룹 2">
            <a:extLst>
              <a:ext uri="{FF2B5EF4-FFF2-40B4-BE49-F238E27FC236}">
                <a16:creationId xmlns:a16="http://schemas.microsoft.com/office/drawing/2014/main" xmlns="" id="{8B5BF58A-8F4B-4B30-82A7-AF6866FB86B7}"/>
              </a:ext>
            </a:extLst>
          </p:cNvPr>
          <p:cNvGrpSpPr/>
          <p:nvPr/>
        </p:nvGrpSpPr>
        <p:grpSpPr>
          <a:xfrm>
            <a:off x="8962448" y="5569268"/>
            <a:ext cx="2262988" cy="766247"/>
            <a:chOff x="5724322" y="5177276"/>
            <a:chExt cx="1742087" cy="76624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823F3E53-88DC-4854-9F6C-7AB93CEDF5E2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26EDD153-5304-4EA2-9022-F69D2E728931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60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AEA043-746F-4334-A00A-A4587B060237}"/>
              </a:ext>
            </a:extLst>
          </p:cNvPr>
          <p:cNvSpPr txBox="1"/>
          <p:nvPr/>
        </p:nvSpPr>
        <p:spPr>
          <a:xfrm>
            <a:off x="-831768" y="19210"/>
            <a:ext cx="839764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Asumsi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ko-KR" alt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5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xmlns="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xmlns="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xmlns="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xmlns="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xmlns="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1" b="-17523"/>
          <a:stretch/>
        </p:blipFill>
        <p:spPr>
          <a:xfrm>
            <a:off x="0" y="0"/>
            <a:ext cx="9627326" cy="8151223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1668225" y="-9741"/>
            <a:ext cx="1010331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Beberapa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fungsi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aplikasi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4527" y="929459"/>
            <a:ext cx="6840334" cy="557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 smtClean="0">
                <a:cs typeface="Arial" pitchFamily="34" charset="0"/>
              </a:rPr>
              <a:t>Fungsi</a:t>
            </a:r>
            <a:r>
              <a:rPr lang="en-US" altLang="ko-KR" sz="3600" dirty="0" smtClean="0">
                <a:cs typeface="Arial" pitchFamily="34" charset="0"/>
              </a:rPr>
              <a:t> login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 smtClean="0">
                <a:cs typeface="Arial" pitchFamily="34" charset="0"/>
              </a:rPr>
              <a:t>Fungsi</a:t>
            </a:r>
            <a:r>
              <a:rPr lang="en-US" altLang="ko-KR" sz="3600" dirty="0" smtClean="0">
                <a:cs typeface="Arial" pitchFamily="34" charset="0"/>
              </a:rPr>
              <a:t> register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 smtClean="0">
                <a:cs typeface="Arial" pitchFamily="34" charset="0"/>
              </a:rPr>
              <a:t>Fungsi</a:t>
            </a:r>
            <a:r>
              <a:rPr lang="en-US" altLang="ko-KR" sz="3600" dirty="0" smtClean="0">
                <a:cs typeface="Arial" pitchFamily="34" charset="0"/>
              </a:rPr>
              <a:t> </a:t>
            </a:r>
            <a:r>
              <a:rPr lang="en-US" altLang="ko-KR" sz="3600" dirty="0">
                <a:cs typeface="Arial" pitchFamily="34" charset="0"/>
              </a:rPr>
              <a:t>edit </a:t>
            </a:r>
            <a:r>
              <a:rPr lang="en-US" altLang="ko-KR" sz="3600" dirty="0" smtClean="0">
                <a:cs typeface="Arial" pitchFamily="34" charset="0"/>
              </a:rPr>
              <a:t>profile</a:t>
            </a:r>
            <a:endParaRPr lang="en-US" altLang="ko-KR" sz="3600" dirty="0">
              <a:cs typeface="Arial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 smtClean="0">
                <a:cs typeface="Arial" pitchFamily="34" charset="0"/>
              </a:rPr>
              <a:t>Fungsi</a:t>
            </a:r>
            <a:r>
              <a:rPr lang="en-US" altLang="ko-KR" sz="3600" dirty="0" smtClean="0">
                <a:cs typeface="Arial" pitchFamily="34" charset="0"/>
              </a:rPr>
              <a:t> </a:t>
            </a:r>
            <a:r>
              <a:rPr lang="en-US" altLang="ko-KR" sz="3600" dirty="0" err="1" smtClean="0">
                <a:cs typeface="Arial" pitchFamily="34" charset="0"/>
              </a:rPr>
              <a:t>buat</a:t>
            </a:r>
            <a:r>
              <a:rPr lang="en-US" altLang="ko-KR" sz="3600" dirty="0" smtClean="0">
                <a:cs typeface="Arial" pitchFamily="34" charset="0"/>
              </a:rPr>
              <a:t> &amp; </a:t>
            </a:r>
            <a:r>
              <a:rPr lang="en-US" altLang="ko-KR" sz="3600" dirty="0" err="1" smtClean="0">
                <a:cs typeface="Arial" pitchFamily="34" charset="0"/>
              </a:rPr>
              <a:t>ganti</a:t>
            </a:r>
            <a:r>
              <a:rPr lang="en-US" altLang="ko-KR" sz="3600" dirty="0" smtClean="0">
                <a:cs typeface="Arial" pitchFamily="34" charset="0"/>
              </a:rPr>
              <a:t> password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</a:t>
            </a:r>
            <a:r>
              <a:rPr lang="en-US" altLang="ko-KR" sz="3600" dirty="0" err="1">
                <a:cs typeface="Arial" pitchFamily="34" charset="0"/>
              </a:rPr>
              <a:t>statatus</a:t>
            </a:r>
            <a:r>
              <a:rPr lang="en-US" altLang="ko-KR" sz="3600" dirty="0">
                <a:cs typeface="Arial" pitchFamily="34" charset="0"/>
              </a:rPr>
              <a:t> </a:t>
            </a:r>
            <a:r>
              <a:rPr lang="en-US" altLang="ko-KR" sz="3600" dirty="0" err="1" smtClean="0">
                <a:cs typeface="Arial" pitchFamily="34" charset="0"/>
              </a:rPr>
              <a:t>pengerjaan</a:t>
            </a:r>
            <a:endParaRPr lang="en-US" altLang="ko-KR" sz="3600" dirty="0">
              <a:cs typeface="Arial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 smtClean="0">
                <a:cs typeface="Arial" pitchFamily="34" charset="0"/>
              </a:rPr>
              <a:t>Fungsi</a:t>
            </a:r>
            <a:r>
              <a:rPr lang="en-US" altLang="ko-KR" sz="3600" dirty="0" smtClean="0">
                <a:cs typeface="Arial" pitchFamily="34" charset="0"/>
              </a:rPr>
              <a:t> review / </a:t>
            </a:r>
            <a:r>
              <a:rPr lang="en-US" altLang="ko-KR" sz="3600" dirty="0" err="1" smtClean="0">
                <a:cs typeface="Arial" pitchFamily="34" charset="0"/>
              </a:rPr>
              <a:t>penilaian</a:t>
            </a:r>
            <a:endParaRPr lang="en-US" altLang="ko-KR" sz="3600" dirty="0" smtClean="0"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altLang="ko-KR" sz="3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7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4454" y="338401"/>
            <a:ext cx="10103317" cy="724247"/>
          </a:xfrm>
          <a:prstGeom prst="rect">
            <a:avLst/>
          </a:prstGeom>
        </p:spPr>
        <p:txBody>
          <a:bodyPr/>
          <a:lstStyle/>
          <a:p>
            <a:r>
              <a:rPr lang="en-US" sz="4800" b="1" dirty="0" err="1"/>
              <a:t>Pernyataan</a:t>
            </a:r>
            <a:r>
              <a:rPr lang="en-US" sz="4800" b="1" dirty="0"/>
              <a:t> </a:t>
            </a:r>
            <a:r>
              <a:rPr lang="en-US" sz="4800" b="1" dirty="0" err="1" smtClean="0"/>
              <a:t>ringkasan</a:t>
            </a:r>
            <a:endParaRPr lang="en-US" sz="48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B95198A-E95C-4E77-8F50-6DC67EB1AC04}"/>
              </a:ext>
            </a:extLst>
          </p:cNvPr>
          <p:cNvGrpSpPr/>
          <p:nvPr/>
        </p:nvGrpSpPr>
        <p:grpSpPr>
          <a:xfrm rot="20262467">
            <a:off x="289258" y="1317872"/>
            <a:ext cx="3265741" cy="4172186"/>
            <a:chOff x="1404499" y="2043145"/>
            <a:chExt cx="3483312" cy="4450146"/>
          </a:xfrm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xmlns="" id="{FD8AF530-6D8F-4888-8D5C-973ADCD2D09B}"/>
                </a:ext>
              </a:extLst>
            </p:cNvPr>
            <p:cNvSpPr/>
            <p:nvPr/>
          </p:nvSpPr>
          <p:spPr>
            <a:xfrm>
              <a:off x="1950893" y="2985237"/>
              <a:ext cx="2390525" cy="1116000"/>
            </a:xfrm>
            <a:custGeom>
              <a:avLst/>
              <a:gdLst/>
              <a:ahLst/>
              <a:cxnLst/>
              <a:rect l="l" t="t" r="r" b="b"/>
              <a:pathLst>
                <a:path w="2390525" h="1116000">
                  <a:moveTo>
                    <a:pt x="235871" y="0"/>
                  </a:moveTo>
                  <a:lnTo>
                    <a:pt x="2154656" y="0"/>
                  </a:lnTo>
                  <a:cubicBezTo>
                    <a:pt x="2298210" y="310471"/>
                    <a:pt x="2396706" y="714290"/>
                    <a:pt x="2390224" y="1069686"/>
                  </a:cubicBezTo>
                  <a:lnTo>
                    <a:pt x="2387265" y="1116000"/>
                  </a:lnTo>
                  <a:lnTo>
                    <a:pt x="3263" y="1116000"/>
                  </a:lnTo>
                  <a:cubicBezTo>
                    <a:pt x="665" y="1100130"/>
                    <a:pt x="302" y="1084652"/>
                    <a:pt x="302" y="1069685"/>
                  </a:cubicBezTo>
                  <a:cubicBezTo>
                    <a:pt x="-6179" y="714290"/>
                    <a:pt x="92317" y="310471"/>
                    <a:pt x="235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xmlns="" id="{D01A8D53-E302-4747-8EA1-403D30F1031F}"/>
                </a:ext>
              </a:extLst>
            </p:cNvPr>
            <p:cNvSpPr/>
            <p:nvPr/>
          </p:nvSpPr>
          <p:spPr>
            <a:xfrm>
              <a:off x="1670119" y="4181264"/>
              <a:ext cx="2952072" cy="1116000"/>
            </a:xfrm>
            <a:custGeom>
              <a:avLst/>
              <a:gdLst/>
              <a:ahLst/>
              <a:cxnLst/>
              <a:rect l="l" t="t" r="r" b="b"/>
              <a:pathLst>
                <a:path w="2952072" h="1116000">
                  <a:moveTo>
                    <a:pt x="284416" y="0"/>
                  </a:moveTo>
                  <a:lnTo>
                    <a:pt x="2666659" y="0"/>
                  </a:lnTo>
                  <a:cubicBezTo>
                    <a:pt x="2658933" y="175805"/>
                    <a:pt x="2609068" y="405909"/>
                    <a:pt x="2539680" y="642275"/>
                  </a:cubicBezTo>
                  <a:lnTo>
                    <a:pt x="2849820" y="831816"/>
                  </a:lnTo>
                  <a:lnTo>
                    <a:pt x="2952072" y="1116000"/>
                  </a:lnTo>
                  <a:lnTo>
                    <a:pt x="0" y="1116000"/>
                  </a:lnTo>
                  <a:lnTo>
                    <a:pt x="102252" y="831816"/>
                  </a:lnTo>
                  <a:lnTo>
                    <a:pt x="411552" y="642787"/>
                  </a:lnTo>
                  <a:cubicBezTo>
                    <a:pt x="342079" y="406245"/>
                    <a:pt x="292147" y="175934"/>
                    <a:pt x="28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xmlns="" id="{06513E8C-4E3C-490A-B384-727A60B8200A}"/>
                </a:ext>
              </a:extLst>
            </p:cNvPr>
            <p:cNvSpPr/>
            <p:nvPr/>
          </p:nvSpPr>
          <p:spPr>
            <a:xfrm>
              <a:off x="1404499" y="5377291"/>
              <a:ext cx="3483312" cy="1116000"/>
            </a:xfrm>
            <a:custGeom>
              <a:avLst/>
              <a:gdLst/>
              <a:ahLst/>
              <a:cxnLst/>
              <a:rect l="l" t="t" r="r" b="b"/>
              <a:pathLst>
                <a:path w="3483312" h="1116000">
                  <a:moveTo>
                    <a:pt x="1898185" y="1105560"/>
                  </a:moveTo>
                  <a:lnTo>
                    <a:pt x="1919880" y="1116000"/>
                  </a:lnTo>
                  <a:lnTo>
                    <a:pt x="1908776" y="1116000"/>
                  </a:lnTo>
                  <a:cubicBezTo>
                    <a:pt x="1905979" y="1111563"/>
                    <a:pt x="1902100" y="1108505"/>
                    <a:pt x="1898185" y="1105560"/>
                  </a:cubicBezTo>
                  <a:close/>
                  <a:moveTo>
                    <a:pt x="260668" y="0"/>
                  </a:moveTo>
                  <a:lnTo>
                    <a:pt x="3222644" y="0"/>
                  </a:lnTo>
                  <a:lnTo>
                    <a:pt x="3483312" y="724461"/>
                  </a:lnTo>
                  <a:lnTo>
                    <a:pt x="2489111" y="354812"/>
                  </a:lnTo>
                  <a:cubicBezTo>
                    <a:pt x="2465120" y="480738"/>
                    <a:pt x="2446948" y="534340"/>
                    <a:pt x="2365708" y="674887"/>
                  </a:cubicBezTo>
                  <a:cubicBezTo>
                    <a:pt x="2291173" y="814963"/>
                    <a:pt x="2172951" y="936315"/>
                    <a:pt x="2076571" y="1067029"/>
                  </a:cubicBezTo>
                  <a:lnTo>
                    <a:pt x="1413587" y="1067029"/>
                  </a:lnTo>
                  <a:cubicBezTo>
                    <a:pt x="1317208" y="936315"/>
                    <a:pt x="1208344" y="821204"/>
                    <a:pt x="1124449" y="674887"/>
                  </a:cubicBezTo>
                  <a:cubicBezTo>
                    <a:pt x="1052663" y="558938"/>
                    <a:pt x="1024571" y="508523"/>
                    <a:pt x="993354" y="355127"/>
                  </a:cubicBezTo>
                  <a:lnTo>
                    <a:pt x="0" y="7244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Diagonal Stripe 17">
              <a:extLst>
                <a:ext uri="{FF2B5EF4-FFF2-40B4-BE49-F238E27FC236}">
                  <a16:creationId xmlns:a16="http://schemas.microsoft.com/office/drawing/2014/main" xmlns="" id="{0EDFC7C3-F0F6-403B-B244-862EE24053E9}"/>
                </a:ext>
              </a:extLst>
            </p:cNvPr>
            <p:cNvSpPr/>
            <p:nvPr/>
          </p:nvSpPr>
          <p:spPr>
            <a:xfrm rot="13500000">
              <a:off x="2388166" y="2062690"/>
              <a:ext cx="1515978" cy="1476887"/>
            </a:xfrm>
            <a:custGeom>
              <a:avLst/>
              <a:gdLst/>
              <a:ahLst/>
              <a:cxnLst/>
              <a:rect l="l" t="t" r="r" b="b"/>
              <a:pathLst>
                <a:path w="1515978" h="1476887">
                  <a:moveTo>
                    <a:pt x="1432872" y="1407768"/>
                  </a:moveTo>
                  <a:cubicBezTo>
                    <a:pt x="1044152" y="1532778"/>
                    <a:pt x="463423" y="1466296"/>
                    <a:pt x="96513" y="1380535"/>
                  </a:cubicBezTo>
                  <a:lnTo>
                    <a:pt x="0" y="1347296"/>
                  </a:lnTo>
                  <a:lnTo>
                    <a:pt x="1347296" y="0"/>
                  </a:lnTo>
                  <a:cubicBezTo>
                    <a:pt x="1360006" y="32393"/>
                    <a:pt x="1370814" y="64720"/>
                    <a:pt x="1380535" y="96513"/>
                  </a:cubicBezTo>
                  <a:cubicBezTo>
                    <a:pt x="1465987" y="462097"/>
                    <a:pt x="1607423" y="1036327"/>
                    <a:pt x="1432872" y="1407768"/>
                  </a:cubicBezTo>
                  <a:close/>
                  <a:moveTo>
                    <a:pt x="1430390" y="1413759"/>
                  </a:moveTo>
                  <a:cubicBezTo>
                    <a:pt x="1431325" y="1411814"/>
                    <a:pt x="1432251" y="1409863"/>
                    <a:pt x="1432872" y="1407768"/>
                  </a:cubicBezTo>
                  <a:lnTo>
                    <a:pt x="1434816" y="14072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61578" y="1751640"/>
            <a:ext cx="53959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Pakaian</a:t>
            </a:r>
            <a:r>
              <a:rPr lang="en-US" dirty="0"/>
              <a:t> yang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merawat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agar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sehat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terhindar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virus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bakteri</a:t>
            </a:r>
            <a:r>
              <a:rPr lang="en-US" dirty="0"/>
              <a:t> yang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di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apalagi</a:t>
            </a:r>
            <a:r>
              <a:rPr lang="en-US" dirty="0" smtClean="0"/>
              <a:t> . </a:t>
            </a: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agar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mencuci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kotoran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debu</a:t>
            </a:r>
            <a:r>
              <a:rPr lang="en-US" dirty="0"/>
              <a:t>, </a:t>
            </a:r>
            <a:r>
              <a:rPr lang="en-US" dirty="0" err="1"/>
              <a:t>sampah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bau</a:t>
            </a:r>
            <a:r>
              <a:rPr lang="en-US" dirty="0"/>
              <a:t>.</a:t>
            </a:r>
          </a:p>
        </p:txBody>
      </p:sp>
      <p:grpSp>
        <p:nvGrpSpPr>
          <p:cNvPr id="13" name="Graphic 93">
            <a:extLst>
              <a:ext uri="{FF2B5EF4-FFF2-40B4-BE49-F238E27FC236}">
                <a16:creationId xmlns:a16="http://schemas.microsoft.com/office/drawing/2014/main" xmlns="" id="{D7F6CE48-946C-4C91-8EB5-BFE3F3540B06}"/>
              </a:ext>
            </a:extLst>
          </p:cNvPr>
          <p:cNvGrpSpPr/>
          <p:nvPr/>
        </p:nvGrpSpPr>
        <p:grpSpPr>
          <a:xfrm>
            <a:off x="9669161" y="5505474"/>
            <a:ext cx="2321209" cy="1191417"/>
            <a:chOff x="2867025" y="1771650"/>
            <a:chExt cx="6457950" cy="33147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xmlns="" id="{24F9A302-2134-4B6F-B129-E1D940627FD1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6">
              <a:extLst>
                <a:ext uri="{FF2B5EF4-FFF2-40B4-BE49-F238E27FC236}">
                  <a16:creationId xmlns:a16="http://schemas.microsoft.com/office/drawing/2014/main" xmlns="" id="{74A5374C-2660-44F4-80B5-6702203CCCCF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7">
              <a:extLst>
                <a:ext uri="{FF2B5EF4-FFF2-40B4-BE49-F238E27FC236}">
                  <a16:creationId xmlns:a16="http://schemas.microsoft.com/office/drawing/2014/main" xmlns="" id="{EAEB297D-4FCF-4E38-8C52-373398EC59E0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4881" y="299560"/>
            <a:ext cx="7597313" cy="724247"/>
          </a:xfrm>
          <a:prstGeom prst="rect">
            <a:avLst/>
          </a:prstGeom>
        </p:spPr>
        <p:txBody>
          <a:bodyPr/>
          <a:lstStyle/>
          <a:p>
            <a:r>
              <a:rPr lang="en-US" sz="4800" b="1" dirty="0" err="1"/>
              <a:t>Ruang</a:t>
            </a:r>
            <a:r>
              <a:rPr lang="en-US" sz="4800" b="1" dirty="0"/>
              <a:t> </a:t>
            </a:r>
            <a:r>
              <a:rPr lang="en-US" sz="4800" b="1" dirty="0" err="1"/>
              <a:t>lingkup</a:t>
            </a:r>
            <a:r>
              <a:rPr lang="en-US" sz="4800" b="1" dirty="0"/>
              <a:t> </a:t>
            </a:r>
            <a:r>
              <a:rPr lang="en-US" sz="4800" b="1" dirty="0" err="1"/>
              <a:t>proyek</a:t>
            </a:r>
            <a:endParaRPr lang="en-US" sz="4800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C6D500F6-22BD-4EA6-B66E-A916B754B334}"/>
              </a:ext>
            </a:extLst>
          </p:cNvPr>
          <p:cNvGrpSpPr/>
          <p:nvPr/>
        </p:nvGrpSpPr>
        <p:grpSpPr>
          <a:xfrm>
            <a:off x="3455017" y="1499570"/>
            <a:ext cx="4620656" cy="3429348"/>
            <a:chOff x="4256258" y="2335977"/>
            <a:chExt cx="3664613" cy="27197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A024A99E-32CE-4931-98DA-6ABDBD803E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3577600"/>
              <a:ext cx="1351184" cy="710948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4BDBE187-F351-4B59-82A1-F9A769CA9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752" y="3599568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9A05EF78-6480-4964-B21A-8C8C2DB44DD8}"/>
                </a:ext>
              </a:extLst>
            </p:cNvPr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xmlns="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xmlns="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B8376615-ECCD-4219-B3D2-1006D340F2FB}"/>
                </a:ext>
              </a:extLst>
            </p:cNvPr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  <a:solidFill>
              <a:schemeClr val="accent4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A18889A5-E15D-4888-AF9C-23308C3A69F0}"/>
                  </a:ext>
                </a:extLst>
              </p:cNvPr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avLst/>
                <a:gdLst>
                  <a:gd name="connsiteX0" fmla="*/ 1489 w 578232"/>
                  <a:gd name="connsiteY0" fmla="*/ 0 h 241806"/>
                  <a:gd name="connsiteX1" fmla="*/ 147625 w 578232"/>
                  <a:gd name="connsiteY1" fmla="*/ 31890 h 241806"/>
                  <a:gd name="connsiteX2" fmla="*/ 370156 w 578232"/>
                  <a:gd name="connsiteY2" fmla="*/ 36446 h 241806"/>
                  <a:gd name="connsiteX3" fmla="*/ 536968 w 578232"/>
                  <a:gd name="connsiteY3" fmla="*/ 14719 h 241806"/>
                  <a:gd name="connsiteX4" fmla="*/ 577619 w 578232"/>
                  <a:gd name="connsiteY4" fmla="*/ 1051 h 241806"/>
                  <a:gd name="connsiteX5" fmla="*/ 578320 w 578232"/>
                  <a:gd name="connsiteY5" fmla="*/ 10864 h 241806"/>
                  <a:gd name="connsiteX6" fmla="*/ 578671 w 578232"/>
                  <a:gd name="connsiteY6" fmla="*/ 186436 h 241806"/>
                  <a:gd name="connsiteX7" fmla="*/ 565354 w 578232"/>
                  <a:gd name="connsiteY7" fmla="*/ 206762 h 241806"/>
                  <a:gd name="connsiteX8" fmla="*/ 479145 w 578232"/>
                  <a:gd name="connsiteY8" fmla="*/ 229190 h 241806"/>
                  <a:gd name="connsiteX9" fmla="*/ 245749 w 578232"/>
                  <a:gd name="connsiteY9" fmla="*/ 241806 h 241806"/>
                  <a:gd name="connsiteX10" fmla="*/ 48098 w 578232"/>
                  <a:gd name="connsiteY10" fmla="*/ 219027 h 241806"/>
                  <a:gd name="connsiteX11" fmla="*/ 8849 w 578232"/>
                  <a:gd name="connsiteY11" fmla="*/ 203958 h 241806"/>
                  <a:gd name="connsiteX12" fmla="*/ 438 w 578232"/>
                  <a:gd name="connsiteY12" fmla="*/ 190291 h 241806"/>
                  <a:gd name="connsiteX13" fmla="*/ 88 w 578232"/>
                  <a:gd name="connsiteY13" fmla="*/ 3504 h 241806"/>
                  <a:gd name="connsiteX14" fmla="*/ 1489 w 578232"/>
                  <a:gd name="connsiteY14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8232" h="241806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5E878D0A-F7E1-4209-B1F3-852C71D46AE6}"/>
                  </a:ext>
                </a:extLst>
              </p:cNvPr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avLst/>
                <a:gdLst>
                  <a:gd name="connsiteX0" fmla="*/ 721 w 578232"/>
                  <a:gd name="connsiteY0" fmla="*/ 0 h 241806"/>
                  <a:gd name="connsiteX1" fmla="*/ 153865 w 578232"/>
                  <a:gd name="connsiteY1" fmla="*/ 32942 h 241806"/>
                  <a:gd name="connsiteX2" fmla="*/ 354319 w 578232"/>
                  <a:gd name="connsiteY2" fmla="*/ 37498 h 241806"/>
                  <a:gd name="connsiteX3" fmla="*/ 543909 w 578232"/>
                  <a:gd name="connsiteY3" fmla="*/ 12966 h 241806"/>
                  <a:gd name="connsiteX4" fmla="*/ 578603 w 578232"/>
                  <a:gd name="connsiteY4" fmla="*/ 701 h 241806"/>
                  <a:gd name="connsiteX5" fmla="*/ 578603 w 578232"/>
                  <a:gd name="connsiteY5" fmla="*/ 30138 h 241806"/>
                  <a:gd name="connsiteX6" fmla="*/ 578954 w 578232"/>
                  <a:gd name="connsiteY6" fmla="*/ 185035 h 241806"/>
                  <a:gd name="connsiteX7" fmla="*/ 563884 w 578232"/>
                  <a:gd name="connsiteY7" fmla="*/ 208164 h 241806"/>
                  <a:gd name="connsiteX8" fmla="*/ 474872 w 578232"/>
                  <a:gd name="connsiteY8" fmla="*/ 229891 h 241806"/>
                  <a:gd name="connsiteX9" fmla="*/ 316822 w 578232"/>
                  <a:gd name="connsiteY9" fmla="*/ 241456 h 241806"/>
                  <a:gd name="connsiteX10" fmla="*/ 73613 w 578232"/>
                  <a:gd name="connsiteY10" fmla="*/ 224985 h 241806"/>
                  <a:gd name="connsiteX11" fmla="*/ 13687 w 578232"/>
                  <a:gd name="connsiteY11" fmla="*/ 207463 h 241806"/>
                  <a:gd name="connsiteX12" fmla="*/ 20 w 578232"/>
                  <a:gd name="connsiteY12" fmla="*/ 186086 h 241806"/>
                  <a:gd name="connsiteX13" fmla="*/ 721 w 578232"/>
                  <a:gd name="connsiteY13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41806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D1F89DCD-2FE4-4951-B05A-A3ADAA4E9443}"/>
                  </a:ext>
                </a:extLst>
              </p:cNvPr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avLst/>
                <a:gdLst>
                  <a:gd name="connsiteX0" fmla="*/ 350 w 578232"/>
                  <a:gd name="connsiteY0" fmla="*/ 701 h 241806"/>
                  <a:gd name="connsiteX1" fmla="*/ 256875 w 578232"/>
                  <a:gd name="connsiteY1" fmla="*/ 38549 h 241806"/>
                  <a:gd name="connsiteX2" fmla="*/ 463637 w 578232"/>
                  <a:gd name="connsiteY2" fmla="*/ 28736 h 241806"/>
                  <a:gd name="connsiteX3" fmla="*/ 578233 w 578232"/>
                  <a:gd name="connsiteY3" fmla="*/ 0 h 241806"/>
                  <a:gd name="connsiteX4" fmla="*/ 578933 w 578232"/>
                  <a:gd name="connsiteY4" fmla="*/ 14368 h 241806"/>
                  <a:gd name="connsiteX5" fmla="*/ 579284 w 578232"/>
                  <a:gd name="connsiteY5" fmla="*/ 184684 h 241806"/>
                  <a:gd name="connsiteX6" fmla="*/ 564215 w 578232"/>
                  <a:gd name="connsiteY6" fmla="*/ 207813 h 241806"/>
                  <a:gd name="connsiteX7" fmla="*/ 471347 w 578232"/>
                  <a:gd name="connsiteY7" fmla="*/ 230242 h 241806"/>
                  <a:gd name="connsiteX8" fmla="*/ 316100 w 578232"/>
                  <a:gd name="connsiteY8" fmla="*/ 241105 h 241806"/>
                  <a:gd name="connsiteX9" fmla="*/ 65533 w 578232"/>
                  <a:gd name="connsiteY9" fmla="*/ 222882 h 241806"/>
                  <a:gd name="connsiteX10" fmla="*/ 15420 w 578232"/>
                  <a:gd name="connsiteY10" fmla="*/ 207813 h 241806"/>
                  <a:gd name="connsiteX11" fmla="*/ 0 w 578232"/>
                  <a:gd name="connsiteY11" fmla="*/ 184684 h 241806"/>
                  <a:gd name="connsiteX12" fmla="*/ 350 w 578232"/>
                  <a:gd name="connsiteY12" fmla="*/ 701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2F37DBDE-B9CF-4045-92B7-CD7B47F704F8}"/>
                  </a:ext>
                </a:extLst>
              </p:cNvPr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avLst/>
                <a:gdLst>
                  <a:gd name="connsiteX0" fmla="*/ 0 w 578232"/>
                  <a:gd name="connsiteY0" fmla="*/ 44703 h 91115"/>
                  <a:gd name="connsiteX1" fmla="*/ 23830 w 578232"/>
                  <a:gd name="connsiteY1" fmla="*/ 31737 h 91115"/>
                  <a:gd name="connsiteX2" fmla="*/ 133519 w 578232"/>
                  <a:gd name="connsiteY2" fmla="*/ 8958 h 91115"/>
                  <a:gd name="connsiteX3" fmla="*/ 350444 w 578232"/>
                  <a:gd name="connsiteY3" fmla="*/ 1599 h 91115"/>
                  <a:gd name="connsiteX4" fmla="*/ 541436 w 578232"/>
                  <a:gd name="connsiteY4" fmla="*/ 26480 h 91115"/>
                  <a:gd name="connsiteX5" fmla="*/ 566317 w 578232"/>
                  <a:gd name="connsiteY5" fmla="*/ 35942 h 91115"/>
                  <a:gd name="connsiteX6" fmla="*/ 578933 w 578232"/>
                  <a:gd name="connsiteY6" fmla="*/ 47507 h 91115"/>
                  <a:gd name="connsiteX7" fmla="*/ 567018 w 578232"/>
                  <a:gd name="connsiteY7" fmla="*/ 58020 h 91115"/>
                  <a:gd name="connsiteX8" fmla="*/ 514802 w 578232"/>
                  <a:gd name="connsiteY8" fmla="*/ 74491 h 91115"/>
                  <a:gd name="connsiteX9" fmla="*/ 340982 w 578232"/>
                  <a:gd name="connsiteY9" fmla="*/ 93064 h 91115"/>
                  <a:gd name="connsiteX10" fmla="*/ 127912 w 578232"/>
                  <a:gd name="connsiteY10" fmla="*/ 84654 h 91115"/>
                  <a:gd name="connsiteX11" fmla="*/ 28036 w 578232"/>
                  <a:gd name="connsiteY11" fmla="*/ 64328 h 91115"/>
                  <a:gd name="connsiteX12" fmla="*/ 0 w 578232"/>
                  <a:gd name="connsiteY12" fmla="*/ 50661 h 91115"/>
                  <a:gd name="connsiteX13" fmla="*/ 0 w 578232"/>
                  <a:gd name="connsiteY13" fmla="*/ 44703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91115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F1543DA-D38F-4C37-8662-E37833DEB7F7}"/>
                  </a:ext>
                </a:extLst>
              </p:cNvPr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avLst/>
                <a:gdLst>
                  <a:gd name="connsiteX0" fmla="*/ 0 w 578232"/>
                  <a:gd name="connsiteY0" fmla="*/ 19055 h 63079"/>
                  <a:gd name="connsiteX1" fmla="*/ 50113 w 578232"/>
                  <a:gd name="connsiteY1" fmla="*/ 1183 h 63079"/>
                  <a:gd name="connsiteX2" fmla="*/ 234097 w 578232"/>
                  <a:gd name="connsiteY2" fmla="*/ 22560 h 63079"/>
                  <a:gd name="connsiteX3" fmla="*/ 442260 w 578232"/>
                  <a:gd name="connsiteY3" fmla="*/ 15901 h 63079"/>
                  <a:gd name="connsiteX4" fmla="*/ 530572 w 578232"/>
                  <a:gd name="connsiteY4" fmla="*/ 1183 h 63079"/>
                  <a:gd name="connsiteX5" fmla="*/ 576480 w 578232"/>
                  <a:gd name="connsiteY5" fmla="*/ 15201 h 63079"/>
                  <a:gd name="connsiteX6" fmla="*/ 574378 w 578232"/>
                  <a:gd name="connsiteY6" fmla="*/ 27116 h 63079"/>
                  <a:gd name="connsiteX7" fmla="*/ 542838 w 578232"/>
                  <a:gd name="connsiteY7" fmla="*/ 40783 h 63079"/>
                  <a:gd name="connsiteX8" fmla="*/ 419481 w 578232"/>
                  <a:gd name="connsiteY8" fmla="*/ 61109 h 63079"/>
                  <a:gd name="connsiteX9" fmla="*/ 240755 w 578232"/>
                  <a:gd name="connsiteY9" fmla="*/ 66015 h 63079"/>
                  <a:gd name="connsiteX10" fmla="*/ 39600 w 578232"/>
                  <a:gd name="connsiteY10" fmla="*/ 41133 h 63079"/>
                  <a:gd name="connsiteX11" fmla="*/ 0 w 578232"/>
                  <a:gd name="connsiteY11" fmla="*/ 19055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63079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0F25352C-6B85-426A-9023-942DEB5D3AA5}"/>
                  </a:ext>
                </a:extLst>
              </p:cNvPr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>
                  <a:gd name="connsiteX0" fmla="*/ 288723 w 574728"/>
                  <a:gd name="connsiteY0" fmla="*/ 58312 h 56071"/>
                  <a:gd name="connsiteX1" fmla="*/ 54977 w 574728"/>
                  <a:gd name="connsiteY1" fmla="*/ 39738 h 56071"/>
                  <a:gd name="connsiteX2" fmla="*/ 7316 w 574728"/>
                  <a:gd name="connsiteY2" fmla="*/ 22216 h 56071"/>
                  <a:gd name="connsiteX3" fmla="*/ 6615 w 574728"/>
                  <a:gd name="connsiteY3" fmla="*/ 6446 h 56071"/>
                  <a:gd name="connsiteX4" fmla="*/ 32548 w 574728"/>
                  <a:gd name="connsiteY4" fmla="*/ 1540 h 56071"/>
                  <a:gd name="connsiteX5" fmla="*/ 186393 w 574728"/>
                  <a:gd name="connsiteY5" fmla="*/ 25019 h 56071"/>
                  <a:gd name="connsiteX6" fmla="*/ 470953 w 574728"/>
                  <a:gd name="connsiteY6" fmla="*/ 16959 h 56071"/>
                  <a:gd name="connsiteX7" fmla="*/ 548402 w 574728"/>
                  <a:gd name="connsiteY7" fmla="*/ 839 h 56071"/>
                  <a:gd name="connsiteX8" fmla="*/ 575386 w 574728"/>
                  <a:gd name="connsiteY8" fmla="*/ 10301 h 56071"/>
                  <a:gd name="connsiteX9" fmla="*/ 572232 w 574728"/>
                  <a:gd name="connsiteY9" fmla="*/ 20814 h 56071"/>
                  <a:gd name="connsiteX10" fmla="*/ 540692 w 574728"/>
                  <a:gd name="connsiteY10" fmla="*/ 34481 h 56071"/>
                  <a:gd name="connsiteX11" fmla="*/ 380539 w 574728"/>
                  <a:gd name="connsiteY11" fmla="*/ 57611 h 56071"/>
                  <a:gd name="connsiteX12" fmla="*/ 288723 w 574728"/>
                  <a:gd name="connsiteY12" fmla="*/ 58312 h 5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4728" h="56071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8D6BA74D-145E-46C5-82C2-FD71567148A5}"/>
                </a:ext>
              </a:extLst>
            </p:cNvPr>
            <p:cNvGrpSpPr/>
            <p:nvPr/>
          </p:nvGrpSpPr>
          <p:grpSpPr>
            <a:xfrm>
              <a:off x="7412026" y="3028298"/>
              <a:ext cx="508845" cy="635161"/>
              <a:chOff x="7412026" y="3028298"/>
              <a:chExt cx="508845" cy="635161"/>
            </a:xfrm>
            <a:solidFill>
              <a:schemeClr val="accent3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98565454-213E-44EF-BEBB-0B630C8A5A86}"/>
                  </a:ext>
                </a:extLst>
              </p:cNvPr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09896 w 508143"/>
                  <a:gd name="connsiteY1" fmla="*/ 350 h 171717"/>
                  <a:gd name="connsiteX2" fmla="*/ 510246 w 508143"/>
                  <a:gd name="connsiteY2" fmla="*/ 9462 h 171717"/>
                  <a:gd name="connsiteX3" fmla="*/ 510597 w 508143"/>
                  <a:gd name="connsiteY3" fmla="*/ 127211 h 171717"/>
                  <a:gd name="connsiteX4" fmla="*/ 495528 w 508143"/>
                  <a:gd name="connsiteY4" fmla="*/ 148238 h 171717"/>
                  <a:gd name="connsiteX5" fmla="*/ 414225 w 508143"/>
                  <a:gd name="connsiteY5" fmla="*/ 164358 h 171717"/>
                  <a:gd name="connsiteX6" fmla="*/ 192043 w 508143"/>
                  <a:gd name="connsiteY6" fmla="*/ 171718 h 171717"/>
                  <a:gd name="connsiteX7" fmla="*/ 27335 w 508143"/>
                  <a:gd name="connsiteY7" fmla="*/ 152093 h 171717"/>
                  <a:gd name="connsiteX8" fmla="*/ 21027 w 508143"/>
                  <a:gd name="connsiteY8" fmla="*/ 150341 h 171717"/>
                  <a:gd name="connsiteX9" fmla="*/ 0 w 508143"/>
                  <a:gd name="connsiteY9" fmla="*/ 121254 h 171717"/>
                  <a:gd name="connsiteX10" fmla="*/ 0 w 508143"/>
                  <a:gd name="connsiteY10" fmla="*/ 9812 h 171717"/>
                  <a:gd name="connsiteX11" fmla="*/ 350 w 508143"/>
                  <a:gd name="connsiteY11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39891FD2-F668-4455-9341-4D536446BDE5}"/>
                  </a:ext>
                </a:extLst>
              </p:cNvPr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09545 w 508143"/>
                  <a:gd name="connsiteY1" fmla="*/ 350 h 171717"/>
                  <a:gd name="connsiteX2" fmla="*/ 510247 w 508143"/>
                  <a:gd name="connsiteY2" fmla="*/ 8411 h 171717"/>
                  <a:gd name="connsiteX3" fmla="*/ 510597 w 508143"/>
                  <a:gd name="connsiteY3" fmla="*/ 128613 h 171717"/>
                  <a:gd name="connsiteX4" fmla="*/ 497630 w 508143"/>
                  <a:gd name="connsiteY4" fmla="*/ 147186 h 171717"/>
                  <a:gd name="connsiteX5" fmla="*/ 403711 w 508143"/>
                  <a:gd name="connsiteY5" fmla="*/ 165059 h 171717"/>
                  <a:gd name="connsiteX6" fmla="*/ 234097 w 508143"/>
                  <a:gd name="connsiteY6" fmla="*/ 172418 h 171717"/>
                  <a:gd name="connsiteX7" fmla="*/ 32241 w 508143"/>
                  <a:gd name="connsiteY7" fmla="*/ 153144 h 171717"/>
                  <a:gd name="connsiteX8" fmla="*/ 25933 w 508143"/>
                  <a:gd name="connsiteY8" fmla="*/ 151742 h 171717"/>
                  <a:gd name="connsiteX9" fmla="*/ 350 w 508143"/>
                  <a:gd name="connsiteY9" fmla="*/ 118100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E04991CA-50F5-4765-BE75-628F194A76CE}"/>
                  </a:ext>
                </a:extLst>
              </p:cNvPr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10864 h 171717"/>
                  <a:gd name="connsiteX3" fmla="*/ 510597 w 508143"/>
                  <a:gd name="connsiteY3" fmla="*/ 126160 h 171717"/>
                  <a:gd name="connsiteX4" fmla="*/ 494827 w 508143"/>
                  <a:gd name="connsiteY4" fmla="*/ 147887 h 171717"/>
                  <a:gd name="connsiteX5" fmla="*/ 407216 w 508143"/>
                  <a:gd name="connsiteY5" fmla="*/ 164709 h 171717"/>
                  <a:gd name="connsiteX6" fmla="*/ 240054 w 508143"/>
                  <a:gd name="connsiteY6" fmla="*/ 172418 h 171717"/>
                  <a:gd name="connsiteX7" fmla="*/ 31891 w 508143"/>
                  <a:gd name="connsiteY7" fmla="*/ 152794 h 171717"/>
                  <a:gd name="connsiteX8" fmla="*/ 351 w 508143"/>
                  <a:gd name="connsiteY8" fmla="*/ 113544 h 171717"/>
                  <a:gd name="connsiteX9" fmla="*/ 351 w 508143"/>
                  <a:gd name="connsiteY9" fmla="*/ 9812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BCC81BEC-0315-4A90-8D26-9A8A79A6FC0C}"/>
                  </a:ext>
                </a:extLst>
              </p:cNvPr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avLst/>
                <a:gdLst>
                  <a:gd name="connsiteX0" fmla="*/ 510246 w 508143"/>
                  <a:gd name="connsiteY0" fmla="*/ 35551 h 63079"/>
                  <a:gd name="connsiteX1" fmla="*/ 448919 w 508143"/>
                  <a:gd name="connsiteY1" fmla="*/ 50970 h 63079"/>
                  <a:gd name="connsiteX2" fmla="*/ 193796 w 508143"/>
                  <a:gd name="connsiteY2" fmla="*/ 62885 h 63079"/>
                  <a:gd name="connsiteX3" fmla="*/ 36446 w 508143"/>
                  <a:gd name="connsiteY3" fmla="*/ 45713 h 63079"/>
                  <a:gd name="connsiteX4" fmla="*/ 351 w 508143"/>
                  <a:gd name="connsiteY4" fmla="*/ 34149 h 63079"/>
                  <a:gd name="connsiteX5" fmla="*/ 0 w 508143"/>
                  <a:gd name="connsiteY5" fmla="*/ 29593 h 63079"/>
                  <a:gd name="connsiteX6" fmla="*/ 30138 w 508143"/>
                  <a:gd name="connsiteY6" fmla="*/ 19080 h 63079"/>
                  <a:gd name="connsiteX7" fmla="*/ 184684 w 508143"/>
                  <a:gd name="connsiteY7" fmla="*/ 1207 h 63079"/>
                  <a:gd name="connsiteX8" fmla="*/ 376377 w 508143"/>
                  <a:gd name="connsiteY8" fmla="*/ 4361 h 63079"/>
                  <a:gd name="connsiteX9" fmla="*/ 494476 w 508143"/>
                  <a:gd name="connsiteY9" fmla="*/ 23636 h 63079"/>
                  <a:gd name="connsiteX10" fmla="*/ 509195 w 508143"/>
                  <a:gd name="connsiteY10" fmla="*/ 29944 h 63079"/>
                  <a:gd name="connsiteX11" fmla="*/ 510246 w 508143"/>
                  <a:gd name="connsiteY11" fmla="*/ 3555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63079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E07B73E0-05E3-46E6-83D4-7375F3E32A00}"/>
                  </a:ext>
                </a:extLst>
              </p:cNvPr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avLst/>
                <a:gdLst>
                  <a:gd name="connsiteX0" fmla="*/ 701 w 508143"/>
                  <a:gd name="connsiteY0" fmla="*/ 10811 h 42053"/>
                  <a:gd name="connsiteX1" fmla="*/ 39950 w 508143"/>
                  <a:gd name="connsiteY1" fmla="*/ 298 h 42053"/>
                  <a:gd name="connsiteX2" fmla="*/ 206411 w 508143"/>
                  <a:gd name="connsiteY2" fmla="*/ 16068 h 42053"/>
                  <a:gd name="connsiteX3" fmla="*/ 399156 w 508143"/>
                  <a:gd name="connsiteY3" fmla="*/ 10811 h 42053"/>
                  <a:gd name="connsiteX4" fmla="*/ 466090 w 508143"/>
                  <a:gd name="connsiteY4" fmla="*/ 998 h 42053"/>
                  <a:gd name="connsiteX5" fmla="*/ 508494 w 508143"/>
                  <a:gd name="connsiteY5" fmla="*/ 11512 h 42053"/>
                  <a:gd name="connsiteX6" fmla="*/ 509195 w 508143"/>
                  <a:gd name="connsiteY6" fmla="*/ 16418 h 42053"/>
                  <a:gd name="connsiteX7" fmla="*/ 454526 w 508143"/>
                  <a:gd name="connsiteY7" fmla="*/ 30786 h 42053"/>
                  <a:gd name="connsiteX8" fmla="*/ 303134 w 508143"/>
                  <a:gd name="connsiteY8" fmla="*/ 44103 h 42053"/>
                  <a:gd name="connsiteX9" fmla="*/ 110390 w 508143"/>
                  <a:gd name="connsiteY9" fmla="*/ 38496 h 42053"/>
                  <a:gd name="connsiteX10" fmla="*/ 23480 w 508143"/>
                  <a:gd name="connsiteY10" fmla="*/ 23777 h 42053"/>
                  <a:gd name="connsiteX11" fmla="*/ 0 w 508143"/>
                  <a:gd name="connsiteY11" fmla="*/ 14666 h 42053"/>
                  <a:gd name="connsiteX12" fmla="*/ 701 w 508143"/>
                  <a:gd name="connsiteY12" fmla="*/ 10811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143" h="4205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AA4358E1-567B-4133-A0BA-190819654BEE}"/>
                  </a:ext>
                </a:extLst>
              </p:cNvPr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avLst/>
                <a:gdLst>
                  <a:gd name="connsiteX0" fmla="*/ 0 w 508143"/>
                  <a:gd name="connsiteY0" fmla="*/ 10254 h 42053"/>
                  <a:gd name="connsiteX1" fmla="*/ 36096 w 508143"/>
                  <a:gd name="connsiteY1" fmla="*/ 441 h 42053"/>
                  <a:gd name="connsiteX2" fmla="*/ 180829 w 508143"/>
                  <a:gd name="connsiteY2" fmla="*/ 16912 h 42053"/>
                  <a:gd name="connsiteX3" fmla="*/ 353248 w 508143"/>
                  <a:gd name="connsiteY3" fmla="*/ 15861 h 42053"/>
                  <a:gd name="connsiteX4" fmla="*/ 479758 w 508143"/>
                  <a:gd name="connsiteY4" fmla="*/ 441 h 42053"/>
                  <a:gd name="connsiteX5" fmla="*/ 510597 w 508143"/>
                  <a:gd name="connsiteY5" fmla="*/ 5698 h 42053"/>
                  <a:gd name="connsiteX6" fmla="*/ 510947 w 508143"/>
                  <a:gd name="connsiteY6" fmla="*/ 12707 h 42053"/>
                  <a:gd name="connsiteX7" fmla="*/ 461885 w 508143"/>
                  <a:gd name="connsiteY7" fmla="*/ 26725 h 42053"/>
                  <a:gd name="connsiteX8" fmla="*/ 319605 w 508143"/>
                  <a:gd name="connsiteY8" fmla="*/ 40742 h 42053"/>
                  <a:gd name="connsiteX9" fmla="*/ 103732 w 508143"/>
                  <a:gd name="connsiteY9" fmla="*/ 34434 h 42053"/>
                  <a:gd name="connsiteX10" fmla="*/ 18574 w 508143"/>
                  <a:gd name="connsiteY10" fmla="*/ 18664 h 42053"/>
                  <a:gd name="connsiteX11" fmla="*/ 0 w 508143"/>
                  <a:gd name="connsiteY11" fmla="*/ 10254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4205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4E5EC27D-5DFB-420D-9098-4475589B7ABA}"/>
                </a:ext>
              </a:extLst>
            </p:cNvPr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  <a:solidFill>
              <a:schemeClr val="accent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8C4C1A28-79B4-4273-BFCF-A322C776591C}"/>
                  </a:ext>
                </a:extLst>
              </p:cNvPr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10246 w 508143"/>
                  <a:gd name="connsiteY1" fmla="*/ 0 h 171717"/>
                  <a:gd name="connsiteX2" fmla="*/ 509896 w 508143"/>
                  <a:gd name="connsiteY2" fmla="*/ 135271 h 171717"/>
                  <a:gd name="connsiteX3" fmla="*/ 498331 w 508143"/>
                  <a:gd name="connsiteY3" fmla="*/ 146135 h 171717"/>
                  <a:gd name="connsiteX4" fmla="*/ 413524 w 508143"/>
                  <a:gd name="connsiteY4" fmla="*/ 163657 h 171717"/>
                  <a:gd name="connsiteX5" fmla="*/ 191342 w 508143"/>
                  <a:gd name="connsiteY5" fmla="*/ 171017 h 171717"/>
                  <a:gd name="connsiteX6" fmla="*/ 26634 w 508143"/>
                  <a:gd name="connsiteY6" fmla="*/ 151392 h 171717"/>
                  <a:gd name="connsiteX7" fmla="*/ 0 w 508143"/>
                  <a:gd name="connsiteY7" fmla="*/ 116347 h 171717"/>
                  <a:gd name="connsiteX8" fmla="*/ 350 w 508143"/>
                  <a:gd name="connsiteY8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7CA0F0E7-6AF1-460C-A21C-2C7C4E5E3B4A}"/>
                  </a:ext>
                </a:extLst>
              </p:cNvPr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57473 h 171717"/>
                  <a:gd name="connsiteX3" fmla="*/ 510597 w 508143"/>
                  <a:gd name="connsiteY3" fmla="*/ 126510 h 171717"/>
                  <a:gd name="connsiteX4" fmla="*/ 494476 w 508143"/>
                  <a:gd name="connsiteY4" fmla="*/ 148238 h 171717"/>
                  <a:gd name="connsiteX5" fmla="*/ 403011 w 508143"/>
                  <a:gd name="connsiteY5" fmla="*/ 165410 h 171717"/>
                  <a:gd name="connsiteX6" fmla="*/ 234447 w 508143"/>
                  <a:gd name="connsiteY6" fmla="*/ 172418 h 171717"/>
                  <a:gd name="connsiteX7" fmla="*/ 32591 w 508143"/>
                  <a:gd name="connsiteY7" fmla="*/ 153495 h 171717"/>
                  <a:gd name="connsiteX8" fmla="*/ 0 w 508143"/>
                  <a:gd name="connsiteY8" fmla="*/ 112493 h 171717"/>
                  <a:gd name="connsiteX9" fmla="*/ 0 w 508143"/>
                  <a:gd name="connsiteY9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A83585B2-8C61-4936-A139-4EDF67279587}"/>
                  </a:ext>
                </a:extLst>
              </p:cNvPr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350 h 171717"/>
                  <a:gd name="connsiteX1" fmla="*/ 510246 w 508143"/>
                  <a:gd name="connsiteY1" fmla="*/ 0 h 171717"/>
                  <a:gd name="connsiteX2" fmla="*/ 509546 w 508143"/>
                  <a:gd name="connsiteY2" fmla="*/ 134921 h 171717"/>
                  <a:gd name="connsiteX3" fmla="*/ 497630 w 508143"/>
                  <a:gd name="connsiteY3" fmla="*/ 147186 h 171717"/>
                  <a:gd name="connsiteX4" fmla="*/ 426841 w 508143"/>
                  <a:gd name="connsiteY4" fmla="*/ 162956 h 171717"/>
                  <a:gd name="connsiteX5" fmla="*/ 239353 w 508143"/>
                  <a:gd name="connsiteY5" fmla="*/ 173119 h 171717"/>
                  <a:gd name="connsiteX6" fmla="*/ 31190 w 508143"/>
                  <a:gd name="connsiteY6" fmla="*/ 153494 h 171717"/>
                  <a:gd name="connsiteX7" fmla="*/ 29788 w 508143"/>
                  <a:gd name="connsiteY7" fmla="*/ 153144 h 171717"/>
                  <a:gd name="connsiteX8" fmla="*/ 0 w 508143"/>
                  <a:gd name="connsiteY8" fmla="*/ 114946 h 171717"/>
                  <a:gd name="connsiteX9" fmla="*/ 0 w 508143"/>
                  <a:gd name="connsiteY9" fmla="*/ 35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BDF485D7-2109-438F-8D63-9E49A763A055}"/>
                  </a:ext>
                </a:extLst>
              </p:cNvPr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avLst/>
                <a:gdLst>
                  <a:gd name="connsiteX0" fmla="*/ 0 w 511648"/>
                  <a:gd name="connsiteY0" fmla="*/ 34691 h 63079"/>
                  <a:gd name="connsiteX1" fmla="*/ 70439 w 511648"/>
                  <a:gd name="connsiteY1" fmla="*/ 12963 h 63079"/>
                  <a:gd name="connsiteX2" fmla="*/ 304886 w 511648"/>
                  <a:gd name="connsiteY2" fmla="*/ 1399 h 63079"/>
                  <a:gd name="connsiteX3" fmla="*/ 472398 w 511648"/>
                  <a:gd name="connsiteY3" fmla="*/ 18220 h 63079"/>
                  <a:gd name="connsiteX4" fmla="*/ 511999 w 511648"/>
                  <a:gd name="connsiteY4" fmla="*/ 30135 h 63079"/>
                  <a:gd name="connsiteX5" fmla="*/ 512349 w 511648"/>
                  <a:gd name="connsiteY5" fmla="*/ 35742 h 63079"/>
                  <a:gd name="connsiteX6" fmla="*/ 474852 w 511648"/>
                  <a:gd name="connsiteY6" fmla="*/ 47657 h 63079"/>
                  <a:gd name="connsiteX7" fmla="*/ 335375 w 511648"/>
                  <a:gd name="connsiteY7" fmla="*/ 63427 h 63079"/>
                  <a:gd name="connsiteX8" fmla="*/ 203608 w 511648"/>
                  <a:gd name="connsiteY8" fmla="*/ 64829 h 63079"/>
                  <a:gd name="connsiteX9" fmla="*/ 30138 w 511648"/>
                  <a:gd name="connsiteY9" fmla="*/ 45204 h 63079"/>
                  <a:gd name="connsiteX10" fmla="*/ 0 w 511648"/>
                  <a:gd name="connsiteY10" fmla="*/ 3469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63079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21CAD379-FCA1-42F9-81A3-77CD7D68DFFE}"/>
                  </a:ext>
                </a:extLst>
              </p:cNvPr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>
                  <a:gd name="connsiteX0" fmla="*/ 512349 w 511648"/>
                  <a:gd name="connsiteY0" fmla="*/ 15599 h 42053"/>
                  <a:gd name="connsiteX1" fmla="*/ 469244 w 511648"/>
                  <a:gd name="connsiteY1" fmla="*/ 28566 h 42053"/>
                  <a:gd name="connsiteX2" fmla="*/ 305587 w 511648"/>
                  <a:gd name="connsiteY2" fmla="*/ 43985 h 42053"/>
                  <a:gd name="connsiteX3" fmla="*/ 114245 w 511648"/>
                  <a:gd name="connsiteY3" fmla="*/ 38378 h 42053"/>
                  <a:gd name="connsiteX4" fmla="*/ 26283 w 511648"/>
                  <a:gd name="connsiteY4" fmla="*/ 23659 h 42053"/>
                  <a:gd name="connsiteX5" fmla="*/ 0 w 511648"/>
                  <a:gd name="connsiteY5" fmla="*/ 13497 h 42053"/>
                  <a:gd name="connsiteX6" fmla="*/ 40301 w 511648"/>
                  <a:gd name="connsiteY6" fmla="*/ 530 h 42053"/>
                  <a:gd name="connsiteX7" fmla="*/ 234797 w 511648"/>
                  <a:gd name="connsiteY7" fmla="*/ 17351 h 42053"/>
                  <a:gd name="connsiteX8" fmla="*/ 441209 w 511648"/>
                  <a:gd name="connsiteY8" fmla="*/ 6137 h 42053"/>
                  <a:gd name="connsiteX9" fmla="*/ 468894 w 511648"/>
                  <a:gd name="connsiteY9" fmla="*/ 1231 h 42053"/>
                  <a:gd name="connsiteX10" fmla="*/ 511648 w 511648"/>
                  <a:gd name="connsiteY10" fmla="*/ 11394 h 42053"/>
                  <a:gd name="connsiteX11" fmla="*/ 512349 w 511648"/>
                  <a:gd name="connsiteY11" fmla="*/ 15599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1648" h="42053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F3BCDA7E-DD17-4DE6-A8F6-C0717D67AD1A}"/>
                  </a:ext>
                </a:extLst>
              </p:cNvPr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avLst/>
                <a:gdLst>
                  <a:gd name="connsiteX0" fmla="*/ 0 w 511648"/>
                  <a:gd name="connsiteY0" fmla="*/ 10654 h 38548"/>
                  <a:gd name="connsiteX1" fmla="*/ 39951 w 511648"/>
                  <a:gd name="connsiteY1" fmla="*/ 1192 h 38548"/>
                  <a:gd name="connsiteX2" fmla="*/ 189590 w 511648"/>
                  <a:gd name="connsiteY2" fmla="*/ 16962 h 38548"/>
                  <a:gd name="connsiteX3" fmla="*/ 369718 w 511648"/>
                  <a:gd name="connsiteY3" fmla="*/ 14509 h 38548"/>
                  <a:gd name="connsiteX4" fmla="*/ 474852 w 511648"/>
                  <a:gd name="connsiteY4" fmla="*/ 842 h 38548"/>
                  <a:gd name="connsiteX5" fmla="*/ 513751 w 511648"/>
                  <a:gd name="connsiteY5" fmla="*/ 10654 h 38548"/>
                  <a:gd name="connsiteX6" fmla="*/ 482912 w 511648"/>
                  <a:gd name="connsiteY6" fmla="*/ 21868 h 38548"/>
                  <a:gd name="connsiteX7" fmla="*/ 338529 w 511648"/>
                  <a:gd name="connsiteY7" fmla="*/ 39390 h 38548"/>
                  <a:gd name="connsiteX8" fmla="*/ 132818 w 511648"/>
                  <a:gd name="connsiteY8" fmla="*/ 36937 h 38548"/>
                  <a:gd name="connsiteX9" fmla="*/ 24531 w 511648"/>
                  <a:gd name="connsiteY9" fmla="*/ 20116 h 38548"/>
                  <a:gd name="connsiteX10" fmla="*/ 0 w 511648"/>
                  <a:gd name="connsiteY10" fmla="*/ 10654 h 3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385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538674" y="2567913"/>
            <a:ext cx="3339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A5568"/>
                </a:solidFill>
                <a:latin typeface="system-ui"/>
              </a:rPr>
              <a:t>Survey : </a:t>
            </a:r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pemetaan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 </a:t>
            </a:r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pasar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, </a:t>
            </a:r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persaingan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, </a:t>
            </a:r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potensi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.</a:t>
            </a:r>
            <a:endParaRPr lang="en-US" b="1" i="0" dirty="0">
              <a:solidFill>
                <a:srgbClr val="4A5568"/>
              </a:solidFill>
              <a:effectLst/>
              <a:latin typeface="system-u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88140" y="2472756"/>
            <a:ext cx="3779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, </a:t>
            </a:r>
            <a:r>
              <a:rPr lang="en-US" dirty="0" err="1" smtClean="0"/>
              <a:t>pemasaran</a:t>
            </a:r>
            <a:r>
              <a:rPr lang="en-US" dirty="0" smtClean="0"/>
              <a:t>, </a:t>
            </a:r>
            <a:r>
              <a:rPr lang="en-US" dirty="0" err="1" smtClean="0"/>
              <a:t>pengamanan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.</a:t>
            </a:r>
            <a:endParaRPr lang="en-US" b="1" i="0" dirty="0">
              <a:solidFill>
                <a:srgbClr val="4A5568"/>
              </a:solidFill>
              <a:effectLst/>
              <a:latin typeface="system-ui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1724" y="4104117"/>
            <a:ext cx="2602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Sistem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 : </a:t>
            </a:r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pembukaan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 </a:t>
            </a:r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sederhana,siklus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 </a:t>
            </a:r>
            <a:r>
              <a:rPr lang="en-US" b="1" dirty="0" err="1" smtClean="0">
                <a:solidFill>
                  <a:srgbClr val="4A5568"/>
                </a:solidFill>
                <a:latin typeface="system-ui"/>
              </a:rPr>
              <a:t>kerja</a:t>
            </a:r>
            <a:r>
              <a:rPr lang="en-US" b="1" dirty="0" smtClean="0">
                <a:solidFill>
                  <a:srgbClr val="4A5568"/>
                </a:solidFill>
                <a:latin typeface="system-ui"/>
              </a:rPr>
              <a:t>.</a:t>
            </a:r>
            <a:endParaRPr lang="en-US" b="1" i="0" dirty="0">
              <a:solidFill>
                <a:srgbClr val="4A5568"/>
              </a:solidFill>
              <a:effectLst/>
              <a:latin typeface="system-ui"/>
            </a:endParaRPr>
          </a:p>
        </p:txBody>
      </p:sp>
      <p:sp>
        <p:nvSpPr>
          <p:cNvPr id="73" name="Donut 24"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 rot="5400000">
            <a:off x="6471578" y="4149461"/>
            <a:ext cx="1410706" cy="168817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16"/>
          <p:cNvSpPr/>
          <p:nvPr/>
        </p:nvSpPr>
        <p:spPr>
          <a:xfrm>
            <a:off x="587828" y="13063"/>
            <a:ext cx="8895805" cy="68580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647B540-EA11-463D-AD59-7B9ED3CB4A4F}"/>
              </a:ext>
            </a:extLst>
          </p:cNvPr>
          <p:cNvSpPr txBox="1"/>
          <p:nvPr/>
        </p:nvSpPr>
        <p:spPr>
          <a:xfrm>
            <a:off x="1858075" y="116485"/>
            <a:ext cx="7083142" cy="7169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Kebutuhan</a:t>
            </a:r>
            <a:r>
              <a:rPr lang="en-US" altLang="ko-KR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Fungsional</a:t>
            </a:r>
            <a:endParaRPr lang="en-US" altLang="ko-KR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그룹 62">
            <a:extLst>
              <a:ext uri="{FF2B5EF4-FFF2-40B4-BE49-F238E27FC236}">
                <a16:creationId xmlns:a16="http://schemas.microsoft.com/office/drawing/2014/main" xmlns="" id="{AE9C9026-5267-4B49-8A55-9F5382E29B2D}"/>
              </a:ext>
            </a:extLst>
          </p:cNvPr>
          <p:cNvGrpSpPr/>
          <p:nvPr/>
        </p:nvGrpSpPr>
        <p:grpSpPr>
          <a:xfrm>
            <a:off x="1302598" y="2868912"/>
            <a:ext cx="7589520" cy="731520"/>
            <a:chOff x="933685" y="1815665"/>
            <a:chExt cx="6573115" cy="972000"/>
          </a:xfrm>
        </p:grpSpPr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xmlns="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Pentagon 26">
              <a:extLst>
                <a:ext uri="{FF2B5EF4-FFF2-40B4-BE49-F238E27FC236}">
                  <a16:creationId xmlns:a16="http://schemas.microsoft.com/office/drawing/2014/main" xmlns="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xmlns="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xmlns="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8" name="그룹 67">
            <a:extLst>
              <a:ext uri="{FF2B5EF4-FFF2-40B4-BE49-F238E27FC236}">
                <a16:creationId xmlns:a16="http://schemas.microsoft.com/office/drawing/2014/main" xmlns="" id="{7985DB32-6EBF-4987-BB44-E23309A5B4FB}"/>
              </a:ext>
            </a:extLst>
          </p:cNvPr>
          <p:cNvGrpSpPr/>
          <p:nvPr/>
        </p:nvGrpSpPr>
        <p:grpSpPr>
          <a:xfrm>
            <a:off x="1302598" y="1888663"/>
            <a:ext cx="7589520" cy="731520"/>
            <a:chOff x="933685" y="1815665"/>
            <a:chExt cx="6573115" cy="972000"/>
          </a:xfrm>
        </p:grpSpPr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xmlns="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Pentagon 26">
              <a:extLst>
                <a:ext uri="{FF2B5EF4-FFF2-40B4-BE49-F238E27FC236}">
                  <a16:creationId xmlns:a16="http://schemas.microsoft.com/office/drawing/2014/main" xmlns="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xmlns="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xmlns="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그룹 72">
            <a:extLst>
              <a:ext uri="{FF2B5EF4-FFF2-40B4-BE49-F238E27FC236}">
                <a16:creationId xmlns:a16="http://schemas.microsoft.com/office/drawing/2014/main" xmlns="" id="{42DF3B7E-AB2F-4569-B7BC-CC14E31E92A5}"/>
              </a:ext>
            </a:extLst>
          </p:cNvPr>
          <p:cNvGrpSpPr/>
          <p:nvPr/>
        </p:nvGrpSpPr>
        <p:grpSpPr>
          <a:xfrm>
            <a:off x="1306844" y="4802157"/>
            <a:ext cx="7589520" cy="731520"/>
            <a:chOff x="933685" y="1815661"/>
            <a:chExt cx="6573115" cy="972004"/>
          </a:xfrm>
        </p:grpSpPr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xmlns="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5" name="Pentagon 26">
              <a:extLst>
                <a:ext uri="{FF2B5EF4-FFF2-40B4-BE49-F238E27FC236}">
                  <a16:creationId xmlns:a16="http://schemas.microsoft.com/office/drawing/2014/main" xmlns="" id="{A9BC99C7-A068-4A98-BE82-9E2183D5F8B7}"/>
                </a:ext>
              </a:extLst>
            </p:cNvPr>
            <p:cNvSpPr/>
            <p:nvPr/>
          </p:nvSpPr>
          <p:spPr>
            <a:xfrm>
              <a:off x="933685" y="1815661"/>
              <a:ext cx="1441222" cy="971998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xmlns="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xmlns="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FC88FFA-382E-4E74-BC9C-E6DCB197440F}"/>
              </a:ext>
            </a:extLst>
          </p:cNvPr>
          <p:cNvSpPr txBox="1"/>
          <p:nvPr/>
        </p:nvSpPr>
        <p:spPr>
          <a:xfrm>
            <a:off x="1733928" y="2960352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F52C901B-D030-487F-8FC5-51CDA836D73A}"/>
              </a:ext>
            </a:extLst>
          </p:cNvPr>
          <p:cNvGrpSpPr/>
          <p:nvPr/>
        </p:nvGrpSpPr>
        <p:grpSpPr>
          <a:xfrm rot="20291768">
            <a:off x="9213613" y="2382527"/>
            <a:ext cx="3980650" cy="3269663"/>
            <a:chOff x="1051970" y="1647710"/>
            <a:chExt cx="5200917" cy="374159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B6E60DCF-87CA-455B-9595-B59506B6D250}"/>
                </a:ext>
              </a:extLst>
            </p:cNvPr>
            <p:cNvGrpSpPr/>
            <p:nvPr/>
          </p:nvGrpSpPr>
          <p:grpSpPr>
            <a:xfrm>
              <a:off x="1208858" y="1722497"/>
              <a:ext cx="5044029" cy="3666808"/>
              <a:chOff x="1826560" y="2200625"/>
              <a:chExt cx="4684890" cy="3405729"/>
            </a:xfrm>
            <a:solidFill>
              <a:schemeClr val="accent2">
                <a:alpha val="40000"/>
              </a:schemeClr>
            </a:solidFill>
          </p:grpSpPr>
          <p:sp>
            <p:nvSpPr>
              <p:cNvPr id="61" name="Graphic 1">
                <a:extLst>
                  <a:ext uri="{FF2B5EF4-FFF2-40B4-BE49-F238E27FC236}">
                    <a16:creationId xmlns:a16="http://schemas.microsoft.com/office/drawing/2014/main" xmlns="" id="{69E2DA69-7371-480F-9FF7-8EFFC0EBFA2B}"/>
                  </a:ext>
                </a:extLst>
              </p:cNvPr>
              <p:cNvSpPr/>
              <p:nvPr/>
            </p:nvSpPr>
            <p:spPr>
              <a:xfrm rot="3180245" flipH="1">
                <a:off x="3517428" y="509757"/>
                <a:ext cx="1303153" cy="4684890"/>
              </a:xfrm>
              <a:custGeom>
                <a:avLst/>
                <a:gdLst>
                  <a:gd name="connsiteX0" fmla="*/ 1154719 w 1152525"/>
                  <a:gd name="connsiteY0" fmla="*/ 2333878 h 4143375"/>
                  <a:gd name="connsiteX1" fmla="*/ 1115667 w 1152525"/>
                  <a:gd name="connsiteY1" fmla="*/ 1725230 h 4143375"/>
                  <a:gd name="connsiteX2" fmla="*/ 1017559 w 1152525"/>
                  <a:gd name="connsiteY2" fmla="*/ 1345183 h 4143375"/>
                  <a:gd name="connsiteX3" fmla="*/ 1017559 w 1152525"/>
                  <a:gd name="connsiteY3" fmla="*/ 1345183 h 4143375"/>
                  <a:gd name="connsiteX4" fmla="*/ 986127 w 1152525"/>
                  <a:gd name="connsiteY4" fmla="*/ 1166113 h 4143375"/>
                  <a:gd name="connsiteX5" fmla="*/ 890877 w 1152525"/>
                  <a:gd name="connsiteY5" fmla="*/ 868933 h 4143375"/>
                  <a:gd name="connsiteX6" fmla="*/ 846109 w 1152525"/>
                  <a:gd name="connsiteY6" fmla="*/ 723200 h 4143375"/>
                  <a:gd name="connsiteX7" fmla="*/ 730857 w 1152525"/>
                  <a:gd name="connsiteY7" fmla="*/ 423163 h 4143375"/>
                  <a:gd name="connsiteX8" fmla="*/ 663229 w 1152525"/>
                  <a:gd name="connsiteY8" fmla="*/ 74548 h 4143375"/>
                  <a:gd name="connsiteX9" fmla="*/ 653704 w 1152525"/>
                  <a:gd name="connsiteY9" fmla="*/ 1205 h 4143375"/>
                  <a:gd name="connsiteX10" fmla="*/ 586077 w 1152525"/>
                  <a:gd name="connsiteY10" fmla="*/ 58355 h 4143375"/>
                  <a:gd name="connsiteX11" fmla="*/ 509877 w 1152525"/>
                  <a:gd name="connsiteY11" fmla="*/ 172655 h 4143375"/>
                  <a:gd name="connsiteX12" fmla="*/ 399387 w 1152525"/>
                  <a:gd name="connsiteY12" fmla="*/ 325055 h 4143375"/>
                  <a:gd name="connsiteX13" fmla="*/ 376527 w 1152525"/>
                  <a:gd name="connsiteY13" fmla="*/ 360298 h 4143375"/>
                  <a:gd name="connsiteX14" fmla="*/ 152689 w 1152525"/>
                  <a:gd name="connsiteY14" fmla="*/ 698435 h 4143375"/>
                  <a:gd name="connsiteX15" fmla="*/ 10767 w 1152525"/>
                  <a:gd name="connsiteY15" fmla="*/ 1196593 h 4143375"/>
                  <a:gd name="connsiteX16" fmla="*/ 20292 w 1152525"/>
                  <a:gd name="connsiteY16" fmla="*/ 1388998 h 4143375"/>
                  <a:gd name="connsiteX17" fmla="*/ 26007 w 1152525"/>
                  <a:gd name="connsiteY17" fmla="*/ 1449958 h 4143375"/>
                  <a:gd name="connsiteX18" fmla="*/ 82204 w 1152525"/>
                  <a:gd name="connsiteY18" fmla="*/ 1870010 h 4143375"/>
                  <a:gd name="connsiteX19" fmla="*/ 87919 w 1152525"/>
                  <a:gd name="connsiteY19" fmla="*/ 1921445 h 4143375"/>
                  <a:gd name="connsiteX20" fmla="*/ 108874 w 1152525"/>
                  <a:gd name="connsiteY20" fmla="*/ 2122423 h 4143375"/>
                  <a:gd name="connsiteX21" fmla="*/ 159357 w 1152525"/>
                  <a:gd name="connsiteY21" fmla="*/ 2355785 h 4143375"/>
                  <a:gd name="connsiteX22" fmla="*/ 201267 w 1152525"/>
                  <a:gd name="connsiteY22" fmla="*/ 2654870 h 4143375"/>
                  <a:gd name="connsiteX23" fmla="*/ 209839 w 1152525"/>
                  <a:gd name="connsiteY23" fmla="*/ 2913950 h 4143375"/>
                  <a:gd name="connsiteX24" fmla="*/ 183169 w 1152525"/>
                  <a:gd name="connsiteY24" fmla="*/ 3205415 h 4143375"/>
                  <a:gd name="connsiteX25" fmla="*/ 130782 w 1152525"/>
                  <a:gd name="connsiteY25" fmla="*/ 3453065 h 4143375"/>
                  <a:gd name="connsiteX26" fmla="*/ 123162 w 1152525"/>
                  <a:gd name="connsiteY26" fmla="*/ 3662615 h 4143375"/>
                  <a:gd name="connsiteX27" fmla="*/ 197457 w 1152525"/>
                  <a:gd name="connsiteY27" fmla="*/ 3816920 h 4143375"/>
                  <a:gd name="connsiteX28" fmla="*/ 207934 w 1152525"/>
                  <a:gd name="connsiteY28" fmla="*/ 3896930 h 4143375"/>
                  <a:gd name="connsiteX29" fmla="*/ 209839 w 1152525"/>
                  <a:gd name="connsiteY29" fmla="*/ 4116958 h 4143375"/>
                  <a:gd name="connsiteX30" fmla="*/ 217459 w 1152525"/>
                  <a:gd name="connsiteY30" fmla="*/ 4145533 h 4143375"/>
                  <a:gd name="connsiteX31" fmla="*/ 255559 w 1152525"/>
                  <a:gd name="connsiteY31" fmla="*/ 4137913 h 4143375"/>
                  <a:gd name="connsiteX32" fmla="*/ 319377 w 1152525"/>
                  <a:gd name="connsiteY32" fmla="*/ 3989323 h 4143375"/>
                  <a:gd name="connsiteX33" fmla="*/ 474634 w 1152525"/>
                  <a:gd name="connsiteY33" fmla="*/ 3714050 h 4143375"/>
                  <a:gd name="connsiteX34" fmla="*/ 726094 w 1152525"/>
                  <a:gd name="connsiteY34" fmla="*/ 3431158 h 4143375"/>
                  <a:gd name="connsiteX35" fmla="*/ 816582 w 1152525"/>
                  <a:gd name="connsiteY35" fmla="*/ 3313048 h 4143375"/>
                  <a:gd name="connsiteX36" fmla="*/ 907069 w 1152525"/>
                  <a:gd name="connsiteY36" fmla="*/ 3190175 h 4143375"/>
                  <a:gd name="connsiteX37" fmla="*/ 987079 w 1152525"/>
                  <a:gd name="connsiteY37" fmla="*/ 2992055 h 4143375"/>
                  <a:gd name="connsiteX38" fmla="*/ 1132812 w 1152525"/>
                  <a:gd name="connsiteY38" fmla="*/ 2508185 h 4143375"/>
                  <a:gd name="connsiteX39" fmla="*/ 1154719 w 1152525"/>
                  <a:gd name="connsiteY39" fmla="*/ 2333878 h 4143375"/>
                  <a:gd name="connsiteX40" fmla="*/ 1120429 w 1152525"/>
                  <a:gd name="connsiteY40" fmla="*/ 2364358 h 4143375"/>
                  <a:gd name="connsiteX41" fmla="*/ 816582 w 1152525"/>
                  <a:gd name="connsiteY41" fmla="*/ 2673920 h 4143375"/>
                  <a:gd name="connsiteX42" fmla="*/ 1126144 w 1152525"/>
                  <a:gd name="connsiteY42" fmla="*/ 2386265 h 4143375"/>
                  <a:gd name="connsiteX43" fmla="*/ 1053754 w 1152525"/>
                  <a:gd name="connsiteY43" fmla="*/ 2601530 h 4143375"/>
                  <a:gd name="connsiteX44" fmla="*/ 695614 w 1152525"/>
                  <a:gd name="connsiteY44" fmla="*/ 2945383 h 4143375"/>
                  <a:gd name="connsiteX45" fmla="*/ 863254 w 1152525"/>
                  <a:gd name="connsiteY45" fmla="*/ 2712020 h 4143375"/>
                  <a:gd name="connsiteX46" fmla="*/ 676564 w 1152525"/>
                  <a:gd name="connsiteY46" fmla="*/ 2950145 h 4143375"/>
                  <a:gd name="connsiteX47" fmla="*/ 733714 w 1152525"/>
                  <a:gd name="connsiteY47" fmla="*/ 2650108 h 4143375"/>
                  <a:gd name="connsiteX48" fmla="*/ 1009939 w 1152525"/>
                  <a:gd name="connsiteY48" fmla="*/ 2372930 h 4143375"/>
                  <a:gd name="connsiteX49" fmla="*/ 1127097 w 1152525"/>
                  <a:gd name="connsiteY49" fmla="*/ 2187193 h 4143375"/>
                  <a:gd name="connsiteX50" fmla="*/ 1120429 w 1152525"/>
                  <a:gd name="connsiteY50" fmla="*/ 2364358 h 4143375"/>
                  <a:gd name="connsiteX51" fmla="*/ 1122334 w 1152525"/>
                  <a:gd name="connsiteY51" fmla="*/ 2003360 h 4143375"/>
                  <a:gd name="connsiteX52" fmla="*/ 1001367 w 1152525"/>
                  <a:gd name="connsiteY52" fmla="*/ 2350070 h 4143375"/>
                  <a:gd name="connsiteX53" fmla="*/ 737524 w 1152525"/>
                  <a:gd name="connsiteY53" fmla="*/ 2623438 h 4143375"/>
                  <a:gd name="connsiteX54" fmla="*/ 751812 w 1152525"/>
                  <a:gd name="connsiteY54" fmla="*/ 2549143 h 4143375"/>
                  <a:gd name="connsiteX55" fmla="*/ 845157 w 1152525"/>
                  <a:gd name="connsiteY55" fmla="*/ 2401505 h 4143375"/>
                  <a:gd name="connsiteX56" fmla="*/ 1039467 w 1152525"/>
                  <a:gd name="connsiteY56" fmla="*/ 2150045 h 4143375"/>
                  <a:gd name="connsiteX57" fmla="*/ 1122334 w 1152525"/>
                  <a:gd name="connsiteY57" fmla="*/ 2003360 h 4143375"/>
                  <a:gd name="connsiteX58" fmla="*/ 1008034 w 1152525"/>
                  <a:gd name="connsiteY58" fmla="*/ 1356613 h 4143375"/>
                  <a:gd name="connsiteX59" fmla="*/ 1027084 w 1152525"/>
                  <a:gd name="connsiteY59" fmla="*/ 1506155 h 4143375"/>
                  <a:gd name="connsiteX60" fmla="*/ 982317 w 1152525"/>
                  <a:gd name="connsiteY60" fmla="*/ 1604263 h 4143375"/>
                  <a:gd name="connsiteX61" fmla="*/ 1035657 w 1152525"/>
                  <a:gd name="connsiteY61" fmla="*/ 1533778 h 4143375"/>
                  <a:gd name="connsiteX62" fmla="*/ 1056612 w 1152525"/>
                  <a:gd name="connsiteY62" fmla="*/ 1547113 h 4143375"/>
                  <a:gd name="connsiteX63" fmla="*/ 1065184 w 1152525"/>
                  <a:gd name="connsiteY63" fmla="*/ 1630933 h 4143375"/>
                  <a:gd name="connsiteX64" fmla="*/ 1044229 w 1152525"/>
                  <a:gd name="connsiteY64" fmla="*/ 1715705 h 4143375"/>
                  <a:gd name="connsiteX65" fmla="*/ 1044229 w 1152525"/>
                  <a:gd name="connsiteY65" fmla="*/ 1715705 h 4143375"/>
                  <a:gd name="connsiteX66" fmla="*/ 1044229 w 1152525"/>
                  <a:gd name="connsiteY66" fmla="*/ 1715705 h 4143375"/>
                  <a:gd name="connsiteX67" fmla="*/ 995652 w 1152525"/>
                  <a:gd name="connsiteY67" fmla="*/ 1834768 h 4143375"/>
                  <a:gd name="connsiteX68" fmla="*/ 1077567 w 1152525"/>
                  <a:gd name="connsiteY68" fmla="*/ 1683320 h 4143375"/>
                  <a:gd name="connsiteX69" fmla="*/ 1103284 w 1152525"/>
                  <a:gd name="connsiteY69" fmla="*/ 1837625 h 4143375"/>
                  <a:gd name="connsiteX70" fmla="*/ 1004224 w 1152525"/>
                  <a:gd name="connsiteY70" fmla="*/ 2167190 h 4143375"/>
                  <a:gd name="connsiteX71" fmla="*/ 826107 w 1152525"/>
                  <a:gd name="connsiteY71" fmla="*/ 2389123 h 4143375"/>
                  <a:gd name="connsiteX72" fmla="*/ 751812 w 1152525"/>
                  <a:gd name="connsiteY72" fmla="*/ 2505328 h 4143375"/>
                  <a:gd name="connsiteX73" fmla="*/ 760384 w 1152525"/>
                  <a:gd name="connsiteY73" fmla="*/ 2401505 h 4143375"/>
                  <a:gd name="connsiteX74" fmla="*/ 941359 w 1152525"/>
                  <a:gd name="connsiteY74" fmla="*/ 2153855 h 4143375"/>
                  <a:gd name="connsiteX75" fmla="*/ 1005177 w 1152525"/>
                  <a:gd name="connsiteY75" fmla="*/ 2010028 h 4143375"/>
                  <a:gd name="connsiteX76" fmla="*/ 934692 w 1152525"/>
                  <a:gd name="connsiteY76" fmla="*/ 2128138 h 4143375"/>
                  <a:gd name="connsiteX77" fmla="*/ 892782 w 1152525"/>
                  <a:gd name="connsiteY77" fmla="*/ 2183383 h 4143375"/>
                  <a:gd name="connsiteX78" fmla="*/ 760384 w 1152525"/>
                  <a:gd name="connsiteY78" fmla="*/ 2365310 h 4143375"/>
                  <a:gd name="connsiteX79" fmla="*/ 754669 w 1152525"/>
                  <a:gd name="connsiteY79" fmla="*/ 2264345 h 4143375"/>
                  <a:gd name="connsiteX80" fmla="*/ 764194 w 1152525"/>
                  <a:gd name="connsiteY80" fmla="*/ 2077655 h 4143375"/>
                  <a:gd name="connsiteX81" fmla="*/ 925167 w 1152525"/>
                  <a:gd name="connsiteY81" fmla="*/ 1889060 h 4143375"/>
                  <a:gd name="connsiteX82" fmla="*/ 756574 w 1152525"/>
                  <a:gd name="connsiteY82" fmla="*/ 2061463 h 4143375"/>
                  <a:gd name="connsiteX83" fmla="*/ 902307 w 1152525"/>
                  <a:gd name="connsiteY83" fmla="*/ 1629028 h 4143375"/>
                  <a:gd name="connsiteX84" fmla="*/ 1008034 w 1152525"/>
                  <a:gd name="connsiteY84" fmla="*/ 1356613 h 4143375"/>
                  <a:gd name="connsiteX85" fmla="*/ 933739 w 1152525"/>
                  <a:gd name="connsiteY85" fmla="*/ 1175638 h 4143375"/>
                  <a:gd name="connsiteX86" fmla="*/ 940407 w 1152525"/>
                  <a:gd name="connsiteY86" fmla="*/ 1108963 h 4143375"/>
                  <a:gd name="connsiteX87" fmla="*/ 988032 w 1152525"/>
                  <a:gd name="connsiteY87" fmla="*/ 1327085 h 4143375"/>
                  <a:gd name="connsiteX88" fmla="*/ 750859 w 1152525"/>
                  <a:gd name="connsiteY88" fmla="*/ 1846198 h 4143375"/>
                  <a:gd name="connsiteX89" fmla="*/ 758479 w 1152525"/>
                  <a:gd name="connsiteY89" fmla="*/ 1688083 h 4143375"/>
                  <a:gd name="connsiteX90" fmla="*/ 863254 w 1152525"/>
                  <a:gd name="connsiteY90" fmla="*/ 1483295 h 4143375"/>
                  <a:gd name="connsiteX91" fmla="*/ 933739 w 1152525"/>
                  <a:gd name="connsiteY91" fmla="*/ 1175638 h 4143375"/>
                  <a:gd name="connsiteX92" fmla="*/ 913737 w 1152525"/>
                  <a:gd name="connsiteY92" fmla="*/ 1079435 h 4143375"/>
                  <a:gd name="connsiteX93" fmla="*/ 838489 w 1152525"/>
                  <a:gd name="connsiteY93" fmla="*/ 1467103 h 4143375"/>
                  <a:gd name="connsiteX94" fmla="*/ 737524 w 1152525"/>
                  <a:gd name="connsiteY94" fmla="*/ 1673795 h 4143375"/>
                  <a:gd name="connsiteX95" fmla="*/ 733714 w 1152525"/>
                  <a:gd name="connsiteY95" fmla="*/ 1611883 h 4143375"/>
                  <a:gd name="connsiteX96" fmla="*/ 793722 w 1152525"/>
                  <a:gd name="connsiteY96" fmla="*/ 1456625 h 4143375"/>
                  <a:gd name="connsiteX97" fmla="*/ 867064 w 1152525"/>
                  <a:gd name="connsiteY97" fmla="*/ 1279460 h 4143375"/>
                  <a:gd name="connsiteX98" fmla="*/ 727047 w 1152525"/>
                  <a:gd name="connsiteY98" fmla="*/ 1581403 h 4143375"/>
                  <a:gd name="connsiteX99" fmla="*/ 719427 w 1152525"/>
                  <a:gd name="connsiteY99" fmla="*/ 1499488 h 4143375"/>
                  <a:gd name="connsiteX100" fmla="*/ 866112 w 1152525"/>
                  <a:gd name="connsiteY100" fmla="*/ 1182305 h 4143375"/>
                  <a:gd name="connsiteX101" fmla="*/ 895639 w 1152525"/>
                  <a:gd name="connsiteY101" fmla="*/ 1006093 h 4143375"/>
                  <a:gd name="connsiteX102" fmla="*/ 913737 w 1152525"/>
                  <a:gd name="connsiteY102" fmla="*/ 1079435 h 4143375"/>
                  <a:gd name="connsiteX103" fmla="*/ 737524 w 1152525"/>
                  <a:gd name="connsiteY103" fmla="*/ 732725 h 4143375"/>
                  <a:gd name="connsiteX104" fmla="*/ 704187 w 1152525"/>
                  <a:gd name="connsiteY104" fmla="*/ 995615 h 4143375"/>
                  <a:gd name="connsiteX105" fmla="*/ 664182 w 1152525"/>
                  <a:gd name="connsiteY105" fmla="*/ 1186115 h 4143375"/>
                  <a:gd name="connsiteX106" fmla="*/ 723237 w 1152525"/>
                  <a:gd name="connsiteY106" fmla="*/ 1008950 h 4143375"/>
                  <a:gd name="connsiteX107" fmla="*/ 740382 w 1152525"/>
                  <a:gd name="connsiteY107" fmla="*/ 857503 h 4143375"/>
                  <a:gd name="connsiteX108" fmla="*/ 773719 w 1152525"/>
                  <a:gd name="connsiteY108" fmla="*/ 673670 h 4143375"/>
                  <a:gd name="connsiteX109" fmla="*/ 796579 w 1152525"/>
                  <a:gd name="connsiteY109" fmla="*/ 1012760 h 4143375"/>
                  <a:gd name="connsiteX110" fmla="*/ 696567 w 1152525"/>
                  <a:gd name="connsiteY110" fmla="*/ 1308988 h 4143375"/>
                  <a:gd name="connsiteX111" fmla="*/ 838489 w 1152525"/>
                  <a:gd name="connsiteY111" fmla="*/ 825118 h 4143375"/>
                  <a:gd name="connsiteX112" fmla="*/ 874684 w 1152525"/>
                  <a:gd name="connsiteY112" fmla="*/ 1001330 h 4143375"/>
                  <a:gd name="connsiteX113" fmla="*/ 706092 w 1152525"/>
                  <a:gd name="connsiteY113" fmla="*/ 1474723 h 4143375"/>
                  <a:gd name="connsiteX114" fmla="*/ 667039 w 1152525"/>
                  <a:gd name="connsiteY114" fmla="*/ 1326133 h 4143375"/>
                  <a:gd name="connsiteX115" fmla="*/ 627034 w 1152525"/>
                  <a:gd name="connsiteY115" fmla="*/ 1074673 h 4143375"/>
                  <a:gd name="connsiteX116" fmla="*/ 646084 w 1152525"/>
                  <a:gd name="connsiteY116" fmla="*/ 977518 h 4143375"/>
                  <a:gd name="connsiteX117" fmla="*/ 704187 w 1152525"/>
                  <a:gd name="connsiteY117" fmla="*/ 640333 h 4143375"/>
                  <a:gd name="connsiteX118" fmla="*/ 704187 w 1152525"/>
                  <a:gd name="connsiteY118" fmla="*/ 640333 h 4143375"/>
                  <a:gd name="connsiteX119" fmla="*/ 727999 w 1152525"/>
                  <a:gd name="connsiteY119" fmla="*/ 518413 h 4143375"/>
                  <a:gd name="connsiteX120" fmla="*/ 737524 w 1152525"/>
                  <a:gd name="connsiteY120" fmla="*/ 732725 h 4143375"/>
                  <a:gd name="connsiteX121" fmla="*/ 711807 w 1152525"/>
                  <a:gd name="connsiteY121" fmla="*/ 495553 h 4143375"/>
                  <a:gd name="connsiteX122" fmla="*/ 673707 w 1152525"/>
                  <a:gd name="connsiteY122" fmla="*/ 714628 h 4143375"/>
                  <a:gd name="connsiteX123" fmla="*/ 614652 w 1152525"/>
                  <a:gd name="connsiteY123" fmla="*/ 982280 h 4143375"/>
                  <a:gd name="connsiteX124" fmla="*/ 701329 w 1152525"/>
                  <a:gd name="connsiteY124" fmla="*/ 394588 h 4143375"/>
                  <a:gd name="connsiteX125" fmla="*/ 711807 w 1152525"/>
                  <a:gd name="connsiteY125" fmla="*/ 495553 h 4143375"/>
                  <a:gd name="connsiteX126" fmla="*/ 630844 w 1152525"/>
                  <a:gd name="connsiteY126" fmla="*/ 94550 h 4143375"/>
                  <a:gd name="connsiteX127" fmla="*/ 637512 w 1152525"/>
                  <a:gd name="connsiteY127" fmla="*/ 548893 h 4143375"/>
                  <a:gd name="connsiteX128" fmla="*/ 630844 w 1152525"/>
                  <a:gd name="connsiteY128" fmla="*/ 94550 h 4143375"/>
                  <a:gd name="connsiteX129" fmla="*/ 485112 w 1152525"/>
                  <a:gd name="connsiteY129" fmla="*/ 346010 h 4143375"/>
                  <a:gd name="connsiteX130" fmla="*/ 606079 w 1152525"/>
                  <a:gd name="connsiteY130" fmla="*/ 77405 h 4143375"/>
                  <a:gd name="connsiteX131" fmla="*/ 579409 w 1152525"/>
                  <a:gd name="connsiteY131" fmla="*/ 254570 h 4143375"/>
                  <a:gd name="connsiteX132" fmla="*/ 609889 w 1152525"/>
                  <a:gd name="connsiteY132" fmla="*/ 532700 h 4143375"/>
                  <a:gd name="connsiteX133" fmla="*/ 591792 w 1152525"/>
                  <a:gd name="connsiteY133" fmla="*/ 763205 h 4143375"/>
                  <a:gd name="connsiteX134" fmla="*/ 485112 w 1152525"/>
                  <a:gd name="connsiteY134" fmla="*/ 346010 h 4143375"/>
                  <a:gd name="connsiteX135" fmla="*/ 373669 w 1152525"/>
                  <a:gd name="connsiteY135" fmla="*/ 413638 h 4143375"/>
                  <a:gd name="connsiteX136" fmla="*/ 484159 w 1152525"/>
                  <a:gd name="connsiteY136" fmla="*/ 234568 h 4143375"/>
                  <a:gd name="connsiteX137" fmla="*/ 464157 w 1152525"/>
                  <a:gd name="connsiteY137" fmla="*/ 356488 h 4143375"/>
                  <a:gd name="connsiteX138" fmla="*/ 504162 w 1152525"/>
                  <a:gd name="connsiteY138" fmla="*/ 582230 h 4143375"/>
                  <a:gd name="connsiteX139" fmla="*/ 543214 w 1152525"/>
                  <a:gd name="connsiteY139" fmla="*/ 707008 h 4143375"/>
                  <a:gd name="connsiteX140" fmla="*/ 586077 w 1152525"/>
                  <a:gd name="connsiteY140" fmla="*/ 1007045 h 4143375"/>
                  <a:gd name="connsiteX141" fmla="*/ 540357 w 1152525"/>
                  <a:gd name="connsiteY141" fmla="*/ 910843 h 4143375"/>
                  <a:gd name="connsiteX142" fmla="*/ 456537 w 1152525"/>
                  <a:gd name="connsiteY142" fmla="*/ 757490 h 4143375"/>
                  <a:gd name="connsiteX143" fmla="*/ 373669 w 1152525"/>
                  <a:gd name="connsiteY143" fmla="*/ 413638 h 4143375"/>
                  <a:gd name="connsiteX144" fmla="*/ 202219 w 1152525"/>
                  <a:gd name="connsiteY144" fmla="*/ 661288 h 4143375"/>
                  <a:gd name="connsiteX145" fmla="*/ 319377 w 1152525"/>
                  <a:gd name="connsiteY145" fmla="*/ 457453 h 4143375"/>
                  <a:gd name="connsiteX146" fmla="*/ 348904 w 1152525"/>
                  <a:gd name="connsiteY146" fmla="*/ 465073 h 4143375"/>
                  <a:gd name="connsiteX147" fmla="*/ 446059 w 1152525"/>
                  <a:gd name="connsiteY147" fmla="*/ 793685 h 4143375"/>
                  <a:gd name="connsiteX148" fmla="*/ 607032 w 1152525"/>
                  <a:gd name="connsiteY148" fmla="*/ 1151825 h 4143375"/>
                  <a:gd name="connsiteX149" fmla="*/ 448917 w 1152525"/>
                  <a:gd name="connsiteY149" fmla="*/ 908938 h 4143375"/>
                  <a:gd name="connsiteX150" fmla="*/ 611794 w 1152525"/>
                  <a:gd name="connsiteY150" fmla="*/ 1188973 h 4143375"/>
                  <a:gd name="connsiteX151" fmla="*/ 637512 w 1152525"/>
                  <a:gd name="connsiteY151" fmla="*/ 1319465 h 4143375"/>
                  <a:gd name="connsiteX152" fmla="*/ 641322 w 1152525"/>
                  <a:gd name="connsiteY152" fmla="*/ 1372805 h 4143375"/>
                  <a:gd name="connsiteX153" fmla="*/ 457489 w 1152525"/>
                  <a:gd name="connsiteY153" fmla="*/ 1154683 h 4143375"/>
                  <a:gd name="connsiteX154" fmla="*/ 202219 w 1152525"/>
                  <a:gd name="connsiteY154" fmla="*/ 661288 h 4143375"/>
                  <a:gd name="connsiteX155" fmla="*/ 137449 w 1152525"/>
                  <a:gd name="connsiteY155" fmla="*/ 858455 h 4143375"/>
                  <a:gd name="connsiteX156" fmla="*/ 189837 w 1152525"/>
                  <a:gd name="connsiteY156" fmla="*/ 1002283 h 4143375"/>
                  <a:gd name="connsiteX157" fmla="*/ 311757 w 1152525"/>
                  <a:gd name="connsiteY157" fmla="*/ 1138490 h 4143375"/>
                  <a:gd name="connsiteX158" fmla="*/ 182217 w 1152525"/>
                  <a:gd name="connsiteY158" fmla="*/ 684148 h 4143375"/>
                  <a:gd name="connsiteX159" fmla="*/ 186979 w 1152525"/>
                  <a:gd name="connsiteY159" fmla="*/ 724153 h 4143375"/>
                  <a:gd name="connsiteX160" fmla="*/ 316519 w 1152525"/>
                  <a:gd name="connsiteY160" fmla="*/ 1022285 h 4143375"/>
                  <a:gd name="connsiteX161" fmla="*/ 464157 w 1152525"/>
                  <a:gd name="connsiteY161" fmla="*/ 1194688 h 4143375"/>
                  <a:gd name="connsiteX162" fmla="*/ 464157 w 1152525"/>
                  <a:gd name="connsiteY162" fmla="*/ 1194688 h 4143375"/>
                  <a:gd name="connsiteX163" fmla="*/ 464157 w 1152525"/>
                  <a:gd name="connsiteY163" fmla="*/ 1194688 h 4143375"/>
                  <a:gd name="connsiteX164" fmla="*/ 636559 w 1152525"/>
                  <a:gd name="connsiteY164" fmla="*/ 1409953 h 4143375"/>
                  <a:gd name="connsiteX165" fmla="*/ 653704 w 1152525"/>
                  <a:gd name="connsiteY165" fmla="*/ 1509965 h 4143375"/>
                  <a:gd name="connsiteX166" fmla="*/ 668944 w 1152525"/>
                  <a:gd name="connsiteY166" fmla="*/ 1680463 h 4143375"/>
                  <a:gd name="connsiteX167" fmla="*/ 292707 w 1152525"/>
                  <a:gd name="connsiteY167" fmla="*/ 1261363 h 4143375"/>
                  <a:gd name="connsiteX168" fmla="*/ 149832 w 1152525"/>
                  <a:gd name="connsiteY168" fmla="*/ 1002283 h 4143375"/>
                  <a:gd name="connsiteX169" fmla="*/ 137449 w 1152525"/>
                  <a:gd name="connsiteY169" fmla="*/ 858455 h 4143375"/>
                  <a:gd name="connsiteX170" fmla="*/ 56487 w 1152525"/>
                  <a:gd name="connsiteY170" fmla="*/ 1119440 h 4143375"/>
                  <a:gd name="connsiteX171" fmla="*/ 130782 w 1152525"/>
                  <a:gd name="connsiteY171" fmla="*/ 1298510 h 4143375"/>
                  <a:gd name="connsiteX172" fmla="*/ 79347 w 1152525"/>
                  <a:gd name="connsiteY172" fmla="*/ 1132775 h 4143375"/>
                  <a:gd name="connsiteX173" fmla="*/ 109827 w 1152525"/>
                  <a:gd name="connsiteY173" fmla="*/ 954658 h 4143375"/>
                  <a:gd name="connsiteX174" fmla="*/ 217459 w 1152525"/>
                  <a:gd name="connsiteY174" fmla="*/ 1204213 h 4143375"/>
                  <a:gd name="connsiteX175" fmla="*/ 478444 w 1152525"/>
                  <a:gd name="connsiteY175" fmla="*/ 1486153 h 4143375"/>
                  <a:gd name="connsiteX176" fmla="*/ 594649 w 1152525"/>
                  <a:gd name="connsiteY176" fmla="*/ 1608073 h 4143375"/>
                  <a:gd name="connsiteX177" fmla="*/ 218412 w 1152525"/>
                  <a:gd name="connsiteY177" fmla="*/ 1357565 h 4143375"/>
                  <a:gd name="connsiteX178" fmla="*/ 667992 w 1152525"/>
                  <a:gd name="connsiteY178" fmla="*/ 1737613 h 4143375"/>
                  <a:gd name="connsiteX179" fmla="*/ 667992 w 1152525"/>
                  <a:gd name="connsiteY179" fmla="*/ 1846198 h 4143375"/>
                  <a:gd name="connsiteX180" fmla="*/ 674659 w 1152525"/>
                  <a:gd name="connsiteY180" fmla="*/ 1924303 h 4143375"/>
                  <a:gd name="connsiteX181" fmla="*/ 662277 w 1152525"/>
                  <a:gd name="connsiteY181" fmla="*/ 1940495 h 4143375"/>
                  <a:gd name="connsiteX182" fmla="*/ 325092 w 1152525"/>
                  <a:gd name="connsiteY182" fmla="*/ 1641410 h 4143375"/>
                  <a:gd name="connsiteX183" fmla="*/ 114589 w 1152525"/>
                  <a:gd name="connsiteY183" fmla="*/ 1483295 h 4143375"/>
                  <a:gd name="connsiteX184" fmla="*/ 56487 w 1152525"/>
                  <a:gd name="connsiteY184" fmla="*/ 1119440 h 4143375"/>
                  <a:gd name="connsiteX185" fmla="*/ 55534 w 1152525"/>
                  <a:gd name="connsiteY185" fmla="*/ 1467103 h 4143375"/>
                  <a:gd name="connsiteX186" fmla="*/ 323187 w 1152525"/>
                  <a:gd name="connsiteY186" fmla="*/ 1677605 h 4143375"/>
                  <a:gd name="connsiteX187" fmla="*/ 598459 w 1152525"/>
                  <a:gd name="connsiteY187" fmla="*/ 1898585 h 4143375"/>
                  <a:gd name="connsiteX188" fmla="*/ 663229 w 1152525"/>
                  <a:gd name="connsiteY188" fmla="*/ 1992883 h 4143375"/>
                  <a:gd name="connsiteX189" fmla="*/ 660372 w 1152525"/>
                  <a:gd name="connsiteY189" fmla="*/ 2209100 h 4143375"/>
                  <a:gd name="connsiteX190" fmla="*/ 592744 w 1152525"/>
                  <a:gd name="connsiteY190" fmla="*/ 2114803 h 4143375"/>
                  <a:gd name="connsiteX191" fmla="*/ 319377 w 1152525"/>
                  <a:gd name="connsiteY191" fmla="*/ 1866200 h 4143375"/>
                  <a:gd name="connsiteX192" fmla="*/ 142212 w 1152525"/>
                  <a:gd name="connsiteY192" fmla="*/ 1725230 h 4143375"/>
                  <a:gd name="connsiteX193" fmla="*/ 54582 w 1152525"/>
                  <a:gd name="connsiteY193" fmla="*/ 1581403 h 4143375"/>
                  <a:gd name="connsiteX194" fmla="*/ 55534 w 1152525"/>
                  <a:gd name="connsiteY194" fmla="*/ 1467103 h 4143375"/>
                  <a:gd name="connsiteX195" fmla="*/ 69822 w 1152525"/>
                  <a:gd name="connsiteY195" fmla="*/ 1692845 h 4143375"/>
                  <a:gd name="connsiteX196" fmla="*/ 294612 w 1152525"/>
                  <a:gd name="connsiteY196" fmla="*/ 1879535 h 4143375"/>
                  <a:gd name="connsiteX197" fmla="*/ 294612 w 1152525"/>
                  <a:gd name="connsiteY197" fmla="*/ 1879535 h 4143375"/>
                  <a:gd name="connsiteX198" fmla="*/ 659419 w 1152525"/>
                  <a:gd name="connsiteY198" fmla="*/ 2282443 h 4143375"/>
                  <a:gd name="connsiteX199" fmla="*/ 460347 w 1152525"/>
                  <a:gd name="connsiteY199" fmla="*/ 2119565 h 4143375"/>
                  <a:gd name="connsiteX200" fmla="*/ 656562 w 1152525"/>
                  <a:gd name="connsiteY200" fmla="*/ 2334830 h 4143375"/>
                  <a:gd name="connsiteX201" fmla="*/ 640369 w 1152525"/>
                  <a:gd name="connsiteY201" fmla="*/ 2509138 h 4143375"/>
                  <a:gd name="connsiteX202" fmla="*/ 456537 w 1152525"/>
                  <a:gd name="connsiteY202" fmla="*/ 2230055 h 4143375"/>
                  <a:gd name="connsiteX203" fmla="*/ 266037 w 1152525"/>
                  <a:gd name="connsiteY203" fmla="*/ 2050985 h 4143375"/>
                  <a:gd name="connsiteX204" fmla="*/ 69822 w 1152525"/>
                  <a:gd name="connsiteY204" fmla="*/ 1692845 h 4143375"/>
                  <a:gd name="connsiteX205" fmla="*/ 135544 w 1152525"/>
                  <a:gd name="connsiteY205" fmla="*/ 2132900 h 4143375"/>
                  <a:gd name="connsiteX206" fmla="*/ 326997 w 1152525"/>
                  <a:gd name="connsiteY206" fmla="*/ 2269108 h 4143375"/>
                  <a:gd name="connsiteX207" fmla="*/ 119352 w 1152525"/>
                  <a:gd name="connsiteY207" fmla="*/ 2081465 h 4143375"/>
                  <a:gd name="connsiteX208" fmla="*/ 112684 w 1152525"/>
                  <a:gd name="connsiteY208" fmla="*/ 1971928 h 4143375"/>
                  <a:gd name="connsiteX209" fmla="*/ 117447 w 1152525"/>
                  <a:gd name="connsiteY209" fmla="*/ 1924303 h 4143375"/>
                  <a:gd name="connsiteX210" fmla="*/ 144117 w 1152525"/>
                  <a:gd name="connsiteY210" fmla="*/ 1955735 h 4143375"/>
                  <a:gd name="connsiteX211" fmla="*/ 292707 w 1152525"/>
                  <a:gd name="connsiteY211" fmla="*/ 2117660 h 4143375"/>
                  <a:gd name="connsiteX212" fmla="*/ 292707 w 1152525"/>
                  <a:gd name="connsiteY212" fmla="*/ 2117660 h 4143375"/>
                  <a:gd name="connsiteX213" fmla="*/ 597507 w 1152525"/>
                  <a:gd name="connsiteY213" fmla="*/ 2470085 h 4143375"/>
                  <a:gd name="connsiteX214" fmla="*/ 627987 w 1152525"/>
                  <a:gd name="connsiteY214" fmla="*/ 2611055 h 4143375"/>
                  <a:gd name="connsiteX215" fmla="*/ 515592 w 1152525"/>
                  <a:gd name="connsiteY215" fmla="*/ 2436748 h 4143375"/>
                  <a:gd name="connsiteX216" fmla="*/ 618462 w 1152525"/>
                  <a:gd name="connsiteY216" fmla="*/ 2642488 h 4143375"/>
                  <a:gd name="connsiteX217" fmla="*/ 600364 w 1152525"/>
                  <a:gd name="connsiteY217" fmla="*/ 2744405 h 4143375"/>
                  <a:gd name="connsiteX218" fmla="*/ 201267 w 1152525"/>
                  <a:gd name="connsiteY218" fmla="*/ 2273870 h 4143375"/>
                  <a:gd name="connsiteX219" fmla="*/ 135544 w 1152525"/>
                  <a:gd name="connsiteY219" fmla="*/ 2132900 h 4143375"/>
                  <a:gd name="connsiteX220" fmla="*/ 181264 w 1152525"/>
                  <a:gd name="connsiteY220" fmla="*/ 2282443 h 4143375"/>
                  <a:gd name="connsiteX221" fmla="*/ 538452 w 1152525"/>
                  <a:gd name="connsiteY221" fmla="*/ 2651060 h 4143375"/>
                  <a:gd name="connsiteX222" fmla="*/ 244129 w 1152525"/>
                  <a:gd name="connsiteY222" fmla="*/ 2368168 h 4143375"/>
                  <a:gd name="connsiteX223" fmla="*/ 333664 w 1152525"/>
                  <a:gd name="connsiteY223" fmla="*/ 2469133 h 4143375"/>
                  <a:gd name="connsiteX224" fmla="*/ 333664 w 1152525"/>
                  <a:gd name="connsiteY224" fmla="*/ 2469133 h 4143375"/>
                  <a:gd name="connsiteX225" fmla="*/ 565122 w 1152525"/>
                  <a:gd name="connsiteY225" fmla="*/ 2732023 h 4143375"/>
                  <a:gd name="connsiteX226" fmla="*/ 583219 w 1152525"/>
                  <a:gd name="connsiteY226" fmla="*/ 2819653 h 4143375"/>
                  <a:gd name="connsiteX227" fmla="*/ 561312 w 1152525"/>
                  <a:gd name="connsiteY227" fmla="*/ 2951098 h 4143375"/>
                  <a:gd name="connsiteX228" fmla="*/ 422247 w 1152525"/>
                  <a:gd name="connsiteY228" fmla="*/ 2740595 h 4143375"/>
                  <a:gd name="connsiteX229" fmla="*/ 292707 w 1152525"/>
                  <a:gd name="connsiteY229" fmla="*/ 2623438 h 4143375"/>
                  <a:gd name="connsiteX230" fmla="*/ 181264 w 1152525"/>
                  <a:gd name="connsiteY230" fmla="*/ 2282443 h 4143375"/>
                  <a:gd name="connsiteX231" fmla="*/ 510829 w 1152525"/>
                  <a:gd name="connsiteY231" fmla="*/ 3152075 h 4143375"/>
                  <a:gd name="connsiteX232" fmla="*/ 379384 w 1152525"/>
                  <a:gd name="connsiteY232" fmla="*/ 2880613 h 4143375"/>
                  <a:gd name="connsiteX233" fmla="*/ 282229 w 1152525"/>
                  <a:gd name="connsiteY233" fmla="*/ 2765360 h 4143375"/>
                  <a:gd name="connsiteX234" fmla="*/ 224127 w 1152525"/>
                  <a:gd name="connsiteY234" fmla="*/ 2585338 h 4143375"/>
                  <a:gd name="connsiteX235" fmla="*/ 349857 w 1152525"/>
                  <a:gd name="connsiteY235" fmla="*/ 2698685 h 4143375"/>
                  <a:gd name="connsiteX236" fmla="*/ 537499 w 1152525"/>
                  <a:gd name="connsiteY236" fmla="*/ 2938715 h 4143375"/>
                  <a:gd name="connsiteX237" fmla="*/ 547024 w 1152525"/>
                  <a:gd name="connsiteY237" fmla="*/ 3017773 h 4143375"/>
                  <a:gd name="connsiteX238" fmla="*/ 510829 w 1152525"/>
                  <a:gd name="connsiteY238" fmla="*/ 3152075 h 4143375"/>
                  <a:gd name="connsiteX239" fmla="*/ 224127 w 1152525"/>
                  <a:gd name="connsiteY239" fmla="*/ 2726308 h 4143375"/>
                  <a:gd name="connsiteX240" fmla="*/ 330807 w 1152525"/>
                  <a:gd name="connsiteY240" fmla="*/ 2860610 h 4143375"/>
                  <a:gd name="connsiteX241" fmla="*/ 362239 w 1152525"/>
                  <a:gd name="connsiteY241" fmla="*/ 2895853 h 4143375"/>
                  <a:gd name="connsiteX242" fmla="*/ 488922 w 1152525"/>
                  <a:gd name="connsiteY242" fmla="*/ 3133978 h 4143375"/>
                  <a:gd name="connsiteX243" fmla="*/ 488922 w 1152525"/>
                  <a:gd name="connsiteY243" fmla="*/ 3213035 h 4143375"/>
                  <a:gd name="connsiteX244" fmla="*/ 451774 w 1152525"/>
                  <a:gd name="connsiteY244" fmla="*/ 3316858 h 4143375"/>
                  <a:gd name="connsiteX245" fmla="*/ 314614 w 1152525"/>
                  <a:gd name="connsiteY245" fmla="*/ 3022535 h 4143375"/>
                  <a:gd name="connsiteX246" fmla="*/ 238414 w 1152525"/>
                  <a:gd name="connsiteY246" fmla="*/ 2828225 h 4143375"/>
                  <a:gd name="connsiteX247" fmla="*/ 364144 w 1152525"/>
                  <a:gd name="connsiteY247" fmla="*/ 2993008 h 4143375"/>
                  <a:gd name="connsiteX248" fmla="*/ 224127 w 1152525"/>
                  <a:gd name="connsiteY248" fmla="*/ 2726308 h 4143375"/>
                  <a:gd name="connsiteX249" fmla="*/ 230794 w 1152525"/>
                  <a:gd name="connsiteY249" fmla="*/ 2937763 h 4143375"/>
                  <a:gd name="connsiteX250" fmla="*/ 296517 w 1152525"/>
                  <a:gd name="connsiteY250" fmla="*/ 3040633 h 4143375"/>
                  <a:gd name="connsiteX251" fmla="*/ 432724 w 1152525"/>
                  <a:gd name="connsiteY251" fmla="*/ 3317810 h 4143375"/>
                  <a:gd name="connsiteX252" fmla="*/ 408912 w 1152525"/>
                  <a:gd name="connsiteY252" fmla="*/ 3442588 h 4143375"/>
                  <a:gd name="connsiteX253" fmla="*/ 373669 w 1152525"/>
                  <a:gd name="connsiteY253" fmla="*/ 3530218 h 4143375"/>
                  <a:gd name="connsiteX254" fmla="*/ 371764 w 1152525"/>
                  <a:gd name="connsiteY254" fmla="*/ 3498785 h 4143375"/>
                  <a:gd name="connsiteX255" fmla="*/ 263179 w 1152525"/>
                  <a:gd name="connsiteY255" fmla="*/ 3234943 h 4143375"/>
                  <a:gd name="connsiteX256" fmla="*/ 263179 w 1152525"/>
                  <a:gd name="connsiteY256" fmla="*/ 3234943 h 4143375"/>
                  <a:gd name="connsiteX257" fmla="*/ 230794 w 1152525"/>
                  <a:gd name="connsiteY257" fmla="*/ 2937763 h 4143375"/>
                  <a:gd name="connsiteX258" fmla="*/ 203172 w 1152525"/>
                  <a:gd name="connsiteY258" fmla="*/ 3145408 h 4143375"/>
                  <a:gd name="connsiteX259" fmla="*/ 331759 w 1152525"/>
                  <a:gd name="connsiteY259" fmla="*/ 3407345 h 4143375"/>
                  <a:gd name="connsiteX260" fmla="*/ 298422 w 1152525"/>
                  <a:gd name="connsiteY260" fmla="*/ 3365435 h 4143375"/>
                  <a:gd name="connsiteX261" fmla="*/ 340332 w 1152525"/>
                  <a:gd name="connsiteY261" fmla="*/ 3462590 h 4143375"/>
                  <a:gd name="connsiteX262" fmla="*/ 306042 w 1152525"/>
                  <a:gd name="connsiteY262" fmla="*/ 3632135 h 4143375"/>
                  <a:gd name="connsiteX263" fmla="*/ 202219 w 1152525"/>
                  <a:gd name="connsiteY263" fmla="*/ 3295903 h 4143375"/>
                  <a:gd name="connsiteX264" fmla="*/ 224127 w 1152525"/>
                  <a:gd name="connsiteY264" fmla="*/ 3275900 h 4143375"/>
                  <a:gd name="connsiteX265" fmla="*/ 292707 w 1152525"/>
                  <a:gd name="connsiteY265" fmla="*/ 3359720 h 4143375"/>
                  <a:gd name="connsiteX266" fmla="*/ 249844 w 1152525"/>
                  <a:gd name="connsiteY266" fmla="*/ 3297808 h 4143375"/>
                  <a:gd name="connsiteX267" fmla="*/ 219364 w 1152525"/>
                  <a:gd name="connsiteY267" fmla="*/ 3251135 h 4143375"/>
                  <a:gd name="connsiteX268" fmla="*/ 203172 w 1152525"/>
                  <a:gd name="connsiteY268" fmla="*/ 3145408 h 4143375"/>
                  <a:gd name="connsiteX269" fmla="*/ 193647 w 1152525"/>
                  <a:gd name="connsiteY269" fmla="*/ 3329240 h 4143375"/>
                  <a:gd name="connsiteX270" fmla="*/ 235557 w 1152525"/>
                  <a:gd name="connsiteY270" fmla="*/ 3394010 h 4143375"/>
                  <a:gd name="connsiteX271" fmla="*/ 288897 w 1152525"/>
                  <a:gd name="connsiteY271" fmla="*/ 3655948 h 4143375"/>
                  <a:gd name="connsiteX272" fmla="*/ 194599 w 1152525"/>
                  <a:gd name="connsiteY272" fmla="*/ 3442588 h 4143375"/>
                  <a:gd name="connsiteX273" fmla="*/ 193647 w 1152525"/>
                  <a:gd name="connsiteY273" fmla="*/ 3329240 h 4143375"/>
                  <a:gd name="connsiteX274" fmla="*/ 206982 w 1152525"/>
                  <a:gd name="connsiteY274" fmla="*/ 3799775 h 4143375"/>
                  <a:gd name="connsiteX275" fmla="*/ 135544 w 1152525"/>
                  <a:gd name="connsiteY275" fmla="*/ 3530218 h 4143375"/>
                  <a:gd name="connsiteX276" fmla="*/ 146022 w 1152525"/>
                  <a:gd name="connsiteY276" fmla="*/ 3492118 h 4143375"/>
                  <a:gd name="connsiteX277" fmla="*/ 242224 w 1152525"/>
                  <a:gd name="connsiteY277" fmla="*/ 3711193 h 4143375"/>
                  <a:gd name="connsiteX278" fmla="*/ 164119 w 1152525"/>
                  <a:gd name="connsiteY278" fmla="*/ 3414965 h 4143375"/>
                  <a:gd name="connsiteX279" fmla="*/ 243177 w 1152525"/>
                  <a:gd name="connsiteY279" fmla="*/ 3789298 h 4143375"/>
                  <a:gd name="connsiteX280" fmla="*/ 206982 w 1152525"/>
                  <a:gd name="connsiteY280" fmla="*/ 3799775 h 4143375"/>
                  <a:gd name="connsiteX281" fmla="*/ 292707 w 1152525"/>
                  <a:gd name="connsiteY281" fmla="*/ 3984560 h 4143375"/>
                  <a:gd name="connsiteX282" fmla="*/ 263179 w 1152525"/>
                  <a:gd name="connsiteY282" fmla="*/ 4068380 h 4143375"/>
                  <a:gd name="connsiteX283" fmla="*/ 231747 w 1152525"/>
                  <a:gd name="connsiteY283" fmla="*/ 4109338 h 4143375"/>
                  <a:gd name="connsiteX284" fmla="*/ 216507 w 1152525"/>
                  <a:gd name="connsiteY284" fmla="*/ 4051235 h 4143375"/>
                  <a:gd name="connsiteX285" fmla="*/ 239367 w 1152525"/>
                  <a:gd name="connsiteY285" fmla="*/ 3840733 h 4143375"/>
                  <a:gd name="connsiteX286" fmla="*/ 407959 w 1152525"/>
                  <a:gd name="connsiteY286" fmla="*/ 3498785 h 4143375"/>
                  <a:gd name="connsiteX287" fmla="*/ 634654 w 1152525"/>
                  <a:gd name="connsiteY287" fmla="*/ 2705353 h 4143375"/>
                  <a:gd name="connsiteX288" fmla="*/ 634654 w 1152525"/>
                  <a:gd name="connsiteY288" fmla="*/ 2705353 h 4143375"/>
                  <a:gd name="connsiteX289" fmla="*/ 693709 w 1152525"/>
                  <a:gd name="connsiteY289" fmla="*/ 1993835 h 4143375"/>
                  <a:gd name="connsiteX290" fmla="*/ 691804 w 1152525"/>
                  <a:gd name="connsiteY290" fmla="*/ 1918588 h 4143375"/>
                  <a:gd name="connsiteX291" fmla="*/ 661324 w 1152525"/>
                  <a:gd name="connsiteY291" fmla="*/ 1385188 h 4143375"/>
                  <a:gd name="connsiteX292" fmla="*/ 709902 w 1152525"/>
                  <a:gd name="connsiteY292" fmla="*/ 1654745 h 4143375"/>
                  <a:gd name="connsiteX293" fmla="*/ 729904 w 1152525"/>
                  <a:gd name="connsiteY293" fmla="*/ 2509138 h 4143375"/>
                  <a:gd name="connsiteX294" fmla="*/ 635607 w 1152525"/>
                  <a:gd name="connsiteY294" fmla="*/ 3024440 h 4143375"/>
                  <a:gd name="connsiteX295" fmla="*/ 435582 w 1152525"/>
                  <a:gd name="connsiteY295" fmla="*/ 3557840 h 4143375"/>
                  <a:gd name="connsiteX296" fmla="*/ 339379 w 1152525"/>
                  <a:gd name="connsiteY296" fmla="*/ 3805490 h 4143375"/>
                  <a:gd name="connsiteX297" fmla="*/ 339379 w 1152525"/>
                  <a:gd name="connsiteY297" fmla="*/ 3805490 h 4143375"/>
                  <a:gd name="connsiteX298" fmla="*/ 339379 w 1152525"/>
                  <a:gd name="connsiteY298" fmla="*/ 3805490 h 4143375"/>
                  <a:gd name="connsiteX299" fmla="*/ 292707 w 1152525"/>
                  <a:gd name="connsiteY299" fmla="*/ 3984560 h 4143375"/>
                  <a:gd name="connsiteX300" fmla="*/ 387957 w 1152525"/>
                  <a:gd name="connsiteY300" fmla="*/ 3737863 h 4143375"/>
                  <a:gd name="connsiteX301" fmla="*/ 469872 w 1152525"/>
                  <a:gd name="connsiteY301" fmla="*/ 3649280 h 4143375"/>
                  <a:gd name="connsiteX302" fmla="*/ 387957 w 1152525"/>
                  <a:gd name="connsiteY302" fmla="*/ 3737863 h 4143375"/>
                  <a:gd name="connsiteX303" fmla="*/ 729904 w 1152525"/>
                  <a:gd name="connsiteY303" fmla="*/ 3345433 h 4143375"/>
                  <a:gd name="connsiteX304" fmla="*/ 420342 w 1152525"/>
                  <a:gd name="connsiteY304" fmla="*/ 3663568 h 4143375"/>
                  <a:gd name="connsiteX305" fmla="*/ 738477 w 1152525"/>
                  <a:gd name="connsiteY305" fmla="*/ 3320668 h 4143375"/>
                  <a:gd name="connsiteX306" fmla="*/ 729904 w 1152525"/>
                  <a:gd name="connsiteY306" fmla="*/ 3345433 h 4143375"/>
                  <a:gd name="connsiteX307" fmla="*/ 902307 w 1152525"/>
                  <a:gd name="connsiteY307" fmla="*/ 3049205 h 4143375"/>
                  <a:gd name="connsiteX308" fmla="*/ 793722 w 1152525"/>
                  <a:gd name="connsiteY308" fmla="*/ 3161600 h 4143375"/>
                  <a:gd name="connsiteX309" fmla="*/ 835632 w 1152525"/>
                  <a:gd name="connsiteY309" fmla="*/ 3132073 h 4143375"/>
                  <a:gd name="connsiteX310" fmla="*/ 938502 w 1152525"/>
                  <a:gd name="connsiteY310" fmla="*/ 3037775 h 4143375"/>
                  <a:gd name="connsiteX311" fmla="*/ 835632 w 1152525"/>
                  <a:gd name="connsiteY311" fmla="*/ 3221608 h 4143375"/>
                  <a:gd name="connsiteX312" fmla="*/ 498447 w 1152525"/>
                  <a:gd name="connsiteY312" fmla="*/ 3478783 h 4143375"/>
                  <a:gd name="connsiteX313" fmla="*/ 671802 w 1152525"/>
                  <a:gd name="connsiteY313" fmla="*/ 3277805 h 4143375"/>
                  <a:gd name="connsiteX314" fmla="*/ 520354 w 1152525"/>
                  <a:gd name="connsiteY314" fmla="*/ 3389248 h 4143375"/>
                  <a:gd name="connsiteX315" fmla="*/ 634654 w 1152525"/>
                  <a:gd name="connsiteY315" fmla="*/ 3213035 h 4143375"/>
                  <a:gd name="connsiteX316" fmla="*/ 1008987 w 1152525"/>
                  <a:gd name="connsiteY316" fmla="*/ 2836798 h 4143375"/>
                  <a:gd name="connsiteX317" fmla="*/ 902307 w 1152525"/>
                  <a:gd name="connsiteY317" fmla="*/ 3049205 h 4143375"/>
                  <a:gd name="connsiteX318" fmla="*/ 1039467 w 1152525"/>
                  <a:gd name="connsiteY318" fmla="*/ 2749168 h 4143375"/>
                  <a:gd name="connsiteX319" fmla="*/ 701329 w 1152525"/>
                  <a:gd name="connsiteY319" fmla="*/ 3099688 h 4143375"/>
                  <a:gd name="connsiteX320" fmla="*/ 588934 w 1152525"/>
                  <a:gd name="connsiteY320" fmla="*/ 3216845 h 4143375"/>
                  <a:gd name="connsiteX321" fmla="*/ 661324 w 1152525"/>
                  <a:gd name="connsiteY321" fmla="*/ 3024440 h 4143375"/>
                  <a:gd name="connsiteX322" fmla="*/ 707997 w 1152525"/>
                  <a:gd name="connsiteY322" fmla="*/ 2963480 h 4143375"/>
                  <a:gd name="connsiteX323" fmla="*/ 976602 w 1152525"/>
                  <a:gd name="connsiteY323" fmla="*/ 2710115 h 4143375"/>
                  <a:gd name="connsiteX324" fmla="*/ 1095664 w 1152525"/>
                  <a:gd name="connsiteY324" fmla="*/ 2595815 h 4143375"/>
                  <a:gd name="connsiteX325" fmla="*/ 1039467 w 1152525"/>
                  <a:gd name="connsiteY325" fmla="*/ 274916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1152525" h="4143375">
                    <a:moveTo>
                      <a:pt x="1154719" y="2333878"/>
                    </a:moveTo>
                    <a:cubicBezTo>
                      <a:pt x="1163292" y="2129090"/>
                      <a:pt x="1154719" y="1926208"/>
                      <a:pt x="1115667" y="1725230"/>
                    </a:cubicBezTo>
                    <a:cubicBezTo>
                      <a:pt x="1090902" y="1597595"/>
                      <a:pt x="1072804" y="1466150"/>
                      <a:pt x="1017559" y="1345183"/>
                    </a:cubicBezTo>
                    <a:lnTo>
                      <a:pt x="1017559" y="1345183"/>
                    </a:lnTo>
                    <a:cubicBezTo>
                      <a:pt x="1018512" y="1341373"/>
                      <a:pt x="994699" y="1177543"/>
                      <a:pt x="986127" y="1166113"/>
                    </a:cubicBezTo>
                    <a:cubicBezTo>
                      <a:pt x="971839" y="1135633"/>
                      <a:pt x="904212" y="894650"/>
                      <a:pt x="890877" y="868933"/>
                    </a:cubicBezTo>
                    <a:cubicBezTo>
                      <a:pt x="867064" y="823213"/>
                      <a:pt x="853729" y="773683"/>
                      <a:pt x="846109" y="723200"/>
                    </a:cubicBezTo>
                    <a:cubicBezTo>
                      <a:pt x="839442" y="717485"/>
                      <a:pt x="736572" y="423163"/>
                      <a:pt x="730857" y="423163"/>
                    </a:cubicBezTo>
                    <a:cubicBezTo>
                      <a:pt x="690852" y="310768"/>
                      <a:pt x="661324" y="195515"/>
                      <a:pt x="663229" y="74548"/>
                    </a:cubicBezTo>
                    <a:cubicBezTo>
                      <a:pt x="664182" y="49783"/>
                      <a:pt x="679422" y="11683"/>
                      <a:pt x="653704" y="1205"/>
                    </a:cubicBezTo>
                    <a:cubicBezTo>
                      <a:pt x="630844" y="-7367"/>
                      <a:pt x="603222" y="31685"/>
                      <a:pt x="586077" y="58355"/>
                    </a:cubicBezTo>
                    <a:cubicBezTo>
                      <a:pt x="561312" y="96455"/>
                      <a:pt x="543214" y="144080"/>
                      <a:pt x="509877" y="172655"/>
                    </a:cubicBezTo>
                    <a:cubicBezTo>
                      <a:pt x="458442" y="215518"/>
                      <a:pt x="429867" y="269810"/>
                      <a:pt x="399387" y="325055"/>
                    </a:cubicBezTo>
                    <a:cubicBezTo>
                      <a:pt x="392719" y="337438"/>
                      <a:pt x="386052" y="350773"/>
                      <a:pt x="376527" y="360298"/>
                    </a:cubicBezTo>
                    <a:cubicBezTo>
                      <a:pt x="278419" y="458405"/>
                      <a:pt x="202219" y="568895"/>
                      <a:pt x="152689" y="698435"/>
                    </a:cubicBezTo>
                    <a:cubicBezTo>
                      <a:pt x="90777" y="860360"/>
                      <a:pt x="50772" y="1028953"/>
                      <a:pt x="10767" y="1196593"/>
                    </a:cubicBezTo>
                    <a:cubicBezTo>
                      <a:pt x="-4473" y="1260410"/>
                      <a:pt x="-5426" y="1326133"/>
                      <a:pt x="20292" y="1388998"/>
                    </a:cubicBezTo>
                    <a:cubicBezTo>
                      <a:pt x="27912" y="1409000"/>
                      <a:pt x="27912" y="1429003"/>
                      <a:pt x="26007" y="1449958"/>
                    </a:cubicBezTo>
                    <a:cubicBezTo>
                      <a:pt x="12672" y="1593785"/>
                      <a:pt x="37437" y="1732850"/>
                      <a:pt x="82204" y="1870010"/>
                    </a:cubicBezTo>
                    <a:cubicBezTo>
                      <a:pt x="87919" y="1887155"/>
                      <a:pt x="90777" y="1903348"/>
                      <a:pt x="87919" y="1921445"/>
                    </a:cubicBezTo>
                    <a:cubicBezTo>
                      <a:pt x="77442" y="1990025"/>
                      <a:pt x="82204" y="2060510"/>
                      <a:pt x="108874" y="2122423"/>
                    </a:cubicBezTo>
                    <a:cubicBezTo>
                      <a:pt x="141259" y="2198623"/>
                      <a:pt x="150784" y="2275775"/>
                      <a:pt x="159357" y="2355785"/>
                    </a:cubicBezTo>
                    <a:cubicBezTo>
                      <a:pt x="169834" y="2455798"/>
                      <a:pt x="201267" y="2552953"/>
                      <a:pt x="201267" y="2654870"/>
                    </a:cubicBezTo>
                    <a:cubicBezTo>
                      <a:pt x="201267" y="2741548"/>
                      <a:pt x="229842" y="2832988"/>
                      <a:pt x="209839" y="2913950"/>
                    </a:cubicBezTo>
                    <a:cubicBezTo>
                      <a:pt x="186027" y="3012058"/>
                      <a:pt x="184122" y="3109213"/>
                      <a:pt x="183169" y="3205415"/>
                    </a:cubicBezTo>
                    <a:cubicBezTo>
                      <a:pt x="182217" y="3293998"/>
                      <a:pt x="152689" y="3372103"/>
                      <a:pt x="130782" y="3453065"/>
                    </a:cubicBezTo>
                    <a:cubicBezTo>
                      <a:pt x="110779" y="3524503"/>
                      <a:pt x="100302" y="3591178"/>
                      <a:pt x="123162" y="3662615"/>
                    </a:cubicBezTo>
                    <a:cubicBezTo>
                      <a:pt x="140307" y="3717860"/>
                      <a:pt x="166024" y="3769295"/>
                      <a:pt x="197457" y="3816920"/>
                    </a:cubicBezTo>
                    <a:cubicBezTo>
                      <a:pt x="214602" y="3843590"/>
                      <a:pt x="218412" y="3847400"/>
                      <a:pt x="207934" y="3896930"/>
                    </a:cubicBezTo>
                    <a:cubicBezTo>
                      <a:pt x="192694" y="3972178"/>
                      <a:pt x="197457" y="4024565"/>
                      <a:pt x="209839" y="4116958"/>
                    </a:cubicBezTo>
                    <a:cubicBezTo>
                      <a:pt x="199362" y="4135055"/>
                      <a:pt x="206982" y="4139818"/>
                      <a:pt x="217459" y="4145533"/>
                    </a:cubicBezTo>
                    <a:cubicBezTo>
                      <a:pt x="228889" y="4151248"/>
                      <a:pt x="247939" y="4147438"/>
                      <a:pt x="255559" y="4137913"/>
                    </a:cubicBezTo>
                    <a:cubicBezTo>
                      <a:pt x="287944" y="4096003"/>
                      <a:pt x="307947" y="4041710"/>
                      <a:pt x="319377" y="3989323"/>
                    </a:cubicBezTo>
                    <a:cubicBezTo>
                      <a:pt x="346047" y="3868355"/>
                      <a:pt x="401292" y="3797870"/>
                      <a:pt x="474634" y="3714050"/>
                    </a:cubicBezTo>
                    <a:cubicBezTo>
                      <a:pt x="530832" y="3656900"/>
                      <a:pt x="700377" y="3471163"/>
                      <a:pt x="726094" y="3431158"/>
                    </a:cubicBezTo>
                    <a:cubicBezTo>
                      <a:pt x="748002" y="3400678"/>
                      <a:pt x="806104" y="3325430"/>
                      <a:pt x="816582" y="3313048"/>
                    </a:cubicBezTo>
                    <a:cubicBezTo>
                      <a:pt x="843252" y="3270185"/>
                      <a:pt x="879447" y="3233038"/>
                      <a:pt x="907069" y="3190175"/>
                    </a:cubicBezTo>
                    <a:cubicBezTo>
                      <a:pt x="932787" y="3151123"/>
                      <a:pt x="984222" y="3046348"/>
                      <a:pt x="987079" y="2992055"/>
                    </a:cubicBezTo>
                    <a:cubicBezTo>
                      <a:pt x="1053754" y="2856800"/>
                      <a:pt x="1138527" y="2502470"/>
                      <a:pt x="1132812" y="2508185"/>
                    </a:cubicBezTo>
                    <a:cubicBezTo>
                      <a:pt x="1137574" y="2456750"/>
                      <a:pt x="1151862" y="2388170"/>
                      <a:pt x="1154719" y="2333878"/>
                    </a:cubicBezTo>
                    <a:close/>
                    <a:moveTo>
                      <a:pt x="1120429" y="2364358"/>
                    </a:moveTo>
                    <a:lnTo>
                      <a:pt x="816582" y="2673920"/>
                    </a:lnTo>
                    <a:lnTo>
                      <a:pt x="1126144" y="2386265"/>
                    </a:lnTo>
                    <a:cubicBezTo>
                      <a:pt x="1119477" y="2464370"/>
                      <a:pt x="1105189" y="2548190"/>
                      <a:pt x="1053754" y="2601530"/>
                    </a:cubicBezTo>
                    <a:cubicBezTo>
                      <a:pt x="1053754" y="2601530"/>
                      <a:pt x="708949" y="2933953"/>
                      <a:pt x="695614" y="2945383"/>
                    </a:cubicBezTo>
                    <a:cubicBezTo>
                      <a:pt x="700377" y="2906330"/>
                      <a:pt x="836584" y="2747263"/>
                      <a:pt x="863254" y="2712020"/>
                    </a:cubicBezTo>
                    <a:cubicBezTo>
                      <a:pt x="793722" y="2775838"/>
                      <a:pt x="687042" y="2913950"/>
                      <a:pt x="676564" y="2950145"/>
                    </a:cubicBezTo>
                    <a:lnTo>
                      <a:pt x="733714" y="2650108"/>
                    </a:lnTo>
                    <a:lnTo>
                      <a:pt x="1009939" y="2372930"/>
                    </a:lnTo>
                    <a:cubicBezTo>
                      <a:pt x="1044229" y="2328163"/>
                      <a:pt x="1100427" y="2240533"/>
                      <a:pt x="1127097" y="2187193"/>
                    </a:cubicBezTo>
                    <a:cubicBezTo>
                      <a:pt x="1129954" y="2231008"/>
                      <a:pt x="1132812" y="2313875"/>
                      <a:pt x="1120429" y="2364358"/>
                    </a:cubicBezTo>
                    <a:close/>
                    <a:moveTo>
                      <a:pt x="1122334" y="2003360"/>
                    </a:moveTo>
                    <a:cubicBezTo>
                      <a:pt x="1140432" y="2133853"/>
                      <a:pt x="1077567" y="2256725"/>
                      <a:pt x="1001367" y="2350070"/>
                    </a:cubicBezTo>
                    <a:lnTo>
                      <a:pt x="737524" y="2623438"/>
                    </a:lnTo>
                    <a:lnTo>
                      <a:pt x="751812" y="2549143"/>
                    </a:lnTo>
                    <a:cubicBezTo>
                      <a:pt x="756574" y="2535808"/>
                      <a:pt x="805152" y="2445320"/>
                      <a:pt x="845157" y="2401505"/>
                    </a:cubicBezTo>
                    <a:cubicBezTo>
                      <a:pt x="923262" y="2312923"/>
                      <a:pt x="984222" y="2241485"/>
                      <a:pt x="1039467" y="2150045"/>
                    </a:cubicBezTo>
                    <a:cubicBezTo>
                      <a:pt x="1069947" y="2103373"/>
                      <a:pt x="1094712" y="2052890"/>
                      <a:pt x="1122334" y="2003360"/>
                    </a:cubicBezTo>
                    <a:close/>
                    <a:moveTo>
                      <a:pt x="1008034" y="1356613"/>
                    </a:moveTo>
                    <a:cubicBezTo>
                      <a:pt x="1008034" y="1407095"/>
                      <a:pt x="1038514" y="1454720"/>
                      <a:pt x="1027084" y="1506155"/>
                    </a:cubicBezTo>
                    <a:cubicBezTo>
                      <a:pt x="1021369" y="1525205"/>
                      <a:pt x="983269" y="1591880"/>
                      <a:pt x="982317" y="1604263"/>
                    </a:cubicBezTo>
                    <a:cubicBezTo>
                      <a:pt x="984222" y="1601405"/>
                      <a:pt x="1033752" y="1536635"/>
                      <a:pt x="1035657" y="1533778"/>
                    </a:cubicBezTo>
                    <a:cubicBezTo>
                      <a:pt x="1051849" y="1523300"/>
                      <a:pt x="1054707" y="1535683"/>
                      <a:pt x="1056612" y="1547113"/>
                    </a:cubicBezTo>
                    <a:cubicBezTo>
                      <a:pt x="1061374" y="1574735"/>
                      <a:pt x="1069947" y="1602358"/>
                      <a:pt x="1065184" y="1630933"/>
                    </a:cubicBezTo>
                    <a:cubicBezTo>
                      <a:pt x="1058517" y="1659508"/>
                      <a:pt x="1050897" y="1687130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33752" y="1750948"/>
                      <a:pt x="1027084" y="1776665"/>
                      <a:pt x="995652" y="1834768"/>
                    </a:cubicBezTo>
                    <a:cubicBezTo>
                      <a:pt x="1041372" y="1787143"/>
                      <a:pt x="1055659" y="1737613"/>
                      <a:pt x="1077567" y="1683320"/>
                    </a:cubicBezTo>
                    <a:cubicBezTo>
                      <a:pt x="1096617" y="1726183"/>
                      <a:pt x="1094712" y="1776665"/>
                      <a:pt x="1103284" y="1837625"/>
                    </a:cubicBezTo>
                    <a:cubicBezTo>
                      <a:pt x="1117572" y="1965260"/>
                      <a:pt x="1078519" y="2069083"/>
                      <a:pt x="1004224" y="2167190"/>
                    </a:cubicBezTo>
                    <a:cubicBezTo>
                      <a:pt x="947074" y="2242438"/>
                      <a:pt x="886114" y="2315780"/>
                      <a:pt x="826107" y="2389123"/>
                    </a:cubicBezTo>
                    <a:cubicBezTo>
                      <a:pt x="793722" y="2429128"/>
                      <a:pt x="779434" y="2463418"/>
                      <a:pt x="751812" y="2505328"/>
                    </a:cubicBezTo>
                    <a:cubicBezTo>
                      <a:pt x="752764" y="2444368"/>
                      <a:pt x="748002" y="2416745"/>
                      <a:pt x="760384" y="2401505"/>
                    </a:cubicBezTo>
                    <a:cubicBezTo>
                      <a:pt x="826107" y="2317685"/>
                      <a:pt x="887067" y="2239580"/>
                      <a:pt x="941359" y="2153855"/>
                    </a:cubicBezTo>
                    <a:cubicBezTo>
                      <a:pt x="960409" y="2123375"/>
                      <a:pt x="1002319" y="2073845"/>
                      <a:pt x="1005177" y="2010028"/>
                    </a:cubicBezTo>
                    <a:cubicBezTo>
                      <a:pt x="980412" y="2073845"/>
                      <a:pt x="954694" y="2094800"/>
                      <a:pt x="934692" y="2128138"/>
                    </a:cubicBezTo>
                    <a:cubicBezTo>
                      <a:pt x="934692" y="2128138"/>
                      <a:pt x="892782" y="2183383"/>
                      <a:pt x="892782" y="2183383"/>
                    </a:cubicBezTo>
                    <a:cubicBezTo>
                      <a:pt x="828964" y="2266250"/>
                      <a:pt x="775624" y="2346260"/>
                      <a:pt x="760384" y="2365310"/>
                    </a:cubicBezTo>
                    <a:cubicBezTo>
                      <a:pt x="752764" y="2332925"/>
                      <a:pt x="754669" y="2309113"/>
                      <a:pt x="754669" y="2264345"/>
                    </a:cubicBezTo>
                    <a:cubicBezTo>
                      <a:pt x="754669" y="2152903"/>
                      <a:pt x="758479" y="2088133"/>
                      <a:pt x="764194" y="2077655"/>
                    </a:cubicBezTo>
                    <a:cubicBezTo>
                      <a:pt x="777529" y="2053843"/>
                      <a:pt x="916594" y="1915730"/>
                      <a:pt x="925167" y="1889060"/>
                    </a:cubicBezTo>
                    <a:cubicBezTo>
                      <a:pt x="874684" y="1946210"/>
                      <a:pt x="795627" y="2002408"/>
                      <a:pt x="756574" y="2061463"/>
                    </a:cubicBezTo>
                    <a:cubicBezTo>
                      <a:pt x="742287" y="1872868"/>
                      <a:pt x="767052" y="1869058"/>
                      <a:pt x="902307" y="1629028"/>
                    </a:cubicBezTo>
                    <a:cubicBezTo>
                      <a:pt x="902307" y="1629980"/>
                      <a:pt x="974697" y="1486153"/>
                      <a:pt x="1008034" y="1356613"/>
                    </a:cubicBezTo>
                    <a:close/>
                    <a:moveTo>
                      <a:pt x="933739" y="1175638"/>
                    </a:moveTo>
                    <a:cubicBezTo>
                      <a:pt x="933739" y="1167065"/>
                      <a:pt x="937549" y="1117535"/>
                      <a:pt x="940407" y="1108963"/>
                    </a:cubicBezTo>
                    <a:cubicBezTo>
                      <a:pt x="974697" y="1189925"/>
                      <a:pt x="992794" y="1290890"/>
                      <a:pt x="988032" y="1327085"/>
                    </a:cubicBezTo>
                    <a:cubicBezTo>
                      <a:pt x="962314" y="1519490"/>
                      <a:pt x="843252" y="1681415"/>
                      <a:pt x="750859" y="1846198"/>
                    </a:cubicBezTo>
                    <a:cubicBezTo>
                      <a:pt x="746097" y="1773808"/>
                      <a:pt x="742287" y="1717610"/>
                      <a:pt x="758479" y="1688083"/>
                    </a:cubicBezTo>
                    <a:cubicBezTo>
                      <a:pt x="793722" y="1620455"/>
                      <a:pt x="832774" y="1552828"/>
                      <a:pt x="863254" y="1483295"/>
                    </a:cubicBezTo>
                    <a:cubicBezTo>
                      <a:pt x="905164" y="1385188"/>
                      <a:pt x="932787" y="1284223"/>
                      <a:pt x="933739" y="1175638"/>
                    </a:cubicBezTo>
                    <a:close/>
                    <a:moveTo>
                      <a:pt x="913737" y="1079435"/>
                    </a:moveTo>
                    <a:cubicBezTo>
                      <a:pt x="913737" y="1298510"/>
                      <a:pt x="864207" y="1417573"/>
                      <a:pt x="838489" y="1467103"/>
                    </a:cubicBezTo>
                    <a:cubicBezTo>
                      <a:pt x="804199" y="1532825"/>
                      <a:pt x="773719" y="1602358"/>
                      <a:pt x="737524" y="1673795"/>
                    </a:cubicBezTo>
                    <a:cubicBezTo>
                      <a:pt x="729904" y="1636648"/>
                      <a:pt x="731809" y="1621408"/>
                      <a:pt x="733714" y="1611883"/>
                    </a:cubicBezTo>
                    <a:cubicBezTo>
                      <a:pt x="748954" y="1548065"/>
                      <a:pt x="768957" y="1515680"/>
                      <a:pt x="793722" y="1456625"/>
                    </a:cubicBezTo>
                    <a:cubicBezTo>
                      <a:pt x="812772" y="1411858"/>
                      <a:pt x="867064" y="1282318"/>
                      <a:pt x="867064" y="1279460"/>
                    </a:cubicBezTo>
                    <a:cubicBezTo>
                      <a:pt x="855634" y="1298510"/>
                      <a:pt x="757527" y="1473770"/>
                      <a:pt x="727047" y="1581403"/>
                    </a:cubicBezTo>
                    <a:cubicBezTo>
                      <a:pt x="718474" y="1532825"/>
                      <a:pt x="713712" y="1514728"/>
                      <a:pt x="719427" y="1499488"/>
                    </a:cubicBezTo>
                    <a:cubicBezTo>
                      <a:pt x="764194" y="1390903"/>
                      <a:pt x="814677" y="1288033"/>
                      <a:pt x="866112" y="1182305"/>
                    </a:cubicBezTo>
                    <a:cubicBezTo>
                      <a:pt x="891829" y="1127060"/>
                      <a:pt x="896592" y="1058480"/>
                      <a:pt x="895639" y="1006093"/>
                    </a:cubicBezTo>
                    <a:cubicBezTo>
                      <a:pt x="912784" y="1020380"/>
                      <a:pt x="913737" y="1053718"/>
                      <a:pt x="913737" y="1079435"/>
                    </a:cubicBezTo>
                    <a:close/>
                    <a:moveTo>
                      <a:pt x="737524" y="732725"/>
                    </a:moveTo>
                    <a:cubicBezTo>
                      <a:pt x="717522" y="842263"/>
                      <a:pt x="708949" y="974660"/>
                      <a:pt x="704187" y="995615"/>
                    </a:cubicBezTo>
                    <a:cubicBezTo>
                      <a:pt x="704187" y="995615"/>
                      <a:pt x="696567" y="1124203"/>
                      <a:pt x="664182" y="1186115"/>
                    </a:cubicBezTo>
                    <a:cubicBezTo>
                      <a:pt x="702282" y="1140395"/>
                      <a:pt x="719427" y="1089913"/>
                      <a:pt x="723237" y="1008950"/>
                    </a:cubicBezTo>
                    <a:cubicBezTo>
                      <a:pt x="726094" y="951800"/>
                      <a:pt x="734667" y="920368"/>
                      <a:pt x="740382" y="857503"/>
                    </a:cubicBezTo>
                    <a:cubicBezTo>
                      <a:pt x="740382" y="857503"/>
                      <a:pt x="761337" y="713675"/>
                      <a:pt x="773719" y="673670"/>
                    </a:cubicBezTo>
                    <a:cubicBezTo>
                      <a:pt x="821344" y="775588"/>
                      <a:pt x="796579" y="1012760"/>
                      <a:pt x="796579" y="1012760"/>
                    </a:cubicBezTo>
                    <a:cubicBezTo>
                      <a:pt x="796579" y="1012760"/>
                      <a:pt x="772767" y="1182305"/>
                      <a:pt x="696567" y="1308988"/>
                    </a:cubicBezTo>
                    <a:cubicBezTo>
                      <a:pt x="794674" y="1188020"/>
                      <a:pt x="832774" y="995615"/>
                      <a:pt x="838489" y="825118"/>
                    </a:cubicBezTo>
                    <a:cubicBezTo>
                      <a:pt x="868017" y="865123"/>
                      <a:pt x="879447" y="954658"/>
                      <a:pt x="874684" y="1001330"/>
                    </a:cubicBezTo>
                    <a:cubicBezTo>
                      <a:pt x="863254" y="1169923"/>
                      <a:pt x="767052" y="1308035"/>
                      <a:pt x="706092" y="1474723"/>
                    </a:cubicBezTo>
                    <a:cubicBezTo>
                      <a:pt x="690852" y="1417573"/>
                      <a:pt x="679422" y="1371853"/>
                      <a:pt x="667039" y="1326133"/>
                    </a:cubicBezTo>
                    <a:cubicBezTo>
                      <a:pt x="650847" y="1242313"/>
                      <a:pt x="627987" y="1161350"/>
                      <a:pt x="627034" y="1074673"/>
                    </a:cubicBezTo>
                    <a:cubicBezTo>
                      <a:pt x="626082" y="1037525"/>
                      <a:pt x="628939" y="1011808"/>
                      <a:pt x="646084" y="977518"/>
                    </a:cubicBezTo>
                    <a:cubicBezTo>
                      <a:pt x="683232" y="900365"/>
                      <a:pt x="701329" y="667955"/>
                      <a:pt x="704187" y="640333"/>
                    </a:cubicBezTo>
                    <a:cubicBezTo>
                      <a:pt x="704187" y="640333"/>
                      <a:pt x="704187" y="640333"/>
                      <a:pt x="704187" y="640333"/>
                    </a:cubicBezTo>
                    <a:cubicBezTo>
                      <a:pt x="705139" y="620330"/>
                      <a:pt x="716569" y="541273"/>
                      <a:pt x="727999" y="518413"/>
                    </a:cubicBezTo>
                    <a:cubicBezTo>
                      <a:pt x="771814" y="590803"/>
                      <a:pt x="749907" y="684148"/>
                      <a:pt x="737524" y="732725"/>
                    </a:cubicBezTo>
                    <a:close/>
                    <a:moveTo>
                      <a:pt x="711807" y="495553"/>
                    </a:moveTo>
                    <a:cubicBezTo>
                      <a:pt x="683232" y="566038"/>
                      <a:pt x="677517" y="639380"/>
                      <a:pt x="673707" y="714628"/>
                    </a:cubicBezTo>
                    <a:cubicBezTo>
                      <a:pt x="669897" y="799400"/>
                      <a:pt x="646084" y="903223"/>
                      <a:pt x="614652" y="982280"/>
                    </a:cubicBezTo>
                    <a:cubicBezTo>
                      <a:pt x="592744" y="770825"/>
                      <a:pt x="662277" y="584135"/>
                      <a:pt x="701329" y="394588"/>
                    </a:cubicBezTo>
                    <a:cubicBezTo>
                      <a:pt x="720379" y="426020"/>
                      <a:pt x="724189" y="464120"/>
                      <a:pt x="711807" y="495553"/>
                    </a:cubicBezTo>
                    <a:close/>
                    <a:moveTo>
                      <a:pt x="630844" y="94550"/>
                    </a:moveTo>
                    <a:cubicBezTo>
                      <a:pt x="657514" y="238378"/>
                      <a:pt x="691804" y="387920"/>
                      <a:pt x="637512" y="548893"/>
                    </a:cubicBezTo>
                    <a:cubicBezTo>
                      <a:pt x="601317" y="400303"/>
                      <a:pt x="588934" y="239330"/>
                      <a:pt x="630844" y="94550"/>
                    </a:cubicBezTo>
                    <a:close/>
                    <a:moveTo>
                      <a:pt x="485112" y="346010"/>
                    </a:moveTo>
                    <a:cubicBezTo>
                      <a:pt x="491779" y="249808"/>
                      <a:pt x="513687" y="195515"/>
                      <a:pt x="606079" y="77405"/>
                    </a:cubicBezTo>
                    <a:cubicBezTo>
                      <a:pt x="594649" y="136460"/>
                      <a:pt x="582267" y="194563"/>
                      <a:pt x="579409" y="254570"/>
                    </a:cubicBezTo>
                    <a:cubicBezTo>
                      <a:pt x="575599" y="348868"/>
                      <a:pt x="595602" y="440308"/>
                      <a:pt x="609889" y="532700"/>
                    </a:cubicBezTo>
                    <a:cubicBezTo>
                      <a:pt x="622272" y="610805"/>
                      <a:pt x="604174" y="686053"/>
                      <a:pt x="591792" y="763205"/>
                    </a:cubicBezTo>
                    <a:cubicBezTo>
                      <a:pt x="551787" y="625093"/>
                      <a:pt x="474634" y="497458"/>
                      <a:pt x="485112" y="346010"/>
                    </a:cubicBezTo>
                    <a:close/>
                    <a:moveTo>
                      <a:pt x="373669" y="413638"/>
                    </a:moveTo>
                    <a:cubicBezTo>
                      <a:pt x="381289" y="377443"/>
                      <a:pt x="453679" y="291718"/>
                      <a:pt x="484159" y="234568"/>
                    </a:cubicBezTo>
                    <a:cubicBezTo>
                      <a:pt x="479397" y="278383"/>
                      <a:pt x="465109" y="325055"/>
                      <a:pt x="464157" y="356488"/>
                    </a:cubicBezTo>
                    <a:cubicBezTo>
                      <a:pt x="460347" y="432688"/>
                      <a:pt x="480349" y="511745"/>
                      <a:pt x="504162" y="582230"/>
                    </a:cubicBezTo>
                    <a:cubicBezTo>
                      <a:pt x="514639" y="613663"/>
                      <a:pt x="539404" y="695578"/>
                      <a:pt x="543214" y="707008"/>
                    </a:cubicBezTo>
                    <a:cubicBezTo>
                      <a:pt x="565122" y="787970"/>
                      <a:pt x="599412" y="913700"/>
                      <a:pt x="586077" y="1007045"/>
                    </a:cubicBezTo>
                    <a:cubicBezTo>
                      <a:pt x="570837" y="978470"/>
                      <a:pt x="555597" y="939418"/>
                      <a:pt x="540357" y="910843"/>
                    </a:cubicBezTo>
                    <a:cubicBezTo>
                      <a:pt x="540357" y="910843"/>
                      <a:pt x="478444" y="799400"/>
                      <a:pt x="456537" y="757490"/>
                    </a:cubicBezTo>
                    <a:cubicBezTo>
                      <a:pt x="399387" y="648905"/>
                      <a:pt x="345094" y="544130"/>
                      <a:pt x="373669" y="413638"/>
                    </a:cubicBezTo>
                    <a:close/>
                    <a:moveTo>
                      <a:pt x="202219" y="661288"/>
                    </a:moveTo>
                    <a:cubicBezTo>
                      <a:pt x="201267" y="609853"/>
                      <a:pt x="251749" y="545083"/>
                      <a:pt x="319377" y="457453"/>
                    </a:cubicBezTo>
                    <a:cubicBezTo>
                      <a:pt x="330807" y="443165"/>
                      <a:pt x="350809" y="435545"/>
                      <a:pt x="348904" y="465073"/>
                    </a:cubicBezTo>
                    <a:cubicBezTo>
                      <a:pt x="338427" y="587945"/>
                      <a:pt x="394624" y="689863"/>
                      <a:pt x="446059" y="793685"/>
                    </a:cubicBezTo>
                    <a:cubicBezTo>
                      <a:pt x="455584" y="812735"/>
                      <a:pt x="584172" y="1042288"/>
                      <a:pt x="607032" y="1151825"/>
                    </a:cubicBezTo>
                    <a:cubicBezTo>
                      <a:pt x="556549" y="1073720"/>
                      <a:pt x="490827" y="936560"/>
                      <a:pt x="448917" y="908938"/>
                    </a:cubicBezTo>
                    <a:cubicBezTo>
                      <a:pt x="505114" y="977518"/>
                      <a:pt x="580362" y="1128013"/>
                      <a:pt x="611794" y="1188973"/>
                    </a:cubicBezTo>
                    <a:cubicBezTo>
                      <a:pt x="626082" y="1220405"/>
                      <a:pt x="627034" y="1268030"/>
                      <a:pt x="637512" y="1319465"/>
                    </a:cubicBezTo>
                    <a:cubicBezTo>
                      <a:pt x="640369" y="1338515"/>
                      <a:pt x="640369" y="1356613"/>
                      <a:pt x="641322" y="1372805"/>
                    </a:cubicBezTo>
                    <a:cubicBezTo>
                      <a:pt x="584172" y="1295653"/>
                      <a:pt x="457489" y="1154683"/>
                      <a:pt x="457489" y="1154683"/>
                    </a:cubicBezTo>
                    <a:cubicBezTo>
                      <a:pt x="425104" y="1117535"/>
                      <a:pt x="205077" y="876553"/>
                      <a:pt x="202219" y="661288"/>
                    </a:cubicBezTo>
                    <a:close/>
                    <a:moveTo>
                      <a:pt x="137449" y="858455"/>
                    </a:moveTo>
                    <a:cubicBezTo>
                      <a:pt x="150784" y="904175"/>
                      <a:pt x="168882" y="960373"/>
                      <a:pt x="189837" y="1002283"/>
                    </a:cubicBezTo>
                    <a:cubicBezTo>
                      <a:pt x="211744" y="1044193"/>
                      <a:pt x="229842" y="1059433"/>
                      <a:pt x="311757" y="1138490"/>
                    </a:cubicBezTo>
                    <a:cubicBezTo>
                      <a:pt x="217459" y="1022285"/>
                      <a:pt x="103159" y="876553"/>
                      <a:pt x="182217" y="684148"/>
                    </a:cubicBezTo>
                    <a:cubicBezTo>
                      <a:pt x="183169" y="706055"/>
                      <a:pt x="186027" y="720343"/>
                      <a:pt x="186979" y="724153"/>
                    </a:cubicBezTo>
                    <a:cubicBezTo>
                      <a:pt x="207934" y="833690"/>
                      <a:pt x="250797" y="932750"/>
                      <a:pt x="316519" y="1022285"/>
                    </a:cubicBezTo>
                    <a:cubicBezTo>
                      <a:pt x="323187" y="1030858"/>
                      <a:pt x="441297" y="1167065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537499" y="1270888"/>
                      <a:pt x="614652" y="1366138"/>
                      <a:pt x="636559" y="1409953"/>
                    </a:cubicBezTo>
                    <a:cubicBezTo>
                      <a:pt x="645132" y="1426145"/>
                      <a:pt x="653704" y="1490915"/>
                      <a:pt x="653704" y="1509965"/>
                    </a:cubicBezTo>
                    <a:cubicBezTo>
                      <a:pt x="656562" y="1570925"/>
                      <a:pt x="666087" y="1621408"/>
                      <a:pt x="668944" y="1680463"/>
                    </a:cubicBezTo>
                    <a:cubicBezTo>
                      <a:pt x="609889" y="1556638"/>
                      <a:pt x="333664" y="1309940"/>
                      <a:pt x="292707" y="1261363"/>
                    </a:cubicBezTo>
                    <a:cubicBezTo>
                      <a:pt x="250797" y="1207070"/>
                      <a:pt x="171739" y="1066100"/>
                      <a:pt x="149832" y="1002283"/>
                    </a:cubicBezTo>
                    <a:cubicBezTo>
                      <a:pt x="132687" y="956563"/>
                      <a:pt x="125067" y="908938"/>
                      <a:pt x="137449" y="858455"/>
                    </a:cubicBezTo>
                    <a:close/>
                    <a:moveTo>
                      <a:pt x="56487" y="1119440"/>
                    </a:moveTo>
                    <a:cubicBezTo>
                      <a:pt x="66964" y="1174685"/>
                      <a:pt x="86967" y="1233740"/>
                      <a:pt x="130782" y="1298510"/>
                    </a:cubicBezTo>
                    <a:cubicBezTo>
                      <a:pt x="107922" y="1244218"/>
                      <a:pt x="87919" y="1188973"/>
                      <a:pt x="79347" y="1132775"/>
                    </a:cubicBezTo>
                    <a:cubicBezTo>
                      <a:pt x="68869" y="1068005"/>
                      <a:pt x="79347" y="1019428"/>
                      <a:pt x="109827" y="954658"/>
                    </a:cubicBezTo>
                    <a:cubicBezTo>
                      <a:pt x="137449" y="1050860"/>
                      <a:pt x="177454" y="1143253"/>
                      <a:pt x="217459" y="1204213"/>
                    </a:cubicBezTo>
                    <a:cubicBezTo>
                      <a:pt x="286039" y="1312798"/>
                      <a:pt x="385099" y="1399475"/>
                      <a:pt x="478444" y="1486153"/>
                    </a:cubicBezTo>
                    <a:cubicBezTo>
                      <a:pt x="499399" y="1506155"/>
                      <a:pt x="558454" y="1569973"/>
                      <a:pt x="594649" y="1608073"/>
                    </a:cubicBezTo>
                    <a:cubicBezTo>
                      <a:pt x="523212" y="1544255"/>
                      <a:pt x="306042" y="1384235"/>
                      <a:pt x="218412" y="1357565"/>
                    </a:cubicBezTo>
                    <a:cubicBezTo>
                      <a:pt x="308899" y="1401380"/>
                      <a:pt x="638464" y="1628075"/>
                      <a:pt x="667992" y="1737613"/>
                    </a:cubicBezTo>
                    <a:cubicBezTo>
                      <a:pt x="676564" y="1769045"/>
                      <a:pt x="667992" y="1846198"/>
                      <a:pt x="667992" y="1846198"/>
                    </a:cubicBezTo>
                    <a:cubicBezTo>
                      <a:pt x="667992" y="1846198"/>
                      <a:pt x="674659" y="1888108"/>
                      <a:pt x="674659" y="1924303"/>
                    </a:cubicBezTo>
                    <a:cubicBezTo>
                      <a:pt x="674659" y="1945258"/>
                      <a:pt x="670849" y="1953830"/>
                      <a:pt x="662277" y="1940495"/>
                    </a:cubicBezTo>
                    <a:cubicBezTo>
                      <a:pt x="580362" y="1807145"/>
                      <a:pt x="453679" y="1723325"/>
                      <a:pt x="325092" y="1641410"/>
                    </a:cubicBezTo>
                    <a:cubicBezTo>
                      <a:pt x="302232" y="1627123"/>
                      <a:pt x="136497" y="1507108"/>
                      <a:pt x="114589" y="1483295"/>
                    </a:cubicBezTo>
                    <a:cubicBezTo>
                      <a:pt x="28864" y="1392808"/>
                      <a:pt x="-12093" y="1275650"/>
                      <a:pt x="56487" y="1119440"/>
                    </a:cubicBezTo>
                    <a:close/>
                    <a:moveTo>
                      <a:pt x="55534" y="1467103"/>
                    </a:moveTo>
                    <a:cubicBezTo>
                      <a:pt x="122209" y="1544255"/>
                      <a:pt x="262227" y="1636648"/>
                      <a:pt x="323187" y="1677605"/>
                    </a:cubicBezTo>
                    <a:cubicBezTo>
                      <a:pt x="458442" y="1764283"/>
                      <a:pt x="536547" y="1810955"/>
                      <a:pt x="598459" y="1898585"/>
                    </a:cubicBezTo>
                    <a:cubicBezTo>
                      <a:pt x="608937" y="1913825"/>
                      <a:pt x="658467" y="1971928"/>
                      <a:pt x="663229" y="1992883"/>
                    </a:cubicBezTo>
                    <a:cubicBezTo>
                      <a:pt x="667039" y="2047175"/>
                      <a:pt x="667992" y="2141473"/>
                      <a:pt x="660372" y="2209100"/>
                    </a:cubicBezTo>
                    <a:cubicBezTo>
                      <a:pt x="637512" y="2177668"/>
                      <a:pt x="617509" y="2144330"/>
                      <a:pt x="592744" y="2114803"/>
                    </a:cubicBezTo>
                    <a:cubicBezTo>
                      <a:pt x="513687" y="2019553"/>
                      <a:pt x="422247" y="1936685"/>
                      <a:pt x="319377" y="1866200"/>
                    </a:cubicBezTo>
                    <a:cubicBezTo>
                      <a:pt x="236509" y="1810003"/>
                      <a:pt x="142212" y="1725230"/>
                      <a:pt x="142212" y="1725230"/>
                    </a:cubicBezTo>
                    <a:cubicBezTo>
                      <a:pt x="101254" y="1690940"/>
                      <a:pt x="58392" y="1649030"/>
                      <a:pt x="54582" y="1581403"/>
                    </a:cubicBezTo>
                    <a:cubicBezTo>
                      <a:pt x="53629" y="1569020"/>
                      <a:pt x="45057" y="1492820"/>
                      <a:pt x="55534" y="1467103"/>
                    </a:cubicBezTo>
                    <a:close/>
                    <a:moveTo>
                      <a:pt x="69822" y="1692845"/>
                    </a:moveTo>
                    <a:cubicBezTo>
                      <a:pt x="143164" y="1770950"/>
                      <a:pt x="218412" y="1825243"/>
                      <a:pt x="294612" y="1879535"/>
                    </a:cubicBezTo>
                    <a:cubicBezTo>
                      <a:pt x="294612" y="1879535"/>
                      <a:pt x="294612" y="1879535"/>
                      <a:pt x="294612" y="1879535"/>
                    </a:cubicBezTo>
                    <a:cubicBezTo>
                      <a:pt x="380337" y="1939543"/>
                      <a:pt x="655609" y="2165285"/>
                      <a:pt x="659419" y="2282443"/>
                    </a:cubicBezTo>
                    <a:cubicBezTo>
                      <a:pt x="628939" y="2249105"/>
                      <a:pt x="504162" y="2119565"/>
                      <a:pt x="460347" y="2119565"/>
                    </a:cubicBezTo>
                    <a:cubicBezTo>
                      <a:pt x="530832" y="2161475"/>
                      <a:pt x="655609" y="2293873"/>
                      <a:pt x="656562" y="2334830"/>
                    </a:cubicBezTo>
                    <a:cubicBezTo>
                      <a:pt x="654657" y="2368168"/>
                      <a:pt x="649894" y="2449130"/>
                      <a:pt x="640369" y="2509138"/>
                    </a:cubicBezTo>
                    <a:cubicBezTo>
                      <a:pt x="599412" y="2393885"/>
                      <a:pt x="533689" y="2308160"/>
                      <a:pt x="456537" y="2230055"/>
                    </a:cubicBezTo>
                    <a:cubicBezTo>
                      <a:pt x="409864" y="2182430"/>
                      <a:pt x="276514" y="2070035"/>
                      <a:pt x="266037" y="2050985"/>
                    </a:cubicBezTo>
                    <a:cubicBezTo>
                      <a:pt x="266037" y="2050033"/>
                      <a:pt x="78394" y="1854770"/>
                      <a:pt x="69822" y="1692845"/>
                    </a:cubicBezTo>
                    <a:close/>
                    <a:moveTo>
                      <a:pt x="135544" y="2132900"/>
                    </a:moveTo>
                    <a:cubicBezTo>
                      <a:pt x="177454" y="2167190"/>
                      <a:pt x="276514" y="2195765"/>
                      <a:pt x="326997" y="2269108"/>
                    </a:cubicBezTo>
                    <a:cubicBezTo>
                      <a:pt x="301279" y="2180525"/>
                      <a:pt x="145069" y="2150045"/>
                      <a:pt x="119352" y="2081465"/>
                    </a:cubicBezTo>
                    <a:cubicBezTo>
                      <a:pt x="111732" y="2060510"/>
                      <a:pt x="114589" y="1994788"/>
                      <a:pt x="112684" y="1971928"/>
                    </a:cubicBezTo>
                    <a:cubicBezTo>
                      <a:pt x="111732" y="1958593"/>
                      <a:pt x="108874" y="1928113"/>
                      <a:pt x="117447" y="1924303"/>
                    </a:cubicBezTo>
                    <a:cubicBezTo>
                      <a:pt x="126972" y="1920493"/>
                      <a:pt x="140307" y="1949068"/>
                      <a:pt x="144117" y="1955735"/>
                    </a:cubicBezTo>
                    <a:cubicBezTo>
                      <a:pt x="186979" y="2015743"/>
                      <a:pt x="242224" y="2065273"/>
                      <a:pt x="292707" y="2117660"/>
                    </a:cubicBezTo>
                    <a:lnTo>
                      <a:pt x="292707" y="2117660"/>
                    </a:lnTo>
                    <a:cubicBezTo>
                      <a:pt x="350809" y="2170048"/>
                      <a:pt x="536547" y="2306255"/>
                      <a:pt x="597507" y="2470085"/>
                    </a:cubicBezTo>
                    <a:cubicBezTo>
                      <a:pt x="601317" y="2480563"/>
                      <a:pt x="632749" y="2527235"/>
                      <a:pt x="627987" y="2611055"/>
                    </a:cubicBezTo>
                    <a:cubicBezTo>
                      <a:pt x="612747" y="2590100"/>
                      <a:pt x="556549" y="2446273"/>
                      <a:pt x="515592" y="2436748"/>
                    </a:cubicBezTo>
                    <a:cubicBezTo>
                      <a:pt x="547024" y="2462465"/>
                      <a:pt x="618462" y="2615818"/>
                      <a:pt x="618462" y="2642488"/>
                    </a:cubicBezTo>
                    <a:cubicBezTo>
                      <a:pt x="617509" y="2666300"/>
                      <a:pt x="610842" y="2712020"/>
                      <a:pt x="600364" y="2744405"/>
                    </a:cubicBezTo>
                    <a:cubicBezTo>
                      <a:pt x="502257" y="2456750"/>
                      <a:pt x="201267" y="2273870"/>
                      <a:pt x="201267" y="2273870"/>
                    </a:cubicBezTo>
                    <a:cubicBezTo>
                      <a:pt x="176502" y="2251010"/>
                      <a:pt x="169834" y="2236723"/>
                      <a:pt x="135544" y="2132900"/>
                    </a:cubicBezTo>
                    <a:close/>
                    <a:moveTo>
                      <a:pt x="181264" y="2282443"/>
                    </a:moveTo>
                    <a:cubicBezTo>
                      <a:pt x="315567" y="2383408"/>
                      <a:pt x="465109" y="2493898"/>
                      <a:pt x="538452" y="2651060"/>
                    </a:cubicBezTo>
                    <a:cubicBezTo>
                      <a:pt x="452727" y="2552953"/>
                      <a:pt x="334617" y="2461513"/>
                      <a:pt x="244129" y="2368168"/>
                    </a:cubicBezTo>
                    <a:cubicBezTo>
                      <a:pt x="261274" y="2411983"/>
                      <a:pt x="294612" y="2431985"/>
                      <a:pt x="333664" y="2469133"/>
                    </a:cubicBezTo>
                    <a:lnTo>
                      <a:pt x="333664" y="2469133"/>
                    </a:lnTo>
                    <a:cubicBezTo>
                      <a:pt x="343189" y="2478658"/>
                      <a:pt x="487017" y="2584385"/>
                      <a:pt x="565122" y="2732023"/>
                    </a:cubicBezTo>
                    <a:cubicBezTo>
                      <a:pt x="568932" y="2739643"/>
                      <a:pt x="588934" y="2796793"/>
                      <a:pt x="583219" y="2819653"/>
                    </a:cubicBezTo>
                    <a:cubicBezTo>
                      <a:pt x="578457" y="2851085"/>
                      <a:pt x="574647" y="2910140"/>
                      <a:pt x="561312" y="2951098"/>
                    </a:cubicBezTo>
                    <a:cubicBezTo>
                      <a:pt x="529879" y="2852038"/>
                      <a:pt x="485112" y="2803460"/>
                      <a:pt x="422247" y="2740595"/>
                    </a:cubicBezTo>
                    <a:cubicBezTo>
                      <a:pt x="378432" y="2698685"/>
                      <a:pt x="292707" y="2623438"/>
                      <a:pt x="292707" y="2623438"/>
                    </a:cubicBezTo>
                    <a:cubicBezTo>
                      <a:pt x="176502" y="2525330"/>
                      <a:pt x="182217" y="2425318"/>
                      <a:pt x="181264" y="2282443"/>
                    </a:cubicBezTo>
                    <a:close/>
                    <a:moveTo>
                      <a:pt x="510829" y="3152075"/>
                    </a:moveTo>
                    <a:cubicBezTo>
                      <a:pt x="490827" y="3056825"/>
                      <a:pt x="463204" y="2973958"/>
                      <a:pt x="379384" y="2880613"/>
                    </a:cubicBezTo>
                    <a:cubicBezTo>
                      <a:pt x="357477" y="2860610"/>
                      <a:pt x="297469" y="2790125"/>
                      <a:pt x="282229" y="2765360"/>
                    </a:cubicBezTo>
                    <a:cubicBezTo>
                      <a:pt x="242224" y="2706305"/>
                      <a:pt x="219364" y="2678683"/>
                      <a:pt x="224127" y="2585338"/>
                    </a:cubicBezTo>
                    <a:cubicBezTo>
                      <a:pt x="263179" y="2624390"/>
                      <a:pt x="308899" y="2663443"/>
                      <a:pt x="349857" y="2698685"/>
                    </a:cubicBezTo>
                    <a:cubicBezTo>
                      <a:pt x="361287" y="2709163"/>
                      <a:pt x="507019" y="2847275"/>
                      <a:pt x="537499" y="2938715"/>
                    </a:cubicBezTo>
                    <a:cubicBezTo>
                      <a:pt x="544167" y="2958718"/>
                      <a:pt x="550834" y="2996818"/>
                      <a:pt x="547024" y="3017773"/>
                    </a:cubicBezTo>
                    <a:cubicBezTo>
                      <a:pt x="547024" y="3022535"/>
                      <a:pt x="514639" y="3151123"/>
                      <a:pt x="510829" y="3152075"/>
                    </a:cubicBezTo>
                    <a:close/>
                    <a:moveTo>
                      <a:pt x="224127" y="2726308"/>
                    </a:moveTo>
                    <a:cubicBezTo>
                      <a:pt x="246987" y="2753930"/>
                      <a:pt x="307947" y="2832988"/>
                      <a:pt x="330807" y="2860610"/>
                    </a:cubicBezTo>
                    <a:cubicBezTo>
                      <a:pt x="341284" y="2872040"/>
                      <a:pt x="351762" y="2884423"/>
                      <a:pt x="362239" y="2895853"/>
                    </a:cubicBezTo>
                    <a:cubicBezTo>
                      <a:pt x="428914" y="2962528"/>
                      <a:pt x="467014" y="3043490"/>
                      <a:pt x="488922" y="3133978"/>
                    </a:cubicBezTo>
                    <a:cubicBezTo>
                      <a:pt x="495589" y="3163505"/>
                      <a:pt x="495589" y="3172078"/>
                      <a:pt x="488922" y="3213035"/>
                    </a:cubicBezTo>
                    <a:cubicBezTo>
                      <a:pt x="483207" y="3239705"/>
                      <a:pt x="471777" y="3297808"/>
                      <a:pt x="451774" y="3316858"/>
                    </a:cubicBezTo>
                    <a:cubicBezTo>
                      <a:pt x="426057" y="3202558"/>
                      <a:pt x="357477" y="3100640"/>
                      <a:pt x="314614" y="3022535"/>
                    </a:cubicBezTo>
                    <a:cubicBezTo>
                      <a:pt x="269847" y="2942525"/>
                      <a:pt x="235557" y="2927285"/>
                      <a:pt x="238414" y="2828225"/>
                    </a:cubicBezTo>
                    <a:cubicBezTo>
                      <a:pt x="264132" y="2860610"/>
                      <a:pt x="343189" y="2927285"/>
                      <a:pt x="364144" y="2993008"/>
                    </a:cubicBezTo>
                    <a:cubicBezTo>
                      <a:pt x="346047" y="2917760"/>
                      <a:pt x="236509" y="2836798"/>
                      <a:pt x="224127" y="2726308"/>
                    </a:cubicBezTo>
                    <a:close/>
                    <a:moveTo>
                      <a:pt x="230794" y="2937763"/>
                    </a:moveTo>
                    <a:cubicBezTo>
                      <a:pt x="259369" y="2981578"/>
                      <a:pt x="279372" y="3006343"/>
                      <a:pt x="296517" y="3040633"/>
                    </a:cubicBezTo>
                    <a:cubicBezTo>
                      <a:pt x="307947" y="3067303"/>
                      <a:pt x="415579" y="3239705"/>
                      <a:pt x="432724" y="3317810"/>
                    </a:cubicBezTo>
                    <a:cubicBezTo>
                      <a:pt x="443202" y="3363530"/>
                      <a:pt x="431772" y="3399725"/>
                      <a:pt x="408912" y="3442588"/>
                    </a:cubicBezTo>
                    <a:cubicBezTo>
                      <a:pt x="402244" y="3463543"/>
                      <a:pt x="381289" y="3505453"/>
                      <a:pt x="373669" y="3530218"/>
                    </a:cubicBezTo>
                    <a:cubicBezTo>
                      <a:pt x="371764" y="3506405"/>
                      <a:pt x="372717" y="3499738"/>
                      <a:pt x="371764" y="3498785"/>
                    </a:cubicBezTo>
                    <a:cubicBezTo>
                      <a:pt x="358429" y="3401630"/>
                      <a:pt x="303184" y="3320668"/>
                      <a:pt x="263179" y="3234943"/>
                    </a:cubicBezTo>
                    <a:cubicBezTo>
                      <a:pt x="263179" y="3234943"/>
                      <a:pt x="263179" y="3234943"/>
                      <a:pt x="263179" y="3234943"/>
                    </a:cubicBezTo>
                    <a:cubicBezTo>
                      <a:pt x="205077" y="3143503"/>
                      <a:pt x="189837" y="3047300"/>
                      <a:pt x="230794" y="2937763"/>
                    </a:cubicBezTo>
                    <a:close/>
                    <a:moveTo>
                      <a:pt x="203172" y="3145408"/>
                    </a:moveTo>
                    <a:cubicBezTo>
                      <a:pt x="234604" y="3229228"/>
                      <a:pt x="298422" y="3334003"/>
                      <a:pt x="331759" y="3407345"/>
                    </a:cubicBezTo>
                    <a:cubicBezTo>
                      <a:pt x="318424" y="3387343"/>
                      <a:pt x="303184" y="3370198"/>
                      <a:pt x="298422" y="3365435"/>
                    </a:cubicBezTo>
                    <a:cubicBezTo>
                      <a:pt x="312709" y="3392105"/>
                      <a:pt x="327949" y="3414965"/>
                      <a:pt x="340332" y="3462590"/>
                    </a:cubicBezTo>
                    <a:cubicBezTo>
                      <a:pt x="355572" y="3521645"/>
                      <a:pt x="359382" y="3540695"/>
                      <a:pt x="306042" y="3632135"/>
                    </a:cubicBezTo>
                    <a:cubicBezTo>
                      <a:pt x="313662" y="3513073"/>
                      <a:pt x="246987" y="3398773"/>
                      <a:pt x="202219" y="3295903"/>
                    </a:cubicBezTo>
                    <a:cubicBezTo>
                      <a:pt x="193647" y="3269233"/>
                      <a:pt x="194599" y="3237800"/>
                      <a:pt x="224127" y="3275900"/>
                    </a:cubicBezTo>
                    <a:cubicBezTo>
                      <a:pt x="231747" y="3286378"/>
                      <a:pt x="285087" y="3349243"/>
                      <a:pt x="292707" y="3359720"/>
                    </a:cubicBezTo>
                    <a:cubicBezTo>
                      <a:pt x="288897" y="3351148"/>
                      <a:pt x="254607" y="3305428"/>
                      <a:pt x="249844" y="3297808"/>
                    </a:cubicBezTo>
                    <a:cubicBezTo>
                      <a:pt x="238414" y="3283520"/>
                      <a:pt x="228889" y="3267328"/>
                      <a:pt x="219364" y="3251135"/>
                    </a:cubicBezTo>
                    <a:cubicBezTo>
                      <a:pt x="207934" y="3228275"/>
                      <a:pt x="192694" y="3185413"/>
                      <a:pt x="203172" y="3145408"/>
                    </a:cubicBezTo>
                    <a:close/>
                    <a:moveTo>
                      <a:pt x="193647" y="3329240"/>
                    </a:moveTo>
                    <a:cubicBezTo>
                      <a:pt x="214602" y="3346385"/>
                      <a:pt x="229842" y="3374008"/>
                      <a:pt x="235557" y="3394010"/>
                    </a:cubicBezTo>
                    <a:cubicBezTo>
                      <a:pt x="264132" y="3466400"/>
                      <a:pt x="305089" y="3571175"/>
                      <a:pt x="288897" y="3655948"/>
                    </a:cubicBezTo>
                    <a:cubicBezTo>
                      <a:pt x="274609" y="3574985"/>
                      <a:pt x="194599" y="3442588"/>
                      <a:pt x="194599" y="3442588"/>
                    </a:cubicBezTo>
                    <a:cubicBezTo>
                      <a:pt x="179359" y="3408298"/>
                      <a:pt x="175549" y="3376865"/>
                      <a:pt x="193647" y="3329240"/>
                    </a:cubicBezTo>
                    <a:close/>
                    <a:moveTo>
                      <a:pt x="206982" y="3799775"/>
                    </a:moveTo>
                    <a:cubicBezTo>
                      <a:pt x="153642" y="3715003"/>
                      <a:pt x="119352" y="3634993"/>
                      <a:pt x="135544" y="3530218"/>
                    </a:cubicBezTo>
                    <a:cubicBezTo>
                      <a:pt x="138402" y="3513073"/>
                      <a:pt x="140307" y="3503548"/>
                      <a:pt x="146022" y="3492118"/>
                    </a:cubicBezTo>
                    <a:cubicBezTo>
                      <a:pt x="176502" y="3567365"/>
                      <a:pt x="193647" y="3635945"/>
                      <a:pt x="242224" y="3711193"/>
                    </a:cubicBezTo>
                    <a:cubicBezTo>
                      <a:pt x="216507" y="3625468"/>
                      <a:pt x="162214" y="3507358"/>
                      <a:pt x="164119" y="3414965"/>
                    </a:cubicBezTo>
                    <a:cubicBezTo>
                      <a:pt x="224127" y="3575938"/>
                      <a:pt x="327949" y="3631183"/>
                      <a:pt x="243177" y="3789298"/>
                    </a:cubicBezTo>
                    <a:cubicBezTo>
                      <a:pt x="233652" y="3805490"/>
                      <a:pt x="224127" y="3826445"/>
                      <a:pt x="206982" y="3799775"/>
                    </a:cubicBezTo>
                    <a:close/>
                    <a:moveTo>
                      <a:pt x="292707" y="3984560"/>
                    </a:moveTo>
                    <a:cubicBezTo>
                      <a:pt x="287944" y="4002658"/>
                      <a:pt x="272704" y="4052188"/>
                      <a:pt x="263179" y="4068380"/>
                    </a:cubicBezTo>
                    <a:cubicBezTo>
                      <a:pt x="257464" y="4077905"/>
                      <a:pt x="246987" y="4115053"/>
                      <a:pt x="231747" y="4109338"/>
                    </a:cubicBezTo>
                    <a:cubicBezTo>
                      <a:pt x="217459" y="4104575"/>
                      <a:pt x="218412" y="4063618"/>
                      <a:pt x="216507" y="4051235"/>
                    </a:cubicBezTo>
                    <a:cubicBezTo>
                      <a:pt x="206982" y="3963605"/>
                      <a:pt x="224127" y="3881690"/>
                      <a:pt x="239367" y="3840733"/>
                    </a:cubicBezTo>
                    <a:cubicBezTo>
                      <a:pt x="283182" y="3720718"/>
                      <a:pt x="352714" y="3614038"/>
                      <a:pt x="407959" y="3498785"/>
                    </a:cubicBezTo>
                    <a:cubicBezTo>
                      <a:pt x="517497" y="3243515"/>
                      <a:pt x="587982" y="2977768"/>
                      <a:pt x="634654" y="2705353"/>
                    </a:cubicBezTo>
                    <a:cubicBezTo>
                      <a:pt x="634654" y="2705353"/>
                      <a:pt x="634654" y="2705353"/>
                      <a:pt x="634654" y="2705353"/>
                    </a:cubicBezTo>
                    <a:cubicBezTo>
                      <a:pt x="674659" y="2470085"/>
                      <a:pt x="692757" y="2232913"/>
                      <a:pt x="693709" y="1993835"/>
                    </a:cubicBezTo>
                    <a:cubicBezTo>
                      <a:pt x="693709" y="1969070"/>
                      <a:pt x="692757" y="1943353"/>
                      <a:pt x="691804" y="1918588"/>
                    </a:cubicBezTo>
                    <a:cubicBezTo>
                      <a:pt x="697519" y="1739518"/>
                      <a:pt x="677517" y="1562353"/>
                      <a:pt x="661324" y="1385188"/>
                    </a:cubicBezTo>
                    <a:cubicBezTo>
                      <a:pt x="688947" y="1473770"/>
                      <a:pt x="700377" y="1564258"/>
                      <a:pt x="709902" y="1654745"/>
                    </a:cubicBezTo>
                    <a:cubicBezTo>
                      <a:pt x="738477" y="1938590"/>
                      <a:pt x="715617" y="2224340"/>
                      <a:pt x="729904" y="2509138"/>
                    </a:cubicBezTo>
                    <a:cubicBezTo>
                      <a:pt x="731809" y="2546285"/>
                      <a:pt x="653704" y="2965385"/>
                      <a:pt x="635607" y="3024440"/>
                    </a:cubicBezTo>
                    <a:cubicBezTo>
                      <a:pt x="572742" y="3190175"/>
                      <a:pt x="440344" y="3546410"/>
                      <a:pt x="435582" y="3557840"/>
                    </a:cubicBezTo>
                    <a:cubicBezTo>
                      <a:pt x="403197" y="3640708"/>
                      <a:pt x="371764" y="3722623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24139" y="3874070"/>
                      <a:pt x="312709" y="3906455"/>
                      <a:pt x="292707" y="3984560"/>
                    </a:cubicBezTo>
                    <a:close/>
                    <a:moveTo>
                      <a:pt x="387957" y="3737863"/>
                    </a:moveTo>
                    <a:cubicBezTo>
                      <a:pt x="406054" y="3699763"/>
                      <a:pt x="440344" y="3676903"/>
                      <a:pt x="469872" y="3649280"/>
                    </a:cubicBezTo>
                    <a:cubicBezTo>
                      <a:pt x="447964" y="3682618"/>
                      <a:pt x="424152" y="3715955"/>
                      <a:pt x="387957" y="3737863"/>
                    </a:cubicBezTo>
                    <a:close/>
                    <a:moveTo>
                      <a:pt x="729904" y="3345433"/>
                    </a:moveTo>
                    <a:cubicBezTo>
                      <a:pt x="647989" y="3473068"/>
                      <a:pt x="511782" y="3546410"/>
                      <a:pt x="420342" y="3663568"/>
                    </a:cubicBezTo>
                    <a:cubicBezTo>
                      <a:pt x="424152" y="3558793"/>
                      <a:pt x="605127" y="3382580"/>
                      <a:pt x="738477" y="3320668"/>
                    </a:cubicBezTo>
                    <a:cubicBezTo>
                      <a:pt x="769909" y="3311143"/>
                      <a:pt x="734667" y="3337813"/>
                      <a:pt x="729904" y="3345433"/>
                    </a:cubicBezTo>
                    <a:close/>
                    <a:moveTo>
                      <a:pt x="902307" y="3049205"/>
                    </a:moveTo>
                    <a:cubicBezTo>
                      <a:pt x="890877" y="3065398"/>
                      <a:pt x="803247" y="3151123"/>
                      <a:pt x="793722" y="3161600"/>
                    </a:cubicBezTo>
                    <a:cubicBezTo>
                      <a:pt x="805152" y="3153980"/>
                      <a:pt x="824202" y="3139693"/>
                      <a:pt x="835632" y="3132073"/>
                    </a:cubicBezTo>
                    <a:cubicBezTo>
                      <a:pt x="855634" y="3114928"/>
                      <a:pt x="918499" y="3054920"/>
                      <a:pt x="938502" y="3037775"/>
                    </a:cubicBezTo>
                    <a:cubicBezTo>
                      <a:pt x="902307" y="3122548"/>
                      <a:pt x="871827" y="3189223"/>
                      <a:pt x="835632" y="3221608"/>
                    </a:cubicBezTo>
                    <a:cubicBezTo>
                      <a:pt x="734667" y="3311143"/>
                      <a:pt x="601317" y="3374008"/>
                      <a:pt x="498447" y="3478783"/>
                    </a:cubicBezTo>
                    <a:cubicBezTo>
                      <a:pt x="534642" y="3366388"/>
                      <a:pt x="636559" y="3304475"/>
                      <a:pt x="671802" y="3277805"/>
                    </a:cubicBezTo>
                    <a:cubicBezTo>
                      <a:pt x="614652" y="3292093"/>
                      <a:pt x="513687" y="3407345"/>
                      <a:pt x="520354" y="3389248"/>
                    </a:cubicBezTo>
                    <a:cubicBezTo>
                      <a:pt x="538452" y="3333050"/>
                      <a:pt x="594649" y="3254945"/>
                      <a:pt x="634654" y="3213035"/>
                    </a:cubicBezTo>
                    <a:cubicBezTo>
                      <a:pt x="757527" y="3085400"/>
                      <a:pt x="893734" y="2971100"/>
                      <a:pt x="1008987" y="2836798"/>
                    </a:cubicBezTo>
                    <a:cubicBezTo>
                      <a:pt x="999462" y="2902520"/>
                      <a:pt x="988984" y="2946335"/>
                      <a:pt x="902307" y="3049205"/>
                    </a:cubicBezTo>
                    <a:close/>
                    <a:moveTo>
                      <a:pt x="1039467" y="2749168"/>
                    </a:moveTo>
                    <a:cubicBezTo>
                      <a:pt x="939454" y="2875850"/>
                      <a:pt x="822297" y="2993008"/>
                      <a:pt x="701329" y="3099688"/>
                    </a:cubicBezTo>
                    <a:cubicBezTo>
                      <a:pt x="663229" y="3133025"/>
                      <a:pt x="629892" y="3173030"/>
                      <a:pt x="588934" y="3216845"/>
                    </a:cubicBezTo>
                    <a:cubicBezTo>
                      <a:pt x="609889" y="3153028"/>
                      <a:pt x="661324" y="3024440"/>
                      <a:pt x="661324" y="3024440"/>
                    </a:cubicBezTo>
                    <a:cubicBezTo>
                      <a:pt x="675612" y="2979673"/>
                      <a:pt x="687994" y="2981578"/>
                      <a:pt x="707997" y="2963480"/>
                    </a:cubicBezTo>
                    <a:cubicBezTo>
                      <a:pt x="709902" y="2961575"/>
                      <a:pt x="976602" y="2710115"/>
                      <a:pt x="976602" y="2710115"/>
                    </a:cubicBezTo>
                    <a:cubicBezTo>
                      <a:pt x="968982" y="2718688"/>
                      <a:pt x="1056612" y="2632963"/>
                      <a:pt x="1095664" y="2595815"/>
                    </a:cubicBezTo>
                    <a:cubicBezTo>
                      <a:pt x="1082329" y="2643440"/>
                      <a:pt x="1072804" y="2705353"/>
                      <a:pt x="1039467" y="274916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: Shape 5">
                <a:extLst>
                  <a:ext uri="{FF2B5EF4-FFF2-40B4-BE49-F238E27FC236}">
                    <a16:creationId xmlns:a16="http://schemas.microsoft.com/office/drawing/2014/main" xmlns="" id="{BB4F9604-DBD3-4303-8103-8673147106D0}"/>
                  </a:ext>
                </a:extLst>
              </p:cNvPr>
              <p:cNvSpPr/>
              <p:nvPr/>
            </p:nvSpPr>
            <p:spPr>
              <a:xfrm rot="1520710">
                <a:off x="2169010" y="4277628"/>
                <a:ext cx="445448" cy="1328726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49945473-B512-4FCD-AEF4-648A56E61412}"/>
                </a:ext>
              </a:extLst>
            </p:cNvPr>
            <p:cNvGrpSpPr/>
            <p:nvPr/>
          </p:nvGrpSpPr>
          <p:grpSpPr>
            <a:xfrm>
              <a:off x="1051970" y="1647710"/>
              <a:ext cx="5044029" cy="3666808"/>
              <a:chOff x="1826560" y="2200625"/>
              <a:chExt cx="4684890" cy="3405729"/>
            </a:xfrm>
          </p:grpSpPr>
          <p:sp>
            <p:nvSpPr>
              <p:cNvPr id="59" name="Graphic 1">
                <a:extLst>
                  <a:ext uri="{FF2B5EF4-FFF2-40B4-BE49-F238E27FC236}">
                    <a16:creationId xmlns:a16="http://schemas.microsoft.com/office/drawing/2014/main" xmlns="" id="{503F2BCD-7599-4AD8-BAC2-3D967A9B6AF6}"/>
                  </a:ext>
                </a:extLst>
              </p:cNvPr>
              <p:cNvSpPr/>
              <p:nvPr/>
            </p:nvSpPr>
            <p:spPr>
              <a:xfrm rot="3180245" flipH="1">
                <a:off x="3517428" y="509757"/>
                <a:ext cx="1303153" cy="4684890"/>
              </a:xfrm>
              <a:custGeom>
                <a:avLst/>
                <a:gdLst>
                  <a:gd name="connsiteX0" fmla="*/ 1154719 w 1152525"/>
                  <a:gd name="connsiteY0" fmla="*/ 2333878 h 4143375"/>
                  <a:gd name="connsiteX1" fmla="*/ 1115667 w 1152525"/>
                  <a:gd name="connsiteY1" fmla="*/ 1725230 h 4143375"/>
                  <a:gd name="connsiteX2" fmla="*/ 1017559 w 1152525"/>
                  <a:gd name="connsiteY2" fmla="*/ 1345183 h 4143375"/>
                  <a:gd name="connsiteX3" fmla="*/ 1017559 w 1152525"/>
                  <a:gd name="connsiteY3" fmla="*/ 1345183 h 4143375"/>
                  <a:gd name="connsiteX4" fmla="*/ 986127 w 1152525"/>
                  <a:gd name="connsiteY4" fmla="*/ 1166113 h 4143375"/>
                  <a:gd name="connsiteX5" fmla="*/ 890877 w 1152525"/>
                  <a:gd name="connsiteY5" fmla="*/ 868933 h 4143375"/>
                  <a:gd name="connsiteX6" fmla="*/ 846109 w 1152525"/>
                  <a:gd name="connsiteY6" fmla="*/ 723200 h 4143375"/>
                  <a:gd name="connsiteX7" fmla="*/ 730857 w 1152525"/>
                  <a:gd name="connsiteY7" fmla="*/ 423163 h 4143375"/>
                  <a:gd name="connsiteX8" fmla="*/ 663229 w 1152525"/>
                  <a:gd name="connsiteY8" fmla="*/ 74548 h 4143375"/>
                  <a:gd name="connsiteX9" fmla="*/ 653704 w 1152525"/>
                  <a:gd name="connsiteY9" fmla="*/ 1205 h 4143375"/>
                  <a:gd name="connsiteX10" fmla="*/ 586077 w 1152525"/>
                  <a:gd name="connsiteY10" fmla="*/ 58355 h 4143375"/>
                  <a:gd name="connsiteX11" fmla="*/ 509877 w 1152525"/>
                  <a:gd name="connsiteY11" fmla="*/ 172655 h 4143375"/>
                  <a:gd name="connsiteX12" fmla="*/ 399387 w 1152525"/>
                  <a:gd name="connsiteY12" fmla="*/ 325055 h 4143375"/>
                  <a:gd name="connsiteX13" fmla="*/ 376527 w 1152525"/>
                  <a:gd name="connsiteY13" fmla="*/ 360298 h 4143375"/>
                  <a:gd name="connsiteX14" fmla="*/ 152689 w 1152525"/>
                  <a:gd name="connsiteY14" fmla="*/ 698435 h 4143375"/>
                  <a:gd name="connsiteX15" fmla="*/ 10767 w 1152525"/>
                  <a:gd name="connsiteY15" fmla="*/ 1196593 h 4143375"/>
                  <a:gd name="connsiteX16" fmla="*/ 20292 w 1152525"/>
                  <a:gd name="connsiteY16" fmla="*/ 1388998 h 4143375"/>
                  <a:gd name="connsiteX17" fmla="*/ 26007 w 1152525"/>
                  <a:gd name="connsiteY17" fmla="*/ 1449958 h 4143375"/>
                  <a:gd name="connsiteX18" fmla="*/ 82204 w 1152525"/>
                  <a:gd name="connsiteY18" fmla="*/ 1870010 h 4143375"/>
                  <a:gd name="connsiteX19" fmla="*/ 87919 w 1152525"/>
                  <a:gd name="connsiteY19" fmla="*/ 1921445 h 4143375"/>
                  <a:gd name="connsiteX20" fmla="*/ 108874 w 1152525"/>
                  <a:gd name="connsiteY20" fmla="*/ 2122423 h 4143375"/>
                  <a:gd name="connsiteX21" fmla="*/ 159357 w 1152525"/>
                  <a:gd name="connsiteY21" fmla="*/ 2355785 h 4143375"/>
                  <a:gd name="connsiteX22" fmla="*/ 201267 w 1152525"/>
                  <a:gd name="connsiteY22" fmla="*/ 2654870 h 4143375"/>
                  <a:gd name="connsiteX23" fmla="*/ 209839 w 1152525"/>
                  <a:gd name="connsiteY23" fmla="*/ 2913950 h 4143375"/>
                  <a:gd name="connsiteX24" fmla="*/ 183169 w 1152525"/>
                  <a:gd name="connsiteY24" fmla="*/ 3205415 h 4143375"/>
                  <a:gd name="connsiteX25" fmla="*/ 130782 w 1152525"/>
                  <a:gd name="connsiteY25" fmla="*/ 3453065 h 4143375"/>
                  <a:gd name="connsiteX26" fmla="*/ 123162 w 1152525"/>
                  <a:gd name="connsiteY26" fmla="*/ 3662615 h 4143375"/>
                  <a:gd name="connsiteX27" fmla="*/ 197457 w 1152525"/>
                  <a:gd name="connsiteY27" fmla="*/ 3816920 h 4143375"/>
                  <a:gd name="connsiteX28" fmla="*/ 207934 w 1152525"/>
                  <a:gd name="connsiteY28" fmla="*/ 3896930 h 4143375"/>
                  <a:gd name="connsiteX29" fmla="*/ 209839 w 1152525"/>
                  <a:gd name="connsiteY29" fmla="*/ 4116958 h 4143375"/>
                  <a:gd name="connsiteX30" fmla="*/ 217459 w 1152525"/>
                  <a:gd name="connsiteY30" fmla="*/ 4145533 h 4143375"/>
                  <a:gd name="connsiteX31" fmla="*/ 255559 w 1152525"/>
                  <a:gd name="connsiteY31" fmla="*/ 4137913 h 4143375"/>
                  <a:gd name="connsiteX32" fmla="*/ 319377 w 1152525"/>
                  <a:gd name="connsiteY32" fmla="*/ 3989323 h 4143375"/>
                  <a:gd name="connsiteX33" fmla="*/ 474634 w 1152525"/>
                  <a:gd name="connsiteY33" fmla="*/ 3714050 h 4143375"/>
                  <a:gd name="connsiteX34" fmla="*/ 726094 w 1152525"/>
                  <a:gd name="connsiteY34" fmla="*/ 3431158 h 4143375"/>
                  <a:gd name="connsiteX35" fmla="*/ 816582 w 1152525"/>
                  <a:gd name="connsiteY35" fmla="*/ 3313048 h 4143375"/>
                  <a:gd name="connsiteX36" fmla="*/ 907069 w 1152525"/>
                  <a:gd name="connsiteY36" fmla="*/ 3190175 h 4143375"/>
                  <a:gd name="connsiteX37" fmla="*/ 987079 w 1152525"/>
                  <a:gd name="connsiteY37" fmla="*/ 2992055 h 4143375"/>
                  <a:gd name="connsiteX38" fmla="*/ 1132812 w 1152525"/>
                  <a:gd name="connsiteY38" fmla="*/ 2508185 h 4143375"/>
                  <a:gd name="connsiteX39" fmla="*/ 1154719 w 1152525"/>
                  <a:gd name="connsiteY39" fmla="*/ 2333878 h 4143375"/>
                  <a:gd name="connsiteX40" fmla="*/ 1120429 w 1152525"/>
                  <a:gd name="connsiteY40" fmla="*/ 2364358 h 4143375"/>
                  <a:gd name="connsiteX41" fmla="*/ 816582 w 1152525"/>
                  <a:gd name="connsiteY41" fmla="*/ 2673920 h 4143375"/>
                  <a:gd name="connsiteX42" fmla="*/ 1126144 w 1152525"/>
                  <a:gd name="connsiteY42" fmla="*/ 2386265 h 4143375"/>
                  <a:gd name="connsiteX43" fmla="*/ 1053754 w 1152525"/>
                  <a:gd name="connsiteY43" fmla="*/ 2601530 h 4143375"/>
                  <a:gd name="connsiteX44" fmla="*/ 695614 w 1152525"/>
                  <a:gd name="connsiteY44" fmla="*/ 2945383 h 4143375"/>
                  <a:gd name="connsiteX45" fmla="*/ 863254 w 1152525"/>
                  <a:gd name="connsiteY45" fmla="*/ 2712020 h 4143375"/>
                  <a:gd name="connsiteX46" fmla="*/ 676564 w 1152525"/>
                  <a:gd name="connsiteY46" fmla="*/ 2950145 h 4143375"/>
                  <a:gd name="connsiteX47" fmla="*/ 733714 w 1152525"/>
                  <a:gd name="connsiteY47" fmla="*/ 2650108 h 4143375"/>
                  <a:gd name="connsiteX48" fmla="*/ 1009939 w 1152525"/>
                  <a:gd name="connsiteY48" fmla="*/ 2372930 h 4143375"/>
                  <a:gd name="connsiteX49" fmla="*/ 1127097 w 1152525"/>
                  <a:gd name="connsiteY49" fmla="*/ 2187193 h 4143375"/>
                  <a:gd name="connsiteX50" fmla="*/ 1120429 w 1152525"/>
                  <a:gd name="connsiteY50" fmla="*/ 2364358 h 4143375"/>
                  <a:gd name="connsiteX51" fmla="*/ 1122334 w 1152525"/>
                  <a:gd name="connsiteY51" fmla="*/ 2003360 h 4143375"/>
                  <a:gd name="connsiteX52" fmla="*/ 1001367 w 1152525"/>
                  <a:gd name="connsiteY52" fmla="*/ 2350070 h 4143375"/>
                  <a:gd name="connsiteX53" fmla="*/ 737524 w 1152525"/>
                  <a:gd name="connsiteY53" fmla="*/ 2623438 h 4143375"/>
                  <a:gd name="connsiteX54" fmla="*/ 751812 w 1152525"/>
                  <a:gd name="connsiteY54" fmla="*/ 2549143 h 4143375"/>
                  <a:gd name="connsiteX55" fmla="*/ 845157 w 1152525"/>
                  <a:gd name="connsiteY55" fmla="*/ 2401505 h 4143375"/>
                  <a:gd name="connsiteX56" fmla="*/ 1039467 w 1152525"/>
                  <a:gd name="connsiteY56" fmla="*/ 2150045 h 4143375"/>
                  <a:gd name="connsiteX57" fmla="*/ 1122334 w 1152525"/>
                  <a:gd name="connsiteY57" fmla="*/ 2003360 h 4143375"/>
                  <a:gd name="connsiteX58" fmla="*/ 1008034 w 1152525"/>
                  <a:gd name="connsiteY58" fmla="*/ 1356613 h 4143375"/>
                  <a:gd name="connsiteX59" fmla="*/ 1027084 w 1152525"/>
                  <a:gd name="connsiteY59" fmla="*/ 1506155 h 4143375"/>
                  <a:gd name="connsiteX60" fmla="*/ 982317 w 1152525"/>
                  <a:gd name="connsiteY60" fmla="*/ 1604263 h 4143375"/>
                  <a:gd name="connsiteX61" fmla="*/ 1035657 w 1152525"/>
                  <a:gd name="connsiteY61" fmla="*/ 1533778 h 4143375"/>
                  <a:gd name="connsiteX62" fmla="*/ 1056612 w 1152525"/>
                  <a:gd name="connsiteY62" fmla="*/ 1547113 h 4143375"/>
                  <a:gd name="connsiteX63" fmla="*/ 1065184 w 1152525"/>
                  <a:gd name="connsiteY63" fmla="*/ 1630933 h 4143375"/>
                  <a:gd name="connsiteX64" fmla="*/ 1044229 w 1152525"/>
                  <a:gd name="connsiteY64" fmla="*/ 1715705 h 4143375"/>
                  <a:gd name="connsiteX65" fmla="*/ 1044229 w 1152525"/>
                  <a:gd name="connsiteY65" fmla="*/ 1715705 h 4143375"/>
                  <a:gd name="connsiteX66" fmla="*/ 1044229 w 1152525"/>
                  <a:gd name="connsiteY66" fmla="*/ 1715705 h 4143375"/>
                  <a:gd name="connsiteX67" fmla="*/ 995652 w 1152525"/>
                  <a:gd name="connsiteY67" fmla="*/ 1834768 h 4143375"/>
                  <a:gd name="connsiteX68" fmla="*/ 1077567 w 1152525"/>
                  <a:gd name="connsiteY68" fmla="*/ 1683320 h 4143375"/>
                  <a:gd name="connsiteX69" fmla="*/ 1103284 w 1152525"/>
                  <a:gd name="connsiteY69" fmla="*/ 1837625 h 4143375"/>
                  <a:gd name="connsiteX70" fmla="*/ 1004224 w 1152525"/>
                  <a:gd name="connsiteY70" fmla="*/ 2167190 h 4143375"/>
                  <a:gd name="connsiteX71" fmla="*/ 826107 w 1152525"/>
                  <a:gd name="connsiteY71" fmla="*/ 2389123 h 4143375"/>
                  <a:gd name="connsiteX72" fmla="*/ 751812 w 1152525"/>
                  <a:gd name="connsiteY72" fmla="*/ 2505328 h 4143375"/>
                  <a:gd name="connsiteX73" fmla="*/ 760384 w 1152525"/>
                  <a:gd name="connsiteY73" fmla="*/ 2401505 h 4143375"/>
                  <a:gd name="connsiteX74" fmla="*/ 941359 w 1152525"/>
                  <a:gd name="connsiteY74" fmla="*/ 2153855 h 4143375"/>
                  <a:gd name="connsiteX75" fmla="*/ 1005177 w 1152525"/>
                  <a:gd name="connsiteY75" fmla="*/ 2010028 h 4143375"/>
                  <a:gd name="connsiteX76" fmla="*/ 934692 w 1152525"/>
                  <a:gd name="connsiteY76" fmla="*/ 2128138 h 4143375"/>
                  <a:gd name="connsiteX77" fmla="*/ 892782 w 1152525"/>
                  <a:gd name="connsiteY77" fmla="*/ 2183383 h 4143375"/>
                  <a:gd name="connsiteX78" fmla="*/ 760384 w 1152525"/>
                  <a:gd name="connsiteY78" fmla="*/ 2365310 h 4143375"/>
                  <a:gd name="connsiteX79" fmla="*/ 754669 w 1152525"/>
                  <a:gd name="connsiteY79" fmla="*/ 2264345 h 4143375"/>
                  <a:gd name="connsiteX80" fmla="*/ 764194 w 1152525"/>
                  <a:gd name="connsiteY80" fmla="*/ 2077655 h 4143375"/>
                  <a:gd name="connsiteX81" fmla="*/ 925167 w 1152525"/>
                  <a:gd name="connsiteY81" fmla="*/ 1889060 h 4143375"/>
                  <a:gd name="connsiteX82" fmla="*/ 756574 w 1152525"/>
                  <a:gd name="connsiteY82" fmla="*/ 2061463 h 4143375"/>
                  <a:gd name="connsiteX83" fmla="*/ 902307 w 1152525"/>
                  <a:gd name="connsiteY83" fmla="*/ 1629028 h 4143375"/>
                  <a:gd name="connsiteX84" fmla="*/ 1008034 w 1152525"/>
                  <a:gd name="connsiteY84" fmla="*/ 1356613 h 4143375"/>
                  <a:gd name="connsiteX85" fmla="*/ 933739 w 1152525"/>
                  <a:gd name="connsiteY85" fmla="*/ 1175638 h 4143375"/>
                  <a:gd name="connsiteX86" fmla="*/ 940407 w 1152525"/>
                  <a:gd name="connsiteY86" fmla="*/ 1108963 h 4143375"/>
                  <a:gd name="connsiteX87" fmla="*/ 988032 w 1152525"/>
                  <a:gd name="connsiteY87" fmla="*/ 1327085 h 4143375"/>
                  <a:gd name="connsiteX88" fmla="*/ 750859 w 1152525"/>
                  <a:gd name="connsiteY88" fmla="*/ 1846198 h 4143375"/>
                  <a:gd name="connsiteX89" fmla="*/ 758479 w 1152525"/>
                  <a:gd name="connsiteY89" fmla="*/ 1688083 h 4143375"/>
                  <a:gd name="connsiteX90" fmla="*/ 863254 w 1152525"/>
                  <a:gd name="connsiteY90" fmla="*/ 1483295 h 4143375"/>
                  <a:gd name="connsiteX91" fmla="*/ 933739 w 1152525"/>
                  <a:gd name="connsiteY91" fmla="*/ 1175638 h 4143375"/>
                  <a:gd name="connsiteX92" fmla="*/ 913737 w 1152525"/>
                  <a:gd name="connsiteY92" fmla="*/ 1079435 h 4143375"/>
                  <a:gd name="connsiteX93" fmla="*/ 838489 w 1152525"/>
                  <a:gd name="connsiteY93" fmla="*/ 1467103 h 4143375"/>
                  <a:gd name="connsiteX94" fmla="*/ 737524 w 1152525"/>
                  <a:gd name="connsiteY94" fmla="*/ 1673795 h 4143375"/>
                  <a:gd name="connsiteX95" fmla="*/ 733714 w 1152525"/>
                  <a:gd name="connsiteY95" fmla="*/ 1611883 h 4143375"/>
                  <a:gd name="connsiteX96" fmla="*/ 793722 w 1152525"/>
                  <a:gd name="connsiteY96" fmla="*/ 1456625 h 4143375"/>
                  <a:gd name="connsiteX97" fmla="*/ 867064 w 1152525"/>
                  <a:gd name="connsiteY97" fmla="*/ 1279460 h 4143375"/>
                  <a:gd name="connsiteX98" fmla="*/ 727047 w 1152525"/>
                  <a:gd name="connsiteY98" fmla="*/ 1581403 h 4143375"/>
                  <a:gd name="connsiteX99" fmla="*/ 719427 w 1152525"/>
                  <a:gd name="connsiteY99" fmla="*/ 1499488 h 4143375"/>
                  <a:gd name="connsiteX100" fmla="*/ 866112 w 1152525"/>
                  <a:gd name="connsiteY100" fmla="*/ 1182305 h 4143375"/>
                  <a:gd name="connsiteX101" fmla="*/ 895639 w 1152525"/>
                  <a:gd name="connsiteY101" fmla="*/ 1006093 h 4143375"/>
                  <a:gd name="connsiteX102" fmla="*/ 913737 w 1152525"/>
                  <a:gd name="connsiteY102" fmla="*/ 1079435 h 4143375"/>
                  <a:gd name="connsiteX103" fmla="*/ 737524 w 1152525"/>
                  <a:gd name="connsiteY103" fmla="*/ 732725 h 4143375"/>
                  <a:gd name="connsiteX104" fmla="*/ 704187 w 1152525"/>
                  <a:gd name="connsiteY104" fmla="*/ 995615 h 4143375"/>
                  <a:gd name="connsiteX105" fmla="*/ 664182 w 1152525"/>
                  <a:gd name="connsiteY105" fmla="*/ 1186115 h 4143375"/>
                  <a:gd name="connsiteX106" fmla="*/ 723237 w 1152525"/>
                  <a:gd name="connsiteY106" fmla="*/ 1008950 h 4143375"/>
                  <a:gd name="connsiteX107" fmla="*/ 740382 w 1152525"/>
                  <a:gd name="connsiteY107" fmla="*/ 857503 h 4143375"/>
                  <a:gd name="connsiteX108" fmla="*/ 773719 w 1152525"/>
                  <a:gd name="connsiteY108" fmla="*/ 673670 h 4143375"/>
                  <a:gd name="connsiteX109" fmla="*/ 796579 w 1152525"/>
                  <a:gd name="connsiteY109" fmla="*/ 1012760 h 4143375"/>
                  <a:gd name="connsiteX110" fmla="*/ 696567 w 1152525"/>
                  <a:gd name="connsiteY110" fmla="*/ 1308988 h 4143375"/>
                  <a:gd name="connsiteX111" fmla="*/ 838489 w 1152525"/>
                  <a:gd name="connsiteY111" fmla="*/ 825118 h 4143375"/>
                  <a:gd name="connsiteX112" fmla="*/ 874684 w 1152525"/>
                  <a:gd name="connsiteY112" fmla="*/ 1001330 h 4143375"/>
                  <a:gd name="connsiteX113" fmla="*/ 706092 w 1152525"/>
                  <a:gd name="connsiteY113" fmla="*/ 1474723 h 4143375"/>
                  <a:gd name="connsiteX114" fmla="*/ 667039 w 1152525"/>
                  <a:gd name="connsiteY114" fmla="*/ 1326133 h 4143375"/>
                  <a:gd name="connsiteX115" fmla="*/ 627034 w 1152525"/>
                  <a:gd name="connsiteY115" fmla="*/ 1074673 h 4143375"/>
                  <a:gd name="connsiteX116" fmla="*/ 646084 w 1152525"/>
                  <a:gd name="connsiteY116" fmla="*/ 977518 h 4143375"/>
                  <a:gd name="connsiteX117" fmla="*/ 704187 w 1152525"/>
                  <a:gd name="connsiteY117" fmla="*/ 640333 h 4143375"/>
                  <a:gd name="connsiteX118" fmla="*/ 704187 w 1152525"/>
                  <a:gd name="connsiteY118" fmla="*/ 640333 h 4143375"/>
                  <a:gd name="connsiteX119" fmla="*/ 727999 w 1152525"/>
                  <a:gd name="connsiteY119" fmla="*/ 518413 h 4143375"/>
                  <a:gd name="connsiteX120" fmla="*/ 737524 w 1152525"/>
                  <a:gd name="connsiteY120" fmla="*/ 732725 h 4143375"/>
                  <a:gd name="connsiteX121" fmla="*/ 711807 w 1152525"/>
                  <a:gd name="connsiteY121" fmla="*/ 495553 h 4143375"/>
                  <a:gd name="connsiteX122" fmla="*/ 673707 w 1152525"/>
                  <a:gd name="connsiteY122" fmla="*/ 714628 h 4143375"/>
                  <a:gd name="connsiteX123" fmla="*/ 614652 w 1152525"/>
                  <a:gd name="connsiteY123" fmla="*/ 982280 h 4143375"/>
                  <a:gd name="connsiteX124" fmla="*/ 701329 w 1152525"/>
                  <a:gd name="connsiteY124" fmla="*/ 394588 h 4143375"/>
                  <a:gd name="connsiteX125" fmla="*/ 711807 w 1152525"/>
                  <a:gd name="connsiteY125" fmla="*/ 495553 h 4143375"/>
                  <a:gd name="connsiteX126" fmla="*/ 630844 w 1152525"/>
                  <a:gd name="connsiteY126" fmla="*/ 94550 h 4143375"/>
                  <a:gd name="connsiteX127" fmla="*/ 637512 w 1152525"/>
                  <a:gd name="connsiteY127" fmla="*/ 548893 h 4143375"/>
                  <a:gd name="connsiteX128" fmla="*/ 630844 w 1152525"/>
                  <a:gd name="connsiteY128" fmla="*/ 94550 h 4143375"/>
                  <a:gd name="connsiteX129" fmla="*/ 485112 w 1152525"/>
                  <a:gd name="connsiteY129" fmla="*/ 346010 h 4143375"/>
                  <a:gd name="connsiteX130" fmla="*/ 606079 w 1152525"/>
                  <a:gd name="connsiteY130" fmla="*/ 77405 h 4143375"/>
                  <a:gd name="connsiteX131" fmla="*/ 579409 w 1152525"/>
                  <a:gd name="connsiteY131" fmla="*/ 254570 h 4143375"/>
                  <a:gd name="connsiteX132" fmla="*/ 609889 w 1152525"/>
                  <a:gd name="connsiteY132" fmla="*/ 532700 h 4143375"/>
                  <a:gd name="connsiteX133" fmla="*/ 591792 w 1152525"/>
                  <a:gd name="connsiteY133" fmla="*/ 763205 h 4143375"/>
                  <a:gd name="connsiteX134" fmla="*/ 485112 w 1152525"/>
                  <a:gd name="connsiteY134" fmla="*/ 346010 h 4143375"/>
                  <a:gd name="connsiteX135" fmla="*/ 373669 w 1152525"/>
                  <a:gd name="connsiteY135" fmla="*/ 413638 h 4143375"/>
                  <a:gd name="connsiteX136" fmla="*/ 484159 w 1152525"/>
                  <a:gd name="connsiteY136" fmla="*/ 234568 h 4143375"/>
                  <a:gd name="connsiteX137" fmla="*/ 464157 w 1152525"/>
                  <a:gd name="connsiteY137" fmla="*/ 356488 h 4143375"/>
                  <a:gd name="connsiteX138" fmla="*/ 504162 w 1152525"/>
                  <a:gd name="connsiteY138" fmla="*/ 582230 h 4143375"/>
                  <a:gd name="connsiteX139" fmla="*/ 543214 w 1152525"/>
                  <a:gd name="connsiteY139" fmla="*/ 707008 h 4143375"/>
                  <a:gd name="connsiteX140" fmla="*/ 586077 w 1152525"/>
                  <a:gd name="connsiteY140" fmla="*/ 1007045 h 4143375"/>
                  <a:gd name="connsiteX141" fmla="*/ 540357 w 1152525"/>
                  <a:gd name="connsiteY141" fmla="*/ 910843 h 4143375"/>
                  <a:gd name="connsiteX142" fmla="*/ 456537 w 1152525"/>
                  <a:gd name="connsiteY142" fmla="*/ 757490 h 4143375"/>
                  <a:gd name="connsiteX143" fmla="*/ 373669 w 1152525"/>
                  <a:gd name="connsiteY143" fmla="*/ 413638 h 4143375"/>
                  <a:gd name="connsiteX144" fmla="*/ 202219 w 1152525"/>
                  <a:gd name="connsiteY144" fmla="*/ 661288 h 4143375"/>
                  <a:gd name="connsiteX145" fmla="*/ 319377 w 1152525"/>
                  <a:gd name="connsiteY145" fmla="*/ 457453 h 4143375"/>
                  <a:gd name="connsiteX146" fmla="*/ 348904 w 1152525"/>
                  <a:gd name="connsiteY146" fmla="*/ 465073 h 4143375"/>
                  <a:gd name="connsiteX147" fmla="*/ 446059 w 1152525"/>
                  <a:gd name="connsiteY147" fmla="*/ 793685 h 4143375"/>
                  <a:gd name="connsiteX148" fmla="*/ 607032 w 1152525"/>
                  <a:gd name="connsiteY148" fmla="*/ 1151825 h 4143375"/>
                  <a:gd name="connsiteX149" fmla="*/ 448917 w 1152525"/>
                  <a:gd name="connsiteY149" fmla="*/ 908938 h 4143375"/>
                  <a:gd name="connsiteX150" fmla="*/ 611794 w 1152525"/>
                  <a:gd name="connsiteY150" fmla="*/ 1188973 h 4143375"/>
                  <a:gd name="connsiteX151" fmla="*/ 637512 w 1152525"/>
                  <a:gd name="connsiteY151" fmla="*/ 1319465 h 4143375"/>
                  <a:gd name="connsiteX152" fmla="*/ 641322 w 1152525"/>
                  <a:gd name="connsiteY152" fmla="*/ 1372805 h 4143375"/>
                  <a:gd name="connsiteX153" fmla="*/ 457489 w 1152525"/>
                  <a:gd name="connsiteY153" fmla="*/ 1154683 h 4143375"/>
                  <a:gd name="connsiteX154" fmla="*/ 202219 w 1152525"/>
                  <a:gd name="connsiteY154" fmla="*/ 661288 h 4143375"/>
                  <a:gd name="connsiteX155" fmla="*/ 137449 w 1152525"/>
                  <a:gd name="connsiteY155" fmla="*/ 858455 h 4143375"/>
                  <a:gd name="connsiteX156" fmla="*/ 189837 w 1152525"/>
                  <a:gd name="connsiteY156" fmla="*/ 1002283 h 4143375"/>
                  <a:gd name="connsiteX157" fmla="*/ 311757 w 1152525"/>
                  <a:gd name="connsiteY157" fmla="*/ 1138490 h 4143375"/>
                  <a:gd name="connsiteX158" fmla="*/ 182217 w 1152525"/>
                  <a:gd name="connsiteY158" fmla="*/ 684148 h 4143375"/>
                  <a:gd name="connsiteX159" fmla="*/ 186979 w 1152525"/>
                  <a:gd name="connsiteY159" fmla="*/ 724153 h 4143375"/>
                  <a:gd name="connsiteX160" fmla="*/ 316519 w 1152525"/>
                  <a:gd name="connsiteY160" fmla="*/ 1022285 h 4143375"/>
                  <a:gd name="connsiteX161" fmla="*/ 464157 w 1152525"/>
                  <a:gd name="connsiteY161" fmla="*/ 1194688 h 4143375"/>
                  <a:gd name="connsiteX162" fmla="*/ 464157 w 1152525"/>
                  <a:gd name="connsiteY162" fmla="*/ 1194688 h 4143375"/>
                  <a:gd name="connsiteX163" fmla="*/ 464157 w 1152525"/>
                  <a:gd name="connsiteY163" fmla="*/ 1194688 h 4143375"/>
                  <a:gd name="connsiteX164" fmla="*/ 636559 w 1152525"/>
                  <a:gd name="connsiteY164" fmla="*/ 1409953 h 4143375"/>
                  <a:gd name="connsiteX165" fmla="*/ 653704 w 1152525"/>
                  <a:gd name="connsiteY165" fmla="*/ 1509965 h 4143375"/>
                  <a:gd name="connsiteX166" fmla="*/ 668944 w 1152525"/>
                  <a:gd name="connsiteY166" fmla="*/ 1680463 h 4143375"/>
                  <a:gd name="connsiteX167" fmla="*/ 292707 w 1152525"/>
                  <a:gd name="connsiteY167" fmla="*/ 1261363 h 4143375"/>
                  <a:gd name="connsiteX168" fmla="*/ 149832 w 1152525"/>
                  <a:gd name="connsiteY168" fmla="*/ 1002283 h 4143375"/>
                  <a:gd name="connsiteX169" fmla="*/ 137449 w 1152525"/>
                  <a:gd name="connsiteY169" fmla="*/ 858455 h 4143375"/>
                  <a:gd name="connsiteX170" fmla="*/ 56487 w 1152525"/>
                  <a:gd name="connsiteY170" fmla="*/ 1119440 h 4143375"/>
                  <a:gd name="connsiteX171" fmla="*/ 130782 w 1152525"/>
                  <a:gd name="connsiteY171" fmla="*/ 1298510 h 4143375"/>
                  <a:gd name="connsiteX172" fmla="*/ 79347 w 1152525"/>
                  <a:gd name="connsiteY172" fmla="*/ 1132775 h 4143375"/>
                  <a:gd name="connsiteX173" fmla="*/ 109827 w 1152525"/>
                  <a:gd name="connsiteY173" fmla="*/ 954658 h 4143375"/>
                  <a:gd name="connsiteX174" fmla="*/ 217459 w 1152525"/>
                  <a:gd name="connsiteY174" fmla="*/ 1204213 h 4143375"/>
                  <a:gd name="connsiteX175" fmla="*/ 478444 w 1152525"/>
                  <a:gd name="connsiteY175" fmla="*/ 1486153 h 4143375"/>
                  <a:gd name="connsiteX176" fmla="*/ 594649 w 1152525"/>
                  <a:gd name="connsiteY176" fmla="*/ 1608073 h 4143375"/>
                  <a:gd name="connsiteX177" fmla="*/ 218412 w 1152525"/>
                  <a:gd name="connsiteY177" fmla="*/ 1357565 h 4143375"/>
                  <a:gd name="connsiteX178" fmla="*/ 667992 w 1152525"/>
                  <a:gd name="connsiteY178" fmla="*/ 1737613 h 4143375"/>
                  <a:gd name="connsiteX179" fmla="*/ 667992 w 1152525"/>
                  <a:gd name="connsiteY179" fmla="*/ 1846198 h 4143375"/>
                  <a:gd name="connsiteX180" fmla="*/ 674659 w 1152525"/>
                  <a:gd name="connsiteY180" fmla="*/ 1924303 h 4143375"/>
                  <a:gd name="connsiteX181" fmla="*/ 662277 w 1152525"/>
                  <a:gd name="connsiteY181" fmla="*/ 1940495 h 4143375"/>
                  <a:gd name="connsiteX182" fmla="*/ 325092 w 1152525"/>
                  <a:gd name="connsiteY182" fmla="*/ 1641410 h 4143375"/>
                  <a:gd name="connsiteX183" fmla="*/ 114589 w 1152525"/>
                  <a:gd name="connsiteY183" fmla="*/ 1483295 h 4143375"/>
                  <a:gd name="connsiteX184" fmla="*/ 56487 w 1152525"/>
                  <a:gd name="connsiteY184" fmla="*/ 1119440 h 4143375"/>
                  <a:gd name="connsiteX185" fmla="*/ 55534 w 1152525"/>
                  <a:gd name="connsiteY185" fmla="*/ 1467103 h 4143375"/>
                  <a:gd name="connsiteX186" fmla="*/ 323187 w 1152525"/>
                  <a:gd name="connsiteY186" fmla="*/ 1677605 h 4143375"/>
                  <a:gd name="connsiteX187" fmla="*/ 598459 w 1152525"/>
                  <a:gd name="connsiteY187" fmla="*/ 1898585 h 4143375"/>
                  <a:gd name="connsiteX188" fmla="*/ 663229 w 1152525"/>
                  <a:gd name="connsiteY188" fmla="*/ 1992883 h 4143375"/>
                  <a:gd name="connsiteX189" fmla="*/ 660372 w 1152525"/>
                  <a:gd name="connsiteY189" fmla="*/ 2209100 h 4143375"/>
                  <a:gd name="connsiteX190" fmla="*/ 592744 w 1152525"/>
                  <a:gd name="connsiteY190" fmla="*/ 2114803 h 4143375"/>
                  <a:gd name="connsiteX191" fmla="*/ 319377 w 1152525"/>
                  <a:gd name="connsiteY191" fmla="*/ 1866200 h 4143375"/>
                  <a:gd name="connsiteX192" fmla="*/ 142212 w 1152525"/>
                  <a:gd name="connsiteY192" fmla="*/ 1725230 h 4143375"/>
                  <a:gd name="connsiteX193" fmla="*/ 54582 w 1152525"/>
                  <a:gd name="connsiteY193" fmla="*/ 1581403 h 4143375"/>
                  <a:gd name="connsiteX194" fmla="*/ 55534 w 1152525"/>
                  <a:gd name="connsiteY194" fmla="*/ 1467103 h 4143375"/>
                  <a:gd name="connsiteX195" fmla="*/ 69822 w 1152525"/>
                  <a:gd name="connsiteY195" fmla="*/ 1692845 h 4143375"/>
                  <a:gd name="connsiteX196" fmla="*/ 294612 w 1152525"/>
                  <a:gd name="connsiteY196" fmla="*/ 1879535 h 4143375"/>
                  <a:gd name="connsiteX197" fmla="*/ 294612 w 1152525"/>
                  <a:gd name="connsiteY197" fmla="*/ 1879535 h 4143375"/>
                  <a:gd name="connsiteX198" fmla="*/ 659419 w 1152525"/>
                  <a:gd name="connsiteY198" fmla="*/ 2282443 h 4143375"/>
                  <a:gd name="connsiteX199" fmla="*/ 460347 w 1152525"/>
                  <a:gd name="connsiteY199" fmla="*/ 2119565 h 4143375"/>
                  <a:gd name="connsiteX200" fmla="*/ 656562 w 1152525"/>
                  <a:gd name="connsiteY200" fmla="*/ 2334830 h 4143375"/>
                  <a:gd name="connsiteX201" fmla="*/ 640369 w 1152525"/>
                  <a:gd name="connsiteY201" fmla="*/ 2509138 h 4143375"/>
                  <a:gd name="connsiteX202" fmla="*/ 456537 w 1152525"/>
                  <a:gd name="connsiteY202" fmla="*/ 2230055 h 4143375"/>
                  <a:gd name="connsiteX203" fmla="*/ 266037 w 1152525"/>
                  <a:gd name="connsiteY203" fmla="*/ 2050985 h 4143375"/>
                  <a:gd name="connsiteX204" fmla="*/ 69822 w 1152525"/>
                  <a:gd name="connsiteY204" fmla="*/ 1692845 h 4143375"/>
                  <a:gd name="connsiteX205" fmla="*/ 135544 w 1152525"/>
                  <a:gd name="connsiteY205" fmla="*/ 2132900 h 4143375"/>
                  <a:gd name="connsiteX206" fmla="*/ 326997 w 1152525"/>
                  <a:gd name="connsiteY206" fmla="*/ 2269108 h 4143375"/>
                  <a:gd name="connsiteX207" fmla="*/ 119352 w 1152525"/>
                  <a:gd name="connsiteY207" fmla="*/ 2081465 h 4143375"/>
                  <a:gd name="connsiteX208" fmla="*/ 112684 w 1152525"/>
                  <a:gd name="connsiteY208" fmla="*/ 1971928 h 4143375"/>
                  <a:gd name="connsiteX209" fmla="*/ 117447 w 1152525"/>
                  <a:gd name="connsiteY209" fmla="*/ 1924303 h 4143375"/>
                  <a:gd name="connsiteX210" fmla="*/ 144117 w 1152525"/>
                  <a:gd name="connsiteY210" fmla="*/ 1955735 h 4143375"/>
                  <a:gd name="connsiteX211" fmla="*/ 292707 w 1152525"/>
                  <a:gd name="connsiteY211" fmla="*/ 2117660 h 4143375"/>
                  <a:gd name="connsiteX212" fmla="*/ 292707 w 1152525"/>
                  <a:gd name="connsiteY212" fmla="*/ 2117660 h 4143375"/>
                  <a:gd name="connsiteX213" fmla="*/ 597507 w 1152525"/>
                  <a:gd name="connsiteY213" fmla="*/ 2470085 h 4143375"/>
                  <a:gd name="connsiteX214" fmla="*/ 627987 w 1152525"/>
                  <a:gd name="connsiteY214" fmla="*/ 2611055 h 4143375"/>
                  <a:gd name="connsiteX215" fmla="*/ 515592 w 1152525"/>
                  <a:gd name="connsiteY215" fmla="*/ 2436748 h 4143375"/>
                  <a:gd name="connsiteX216" fmla="*/ 618462 w 1152525"/>
                  <a:gd name="connsiteY216" fmla="*/ 2642488 h 4143375"/>
                  <a:gd name="connsiteX217" fmla="*/ 600364 w 1152525"/>
                  <a:gd name="connsiteY217" fmla="*/ 2744405 h 4143375"/>
                  <a:gd name="connsiteX218" fmla="*/ 201267 w 1152525"/>
                  <a:gd name="connsiteY218" fmla="*/ 2273870 h 4143375"/>
                  <a:gd name="connsiteX219" fmla="*/ 135544 w 1152525"/>
                  <a:gd name="connsiteY219" fmla="*/ 2132900 h 4143375"/>
                  <a:gd name="connsiteX220" fmla="*/ 181264 w 1152525"/>
                  <a:gd name="connsiteY220" fmla="*/ 2282443 h 4143375"/>
                  <a:gd name="connsiteX221" fmla="*/ 538452 w 1152525"/>
                  <a:gd name="connsiteY221" fmla="*/ 2651060 h 4143375"/>
                  <a:gd name="connsiteX222" fmla="*/ 244129 w 1152525"/>
                  <a:gd name="connsiteY222" fmla="*/ 2368168 h 4143375"/>
                  <a:gd name="connsiteX223" fmla="*/ 333664 w 1152525"/>
                  <a:gd name="connsiteY223" fmla="*/ 2469133 h 4143375"/>
                  <a:gd name="connsiteX224" fmla="*/ 333664 w 1152525"/>
                  <a:gd name="connsiteY224" fmla="*/ 2469133 h 4143375"/>
                  <a:gd name="connsiteX225" fmla="*/ 565122 w 1152525"/>
                  <a:gd name="connsiteY225" fmla="*/ 2732023 h 4143375"/>
                  <a:gd name="connsiteX226" fmla="*/ 583219 w 1152525"/>
                  <a:gd name="connsiteY226" fmla="*/ 2819653 h 4143375"/>
                  <a:gd name="connsiteX227" fmla="*/ 561312 w 1152525"/>
                  <a:gd name="connsiteY227" fmla="*/ 2951098 h 4143375"/>
                  <a:gd name="connsiteX228" fmla="*/ 422247 w 1152525"/>
                  <a:gd name="connsiteY228" fmla="*/ 2740595 h 4143375"/>
                  <a:gd name="connsiteX229" fmla="*/ 292707 w 1152525"/>
                  <a:gd name="connsiteY229" fmla="*/ 2623438 h 4143375"/>
                  <a:gd name="connsiteX230" fmla="*/ 181264 w 1152525"/>
                  <a:gd name="connsiteY230" fmla="*/ 2282443 h 4143375"/>
                  <a:gd name="connsiteX231" fmla="*/ 510829 w 1152525"/>
                  <a:gd name="connsiteY231" fmla="*/ 3152075 h 4143375"/>
                  <a:gd name="connsiteX232" fmla="*/ 379384 w 1152525"/>
                  <a:gd name="connsiteY232" fmla="*/ 2880613 h 4143375"/>
                  <a:gd name="connsiteX233" fmla="*/ 282229 w 1152525"/>
                  <a:gd name="connsiteY233" fmla="*/ 2765360 h 4143375"/>
                  <a:gd name="connsiteX234" fmla="*/ 224127 w 1152525"/>
                  <a:gd name="connsiteY234" fmla="*/ 2585338 h 4143375"/>
                  <a:gd name="connsiteX235" fmla="*/ 349857 w 1152525"/>
                  <a:gd name="connsiteY235" fmla="*/ 2698685 h 4143375"/>
                  <a:gd name="connsiteX236" fmla="*/ 537499 w 1152525"/>
                  <a:gd name="connsiteY236" fmla="*/ 2938715 h 4143375"/>
                  <a:gd name="connsiteX237" fmla="*/ 547024 w 1152525"/>
                  <a:gd name="connsiteY237" fmla="*/ 3017773 h 4143375"/>
                  <a:gd name="connsiteX238" fmla="*/ 510829 w 1152525"/>
                  <a:gd name="connsiteY238" fmla="*/ 3152075 h 4143375"/>
                  <a:gd name="connsiteX239" fmla="*/ 224127 w 1152525"/>
                  <a:gd name="connsiteY239" fmla="*/ 2726308 h 4143375"/>
                  <a:gd name="connsiteX240" fmla="*/ 330807 w 1152525"/>
                  <a:gd name="connsiteY240" fmla="*/ 2860610 h 4143375"/>
                  <a:gd name="connsiteX241" fmla="*/ 362239 w 1152525"/>
                  <a:gd name="connsiteY241" fmla="*/ 2895853 h 4143375"/>
                  <a:gd name="connsiteX242" fmla="*/ 488922 w 1152525"/>
                  <a:gd name="connsiteY242" fmla="*/ 3133978 h 4143375"/>
                  <a:gd name="connsiteX243" fmla="*/ 488922 w 1152525"/>
                  <a:gd name="connsiteY243" fmla="*/ 3213035 h 4143375"/>
                  <a:gd name="connsiteX244" fmla="*/ 451774 w 1152525"/>
                  <a:gd name="connsiteY244" fmla="*/ 3316858 h 4143375"/>
                  <a:gd name="connsiteX245" fmla="*/ 314614 w 1152525"/>
                  <a:gd name="connsiteY245" fmla="*/ 3022535 h 4143375"/>
                  <a:gd name="connsiteX246" fmla="*/ 238414 w 1152525"/>
                  <a:gd name="connsiteY246" fmla="*/ 2828225 h 4143375"/>
                  <a:gd name="connsiteX247" fmla="*/ 364144 w 1152525"/>
                  <a:gd name="connsiteY247" fmla="*/ 2993008 h 4143375"/>
                  <a:gd name="connsiteX248" fmla="*/ 224127 w 1152525"/>
                  <a:gd name="connsiteY248" fmla="*/ 2726308 h 4143375"/>
                  <a:gd name="connsiteX249" fmla="*/ 230794 w 1152525"/>
                  <a:gd name="connsiteY249" fmla="*/ 2937763 h 4143375"/>
                  <a:gd name="connsiteX250" fmla="*/ 296517 w 1152525"/>
                  <a:gd name="connsiteY250" fmla="*/ 3040633 h 4143375"/>
                  <a:gd name="connsiteX251" fmla="*/ 432724 w 1152525"/>
                  <a:gd name="connsiteY251" fmla="*/ 3317810 h 4143375"/>
                  <a:gd name="connsiteX252" fmla="*/ 408912 w 1152525"/>
                  <a:gd name="connsiteY252" fmla="*/ 3442588 h 4143375"/>
                  <a:gd name="connsiteX253" fmla="*/ 373669 w 1152525"/>
                  <a:gd name="connsiteY253" fmla="*/ 3530218 h 4143375"/>
                  <a:gd name="connsiteX254" fmla="*/ 371764 w 1152525"/>
                  <a:gd name="connsiteY254" fmla="*/ 3498785 h 4143375"/>
                  <a:gd name="connsiteX255" fmla="*/ 263179 w 1152525"/>
                  <a:gd name="connsiteY255" fmla="*/ 3234943 h 4143375"/>
                  <a:gd name="connsiteX256" fmla="*/ 263179 w 1152525"/>
                  <a:gd name="connsiteY256" fmla="*/ 3234943 h 4143375"/>
                  <a:gd name="connsiteX257" fmla="*/ 230794 w 1152525"/>
                  <a:gd name="connsiteY257" fmla="*/ 2937763 h 4143375"/>
                  <a:gd name="connsiteX258" fmla="*/ 203172 w 1152525"/>
                  <a:gd name="connsiteY258" fmla="*/ 3145408 h 4143375"/>
                  <a:gd name="connsiteX259" fmla="*/ 331759 w 1152525"/>
                  <a:gd name="connsiteY259" fmla="*/ 3407345 h 4143375"/>
                  <a:gd name="connsiteX260" fmla="*/ 298422 w 1152525"/>
                  <a:gd name="connsiteY260" fmla="*/ 3365435 h 4143375"/>
                  <a:gd name="connsiteX261" fmla="*/ 340332 w 1152525"/>
                  <a:gd name="connsiteY261" fmla="*/ 3462590 h 4143375"/>
                  <a:gd name="connsiteX262" fmla="*/ 306042 w 1152525"/>
                  <a:gd name="connsiteY262" fmla="*/ 3632135 h 4143375"/>
                  <a:gd name="connsiteX263" fmla="*/ 202219 w 1152525"/>
                  <a:gd name="connsiteY263" fmla="*/ 3295903 h 4143375"/>
                  <a:gd name="connsiteX264" fmla="*/ 224127 w 1152525"/>
                  <a:gd name="connsiteY264" fmla="*/ 3275900 h 4143375"/>
                  <a:gd name="connsiteX265" fmla="*/ 292707 w 1152525"/>
                  <a:gd name="connsiteY265" fmla="*/ 3359720 h 4143375"/>
                  <a:gd name="connsiteX266" fmla="*/ 249844 w 1152525"/>
                  <a:gd name="connsiteY266" fmla="*/ 3297808 h 4143375"/>
                  <a:gd name="connsiteX267" fmla="*/ 219364 w 1152525"/>
                  <a:gd name="connsiteY267" fmla="*/ 3251135 h 4143375"/>
                  <a:gd name="connsiteX268" fmla="*/ 203172 w 1152525"/>
                  <a:gd name="connsiteY268" fmla="*/ 3145408 h 4143375"/>
                  <a:gd name="connsiteX269" fmla="*/ 193647 w 1152525"/>
                  <a:gd name="connsiteY269" fmla="*/ 3329240 h 4143375"/>
                  <a:gd name="connsiteX270" fmla="*/ 235557 w 1152525"/>
                  <a:gd name="connsiteY270" fmla="*/ 3394010 h 4143375"/>
                  <a:gd name="connsiteX271" fmla="*/ 288897 w 1152525"/>
                  <a:gd name="connsiteY271" fmla="*/ 3655948 h 4143375"/>
                  <a:gd name="connsiteX272" fmla="*/ 194599 w 1152525"/>
                  <a:gd name="connsiteY272" fmla="*/ 3442588 h 4143375"/>
                  <a:gd name="connsiteX273" fmla="*/ 193647 w 1152525"/>
                  <a:gd name="connsiteY273" fmla="*/ 3329240 h 4143375"/>
                  <a:gd name="connsiteX274" fmla="*/ 206982 w 1152525"/>
                  <a:gd name="connsiteY274" fmla="*/ 3799775 h 4143375"/>
                  <a:gd name="connsiteX275" fmla="*/ 135544 w 1152525"/>
                  <a:gd name="connsiteY275" fmla="*/ 3530218 h 4143375"/>
                  <a:gd name="connsiteX276" fmla="*/ 146022 w 1152525"/>
                  <a:gd name="connsiteY276" fmla="*/ 3492118 h 4143375"/>
                  <a:gd name="connsiteX277" fmla="*/ 242224 w 1152525"/>
                  <a:gd name="connsiteY277" fmla="*/ 3711193 h 4143375"/>
                  <a:gd name="connsiteX278" fmla="*/ 164119 w 1152525"/>
                  <a:gd name="connsiteY278" fmla="*/ 3414965 h 4143375"/>
                  <a:gd name="connsiteX279" fmla="*/ 243177 w 1152525"/>
                  <a:gd name="connsiteY279" fmla="*/ 3789298 h 4143375"/>
                  <a:gd name="connsiteX280" fmla="*/ 206982 w 1152525"/>
                  <a:gd name="connsiteY280" fmla="*/ 3799775 h 4143375"/>
                  <a:gd name="connsiteX281" fmla="*/ 292707 w 1152525"/>
                  <a:gd name="connsiteY281" fmla="*/ 3984560 h 4143375"/>
                  <a:gd name="connsiteX282" fmla="*/ 263179 w 1152525"/>
                  <a:gd name="connsiteY282" fmla="*/ 4068380 h 4143375"/>
                  <a:gd name="connsiteX283" fmla="*/ 231747 w 1152525"/>
                  <a:gd name="connsiteY283" fmla="*/ 4109338 h 4143375"/>
                  <a:gd name="connsiteX284" fmla="*/ 216507 w 1152525"/>
                  <a:gd name="connsiteY284" fmla="*/ 4051235 h 4143375"/>
                  <a:gd name="connsiteX285" fmla="*/ 239367 w 1152525"/>
                  <a:gd name="connsiteY285" fmla="*/ 3840733 h 4143375"/>
                  <a:gd name="connsiteX286" fmla="*/ 407959 w 1152525"/>
                  <a:gd name="connsiteY286" fmla="*/ 3498785 h 4143375"/>
                  <a:gd name="connsiteX287" fmla="*/ 634654 w 1152525"/>
                  <a:gd name="connsiteY287" fmla="*/ 2705353 h 4143375"/>
                  <a:gd name="connsiteX288" fmla="*/ 634654 w 1152525"/>
                  <a:gd name="connsiteY288" fmla="*/ 2705353 h 4143375"/>
                  <a:gd name="connsiteX289" fmla="*/ 693709 w 1152525"/>
                  <a:gd name="connsiteY289" fmla="*/ 1993835 h 4143375"/>
                  <a:gd name="connsiteX290" fmla="*/ 691804 w 1152525"/>
                  <a:gd name="connsiteY290" fmla="*/ 1918588 h 4143375"/>
                  <a:gd name="connsiteX291" fmla="*/ 661324 w 1152525"/>
                  <a:gd name="connsiteY291" fmla="*/ 1385188 h 4143375"/>
                  <a:gd name="connsiteX292" fmla="*/ 709902 w 1152525"/>
                  <a:gd name="connsiteY292" fmla="*/ 1654745 h 4143375"/>
                  <a:gd name="connsiteX293" fmla="*/ 729904 w 1152525"/>
                  <a:gd name="connsiteY293" fmla="*/ 2509138 h 4143375"/>
                  <a:gd name="connsiteX294" fmla="*/ 635607 w 1152525"/>
                  <a:gd name="connsiteY294" fmla="*/ 3024440 h 4143375"/>
                  <a:gd name="connsiteX295" fmla="*/ 435582 w 1152525"/>
                  <a:gd name="connsiteY295" fmla="*/ 3557840 h 4143375"/>
                  <a:gd name="connsiteX296" fmla="*/ 339379 w 1152525"/>
                  <a:gd name="connsiteY296" fmla="*/ 3805490 h 4143375"/>
                  <a:gd name="connsiteX297" fmla="*/ 339379 w 1152525"/>
                  <a:gd name="connsiteY297" fmla="*/ 3805490 h 4143375"/>
                  <a:gd name="connsiteX298" fmla="*/ 339379 w 1152525"/>
                  <a:gd name="connsiteY298" fmla="*/ 3805490 h 4143375"/>
                  <a:gd name="connsiteX299" fmla="*/ 292707 w 1152525"/>
                  <a:gd name="connsiteY299" fmla="*/ 3984560 h 4143375"/>
                  <a:gd name="connsiteX300" fmla="*/ 387957 w 1152525"/>
                  <a:gd name="connsiteY300" fmla="*/ 3737863 h 4143375"/>
                  <a:gd name="connsiteX301" fmla="*/ 469872 w 1152525"/>
                  <a:gd name="connsiteY301" fmla="*/ 3649280 h 4143375"/>
                  <a:gd name="connsiteX302" fmla="*/ 387957 w 1152525"/>
                  <a:gd name="connsiteY302" fmla="*/ 3737863 h 4143375"/>
                  <a:gd name="connsiteX303" fmla="*/ 729904 w 1152525"/>
                  <a:gd name="connsiteY303" fmla="*/ 3345433 h 4143375"/>
                  <a:gd name="connsiteX304" fmla="*/ 420342 w 1152525"/>
                  <a:gd name="connsiteY304" fmla="*/ 3663568 h 4143375"/>
                  <a:gd name="connsiteX305" fmla="*/ 738477 w 1152525"/>
                  <a:gd name="connsiteY305" fmla="*/ 3320668 h 4143375"/>
                  <a:gd name="connsiteX306" fmla="*/ 729904 w 1152525"/>
                  <a:gd name="connsiteY306" fmla="*/ 3345433 h 4143375"/>
                  <a:gd name="connsiteX307" fmla="*/ 902307 w 1152525"/>
                  <a:gd name="connsiteY307" fmla="*/ 3049205 h 4143375"/>
                  <a:gd name="connsiteX308" fmla="*/ 793722 w 1152525"/>
                  <a:gd name="connsiteY308" fmla="*/ 3161600 h 4143375"/>
                  <a:gd name="connsiteX309" fmla="*/ 835632 w 1152525"/>
                  <a:gd name="connsiteY309" fmla="*/ 3132073 h 4143375"/>
                  <a:gd name="connsiteX310" fmla="*/ 938502 w 1152525"/>
                  <a:gd name="connsiteY310" fmla="*/ 3037775 h 4143375"/>
                  <a:gd name="connsiteX311" fmla="*/ 835632 w 1152525"/>
                  <a:gd name="connsiteY311" fmla="*/ 3221608 h 4143375"/>
                  <a:gd name="connsiteX312" fmla="*/ 498447 w 1152525"/>
                  <a:gd name="connsiteY312" fmla="*/ 3478783 h 4143375"/>
                  <a:gd name="connsiteX313" fmla="*/ 671802 w 1152525"/>
                  <a:gd name="connsiteY313" fmla="*/ 3277805 h 4143375"/>
                  <a:gd name="connsiteX314" fmla="*/ 520354 w 1152525"/>
                  <a:gd name="connsiteY314" fmla="*/ 3389248 h 4143375"/>
                  <a:gd name="connsiteX315" fmla="*/ 634654 w 1152525"/>
                  <a:gd name="connsiteY315" fmla="*/ 3213035 h 4143375"/>
                  <a:gd name="connsiteX316" fmla="*/ 1008987 w 1152525"/>
                  <a:gd name="connsiteY316" fmla="*/ 2836798 h 4143375"/>
                  <a:gd name="connsiteX317" fmla="*/ 902307 w 1152525"/>
                  <a:gd name="connsiteY317" fmla="*/ 3049205 h 4143375"/>
                  <a:gd name="connsiteX318" fmla="*/ 1039467 w 1152525"/>
                  <a:gd name="connsiteY318" fmla="*/ 2749168 h 4143375"/>
                  <a:gd name="connsiteX319" fmla="*/ 701329 w 1152525"/>
                  <a:gd name="connsiteY319" fmla="*/ 3099688 h 4143375"/>
                  <a:gd name="connsiteX320" fmla="*/ 588934 w 1152525"/>
                  <a:gd name="connsiteY320" fmla="*/ 3216845 h 4143375"/>
                  <a:gd name="connsiteX321" fmla="*/ 661324 w 1152525"/>
                  <a:gd name="connsiteY321" fmla="*/ 3024440 h 4143375"/>
                  <a:gd name="connsiteX322" fmla="*/ 707997 w 1152525"/>
                  <a:gd name="connsiteY322" fmla="*/ 2963480 h 4143375"/>
                  <a:gd name="connsiteX323" fmla="*/ 976602 w 1152525"/>
                  <a:gd name="connsiteY323" fmla="*/ 2710115 h 4143375"/>
                  <a:gd name="connsiteX324" fmla="*/ 1095664 w 1152525"/>
                  <a:gd name="connsiteY324" fmla="*/ 2595815 h 4143375"/>
                  <a:gd name="connsiteX325" fmla="*/ 1039467 w 1152525"/>
                  <a:gd name="connsiteY325" fmla="*/ 274916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1152525" h="4143375">
                    <a:moveTo>
                      <a:pt x="1154719" y="2333878"/>
                    </a:moveTo>
                    <a:cubicBezTo>
                      <a:pt x="1163292" y="2129090"/>
                      <a:pt x="1154719" y="1926208"/>
                      <a:pt x="1115667" y="1725230"/>
                    </a:cubicBezTo>
                    <a:cubicBezTo>
                      <a:pt x="1090902" y="1597595"/>
                      <a:pt x="1072804" y="1466150"/>
                      <a:pt x="1017559" y="1345183"/>
                    </a:cubicBezTo>
                    <a:lnTo>
                      <a:pt x="1017559" y="1345183"/>
                    </a:lnTo>
                    <a:cubicBezTo>
                      <a:pt x="1018512" y="1341373"/>
                      <a:pt x="994699" y="1177543"/>
                      <a:pt x="986127" y="1166113"/>
                    </a:cubicBezTo>
                    <a:cubicBezTo>
                      <a:pt x="971839" y="1135633"/>
                      <a:pt x="904212" y="894650"/>
                      <a:pt x="890877" y="868933"/>
                    </a:cubicBezTo>
                    <a:cubicBezTo>
                      <a:pt x="867064" y="823213"/>
                      <a:pt x="853729" y="773683"/>
                      <a:pt x="846109" y="723200"/>
                    </a:cubicBezTo>
                    <a:cubicBezTo>
                      <a:pt x="839442" y="717485"/>
                      <a:pt x="736572" y="423163"/>
                      <a:pt x="730857" y="423163"/>
                    </a:cubicBezTo>
                    <a:cubicBezTo>
                      <a:pt x="690852" y="310768"/>
                      <a:pt x="661324" y="195515"/>
                      <a:pt x="663229" y="74548"/>
                    </a:cubicBezTo>
                    <a:cubicBezTo>
                      <a:pt x="664182" y="49783"/>
                      <a:pt x="679422" y="11683"/>
                      <a:pt x="653704" y="1205"/>
                    </a:cubicBezTo>
                    <a:cubicBezTo>
                      <a:pt x="630844" y="-7367"/>
                      <a:pt x="603222" y="31685"/>
                      <a:pt x="586077" y="58355"/>
                    </a:cubicBezTo>
                    <a:cubicBezTo>
                      <a:pt x="561312" y="96455"/>
                      <a:pt x="543214" y="144080"/>
                      <a:pt x="509877" y="172655"/>
                    </a:cubicBezTo>
                    <a:cubicBezTo>
                      <a:pt x="458442" y="215518"/>
                      <a:pt x="429867" y="269810"/>
                      <a:pt x="399387" y="325055"/>
                    </a:cubicBezTo>
                    <a:cubicBezTo>
                      <a:pt x="392719" y="337438"/>
                      <a:pt x="386052" y="350773"/>
                      <a:pt x="376527" y="360298"/>
                    </a:cubicBezTo>
                    <a:cubicBezTo>
                      <a:pt x="278419" y="458405"/>
                      <a:pt x="202219" y="568895"/>
                      <a:pt x="152689" y="698435"/>
                    </a:cubicBezTo>
                    <a:cubicBezTo>
                      <a:pt x="90777" y="860360"/>
                      <a:pt x="50772" y="1028953"/>
                      <a:pt x="10767" y="1196593"/>
                    </a:cubicBezTo>
                    <a:cubicBezTo>
                      <a:pt x="-4473" y="1260410"/>
                      <a:pt x="-5426" y="1326133"/>
                      <a:pt x="20292" y="1388998"/>
                    </a:cubicBezTo>
                    <a:cubicBezTo>
                      <a:pt x="27912" y="1409000"/>
                      <a:pt x="27912" y="1429003"/>
                      <a:pt x="26007" y="1449958"/>
                    </a:cubicBezTo>
                    <a:cubicBezTo>
                      <a:pt x="12672" y="1593785"/>
                      <a:pt x="37437" y="1732850"/>
                      <a:pt x="82204" y="1870010"/>
                    </a:cubicBezTo>
                    <a:cubicBezTo>
                      <a:pt x="87919" y="1887155"/>
                      <a:pt x="90777" y="1903348"/>
                      <a:pt x="87919" y="1921445"/>
                    </a:cubicBezTo>
                    <a:cubicBezTo>
                      <a:pt x="77442" y="1990025"/>
                      <a:pt x="82204" y="2060510"/>
                      <a:pt x="108874" y="2122423"/>
                    </a:cubicBezTo>
                    <a:cubicBezTo>
                      <a:pt x="141259" y="2198623"/>
                      <a:pt x="150784" y="2275775"/>
                      <a:pt x="159357" y="2355785"/>
                    </a:cubicBezTo>
                    <a:cubicBezTo>
                      <a:pt x="169834" y="2455798"/>
                      <a:pt x="201267" y="2552953"/>
                      <a:pt x="201267" y="2654870"/>
                    </a:cubicBezTo>
                    <a:cubicBezTo>
                      <a:pt x="201267" y="2741548"/>
                      <a:pt x="229842" y="2832988"/>
                      <a:pt x="209839" y="2913950"/>
                    </a:cubicBezTo>
                    <a:cubicBezTo>
                      <a:pt x="186027" y="3012058"/>
                      <a:pt x="184122" y="3109213"/>
                      <a:pt x="183169" y="3205415"/>
                    </a:cubicBezTo>
                    <a:cubicBezTo>
                      <a:pt x="182217" y="3293998"/>
                      <a:pt x="152689" y="3372103"/>
                      <a:pt x="130782" y="3453065"/>
                    </a:cubicBezTo>
                    <a:cubicBezTo>
                      <a:pt x="110779" y="3524503"/>
                      <a:pt x="100302" y="3591178"/>
                      <a:pt x="123162" y="3662615"/>
                    </a:cubicBezTo>
                    <a:cubicBezTo>
                      <a:pt x="140307" y="3717860"/>
                      <a:pt x="166024" y="3769295"/>
                      <a:pt x="197457" y="3816920"/>
                    </a:cubicBezTo>
                    <a:cubicBezTo>
                      <a:pt x="214602" y="3843590"/>
                      <a:pt x="218412" y="3847400"/>
                      <a:pt x="207934" y="3896930"/>
                    </a:cubicBezTo>
                    <a:cubicBezTo>
                      <a:pt x="192694" y="3972178"/>
                      <a:pt x="197457" y="4024565"/>
                      <a:pt x="209839" y="4116958"/>
                    </a:cubicBezTo>
                    <a:cubicBezTo>
                      <a:pt x="199362" y="4135055"/>
                      <a:pt x="206982" y="4139818"/>
                      <a:pt x="217459" y="4145533"/>
                    </a:cubicBezTo>
                    <a:cubicBezTo>
                      <a:pt x="228889" y="4151248"/>
                      <a:pt x="247939" y="4147438"/>
                      <a:pt x="255559" y="4137913"/>
                    </a:cubicBezTo>
                    <a:cubicBezTo>
                      <a:pt x="287944" y="4096003"/>
                      <a:pt x="307947" y="4041710"/>
                      <a:pt x="319377" y="3989323"/>
                    </a:cubicBezTo>
                    <a:cubicBezTo>
                      <a:pt x="346047" y="3868355"/>
                      <a:pt x="401292" y="3797870"/>
                      <a:pt x="474634" y="3714050"/>
                    </a:cubicBezTo>
                    <a:cubicBezTo>
                      <a:pt x="530832" y="3656900"/>
                      <a:pt x="700377" y="3471163"/>
                      <a:pt x="726094" y="3431158"/>
                    </a:cubicBezTo>
                    <a:cubicBezTo>
                      <a:pt x="748002" y="3400678"/>
                      <a:pt x="806104" y="3325430"/>
                      <a:pt x="816582" y="3313048"/>
                    </a:cubicBezTo>
                    <a:cubicBezTo>
                      <a:pt x="843252" y="3270185"/>
                      <a:pt x="879447" y="3233038"/>
                      <a:pt x="907069" y="3190175"/>
                    </a:cubicBezTo>
                    <a:cubicBezTo>
                      <a:pt x="932787" y="3151123"/>
                      <a:pt x="984222" y="3046348"/>
                      <a:pt x="987079" y="2992055"/>
                    </a:cubicBezTo>
                    <a:cubicBezTo>
                      <a:pt x="1053754" y="2856800"/>
                      <a:pt x="1138527" y="2502470"/>
                      <a:pt x="1132812" y="2508185"/>
                    </a:cubicBezTo>
                    <a:cubicBezTo>
                      <a:pt x="1137574" y="2456750"/>
                      <a:pt x="1151862" y="2388170"/>
                      <a:pt x="1154719" y="2333878"/>
                    </a:cubicBezTo>
                    <a:close/>
                    <a:moveTo>
                      <a:pt x="1120429" y="2364358"/>
                    </a:moveTo>
                    <a:lnTo>
                      <a:pt x="816582" y="2673920"/>
                    </a:lnTo>
                    <a:lnTo>
                      <a:pt x="1126144" y="2386265"/>
                    </a:lnTo>
                    <a:cubicBezTo>
                      <a:pt x="1119477" y="2464370"/>
                      <a:pt x="1105189" y="2548190"/>
                      <a:pt x="1053754" y="2601530"/>
                    </a:cubicBezTo>
                    <a:cubicBezTo>
                      <a:pt x="1053754" y="2601530"/>
                      <a:pt x="708949" y="2933953"/>
                      <a:pt x="695614" y="2945383"/>
                    </a:cubicBezTo>
                    <a:cubicBezTo>
                      <a:pt x="700377" y="2906330"/>
                      <a:pt x="836584" y="2747263"/>
                      <a:pt x="863254" y="2712020"/>
                    </a:cubicBezTo>
                    <a:cubicBezTo>
                      <a:pt x="793722" y="2775838"/>
                      <a:pt x="687042" y="2913950"/>
                      <a:pt x="676564" y="2950145"/>
                    </a:cubicBezTo>
                    <a:lnTo>
                      <a:pt x="733714" y="2650108"/>
                    </a:lnTo>
                    <a:lnTo>
                      <a:pt x="1009939" y="2372930"/>
                    </a:lnTo>
                    <a:cubicBezTo>
                      <a:pt x="1044229" y="2328163"/>
                      <a:pt x="1100427" y="2240533"/>
                      <a:pt x="1127097" y="2187193"/>
                    </a:cubicBezTo>
                    <a:cubicBezTo>
                      <a:pt x="1129954" y="2231008"/>
                      <a:pt x="1132812" y="2313875"/>
                      <a:pt x="1120429" y="2364358"/>
                    </a:cubicBezTo>
                    <a:close/>
                    <a:moveTo>
                      <a:pt x="1122334" y="2003360"/>
                    </a:moveTo>
                    <a:cubicBezTo>
                      <a:pt x="1140432" y="2133853"/>
                      <a:pt x="1077567" y="2256725"/>
                      <a:pt x="1001367" y="2350070"/>
                    </a:cubicBezTo>
                    <a:lnTo>
                      <a:pt x="737524" y="2623438"/>
                    </a:lnTo>
                    <a:lnTo>
                      <a:pt x="751812" y="2549143"/>
                    </a:lnTo>
                    <a:cubicBezTo>
                      <a:pt x="756574" y="2535808"/>
                      <a:pt x="805152" y="2445320"/>
                      <a:pt x="845157" y="2401505"/>
                    </a:cubicBezTo>
                    <a:cubicBezTo>
                      <a:pt x="923262" y="2312923"/>
                      <a:pt x="984222" y="2241485"/>
                      <a:pt x="1039467" y="2150045"/>
                    </a:cubicBezTo>
                    <a:cubicBezTo>
                      <a:pt x="1069947" y="2103373"/>
                      <a:pt x="1094712" y="2052890"/>
                      <a:pt x="1122334" y="2003360"/>
                    </a:cubicBezTo>
                    <a:close/>
                    <a:moveTo>
                      <a:pt x="1008034" y="1356613"/>
                    </a:moveTo>
                    <a:cubicBezTo>
                      <a:pt x="1008034" y="1407095"/>
                      <a:pt x="1038514" y="1454720"/>
                      <a:pt x="1027084" y="1506155"/>
                    </a:cubicBezTo>
                    <a:cubicBezTo>
                      <a:pt x="1021369" y="1525205"/>
                      <a:pt x="983269" y="1591880"/>
                      <a:pt x="982317" y="1604263"/>
                    </a:cubicBezTo>
                    <a:cubicBezTo>
                      <a:pt x="984222" y="1601405"/>
                      <a:pt x="1033752" y="1536635"/>
                      <a:pt x="1035657" y="1533778"/>
                    </a:cubicBezTo>
                    <a:cubicBezTo>
                      <a:pt x="1051849" y="1523300"/>
                      <a:pt x="1054707" y="1535683"/>
                      <a:pt x="1056612" y="1547113"/>
                    </a:cubicBezTo>
                    <a:cubicBezTo>
                      <a:pt x="1061374" y="1574735"/>
                      <a:pt x="1069947" y="1602358"/>
                      <a:pt x="1065184" y="1630933"/>
                    </a:cubicBezTo>
                    <a:cubicBezTo>
                      <a:pt x="1058517" y="1659508"/>
                      <a:pt x="1050897" y="1687130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33752" y="1750948"/>
                      <a:pt x="1027084" y="1776665"/>
                      <a:pt x="995652" y="1834768"/>
                    </a:cubicBezTo>
                    <a:cubicBezTo>
                      <a:pt x="1041372" y="1787143"/>
                      <a:pt x="1055659" y="1737613"/>
                      <a:pt x="1077567" y="1683320"/>
                    </a:cubicBezTo>
                    <a:cubicBezTo>
                      <a:pt x="1096617" y="1726183"/>
                      <a:pt x="1094712" y="1776665"/>
                      <a:pt x="1103284" y="1837625"/>
                    </a:cubicBezTo>
                    <a:cubicBezTo>
                      <a:pt x="1117572" y="1965260"/>
                      <a:pt x="1078519" y="2069083"/>
                      <a:pt x="1004224" y="2167190"/>
                    </a:cubicBezTo>
                    <a:cubicBezTo>
                      <a:pt x="947074" y="2242438"/>
                      <a:pt x="886114" y="2315780"/>
                      <a:pt x="826107" y="2389123"/>
                    </a:cubicBezTo>
                    <a:cubicBezTo>
                      <a:pt x="793722" y="2429128"/>
                      <a:pt x="779434" y="2463418"/>
                      <a:pt x="751812" y="2505328"/>
                    </a:cubicBezTo>
                    <a:cubicBezTo>
                      <a:pt x="752764" y="2444368"/>
                      <a:pt x="748002" y="2416745"/>
                      <a:pt x="760384" y="2401505"/>
                    </a:cubicBezTo>
                    <a:cubicBezTo>
                      <a:pt x="826107" y="2317685"/>
                      <a:pt x="887067" y="2239580"/>
                      <a:pt x="941359" y="2153855"/>
                    </a:cubicBezTo>
                    <a:cubicBezTo>
                      <a:pt x="960409" y="2123375"/>
                      <a:pt x="1002319" y="2073845"/>
                      <a:pt x="1005177" y="2010028"/>
                    </a:cubicBezTo>
                    <a:cubicBezTo>
                      <a:pt x="980412" y="2073845"/>
                      <a:pt x="954694" y="2094800"/>
                      <a:pt x="934692" y="2128138"/>
                    </a:cubicBezTo>
                    <a:cubicBezTo>
                      <a:pt x="934692" y="2128138"/>
                      <a:pt x="892782" y="2183383"/>
                      <a:pt x="892782" y="2183383"/>
                    </a:cubicBezTo>
                    <a:cubicBezTo>
                      <a:pt x="828964" y="2266250"/>
                      <a:pt x="775624" y="2346260"/>
                      <a:pt x="760384" y="2365310"/>
                    </a:cubicBezTo>
                    <a:cubicBezTo>
                      <a:pt x="752764" y="2332925"/>
                      <a:pt x="754669" y="2309113"/>
                      <a:pt x="754669" y="2264345"/>
                    </a:cubicBezTo>
                    <a:cubicBezTo>
                      <a:pt x="754669" y="2152903"/>
                      <a:pt x="758479" y="2088133"/>
                      <a:pt x="764194" y="2077655"/>
                    </a:cubicBezTo>
                    <a:cubicBezTo>
                      <a:pt x="777529" y="2053843"/>
                      <a:pt x="916594" y="1915730"/>
                      <a:pt x="925167" y="1889060"/>
                    </a:cubicBezTo>
                    <a:cubicBezTo>
                      <a:pt x="874684" y="1946210"/>
                      <a:pt x="795627" y="2002408"/>
                      <a:pt x="756574" y="2061463"/>
                    </a:cubicBezTo>
                    <a:cubicBezTo>
                      <a:pt x="742287" y="1872868"/>
                      <a:pt x="767052" y="1869058"/>
                      <a:pt x="902307" y="1629028"/>
                    </a:cubicBezTo>
                    <a:cubicBezTo>
                      <a:pt x="902307" y="1629980"/>
                      <a:pt x="974697" y="1486153"/>
                      <a:pt x="1008034" y="1356613"/>
                    </a:cubicBezTo>
                    <a:close/>
                    <a:moveTo>
                      <a:pt x="933739" y="1175638"/>
                    </a:moveTo>
                    <a:cubicBezTo>
                      <a:pt x="933739" y="1167065"/>
                      <a:pt x="937549" y="1117535"/>
                      <a:pt x="940407" y="1108963"/>
                    </a:cubicBezTo>
                    <a:cubicBezTo>
                      <a:pt x="974697" y="1189925"/>
                      <a:pt x="992794" y="1290890"/>
                      <a:pt x="988032" y="1327085"/>
                    </a:cubicBezTo>
                    <a:cubicBezTo>
                      <a:pt x="962314" y="1519490"/>
                      <a:pt x="843252" y="1681415"/>
                      <a:pt x="750859" y="1846198"/>
                    </a:cubicBezTo>
                    <a:cubicBezTo>
                      <a:pt x="746097" y="1773808"/>
                      <a:pt x="742287" y="1717610"/>
                      <a:pt x="758479" y="1688083"/>
                    </a:cubicBezTo>
                    <a:cubicBezTo>
                      <a:pt x="793722" y="1620455"/>
                      <a:pt x="832774" y="1552828"/>
                      <a:pt x="863254" y="1483295"/>
                    </a:cubicBezTo>
                    <a:cubicBezTo>
                      <a:pt x="905164" y="1385188"/>
                      <a:pt x="932787" y="1284223"/>
                      <a:pt x="933739" y="1175638"/>
                    </a:cubicBezTo>
                    <a:close/>
                    <a:moveTo>
                      <a:pt x="913737" y="1079435"/>
                    </a:moveTo>
                    <a:cubicBezTo>
                      <a:pt x="913737" y="1298510"/>
                      <a:pt x="864207" y="1417573"/>
                      <a:pt x="838489" y="1467103"/>
                    </a:cubicBezTo>
                    <a:cubicBezTo>
                      <a:pt x="804199" y="1532825"/>
                      <a:pt x="773719" y="1602358"/>
                      <a:pt x="737524" y="1673795"/>
                    </a:cubicBezTo>
                    <a:cubicBezTo>
                      <a:pt x="729904" y="1636648"/>
                      <a:pt x="731809" y="1621408"/>
                      <a:pt x="733714" y="1611883"/>
                    </a:cubicBezTo>
                    <a:cubicBezTo>
                      <a:pt x="748954" y="1548065"/>
                      <a:pt x="768957" y="1515680"/>
                      <a:pt x="793722" y="1456625"/>
                    </a:cubicBezTo>
                    <a:cubicBezTo>
                      <a:pt x="812772" y="1411858"/>
                      <a:pt x="867064" y="1282318"/>
                      <a:pt x="867064" y="1279460"/>
                    </a:cubicBezTo>
                    <a:cubicBezTo>
                      <a:pt x="855634" y="1298510"/>
                      <a:pt x="757527" y="1473770"/>
                      <a:pt x="727047" y="1581403"/>
                    </a:cubicBezTo>
                    <a:cubicBezTo>
                      <a:pt x="718474" y="1532825"/>
                      <a:pt x="713712" y="1514728"/>
                      <a:pt x="719427" y="1499488"/>
                    </a:cubicBezTo>
                    <a:cubicBezTo>
                      <a:pt x="764194" y="1390903"/>
                      <a:pt x="814677" y="1288033"/>
                      <a:pt x="866112" y="1182305"/>
                    </a:cubicBezTo>
                    <a:cubicBezTo>
                      <a:pt x="891829" y="1127060"/>
                      <a:pt x="896592" y="1058480"/>
                      <a:pt x="895639" y="1006093"/>
                    </a:cubicBezTo>
                    <a:cubicBezTo>
                      <a:pt x="912784" y="1020380"/>
                      <a:pt x="913737" y="1053718"/>
                      <a:pt x="913737" y="1079435"/>
                    </a:cubicBezTo>
                    <a:close/>
                    <a:moveTo>
                      <a:pt x="737524" y="732725"/>
                    </a:moveTo>
                    <a:cubicBezTo>
                      <a:pt x="717522" y="842263"/>
                      <a:pt x="708949" y="974660"/>
                      <a:pt x="704187" y="995615"/>
                    </a:cubicBezTo>
                    <a:cubicBezTo>
                      <a:pt x="704187" y="995615"/>
                      <a:pt x="696567" y="1124203"/>
                      <a:pt x="664182" y="1186115"/>
                    </a:cubicBezTo>
                    <a:cubicBezTo>
                      <a:pt x="702282" y="1140395"/>
                      <a:pt x="719427" y="1089913"/>
                      <a:pt x="723237" y="1008950"/>
                    </a:cubicBezTo>
                    <a:cubicBezTo>
                      <a:pt x="726094" y="951800"/>
                      <a:pt x="734667" y="920368"/>
                      <a:pt x="740382" y="857503"/>
                    </a:cubicBezTo>
                    <a:cubicBezTo>
                      <a:pt x="740382" y="857503"/>
                      <a:pt x="761337" y="713675"/>
                      <a:pt x="773719" y="673670"/>
                    </a:cubicBezTo>
                    <a:cubicBezTo>
                      <a:pt x="821344" y="775588"/>
                      <a:pt x="796579" y="1012760"/>
                      <a:pt x="796579" y="1012760"/>
                    </a:cubicBezTo>
                    <a:cubicBezTo>
                      <a:pt x="796579" y="1012760"/>
                      <a:pt x="772767" y="1182305"/>
                      <a:pt x="696567" y="1308988"/>
                    </a:cubicBezTo>
                    <a:cubicBezTo>
                      <a:pt x="794674" y="1188020"/>
                      <a:pt x="832774" y="995615"/>
                      <a:pt x="838489" y="825118"/>
                    </a:cubicBezTo>
                    <a:cubicBezTo>
                      <a:pt x="868017" y="865123"/>
                      <a:pt x="879447" y="954658"/>
                      <a:pt x="874684" y="1001330"/>
                    </a:cubicBezTo>
                    <a:cubicBezTo>
                      <a:pt x="863254" y="1169923"/>
                      <a:pt x="767052" y="1308035"/>
                      <a:pt x="706092" y="1474723"/>
                    </a:cubicBezTo>
                    <a:cubicBezTo>
                      <a:pt x="690852" y="1417573"/>
                      <a:pt x="679422" y="1371853"/>
                      <a:pt x="667039" y="1326133"/>
                    </a:cubicBezTo>
                    <a:cubicBezTo>
                      <a:pt x="650847" y="1242313"/>
                      <a:pt x="627987" y="1161350"/>
                      <a:pt x="627034" y="1074673"/>
                    </a:cubicBezTo>
                    <a:cubicBezTo>
                      <a:pt x="626082" y="1037525"/>
                      <a:pt x="628939" y="1011808"/>
                      <a:pt x="646084" y="977518"/>
                    </a:cubicBezTo>
                    <a:cubicBezTo>
                      <a:pt x="683232" y="900365"/>
                      <a:pt x="701329" y="667955"/>
                      <a:pt x="704187" y="640333"/>
                    </a:cubicBezTo>
                    <a:cubicBezTo>
                      <a:pt x="704187" y="640333"/>
                      <a:pt x="704187" y="640333"/>
                      <a:pt x="704187" y="640333"/>
                    </a:cubicBezTo>
                    <a:cubicBezTo>
                      <a:pt x="705139" y="620330"/>
                      <a:pt x="716569" y="541273"/>
                      <a:pt x="727999" y="518413"/>
                    </a:cubicBezTo>
                    <a:cubicBezTo>
                      <a:pt x="771814" y="590803"/>
                      <a:pt x="749907" y="684148"/>
                      <a:pt x="737524" y="732725"/>
                    </a:cubicBezTo>
                    <a:close/>
                    <a:moveTo>
                      <a:pt x="711807" y="495553"/>
                    </a:moveTo>
                    <a:cubicBezTo>
                      <a:pt x="683232" y="566038"/>
                      <a:pt x="677517" y="639380"/>
                      <a:pt x="673707" y="714628"/>
                    </a:cubicBezTo>
                    <a:cubicBezTo>
                      <a:pt x="669897" y="799400"/>
                      <a:pt x="646084" y="903223"/>
                      <a:pt x="614652" y="982280"/>
                    </a:cubicBezTo>
                    <a:cubicBezTo>
                      <a:pt x="592744" y="770825"/>
                      <a:pt x="662277" y="584135"/>
                      <a:pt x="701329" y="394588"/>
                    </a:cubicBezTo>
                    <a:cubicBezTo>
                      <a:pt x="720379" y="426020"/>
                      <a:pt x="724189" y="464120"/>
                      <a:pt x="711807" y="495553"/>
                    </a:cubicBezTo>
                    <a:close/>
                    <a:moveTo>
                      <a:pt x="630844" y="94550"/>
                    </a:moveTo>
                    <a:cubicBezTo>
                      <a:pt x="657514" y="238378"/>
                      <a:pt x="691804" y="387920"/>
                      <a:pt x="637512" y="548893"/>
                    </a:cubicBezTo>
                    <a:cubicBezTo>
                      <a:pt x="601317" y="400303"/>
                      <a:pt x="588934" y="239330"/>
                      <a:pt x="630844" y="94550"/>
                    </a:cubicBezTo>
                    <a:close/>
                    <a:moveTo>
                      <a:pt x="485112" y="346010"/>
                    </a:moveTo>
                    <a:cubicBezTo>
                      <a:pt x="491779" y="249808"/>
                      <a:pt x="513687" y="195515"/>
                      <a:pt x="606079" y="77405"/>
                    </a:cubicBezTo>
                    <a:cubicBezTo>
                      <a:pt x="594649" y="136460"/>
                      <a:pt x="582267" y="194563"/>
                      <a:pt x="579409" y="254570"/>
                    </a:cubicBezTo>
                    <a:cubicBezTo>
                      <a:pt x="575599" y="348868"/>
                      <a:pt x="595602" y="440308"/>
                      <a:pt x="609889" y="532700"/>
                    </a:cubicBezTo>
                    <a:cubicBezTo>
                      <a:pt x="622272" y="610805"/>
                      <a:pt x="604174" y="686053"/>
                      <a:pt x="591792" y="763205"/>
                    </a:cubicBezTo>
                    <a:cubicBezTo>
                      <a:pt x="551787" y="625093"/>
                      <a:pt x="474634" y="497458"/>
                      <a:pt x="485112" y="346010"/>
                    </a:cubicBezTo>
                    <a:close/>
                    <a:moveTo>
                      <a:pt x="373669" y="413638"/>
                    </a:moveTo>
                    <a:cubicBezTo>
                      <a:pt x="381289" y="377443"/>
                      <a:pt x="453679" y="291718"/>
                      <a:pt x="484159" y="234568"/>
                    </a:cubicBezTo>
                    <a:cubicBezTo>
                      <a:pt x="479397" y="278383"/>
                      <a:pt x="465109" y="325055"/>
                      <a:pt x="464157" y="356488"/>
                    </a:cubicBezTo>
                    <a:cubicBezTo>
                      <a:pt x="460347" y="432688"/>
                      <a:pt x="480349" y="511745"/>
                      <a:pt x="504162" y="582230"/>
                    </a:cubicBezTo>
                    <a:cubicBezTo>
                      <a:pt x="514639" y="613663"/>
                      <a:pt x="539404" y="695578"/>
                      <a:pt x="543214" y="707008"/>
                    </a:cubicBezTo>
                    <a:cubicBezTo>
                      <a:pt x="565122" y="787970"/>
                      <a:pt x="599412" y="913700"/>
                      <a:pt x="586077" y="1007045"/>
                    </a:cubicBezTo>
                    <a:cubicBezTo>
                      <a:pt x="570837" y="978470"/>
                      <a:pt x="555597" y="939418"/>
                      <a:pt x="540357" y="910843"/>
                    </a:cubicBezTo>
                    <a:cubicBezTo>
                      <a:pt x="540357" y="910843"/>
                      <a:pt x="478444" y="799400"/>
                      <a:pt x="456537" y="757490"/>
                    </a:cubicBezTo>
                    <a:cubicBezTo>
                      <a:pt x="399387" y="648905"/>
                      <a:pt x="345094" y="544130"/>
                      <a:pt x="373669" y="413638"/>
                    </a:cubicBezTo>
                    <a:close/>
                    <a:moveTo>
                      <a:pt x="202219" y="661288"/>
                    </a:moveTo>
                    <a:cubicBezTo>
                      <a:pt x="201267" y="609853"/>
                      <a:pt x="251749" y="545083"/>
                      <a:pt x="319377" y="457453"/>
                    </a:cubicBezTo>
                    <a:cubicBezTo>
                      <a:pt x="330807" y="443165"/>
                      <a:pt x="350809" y="435545"/>
                      <a:pt x="348904" y="465073"/>
                    </a:cubicBezTo>
                    <a:cubicBezTo>
                      <a:pt x="338427" y="587945"/>
                      <a:pt x="394624" y="689863"/>
                      <a:pt x="446059" y="793685"/>
                    </a:cubicBezTo>
                    <a:cubicBezTo>
                      <a:pt x="455584" y="812735"/>
                      <a:pt x="584172" y="1042288"/>
                      <a:pt x="607032" y="1151825"/>
                    </a:cubicBezTo>
                    <a:cubicBezTo>
                      <a:pt x="556549" y="1073720"/>
                      <a:pt x="490827" y="936560"/>
                      <a:pt x="448917" y="908938"/>
                    </a:cubicBezTo>
                    <a:cubicBezTo>
                      <a:pt x="505114" y="977518"/>
                      <a:pt x="580362" y="1128013"/>
                      <a:pt x="611794" y="1188973"/>
                    </a:cubicBezTo>
                    <a:cubicBezTo>
                      <a:pt x="626082" y="1220405"/>
                      <a:pt x="627034" y="1268030"/>
                      <a:pt x="637512" y="1319465"/>
                    </a:cubicBezTo>
                    <a:cubicBezTo>
                      <a:pt x="640369" y="1338515"/>
                      <a:pt x="640369" y="1356613"/>
                      <a:pt x="641322" y="1372805"/>
                    </a:cubicBezTo>
                    <a:cubicBezTo>
                      <a:pt x="584172" y="1295653"/>
                      <a:pt x="457489" y="1154683"/>
                      <a:pt x="457489" y="1154683"/>
                    </a:cubicBezTo>
                    <a:cubicBezTo>
                      <a:pt x="425104" y="1117535"/>
                      <a:pt x="205077" y="876553"/>
                      <a:pt x="202219" y="661288"/>
                    </a:cubicBezTo>
                    <a:close/>
                    <a:moveTo>
                      <a:pt x="137449" y="858455"/>
                    </a:moveTo>
                    <a:cubicBezTo>
                      <a:pt x="150784" y="904175"/>
                      <a:pt x="168882" y="960373"/>
                      <a:pt x="189837" y="1002283"/>
                    </a:cubicBezTo>
                    <a:cubicBezTo>
                      <a:pt x="211744" y="1044193"/>
                      <a:pt x="229842" y="1059433"/>
                      <a:pt x="311757" y="1138490"/>
                    </a:cubicBezTo>
                    <a:cubicBezTo>
                      <a:pt x="217459" y="1022285"/>
                      <a:pt x="103159" y="876553"/>
                      <a:pt x="182217" y="684148"/>
                    </a:cubicBezTo>
                    <a:cubicBezTo>
                      <a:pt x="183169" y="706055"/>
                      <a:pt x="186027" y="720343"/>
                      <a:pt x="186979" y="724153"/>
                    </a:cubicBezTo>
                    <a:cubicBezTo>
                      <a:pt x="207934" y="833690"/>
                      <a:pt x="250797" y="932750"/>
                      <a:pt x="316519" y="1022285"/>
                    </a:cubicBezTo>
                    <a:cubicBezTo>
                      <a:pt x="323187" y="1030858"/>
                      <a:pt x="441297" y="1167065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537499" y="1270888"/>
                      <a:pt x="614652" y="1366138"/>
                      <a:pt x="636559" y="1409953"/>
                    </a:cubicBezTo>
                    <a:cubicBezTo>
                      <a:pt x="645132" y="1426145"/>
                      <a:pt x="653704" y="1490915"/>
                      <a:pt x="653704" y="1509965"/>
                    </a:cubicBezTo>
                    <a:cubicBezTo>
                      <a:pt x="656562" y="1570925"/>
                      <a:pt x="666087" y="1621408"/>
                      <a:pt x="668944" y="1680463"/>
                    </a:cubicBezTo>
                    <a:cubicBezTo>
                      <a:pt x="609889" y="1556638"/>
                      <a:pt x="333664" y="1309940"/>
                      <a:pt x="292707" y="1261363"/>
                    </a:cubicBezTo>
                    <a:cubicBezTo>
                      <a:pt x="250797" y="1207070"/>
                      <a:pt x="171739" y="1066100"/>
                      <a:pt x="149832" y="1002283"/>
                    </a:cubicBezTo>
                    <a:cubicBezTo>
                      <a:pt x="132687" y="956563"/>
                      <a:pt x="125067" y="908938"/>
                      <a:pt x="137449" y="858455"/>
                    </a:cubicBezTo>
                    <a:close/>
                    <a:moveTo>
                      <a:pt x="56487" y="1119440"/>
                    </a:moveTo>
                    <a:cubicBezTo>
                      <a:pt x="66964" y="1174685"/>
                      <a:pt x="86967" y="1233740"/>
                      <a:pt x="130782" y="1298510"/>
                    </a:cubicBezTo>
                    <a:cubicBezTo>
                      <a:pt x="107922" y="1244218"/>
                      <a:pt x="87919" y="1188973"/>
                      <a:pt x="79347" y="1132775"/>
                    </a:cubicBezTo>
                    <a:cubicBezTo>
                      <a:pt x="68869" y="1068005"/>
                      <a:pt x="79347" y="1019428"/>
                      <a:pt x="109827" y="954658"/>
                    </a:cubicBezTo>
                    <a:cubicBezTo>
                      <a:pt x="137449" y="1050860"/>
                      <a:pt x="177454" y="1143253"/>
                      <a:pt x="217459" y="1204213"/>
                    </a:cubicBezTo>
                    <a:cubicBezTo>
                      <a:pt x="286039" y="1312798"/>
                      <a:pt x="385099" y="1399475"/>
                      <a:pt x="478444" y="1486153"/>
                    </a:cubicBezTo>
                    <a:cubicBezTo>
                      <a:pt x="499399" y="1506155"/>
                      <a:pt x="558454" y="1569973"/>
                      <a:pt x="594649" y="1608073"/>
                    </a:cubicBezTo>
                    <a:cubicBezTo>
                      <a:pt x="523212" y="1544255"/>
                      <a:pt x="306042" y="1384235"/>
                      <a:pt x="218412" y="1357565"/>
                    </a:cubicBezTo>
                    <a:cubicBezTo>
                      <a:pt x="308899" y="1401380"/>
                      <a:pt x="638464" y="1628075"/>
                      <a:pt x="667992" y="1737613"/>
                    </a:cubicBezTo>
                    <a:cubicBezTo>
                      <a:pt x="676564" y="1769045"/>
                      <a:pt x="667992" y="1846198"/>
                      <a:pt x="667992" y="1846198"/>
                    </a:cubicBezTo>
                    <a:cubicBezTo>
                      <a:pt x="667992" y="1846198"/>
                      <a:pt x="674659" y="1888108"/>
                      <a:pt x="674659" y="1924303"/>
                    </a:cubicBezTo>
                    <a:cubicBezTo>
                      <a:pt x="674659" y="1945258"/>
                      <a:pt x="670849" y="1953830"/>
                      <a:pt x="662277" y="1940495"/>
                    </a:cubicBezTo>
                    <a:cubicBezTo>
                      <a:pt x="580362" y="1807145"/>
                      <a:pt x="453679" y="1723325"/>
                      <a:pt x="325092" y="1641410"/>
                    </a:cubicBezTo>
                    <a:cubicBezTo>
                      <a:pt x="302232" y="1627123"/>
                      <a:pt x="136497" y="1507108"/>
                      <a:pt x="114589" y="1483295"/>
                    </a:cubicBezTo>
                    <a:cubicBezTo>
                      <a:pt x="28864" y="1392808"/>
                      <a:pt x="-12093" y="1275650"/>
                      <a:pt x="56487" y="1119440"/>
                    </a:cubicBezTo>
                    <a:close/>
                    <a:moveTo>
                      <a:pt x="55534" y="1467103"/>
                    </a:moveTo>
                    <a:cubicBezTo>
                      <a:pt x="122209" y="1544255"/>
                      <a:pt x="262227" y="1636648"/>
                      <a:pt x="323187" y="1677605"/>
                    </a:cubicBezTo>
                    <a:cubicBezTo>
                      <a:pt x="458442" y="1764283"/>
                      <a:pt x="536547" y="1810955"/>
                      <a:pt x="598459" y="1898585"/>
                    </a:cubicBezTo>
                    <a:cubicBezTo>
                      <a:pt x="608937" y="1913825"/>
                      <a:pt x="658467" y="1971928"/>
                      <a:pt x="663229" y="1992883"/>
                    </a:cubicBezTo>
                    <a:cubicBezTo>
                      <a:pt x="667039" y="2047175"/>
                      <a:pt x="667992" y="2141473"/>
                      <a:pt x="660372" y="2209100"/>
                    </a:cubicBezTo>
                    <a:cubicBezTo>
                      <a:pt x="637512" y="2177668"/>
                      <a:pt x="617509" y="2144330"/>
                      <a:pt x="592744" y="2114803"/>
                    </a:cubicBezTo>
                    <a:cubicBezTo>
                      <a:pt x="513687" y="2019553"/>
                      <a:pt x="422247" y="1936685"/>
                      <a:pt x="319377" y="1866200"/>
                    </a:cubicBezTo>
                    <a:cubicBezTo>
                      <a:pt x="236509" y="1810003"/>
                      <a:pt x="142212" y="1725230"/>
                      <a:pt x="142212" y="1725230"/>
                    </a:cubicBezTo>
                    <a:cubicBezTo>
                      <a:pt x="101254" y="1690940"/>
                      <a:pt x="58392" y="1649030"/>
                      <a:pt x="54582" y="1581403"/>
                    </a:cubicBezTo>
                    <a:cubicBezTo>
                      <a:pt x="53629" y="1569020"/>
                      <a:pt x="45057" y="1492820"/>
                      <a:pt x="55534" y="1467103"/>
                    </a:cubicBezTo>
                    <a:close/>
                    <a:moveTo>
                      <a:pt x="69822" y="1692845"/>
                    </a:moveTo>
                    <a:cubicBezTo>
                      <a:pt x="143164" y="1770950"/>
                      <a:pt x="218412" y="1825243"/>
                      <a:pt x="294612" y="1879535"/>
                    </a:cubicBezTo>
                    <a:cubicBezTo>
                      <a:pt x="294612" y="1879535"/>
                      <a:pt x="294612" y="1879535"/>
                      <a:pt x="294612" y="1879535"/>
                    </a:cubicBezTo>
                    <a:cubicBezTo>
                      <a:pt x="380337" y="1939543"/>
                      <a:pt x="655609" y="2165285"/>
                      <a:pt x="659419" y="2282443"/>
                    </a:cubicBezTo>
                    <a:cubicBezTo>
                      <a:pt x="628939" y="2249105"/>
                      <a:pt x="504162" y="2119565"/>
                      <a:pt x="460347" y="2119565"/>
                    </a:cubicBezTo>
                    <a:cubicBezTo>
                      <a:pt x="530832" y="2161475"/>
                      <a:pt x="655609" y="2293873"/>
                      <a:pt x="656562" y="2334830"/>
                    </a:cubicBezTo>
                    <a:cubicBezTo>
                      <a:pt x="654657" y="2368168"/>
                      <a:pt x="649894" y="2449130"/>
                      <a:pt x="640369" y="2509138"/>
                    </a:cubicBezTo>
                    <a:cubicBezTo>
                      <a:pt x="599412" y="2393885"/>
                      <a:pt x="533689" y="2308160"/>
                      <a:pt x="456537" y="2230055"/>
                    </a:cubicBezTo>
                    <a:cubicBezTo>
                      <a:pt x="409864" y="2182430"/>
                      <a:pt x="276514" y="2070035"/>
                      <a:pt x="266037" y="2050985"/>
                    </a:cubicBezTo>
                    <a:cubicBezTo>
                      <a:pt x="266037" y="2050033"/>
                      <a:pt x="78394" y="1854770"/>
                      <a:pt x="69822" y="1692845"/>
                    </a:cubicBezTo>
                    <a:close/>
                    <a:moveTo>
                      <a:pt x="135544" y="2132900"/>
                    </a:moveTo>
                    <a:cubicBezTo>
                      <a:pt x="177454" y="2167190"/>
                      <a:pt x="276514" y="2195765"/>
                      <a:pt x="326997" y="2269108"/>
                    </a:cubicBezTo>
                    <a:cubicBezTo>
                      <a:pt x="301279" y="2180525"/>
                      <a:pt x="145069" y="2150045"/>
                      <a:pt x="119352" y="2081465"/>
                    </a:cubicBezTo>
                    <a:cubicBezTo>
                      <a:pt x="111732" y="2060510"/>
                      <a:pt x="114589" y="1994788"/>
                      <a:pt x="112684" y="1971928"/>
                    </a:cubicBezTo>
                    <a:cubicBezTo>
                      <a:pt x="111732" y="1958593"/>
                      <a:pt x="108874" y="1928113"/>
                      <a:pt x="117447" y="1924303"/>
                    </a:cubicBezTo>
                    <a:cubicBezTo>
                      <a:pt x="126972" y="1920493"/>
                      <a:pt x="140307" y="1949068"/>
                      <a:pt x="144117" y="1955735"/>
                    </a:cubicBezTo>
                    <a:cubicBezTo>
                      <a:pt x="186979" y="2015743"/>
                      <a:pt x="242224" y="2065273"/>
                      <a:pt x="292707" y="2117660"/>
                    </a:cubicBezTo>
                    <a:lnTo>
                      <a:pt x="292707" y="2117660"/>
                    </a:lnTo>
                    <a:cubicBezTo>
                      <a:pt x="350809" y="2170048"/>
                      <a:pt x="536547" y="2306255"/>
                      <a:pt x="597507" y="2470085"/>
                    </a:cubicBezTo>
                    <a:cubicBezTo>
                      <a:pt x="601317" y="2480563"/>
                      <a:pt x="632749" y="2527235"/>
                      <a:pt x="627987" y="2611055"/>
                    </a:cubicBezTo>
                    <a:cubicBezTo>
                      <a:pt x="612747" y="2590100"/>
                      <a:pt x="556549" y="2446273"/>
                      <a:pt x="515592" y="2436748"/>
                    </a:cubicBezTo>
                    <a:cubicBezTo>
                      <a:pt x="547024" y="2462465"/>
                      <a:pt x="618462" y="2615818"/>
                      <a:pt x="618462" y="2642488"/>
                    </a:cubicBezTo>
                    <a:cubicBezTo>
                      <a:pt x="617509" y="2666300"/>
                      <a:pt x="610842" y="2712020"/>
                      <a:pt x="600364" y="2744405"/>
                    </a:cubicBezTo>
                    <a:cubicBezTo>
                      <a:pt x="502257" y="2456750"/>
                      <a:pt x="201267" y="2273870"/>
                      <a:pt x="201267" y="2273870"/>
                    </a:cubicBezTo>
                    <a:cubicBezTo>
                      <a:pt x="176502" y="2251010"/>
                      <a:pt x="169834" y="2236723"/>
                      <a:pt x="135544" y="2132900"/>
                    </a:cubicBezTo>
                    <a:close/>
                    <a:moveTo>
                      <a:pt x="181264" y="2282443"/>
                    </a:moveTo>
                    <a:cubicBezTo>
                      <a:pt x="315567" y="2383408"/>
                      <a:pt x="465109" y="2493898"/>
                      <a:pt x="538452" y="2651060"/>
                    </a:cubicBezTo>
                    <a:cubicBezTo>
                      <a:pt x="452727" y="2552953"/>
                      <a:pt x="334617" y="2461513"/>
                      <a:pt x="244129" y="2368168"/>
                    </a:cubicBezTo>
                    <a:cubicBezTo>
                      <a:pt x="261274" y="2411983"/>
                      <a:pt x="294612" y="2431985"/>
                      <a:pt x="333664" y="2469133"/>
                    </a:cubicBezTo>
                    <a:lnTo>
                      <a:pt x="333664" y="2469133"/>
                    </a:lnTo>
                    <a:cubicBezTo>
                      <a:pt x="343189" y="2478658"/>
                      <a:pt x="487017" y="2584385"/>
                      <a:pt x="565122" y="2732023"/>
                    </a:cubicBezTo>
                    <a:cubicBezTo>
                      <a:pt x="568932" y="2739643"/>
                      <a:pt x="588934" y="2796793"/>
                      <a:pt x="583219" y="2819653"/>
                    </a:cubicBezTo>
                    <a:cubicBezTo>
                      <a:pt x="578457" y="2851085"/>
                      <a:pt x="574647" y="2910140"/>
                      <a:pt x="561312" y="2951098"/>
                    </a:cubicBezTo>
                    <a:cubicBezTo>
                      <a:pt x="529879" y="2852038"/>
                      <a:pt x="485112" y="2803460"/>
                      <a:pt x="422247" y="2740595"/>
                    </a:cubicBezTo>
                    <a:cubicBezTo>
                      <a:pt x="378432" y="2698685"/>
                      <a:pt x="292707" y="2623438"/>
                      <a:pt x="292707" y="2623438"/>
                    </a:cubicBezTo>
                    <a:cubicBezTo>
                      <a:pt x="176502" y="2525330"/>
                      <a:pt x="182217" y="2425318"/>
                      <a:pt x="181264" y="2282443"/>
                    </a:cubicBezTo>
                    <a:close/>
                    <a:moveTo>
                      <a:pt x="510829" y="3152075"/>
                    </a:moveTo>
                    <a:cubicBezTo>
                      <a:pt x="490827" y="3056825"/>
                      <a:pt x="463204" y="2973958"/>
                      <a:pt x="379384" y="2880613"/>
                    </a:cubicBezTo>
                    <a:cubicBezTo>
                      <a:pt x="357477" y="2860610"/>
                      <a:pt x="297469" y="2790125"/>
                      <a:pt x="282229" y="2765360"/>
                    </a:cubicBezTo>
                    <a:cubicBezTo>
                      <a:pt x="242224" y="2706305"/>
                      <a:pt x="219364" y="2678683"/>
                      <a:pt x="224127" y="2585338"/>
                    </a:cubicBezTo>
                    <a:cubicBezTo>
                      <a:pt x="263179" y="2624390"/>
                      <a:pt x="308899" y="2663443"/>
                      <a:pt x="349857" y="2698685"/>
                    </a:cubicBezTo>
                    <a:cubicBezTo>
                      <a:pt x="361287" y="2709163"/>
                      <a:pt x="507019" y="2847275"/>
                      <a:pt x="537499" y="2938715"/>
                    </a:cubicBezTo>
                    <a:cubicBezTo>
                      <a:pt x="544167" y="2958718"/>
                      <a:pt x="550834" y="2996818"/>
                      <a:pt x="547024" y="3017773"/>
                    </a:cubicBezTo>
                    <a:cubicBezTo>
                      <a:pt x="547024" y="3022535"/>
                      <a:pt x="514639" y="3151123"/>
                      <a:pt x="510829" y="3152075"/>
                    </a:cubicBezTo>
                    <a:close/>
                    <a:moveTo>
                      <a:pt x="224127" y="2726308"/>
                    </a:moveTo>
                    <a:cubicBezTo>
                      <a:pt x="246987" y="2753930"/>
                      <a:pt x="307947" y="2832988"/>
                      <a:pt x="330807" y="2860610"/>
                    </a:cubicBezTo>
                    <a:cubicBezTo>
                      <a:pt x="341284" y="2872040"/>
                      <a:pt x="351762" y="2884423"/>
                      <a:pt x="362239" y="2895853"/>
                    </a:cubicBezTo>
                    <a:cubicBezTo>
                      <a:pt x="428914" y="2962528"/>
                      <a:pt x="467014" y="3043490"/>
                      <a:pt x="488922" y="3133978"/>
                    </a:cubicBezTo>
                    <a:cubicBezTo>
                      <a:pt x="495589" y="3163505"/>
                      <a:pt x="495589" y="3172078"/>
                      <a:pt x="488922" y="3213035"/>
                    </a:cubicBezTo>
                    <a:cubicBezTo>
                      <a:pt x="483207" y="3239705"/>
                      <a:pt x="471777" y="3297808"/>
                      <a:pt x="451774" y="3316858"/>
                    </a:cubicBezTo>
                    <a:cubicBezTo>
                      <a:pt x="426057" y="3202558"/>
                      <a:pt x="357477" y="3100640"/>
                      <a:pt x="314614" y="3022535"/>
                    </a:cubicBezTo>
                    <a:cubicBezTo>
                      <a:pt x="269847" y="2942525"/>
                      <a:pt x="235557" y="2927285"/>
                      <a:pt x="238414" y="2828225"/>
                    </a:cubicBezTo>
                    <a:cubicBezTo>
                      <a:pt x="264132" y="2860610"/>
                      <a:pt x="343189" y="2927285"/>
                      <a:pt x="364144" y="2993008"/>
                    </a:cubicBezTo>
                    <a:cubicBezTo>
                      <a:pt x="346047" y="2917760"/>
                      <a:pt x="236509" y="2836798"/>
                      <a:pt x="224127" y="2726308"/>
                    </a:cubicBezTo>
                    <a:close/>
                    <a:moveTo>
                      <a:pt x="230794" y="2937763"/>
                    </a:moveTo>
                    <a:cubicBezTo>
                      <a:pt x="259369" y="2981578"/>
                      <a:pt x="279372" y="3006343"/>
                      <a:pt x="296517" y="3040633"/>
                    </a:cubicBezTo>
                    <a:cubicBezTo>
                      <a:pt x="307947" y="3067303"/>
                      <a:pt x="415579" y="3239705"/>
                      <a:pt x="432724" y="3317810"/>
                    </a:cubicBezTo>
                    <a:cubicBezTo>
                      <a:pt x="443202" y="3363530"/>
                      <a:pt x="431772" y="3399725"/>
                      <a:pt x="408912" y="3442588"/>
                    </a:cubicBezTo>
                    <a:cubicBezTo>
                      <a:pt x="402244" y="3463543"/>
                      <a:pt x="381289" y="3505453"/>
                      <a:pt x="373669" y="3530218"/>
                    </a:cubicBezTo>
                    <a:cubicBezTo>
                      <a:pt x="371764" y="3506405"/>
                      <a:pt x="372717" y="3499738"/>
                      <a:pt x="371764" y="3498785"/>
                    </a:cubicBezTo>
                    <a:cubicBezTo>
                      <a:pt x="358429" y="3401630"/>
                      <a:pt x="303184" y="3320668"/>
                      <a:pt x="263179" y="3234943"/>
                    </a:cubicBezTo>
                    <a:cubicBezTo>
                      <a:pt x="263179" y="3234943"/>
                      <a:pt x="263179" y="3234943"/>
                      <a:pt x="263179" y="3234943"/>
                    </a:cubicBezTo>
                    <a:cubicBezTo>
                      <a:pt x="205077" y="3143503"/>
                      <a:pt x="189837" y="3047300"/>
                      <a:pt x="230794" y="2937763"/>
                    </a:cubicBezTo>
                    <a:close/>
                    <a:moveTo>
                      <a:pt x="203172" y="3145408"/>
                    </a:moveTo>
                    <a:cubicBezTo>
                      <a:pt x="234604" y="3229228"/>
                      <a:pt x="298422" y="3334003"/>
                      <a:pt x="331759" y="3407345"/>
                    </a:cubicBezTo>
                    <a:cubicBezTo>
                      <a:pt x="318424" y="3387343"/>
                      <a:pt x="303184" y="3370198"/>
                      <a:pt x="298422" y="3365435"/>
                    </a:cubicBezTo>
                    <a:cubicBezTo>
                      <a:pt x="312709" y="3392105"/>
                      <a:pt x="327949" y="3414965"/>
                      <a:pt x="340332" y="3462590"/>
                    </a:cubicBezTo>
                    <a:cubicBezTo>
                      <a:pt x="355572" y="3521645"/>
                      <a:pt x="359382" y="3540695"/>
                      <a:pt x="306042" y="3632135"/>
                    </a:cubicBezTo>
                    <a:cubicBezTo>
                      <a:pt x="313662" y="3513073"/>
                      <a:pt x="246987" y="3398773"/>
                      <a:pt x="202219" y="3295903"/>
                    </a:cubicBezTo>
                    <a:cubicBezTo>
                      <a:pt x="193647" y="3269233"/>
                      <a:pt x="194599" y="3237800"/>
                      <a:pt x="224127" y="3275900"/>
                    </a:cubicBezTo>
                    <a:cubicBezTo>
                      <a:pt x="231747" y="3286378"/>
                      <a:pt x="285087" y="3349243"/>
                      <a:pt x="292707" y="3359720"/>
                    </a:cubicBezTo>
                    <a:cubicBezTo>
                      <a:pt x="288897" y="3351148"/>
                      <a:pt x="254607" y="3305428"/>
                      <a:pt x="249844" y="3297808"/>
                    </a:cubicBezTo>
                    <a:cubicBezTo>
                      <a:pt x="238414" y="3283520"/>
                      <a:pt x="228889" y="3267328"/>
                      <a:pt x="219364" y="3251135"/>
                    </a:cubicBezTo>
                    <a:cubicBezTo>
                      <a:pt x="207934" y="3228275"/>
                      <a:pt x="192694" y="3185413"/>
                      <a:pt x="203172" y="3145408"/>
                    </a:cubicBezTo>
                    <a:close/>
                    <a:moveTo>
                      <a:pt x="193647" y="3329240"/>
                    </a:moveTo>
                    <a:cubicBezTo>
                      <a:pt x="214602" y="3346385"/>
                      <a:pt x="229842" y="3374008"/>
                      <a:pt x="235557" y="3394010"/>
                    </a:cubicBezTo>
                    <a:cubicBezTo>
                      <a:pt x="264132" y="3466400"/>
                      <a:pt x="305089" y="3571175"/>
                      <a:pt x="288897" y="3655948"/>
                    </a:cubicBezTo>
                    <a:cubicBezTo>
                      <a:pt x="274609" y="3574985"/>
                      <a:pt x="194599" y="3442588"/>
                      <a:pt x="194599" y="3442588"/>
                    </a:cubicBezTo>
                    <a:cubicBezTo>
                      <a:pt x="179359" y="3408298"/>
                      <a:pt x="175549" y="3376865"/>
                      <a:pt x="193647" y="3329240"/>
                    </a:cubicBezTo>
                    <a:close/>
                    <a:moveTo>
                      <a:pt x="206982" y="3799775"/>
                    </a:moveTo>
                    <a:cubicBezTo>
                      <a:pt x="153642" y="3715003"/>
                      <a:pt x="119352" y="3634993"/>
                      <a:pt x="135544" y="3530218"/>
                    </a:cubicBezTo>
                    <a:cubicBezTo>
                      <a:pt x="138402" y="3513073"/>
                      <a:pt x="140307" y="3503548"/>
                      <a:pt x="146022" y="3492118"/>
                    </a:cubicBezTo>
                    <a:cubicBezTo>
                      <a:pt x="176502" y="3567365"/>
                      <a:pt x="193647" y="3635945"/>
                      <a:pt x="242224" y="3711193"/>
                    </a:cubicBezTo>
                    <a:cubicBezTo>
                      <a:pt x="216507" y="3625468"/>
                      <a:pt x="162214" y="3507358"/>
                      <a:pt x="164119" y="3414965"/>
                    </a:cubicBezTo>
                    <a:cubicBezTo>
                      <a:pt x="224127" y="3575938"/>
                      <a:pt x="327949" y="3631183"/>
                      <a:pt x="243177" y="3789298"/>
                    </a:cubicBezTo>
                    <a:cubicBezTo>
                      <a:pt x="233652" y="3805490"/>
                      <a:pt x="224127" y="3826445"/>
                      <a:pt x="206982" y="3799775"/>
                    </a:cubicBezTo>
                    <a:close/>
                    <a:moveTo>
                      <a:pt x="292707" y="3984560"/>
                    </a:moveTo>
                    <a:cubicBezTo>
                      <a:pt x="287944" y="4002658"/>
                      <a:pt x="272704" y="4052188"/>
                      <a:pt x="263179" y="4068380"/>
                    </a:cubicBezTo>
                    <a:cubicBezTo>
                      <a:pt x="257464" y="4077905"/>
                      <a:pt x="246987" y="4115053"/>
                      <a:pt x="231747" y="4109338"/>
                    </a:cubicBezTo>
                    <a:cubicBezTo>
                      <a:pt x="217459" y="4104575"/>
                      <a:pt x="218412" y="4063618"/>
                      <a:pt x="216507" y="4051235"/>
                    </a:cubicBezTo>
                    <a:cubicBezTo>
                      <a:pt x="206982" y="3963605"/>
                      <a:pt x="224127" y="3881690"/>
                      <a:pt x="239367" y="3840733"/>
                    </a:cubicBezTo>
                    <a:cubicBezTo>
                      <a:pt x="283182" y="3720718"/>
                      <a:pt x="352714" y="3614038"/>
                      <a:pt x="407959" y="3498785"/>
                    </a:cubicBezTo>
                    <a:cubicBezTo>
                      <a:pt x="517497" y="3243515"/>
                      <a:pt x="587982" y="2977768"/>
                      <a:pt x="634654" y="2705353"/>
                    </a:cubicBezTo>
                    <a:cubicBezTo>
                      <a:pt x="634654" y="2705353"/>
                      <a:pt x="634654" y="2705353"/>
                      <a:pt x="634654" y="2705353"/>
                    </a:cubicBezTo>
                    <a:cubicBezTo>
                      <a:pt x="674659" y="2470085"/>
                      <a:pt x="692757" y="2232913"/>
                      <a:pt x="693709" y="1993835"/>
                    </a:cubicBezTo>
                    <a:cubicBezTo>
                      <a:pt x="693709" y="1969070"/>
                      <a:pt x="692757" y="1943353"/>
                      <a:pt x="691804" y="1918588"/>
                    </a:cubicBezTo>
                    <a:cubicBezTo>
                      <a:pt x="697519" y="1739518"/>
                      <a:pt x="677517" y="1562353"/>
                      <a:pt x="661324" y="1385188"/>
                    </a:cubicBezTo>
                    <a:cubicBezTo>
                      <a:pt x="688947" y="1473770"/>
                      <a:pt x="700377" y="1564258"/>
                      <a:pt x="709902" y="1654745"/>
                    </a:cubicBezTo>
                    <a:cubicBezTo>
                      <a:pt x="738477" y="1938590"/>
                      <a:pt x="715617" y="2224340"/>
                      <a:pt x="729904" y="2509138"/>
                    </a:cubicBezTo>
                    <a:cubicBezTo>
                      <a:pt x="731809" y="2546285"/>
                      <a:pt x="653704" y="2965385"/>
                      <a:pt x="635607" y="3024440"/>
                    </a:cubicBezTo>
                    <a:cubicBezTo>
                      <a:pt x="572742" y="3190175"/>
                      <a:pt x="440344" y="3546410"/>
                      <a:pt x="435582" y="3557840"/>
                    </a:cubicBezTo>
                    <a:cubicBezTo>
                      <a:pt x="403197" y="3640708"/>
                      <a:pt x="371764" y="3722623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24139" y="3874070"/>
                      <a:pt x="312709" y="3906455"/>
                      <a:pt x="292707" y="3984560"/>
                    </a:cubicBezTo>
                    <a:close/>
                    <a:moveTo>
                      <a:pt x="387957" y="3737863"/>
                    </a:moveTo>
                    <a:cubicBezTo>
                      <a:pt x="406054" y="3699763"/>
                      <a:pt x="440344" y="3676903"/>
                      <a:pt x="469872" y="3649280"/>
                    </a:cubicBezTo>
                    <a:cubicBezTo>
                      <a:pt x="447964" y="3682618"/>
                      <a:pt x="424152" y="3715955"/>
                      <a:pt x="387957" y="3737863"/>
                    </a:cubicBezTo>
                    <a:close/>
                    <a:moveTo>
                      <a:pt x="729904" y="3345433"/>
                    </a:moveTo>
                    <a:cubicBezTo>
                      <a:pt x="647989" y="3473068"/>
                      <a:pt x="511782" y="3546410"/>
                      <a:pt x="420342" y="3663568"/>
                    </a:cubicBezTo>
                    <a:cubicBezTo>
                      <a:pt x="424152" y="3558793"/>
                      <a:pt x="605127" y="3382580"/>
                      <a:pt x="738477" y="3320668"/>
                    </a:cubicBezTo>
                    <a:cubicBezTo>
                      <a:pt x="769909" y="3311143"/>
                      <a:pt x="734667" y="3337813"/>
                      <a:pt x="729904" y="3345433"/>
                    </a:cubicBezTo>
                    <a:close/>
                    <a:moveTo>
                      <a:pt x="902307" y="3049205"/>
                    </a:moveTo>
                    <a:cubicBezTo>
                      <a:pt x="890877" y="3065398"/>
                      <a:pt x="803247" y="3151123"/>
                      <a:pt x="793722" y="3161600"/>
                    </a:cubicBezTo>
                    <a:cubicBezTo>
                      <a:pt x="805152" y="3153980"/>
                      <a:pt x="824202" y="3139693"/>
                      <a:pt x="835632" y="3132073"/>
                    </a:cubicBezTo>
                    <a:cubicBezTo>
                      <a:pt x="855634" y="3114928"/>
                      <a:pt x="918499" y="3054920"/>
                      <a:pt x="938502" y="3037775"/>
                    </a:cubicBezTo>
                    <a:cubicBezTo>
                      <a:pt x="902307" y="3122548"/>
                      <a:pt x="871827" y="3189223"/>
                      <a:pt x="835632" y="3221608"/>
                    </a:cubicBezTo>
                    <a:cubicBezTo>
                      <a:pt x="734667" y="3311143"/>
                      <a:pt x="601317" y="3374008"/>
                      <a:pt x="498447" y="3478783"/>
                    </a:cubicBezTo>
                    <a:cubicBezTo>
                      <a:pt x="534642" y="3366388"/>
                      <a:pt x="636559" y="3304475"/>
                      <a:pt x="671802" y="3277805"/>
                    </a:cubicBezTo>
                    <a:cubicBezTo>
                      <a:pt x="614652" y="3292093"/>
                      <a:pt x="513687" y="3407345"/>
                      <a:pt x="520354" y="3389248"/>
                    </a:cubicBezTo>
                    <a:cubicBezTo>
                      <a:pt x="538452" y="3333050"/>
                      <a:pt x="594649" y="3254945"/>
                      <a:pt x="634654" y="3213035"/>
                    </a:cubicBezTo>
                    <a:cubicBezTo>
                      <a:pt x="757527" y="3085400"/>
                      <a:pt x="893734" y="2971100"/>
                      <a:pt x="1008987" y="2836798"/>
                    </a:cubicBezTo>
                    <a:cubicBezTo>
                      <a:pt x="999462" y="2902520"/>
                      <a:pt x="988984" y="2946335"/>
                      <a:pt x="902307" y="3049205"/>
                    </a:cubicBezTo>
                    <a:close/>
                    <a:moveTo>
                      <a:pt x="1039467" y="2749168"/>
                    </a:moveTo>
                    <a:cubicBezTo>
                      <a:pt x="939454" y="2875850"/>
                      <a:pt x="822297" y="2993008"/>
                      <a:pt x="701329" y="3099688"/>
                    </a:cubicBezTo>
                    <a:cubicBezTo>
                      <a:pt x="663229" y="3133025"/>
                      <a:pt x="629892" y="3173030"/>
                      <a:pt x="588934" y="3216845"/>
                    </a:cubicBezTo>
                    <a:cubicBezTo>
                      <a:pt x="609889" y="3153028"/>
                      <a:pt x="661324" y="3024440"/>
                      <a:pt x="661324" y="3024440"/>
                    </a:cubicBezTo>
                    <a:cubicBezTo>
                      <a:pt x="675612" y="2979673"/>
                      <a:pt x="687994" y="2981578"/>
                      <a:pt x="707997" y="2963480"/>
                    </a:cubicBezTo>
                    <a:cubicBezTo>
                      <a:pt x="709902" y="2961575"/>
                      <a:pt x="976602" y="2710115"/>
                      <a:pt x="976602" y="2710115"/>
                    </a:cubicBezTo>
                    <a:cubicBezTo>
                      <a:pt x="968982" y="2718688"/>
                      <a:pt x="1056612" y="2632963"/>
                      <a:pt x="1095664" y="2595815"/>
                    </a:cubicBezTo>
                    <a:cubicBezTo>
                      <a:pt x="1082329" y="2643440"/>
                      <a:pt x="1072804" y="2705353"/>
                      <a:pt x="1039467" y="2749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: Shape 8">
                <a:extLst>
                  <a:ext uri="{FF2B5EF4-FFF2-40B4-BE49-F238E27FC236}">
                    <a16:creationId xmlns:a16="http://schemas.microsoft.com/office/drawing/2014/main" xmlns="" id="{5058EFBB-6152-4ADF-86A7-5199C308558A}"/>
                  </a:ext>
                </a:extLst>
              </p:cNvPr>
              <p:cNvSpPr/>
              <p:nvPr/>
            </p:nvSpPr>
            <p:spPr>
              <a:xfrm rot="1520710">
                <a:off x="2169010" y="4277628"/>
                <a:ext cx="445448" cy="1328726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F52C901B-D030-487F-8FC5-51CDA836D73A}"/>
              </a:ext>
            </a:extLst>
          </p:cNvPr>
          <p:cNvGrpSpPr/>
          <p:nvPr/>
        </p:nvGrpSpPr>
        <p:grpSpPr>
          <a:xfrm>
            <a:off x="10053161" y="4833256"/>
            <a:ext cx="1468279" cy="3386333"/>
            <a:chOff x="1596864" y="3619394"/>
            <a:chExt cx="3067395" cy="4522301"/>
          </a:xfrm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xmlns="" id="{4763F2C8-D923-467D-A1F2-FB2082557811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1749264" y="3771794"/>
              <a:ext cx="2914995" cy="436990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xmlns="" id="{4E34FC89-BB8E-4DD7-BEED-CBC82EC0A6E4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1596864" y="3619394"/>
              <a:ext cx="2914995" cy="436990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73" name="그룹 7">
            <a:extLst>
              <a:ext uri="{FF2B5EF4-FFF2-40B4-BE49-F238E27FC236}">
                <a16:creationId xmlns:a16="http://schemas.microsoft.com/office/drawing/2014/main" xmlns="" id="{C3DD1D2B-342C-4859-BCA5-864DDA2EE20E}"/>
              </a:ext>
            </a:extLst>
          </p:cNvPr>
          <p:cNvGrpSpPr/>
          <p:nvPr/>
        </p:nvGrpSpPr>
        <p:grpSpPr>
          <a:xfrm>
            <a:off x="1284938" y="3834902"/>
            <a:ext cx="7589520" cy="731520"/>
            <a:chOff x="933685" y="1815665"/>
            <a:chExt cx="6573115" cy="972000"/>
          </a:xfrm>
        </p:grpSpPr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xmlns="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5" name="Pentagon 26">
              <a:extLst>
                <a:ext uri="{FF2B5EF4-FFF2-40B4-BE49-F238E27FC236}">
                  <a16:creationId xmlns:a16="http://schemas.microsoft.com/office/drawing/2014/main" xmlns="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ED300CE-852A-4F0B-95DF-E1B9483BA3FE}"/>
              </a:ext>
            </a:extLst>
          </p:cNvPr>
          <p:cNvSpPr txBox="1"/>
          <p:nvPr/>
        </p:nvSpPr>
        <p:spPr>
          <a:xfrm>
            <a:off x="1733928" y="3913434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8" name="그룹 7">
            <a:extLst>
              <a:ext uri="{FF2B5EF4-FFF2-40B4-BE49-F238E27FC236}">
                <a16:creationId xmlns:a16="http://schemas.microsoft.com/office/drawing/2014/main" xmlns="" id="{C3DD1D2B-342C-4859-BCA5-864DDA2EE20E}"/>
              </a:ext>
            </a:extLst>
          </p:cNvPr>
          <p:cNvGrpSpPr/>
          <p:nvPr/>
        </p:nvGrpSpPr>
        <p:grpSpPr>
          <a:xfrm>
            <a:off x="1324371" y="5812968"/>
            <a:ext cx="7589520" cy="731520"/>
            <a:chOff x="933685" y="1815665"/>
            <a:chExt cx="6573115" cy="972000"/>
          </a:xfrm>
        </p:grpSpPr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xmlns="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Pentagon 26">
              <a:extLst>
                <a:ext uri="{FF2B5EF4-FFF2-40B4-BE49-F238E27FC236}">
                  <a16:creationId xmlns:a16="http://schemas.microsoft.com/office/drawing/2014/main" xmlns="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3" name="그룹 7">
            <a:extLst>
              <a:ext uri="{FF2B5EF4-FFF2-40B4-BE49-F238E27FC236}">
                <a16:creationId xmlns:a16="http://schemas.microsoft.com/office/drawing/2014/main" xmlns="" id="{C3DD1D2B-342C-4859-BCA5-864DDA2EE20E}"/>
              </a:ext>
            </a:extLst>
          </p:cNvPr>
          <p:cNvGrpSpPr/>
          <p:nvPr/>
        </p:nvGrpSpPr>
        <p:grpSpPr>
          <a:xfrm>
            <a:off x="1302598" y="940005"/>
            <a:ext cx="7589520" cy="731520"/>
            <a:chOff x="933685" y="1815665"/>
            <a:chExt cx="6573115" cy="972000"/>
          </a:xfrm>
        </p:grpSpPr>
        <p:sp>
          <p:nvSpPr>
            <p:cNvPr id="84" name="Rectangle 2">
              <a:extLst>
                <a:ext uri="{FF2B5EF4-FFF2-40B4-BE49-F238E27FC236}">
                  <a16:creationId xmlns:a16="http://schemas.microsoft.com/office/drawing/2014/main" xmlns="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5" name="Pentagon 26">
              <a:extLst>
                <a:ext uri="{FF2B5EF4-FFF2-40B4-BE49-F238E27FC236}">
                  <a16:creationId xmlns:a16="http://schemas.microsoft.com/office/drawing/2014/main" xmlns="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747D152B-4ACA-4437-8369-1BFCE6C2DA10}"/>
              </a:ext>
            </a:extLst>
          </p:cNvPr>
          <p:cNvSpPr txBox="1"/>
          <p:nvPr/>
        </p:nvSpPr>
        <p:spPr>
          <a:xfrm>
            <a:off x="1773170" y="1026324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EBA118F-BCD2-405E-8FC0-EA34EA30B681}"/>
              </a:ext>
            </a:extLst>
          </p:cNvPr>
          <p:cNvSpPr txBox="1"/>
          <p:nvPr/>
        </p:nvSpPr>
        <p:spPr>
          <a:xfrm>
            <a:off x="1785029" y="1980103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9EBA118F-BCD2-405E-8FC0-EA34EA30B681}"/>
              </a:ext>
            </a:extLst>
          </p:cNvPr>
          <p:cNvSpPr txBox="1"/>
          <p:nvPr/>
        </p:nvSpPr>
        <p:spPr>
          <a:xfrm>
            <a:off x="1767502" y="4921693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EBA118F-BCD2-405E-8FC0-EA34EA30B681}"/>
              </a:ext>
            </a:extLst>
          </p:cNvPr>
          <p:cNvSpPr txBox="1"/>
          <p:nvPr/>
        </p:nvSpPr>
        <p:spPr>
          <a:xfrm>
            <a:off x="1785029" y="5932507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" name="TextBox 10">
            <a:extLst>
              <a:ext uri="{FF2B5EF4-FFF2-40B4-BE49-F238E27FC236}">
                <a16:creationId xmlns:a16="http://schemas.microsoft.com/office/drawing/2014/main" xmlns="" id="{7C7F36AD-F33E-4A95-829A-609DD6E31359}"/>
              </a:ext>
            </a:extLst>
          </p:cNvPr>
          <p:cNvSpPr txBox="1"/>
          <p:nvPr/>
        </p:nvSpPr>
        <p:spPr bwMode="auto">
          <a:xfrm>
            <a:off x="3245997" y="1861496"/>
            <a:ext cx="5342714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input </a:t>
            </a:r>
            <a:r>
              <a:rPr lang="en-US" sz="2200" dirty="0" err="1"/>
              <a:t>pendataan</a:t>
            </a:r>
            <a:r>
              <a:rPr lang="en-US" sz="2200" dirty="0"/>
              <a:t> </a:t>
            </a:r>
            <a:r>
              <a:rPr lang="en-US" sz="2200" dirty="0" err="1"/>
              <a:t>pemesan</a:t>
            </a:r>
            <a:r>
              <a:rPr lang="en-US" sz="2200" dirty="0"/>
              <a:t> </a:t>
            </a:r>
            <a:r>
              <a:rPr lang="en-US" sz="2200" dirty="0" err="1"/>
              <a:t>jasa</a:t>
            </a:r>
            <a:r>
              <a:rPr lang="en-US" sz="2200" dirty="0"/>
              <a:t> laundry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93" name="TextBox 10">
            <a:extLst>
              <a:ext uri="{FF2B5EF4-FFF2-40B4-BE49-F238E27FC236}">
                <a16:creationId xmlns:a16="http://schemas.microsoft.com/office/drawing/2014/main" xmlns="" id="{7C7F36AD-F33E-4A95-829A-609DD6E31359}"/>
              </a:ext>
            </a:extLst>
          </p:cNvPr>
          <p:cNvSpPr txBox="1"/>
          <p:nvPr/>
        </p:nvSpPr>
        <p:spPr bwMode="auto">
          <a:xfrm>
            <a:off x="3245997" y="2830991"/>
            <a:ext cx="5444900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input </a:t>
            </a:r>
            <a:r>
              <a:rPr lang="en-US" sz="2200" dirty="0" err="1" smtClean="0"/>
              <a:t>pendataan</a:t>
            </a:r>
            <a:r>
              <a:rPr lang="en-US" sz="2200" dirty="0" smtClean="0"/>
              <a:t> </a:t>
            </a:r>
            <a:r>
              <a:rPr lang="en-US" sz="2200" dirty="0" err="1" smtClean="0"/>
              <a:t>anggota</a:t>
            </a:r>
            <a:r>
              <a:rPr lang="en-US" sz="2200" dirty="0" smtClean="0"/>
              <a:t> laundry </a:t>
            </a:r>
            <a:r>
              <a:rPr lang="en-US" sz="2200" dirty="0" err="1" smtClean="0"/>
              <a:t>familly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94" name="TextBox 10">
            <a:extLst>
              <a:ext uri="{FF2B5EF4-FFF2-40B4-BE49-F238E27FC236}">
                <a16:creationId xmlns:a16="http://schemas.microsoft.com/office/drawing/2014/main" xmlns="" id="{7C7F36AD-F33E-4A95-829A-609DD6E31359}"/>
              </a:ext>
            </a:extLst>
          </p:cNvPr>
          <p:cNvSpPr txBox="1"/>
          <p:nvPr/>
        </p:nvSpPr>
        <p:spPr bwMode="auto">
          <a:xfrm>
            <a:off x="3278780" y="940005"/>
            <a:ext cx="4663016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200" dirty="0" smtClean="0"/>
              <a:t>Sistem </a:t>
            </a:r>
            <a:r>
              <a:rPr lang="nn-NO" sz="2200" dirty="0"/>
              <a:t>dapat melakukan transaksi pengembalian. </a:t>
            </a:r>
          </a:p>
        </p:txBody>
      </p:sp>
      <p:sp>
        <p:nvSpPr>
          <p:cNvPr id="95" name="TextBox 10">
            <a:extLst>
              <a:ext uri="{FF2B5EF4-FFF2-40B4-BE49-F238E27FC236}">
                <a16:creationId xmlns:a16="http://schemas.microsoft.com/office/drawing/2014/main" xmlns="" id="{7C7F36AD-F33E-4A95-829A-609DD6E31359}"/>
              </a:ext>
            </a:extLst>
          </p:cNvPr>
          <p:cNvSpPr txBox="1"/>
          <p:nvPr/>
        </p:nvSpPr>
        <p:spPr bwMode="auto">
          <a:xfrm>
            <a:off x="3194905" y="3833656"/>
            <a:ext cx="5818469" cy="7386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 smtClean="0"/>
              <a:t>Sistem</a:t>
            </a:r>
            <a:r>
              <a:rPr lang="en-US" sz="2100" dirty="0" smtClean="0"/>
              <a:t> </a:t>
            </a:r>
            <a:r>
              <a:rPr lang="en-US" sz="2100" dirty="0" err="1"/>
              <a:t>menyediakan</a:t>
            </a:r>
            <a:r>
              <a:rPr lang="en-US" sz="2100" dirty="0"/>
              <a:t> </a:t>
            </a:r>
            <a:r>
              <a:rPr lang="en-US" sz="2100" dirty="0" err="1"/>
              <a:t>fitur</a:t>
            </a:r>
            <a:r>
              <a:rPr lang="en-US" sz="2100" dirty="0"/>
              <a:t> yang </a:t>
            </a:r>
            <a:r>
              <a:rPr lang="en-US" sz="2100" dirty="0" err="1"/>
              <a:t>memungkinkan</a:t>
            </a:r>
            <a:r>
              <a:rPr lang="en-US" sz="2100" dirty="0"/>
              <a:t> </a:t>
            </a:r>
            <a:r>
              <a:rPr lang="en-US" sz="2100" dirty="0" err="1"/>
              <a:t>penggunanya</a:t>
            </a:r>
            <a:r>
              <a:rPr lang="en-US" sz="2100" dirty="0"/>
              <a:t> </a:t>
            </a:r>
            <a:r>
              <a:rPr lang="en-US" sz="2100" dirty="0" err="1"/>
              <a:t>membaca</a:t>
            </a:r>
            <a:r>
              <a:rPr lang="en-US" sz="2100" dirty="0"/>
              <a:t> </a:t>
            </a:r>
            <a:r>
              <a:rPr lang="en-US" sz="2100" dirty="0" err="1"/>
              <a:t>profil</a:t>
            </a:r>
            <a:r>
              <a:rPr lang="en-US" sz="2100" dirty="0"/>
              <a:t> </a:t>
            </a:r>
            <a:r>
              <a:rPr lang="en-US" sz="2100" dirty="0" err="1"/>
              <a:t>penyedia</a:t>
            </a:r>
            <a:r>
              <a:rPr lang="en-US" sz="2100" dirty="0"/>
              <a:t> </a:t>
            </a:r>
            <a:r>
              <a:rPr lang="en-US" sz="2100" dirty="0" err="1"/>
              <a:t>jasa</a:t>
            </a:r>
            <a:r>
              <a:rPr lang="en-US" sz="2100" dirty="0"/>
              <a:t>. </a:t>
            </a:r>
          </a:p>
        </p:txBody>
      </p:sp>
      <p:sp>
        <p:nvSpPr>
          <p:cNvPr id="96" name="TextBox 10">
            <a:extLst>
              <a:ext uri="{FF2B5EF4-FFF2-40B4-BE49-F238E27FC236}">
                <a16:creationId xmlns:a16="http://schemas.microsoft.com/office/drawing/2014/main" xmlns="" id="{7C7F36AD-F33E-4A95-829A-609DD6E31359}"/>
              </a:ext>
            </a:extLst>
          </p:cNvPr>
          <p:cNvSpPr txBox="1"/>
          <p:nvPr/>
        </p:nvSpPr>
        <p:spPr bwMode="auto">
          <a:xfrm>
            <a:off x="3278780" y="5799905"/>
            <a:ext cx="570846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200" dirty="0" smtClean="0"/>
              <a:t>Sistem </a:t>
            </a:r>
            <a:r>
              <a:rPr lang="fi-FI" sz="2200" dirty="0"/>
              <a:t>dapat menunjukan kapan pekerjaan selesai</a:t>
            </a:r>
            <a:r>
              <a:rPr lang="fi-FI" sz="2200" dirty="0" smtClean="0"/>
              <a:t>.</a:t>
            </a:r>
            <a:endParaRPr lang="fi-FI" sz="2200" dirty="0"/>
          </a:p>
        </p:txBody>
      </p:sp>
      <p:sp>
        <p:nvSpPr>
          <p:cNvPr id="97" name="TextBox 10">
            <a:extLst>
              <a:ext uri="{FF2B5EF4-FFF2-40B4-BE49-F238E27FC236}">
                <a16:creationId xmlns:a16="http://schemas.microsoft.com/office/drawing/2014/main" xmlns="" id="{7C7F36AD-F33E-4A95-829A-609DD6E31359}"/>
              </a:ext>
            </a:extLst>
          </p:cNvPr>
          <p:cNvSpPr txBox="1"/>
          <p:nvPr/>
        </p:nvSpPr>
        <p:spPr bwMode="auto">
          <a:xfrm>
            <a:off x="3245997" y="4802160"/>
            <a:ext cx="5159411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memberi</a:t>
            </a:r>
            <a:r>
              <a:rPr lang="en-US" sz="2200" dirty="0"/>
              <a:t> </a:t>
            </a:r>
            <a:r>
              <a:rPr lang="en-US" sz="2200" dirty="0" err="1"/>
              <a:t>ulasan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penyedia</a:t>
            </a:r>
            <a:r>
              <a:rPr lang="en-US" sz="2200" dirty="0"/>
              <a:t> </a:t>
            </a:r>
            <a:r>
              <a:rPr lang="en-US" sz="2200" dirty="0" err="1"/>
              <a:t>jasa</a:t>
            </a:r>
            <a:r>
              <a:rPr lang="en-US" sz="2200" dirty="0"/>
              <a:t> laundry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7515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962" y="143566"/>
            <a:ext cx="11573197" cy="724247"/>
          </a:xfrm>
        </p:spPr>
        <p:txBody>
          <a:bodyPr>
            <a:scene3d>
              <a:camera prst="perspectiveBelow"/>
              <a:lightRig rig="threePt" dir="t"/>
            </a:scene3d>
          </a:bodyPr>
          <a:lstStyle/>
          <a:p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Kebutuhan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Non-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Fungsional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xmlns="" id="{C3DD1D2B-342C-4859-BCA5-864DDA2EE20E}"/>
              </a:ext>
            </a:extLst>
          </p:cNvPr>
          <p:cNvGrpSpPr/>
          <p:nvPr/>
        </p:nvGrpSpPr>
        <p:grpSpPr>
          <a:xfrm>
            <a:off x="2148544" y="1319347"/>
            <a:ext cx="7955280" cy="100584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xmlns="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xmlns="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xmlns="" id="{AE9C9026-5267-4B49-8A55-9F5382E29B2D}"/>
              </a:ext>
            </a:extLst>
          </p:cNvPr>
          <p:cNvGrpSpPr/>
          <p:nvPr/>
        </p:nvGrpSpPr>
        <p:grpSpPr>
          <a:xfrm>
            <a:off x="2148544" y="2657760"/>
            <a:ext cx="7955280" cy="100584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xmlns="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xmlns="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xmlns="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xmlns="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67">
            <a:extLst>
              <a:ext uri="{FF2B5EF4-FFF2-40B4-BE49-F238E27FC236}">
                <a16:creationId xmlns:a16="http://schemas.microsoft.com/office/drawing/2014/main" xmlns="" id="{7985DB32-6EBF-4987-BB44-E23309A5B4FB}"/>
              </a:ext>
            </a:extLst>
          </p:cNvPr>
          <p:cNvGrpSpPr/>
          <p:nvPr/>
        </p:nvGrpSpPr>
        <p:grpSpPr>
          <a:xfrm>
            <a:off x="2148544" y="3931422"/>
            <a:ext cx="7955280" cy="100584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xmlns="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xmlns="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xmlns="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xmlns="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72">
            <a:extLst>
              <a:ext uri="{FF2B5EF4-FFF2-40B4-BE49-F238E27FC236}">
                <a16:creationId xmlns:a16="http://schemas.microsoft.com/office/drawing/2014/main" xmlns="" id="{42DF3B7E-AB2F-4569-B7BC-CC14E31E92A5}"/>
              </a:ext>
            </a:extLst>
          </p:cNvPr>
          <p:cNvGrpSpPr/>
          <p:nvPr/>
        </p:nvGrpSpPr>
        <p:grpSpPr>
          <a:xfrm>
            <a:off x="2148544" y="5401030"/>
            <a:ext cx="7955280" cy="100584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xmlns="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xmlns="" id="{A9BC99C7-A068-4A98-BE82-9E2183D5F8B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xmlns="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xmlns="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47D152B-4ACA-4437-8369-1BFCE6C2DA10}"/>
              </a:ext>
            </a:extLst>
          </p:cNvPr>
          <p:cNvSpPr txBox="1"/>
          <p:nvPr/>
        </p:nvSpPr>
        <p:spPr>
          <a:xfrm>
            <a:off x="2659619" y="1551891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EBA118F-BCD2-405E-8FC0-EA34EA30B681}"/>
              </a:ext>
            </a:extLst>
          </p:cNvPr>
          <p:cNvSpPr txBox="1"/>
          <p:nvPr/>
        </p:nvSpPr>
        <p:spPr>
          <a:xfrm>
            <a:off x="2646555" y="2871432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FC88FFA-382E-4E74-BC9C-E6DCB197440F}"/>
              </a:ext>
            </a:extLst>
          </p:cNvPr>
          <p:cNvSpPr txBox="1"/>
          <p:nvPr/>
        </p:nvSpPr>
        <p:spPr>
          <a:xfrm>
            <a:off x="2646554" y="4152322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ED300CE-852A-4F0B-95DF-E1B9483BA3FE}"/>
              </a:ext>
            </a:extLst>
          </p:cNvPr>
          <p:cNvSpPr txBox="1"/>
          <p:nvPr/>
        </p:nvSpPr>
        <p:spPr>
          <a:xfrm>
            <a:off x="2646556" y="5627830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10">
            <a:extLst>
              <a:ext uri="{FF2B5EF4-FFF2-40B4-BE49-F238E27FC236}">
                <a16:creationId xmlns:a16="http://schemas.microsoft.com/office/drawing/2014/main" xmlns="" id="{7C7F36AD-F33E-4A95-829A-609DD6E31359}"/>
              </a:ext>
            </a:extLst>
          </p:cNvPr>
          <p:cNvSpPr txBox="1"/>
          <p:nvPr/>
        </p:nvSpPr>
        <p:spPr bwMode="auto">
          <a:xfrm>
            <a:off x="4114799" y="1327773"/>
            <a:ext cx="5891349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software </a:t>
            </a:r>
            <a:r>
              <a:rPr lang="en-US" sz="2000" dirty="0" smtClean="0"/>
              <a:t> web </a:t>
            </a:r>
            <a:r>
              <a:rPr lang="en-US" sz="2000" dirty="0"/>
              <a:t>browser </a:t>
            </a:r>
            <a:r>
              <a:rPr lang="en-US" sz="2000" dirty="0" err="1"/>
              <a:t>diantaranya</a:t>
            </a:r>
            <a:r>
              <a:rPr lang="en-US" sz="2000" dirty="0"/>
              <a:t> Internet Explore, </a:t>
            </a:r>
            <a:r>
              <a:rPr lang="en-US" sz="2000" dirty="0" smtClean="0"/>
              <a:t>Google </a:t>
            </a:r>
            <a:r>
              <a:rPr lang="en-US" sz="2000" dirty="0"/>
              <a:t>Chrome </a:t>
            </a:r>
            <a:r>
              <a:rPr lang="en-US" sz="2000" dirty="0" err="1"/>
              <a:t>dan</a:t>
            </a:r>
            <a:r>
              <a:rPr lang="en-US" sz="2000" dirty="0"/>
              <a:t> Mozilla Firefox.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04849" y="2657760"/>
            <a:ext cx="58490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data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terlindung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pihak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.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14799" y="4072699"/>
            <a:ext cx="5839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Besarnya</a:t>
            </a:r>
            <a:r>
              <a:rPr lang="en-US" sz="2000" dirty="0" smtClean="0"/>
              <a:t> </a:t>
            </a:r>
            <a:r>
              <a:rPr lang="en-US" sz="2000" dirty="0"/>
              <a:t>program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</a:t>
            </a:r>
            <a:r>
              <a:rPr lang="en-US" sz="2000" dirty="0" smtClean="0"/>
              <a:t>200 </a:t>
            </a:r>
            <a:r>
              <a:rPr lang="en-US" sz="2000" dirty="0"/>
              <a:t>MB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14799" y="5548207"/>
            <a:ext cx="5839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muka</a:t>
            </a:r>
            <a:r>
              <a:rPr lang="en-US" sz="2000" dirty="0"/>
              <a:t> yang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dimengerti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 smtClean="0"/>
              <a:t>..</a:t>
            </a:r>
            <a:endParaRPr lang="en-US" sz="2000" dirty="0"/>
          </a:p>
        </p:txBody>
      </p:sp>
      <p:grpSp>
        <p:nvGrpSpPr>
          <p:cNvPr id="116" name="Graphic 70">
            <a:extLst>
              <a:ext uri="{FF2B5EF4-FFF2-40B4-BE49-F238E27FC236}">
                <a16:creationId xmlns:a16="http://schemas.microsoft.com/office/drawing/2014/main" xmlns="" id="{5FDBA7A4-4CA9-4F65-81BF-C07EBFDB3131}"/>
              </a:ext>
            </a:extLst>
          </p:cNvPr>
          <p:cNvGrpSpPr/>
          <p:nvPr/>
        </p:nvGrpSpPr>
        <p:grpSpPr>
          <a:xfrm>
            <a:off x="91441" y="3023005"/>
            <a:ext cx="1658947" cy="3724009"/>
            <a:chOff x="7243933" y="3993155"/>
            <a:chExt cx="1545616" cy="2362827"/>
          </a:xfrm>
          <a:solidFill>
            <a:srgbClr val="92D050"/>
          </a:solidFill>
        </p:grpSpPr>
        <p:sp>
          <p:nvSpPr>
            <p:cNvPr id="117" name="Freeform: Shape 19">
              <a:extLst>
                <a:ext uri="{FF2B5EF4-FFF2-40B4-BE49-F238E27FC236}">
                  <a16:creationId xmlns:a16="http://schemas.microsoft.com/office/drawing/2014/main" xmlns="" id="{661996D3-B2E9-4584-B251-C565292BE0CE}"/>
                </a:ext>
              </a:extLst>
            </p:cNvPr>
            <p:cNvSpPr/>
            <p:nvPr/>
          </p:nvSpPr>
          <p:spPr>
            <a:xfrm>
              <a:off x="7243933" y="3993155"/>
              <a:ext cx="1545616" cy="1418299"/>
            </a:xfrm>
            <a:custGeom>
              <a:avLst/>
              <a:gdLst>
                <a:gd name="connsiteX0" fmla="*/ 707367 w 1545615"/>
                <a:gd name="connsiteY0" fmla="*/ 1103320 h 1418299"/>
                <a:gd name="connsiteX1" fmla="*/ 622320 w 1545615"/>
                <a:gd name="connsiteY1" fmla="*/ 1055449 h 1418299"/>
                <a:gd name="connsiteX2" fmla="*/ 612390 w 1545615"/>
                <a:gd name="connsiteY2" fmla="*/ 1110704 h 1418299"/>
                <a:gd name="connsiteX3" fmla="*/ 540838 w 1545615"/>
                <a:gd name="connsiteY3" fmla="*/ 1295822 h 1418299"/>
                <a:gd name="connsiteX4" fmla="*/ 360304 w 1545615"/>
                <a:gd name="connsiteY4" fmla="*/ 1415499 h 1418299"/>
                <a:gd name="connsiteX5" fmla="*/ 264053 w 1545615"/>
                <a:gd name="connsiteY5" fmla="*/ 1418809 h 1418299"/>
                <a:gd name="connsiteX6" fmla="*/ 82755 w 1545615"/>
                <a:gd name="connsiteY6" fmla="*/ 1378832 h 1418299"/>
                <a:gd name="connsiteX7" fmla="*/ 0 w 1545615"/>
                <a:gd name="connsiteY7" fmla="*/ 1350313 h 1418299"/>
                <a:gd name="connsiteX8" fmla="*/ 63913 w 1545615"/>
                <a:gd name="connsiteY8" fmla="*/ 1323322 h 1418299"/>
                <a:gd name="connsiteX9" fmla="*/ 159400 w 1545615"/>
                <a:gd name="connsiteY9" fmla="*/ 1206955 h 1418299"/>
                <a:gd name="connsiteX10" fmla="*/ 210326 w 1545615"/>
                <a:gd name="connsiteY10" fmla="*/ 1075820 h 1418299"/>
                <a:gd name="connsiteX11" fmla="*/ 264053 w 1545615"/>
                <a:gd name="connsiteY11" fmla="*/ 1000703 h 1418299"/>
                <a:gd name="connsiteX12" fmla="*/ 429819 w 1545615"/>
                <a:gd name="connsiteY12" fmla="*/ 922277 h 1418299"/>
                <a:gd name="connsiteX13" fmla="*/ 545931 w 1545615"/>
                <a:gd name="connsiteY13" fmla="*/ 924823 h 1418299"/>
                <a:gd name="connsiteX14" fmla="*/ 556880 w 1545615"/>
                <a:gd name="connsiteY14" fmla="*/ 914892 h 1418299"/>
                <a:gd name="connsiteX15" fmla="*/ 613918 w 1545615"/>
                <a:gd name="connsiteY15" fmla="*/ 766951 h 1418299"/>
                <a:gd name="connsiteX16" fmla="*/ 678085 w 1545615"/>
                <a:gd name="connsiteY16" fmla="*/ 720354 h 1418299"/>
                <a:gd name="connsiteX17" fmla="*/ 656696 w 1545615"/>
                <a:gd name="connsiteY17" fmla="*/ 706349 h 1418299"/>
                <a:gd name="connsiteX18" fmla="*/ 541347 w 1545615"/>
                <a:gd name="connsiteY18" fmla="*/ 626140 h 1418299"/>
                <a:gd name="connsiteX19" fmla="*/ 428036 w 1545615"/>
                <a:gd name="connsiteY19" fmla="*/ 488639 h 1418299"/>
                <a:gd name="connsiteX20" fmla="*/ 403592 w 1545615"/>
                <a:gd name="connsiteY20" fmla="*/ 346809 h 1418299"/>
                <a:gd name="connsiteX21" fmla="*/ 456810 w 1545615"/>
                <a:gd name="connsiteY21" fmla="*/ 196576 h 1418299"/>
                <a:gd name="connsiteX22" fmla="*/ 552297 w 1545615"/>
                <a:gd name="connsiteY22" fmla="*/ 72315 h 1418299"/>
                <a:gd name="connsiteX23" fmla="*/ 618501 w 1545615"/>
                <a:gd name="connsiteY23" fmla="*/ 0 h 1418299"/>
                <a:gd name="connsiteX24" fmla="*/ 614681 w 1545615"/>
                <a:gd name="connsiteY24" fmla="*/ 34375 h 1418299"/>
                <a:gd name="connsiteX25" fmla="*/ 666881 w 1545615"/>
                <a:gd name="connsiteY25" fmla="*/ 188682 h 1418299"/>
                <a:gd name="connsiteX26" fmla="*/ 726465 w 1545615"/>
                <a:gd name="connsiteY26" fmla="*/ 249285 h 1418299"/>
                <a:gd name="connsiteX27" fmla="*/ 836975 w 1545615"/>
                <a:gd name="connsiteY27" fmla="*/ 418360 h 1418299"/>
                <a:gd name="connsiteX28" fmla="*/ 819915 w 1545615"/>
                <a:gd name="connsiteY28" fmla="*/ 603732 h 1418299"/>
                <a:gd name="connsiteX29" fmla="*/ 762877 w 1545615"/>
                <a:gd name="connsiteY29" fmla="*/ 703039 h 1418299"/>
                <a:gd name="connsiteX30" fmla="*/ 858110 w 1545615"/>
                <a:gd name="connsiteY30" fmla="*/ 728247 h 1418299"/>
                <a:gd name="connsiteX31" fmla="*/ 961235 w 1545615"/>
                <a:gd name="connsiteY31" fmla="*/ 869059 h 1418299"/>
                <a:gd name="connsiteX32" fmla="*/ 974222 w 1545615"/>
                <a:gd name="connsiteY32" fmla="*/ 875679 h 1418299"/>
                <a:gd name="connsiteX33" fmla="*/ 1135404 w 1545615"/>
                <a:gd name="connsiteY33" fmla="*/ 824753 h 1418299"/>
                <a:gd name="connsiteX34" fmla="*/ 1351077 w 1545615"/>
                <a:gd name="connsiteY34" fmla="*/ 860401 h 1418299"/>
                <a:gd name="connsiteX35" fmla="*/ 1454967 w 1545615"/>
                <a:gd name="connsiteY35" fmla="*/ 972694 h 1418299"/>
                <a:gd name="connsiteX36" fmla="*/ 1539250 w 1545615"/>
                <a:gd name="connsiteY36" fmla="*/ 1212302 h 1418299"/>
                <a:gd name="connsiteX37" fmla="*/ 1546889 w 1545615"/>
                <a:gd name="connsiteY37" fmla="*/ 1246423 h 1418299"/>
                <a:gd name="connsiteX38" fmla="*/ 1508185 w 1545615"/>
                <a:gd name="connsiteY38" fmla="*/ 1214594 h 1418299"/>
                <a:gd name="connsiteX39" fmla="*/ 1427976 w 1545615"/>
                <a:gd name="connsiteY39" fmla="*/ 1186075 h 1418299"/>
                <a:gd name="connsiteX40" fmla="*/ 1331470 w 1545615"/>
                <a:gd name="connsiteY40" fmla="*/ 1188876 h 1418299"/>
                <a:gd name="connsiteX41" fmla="*/ 1238530 w 1545615"/>
                <a:gd name="connsiteY41" fmla="*/ 1210775 h 1418299"/>
                <a:gd name="connsiteX42" fmla="*/ 1118343 w 1545615"/>
                <a:gd name="connsiteY42" fmla="*/ 1212812 h 1418299"/>
                <a:gd name="connsiteX43" fmla="*/ 991027 w 1545615"/>
                <a:gd name="connsiteY43" fmla="*/ 1153482 h 1418299"/>
                <a:gd name="connsiteX44" fmla="*/ 917184 w 1545615"/>
                <a:gd name="connsiteY44" fmla="*/ 1064616 h 1418299"/>
                <a:gd name="connsiteX45" fmla="*/ 895286 w 1545615"/>
                <a:gd name="connsiteY45" fmla="*/ 1060287 h 1418299"/>
                <a:gd name="connsiteX46" fmla="*/ 827554 w 1545615"/>
                <a:gd name="connsiteY46" fmla="*/ 1100519 h 1418299"/>
                <a:gd name="connsiteX47" fmla="*/ 707367 w 1545615"/>
                <a:gd name="connsiteY47" fmla="*/ 1103320 h 1418299"/>
                <a:gd name="connsiteX48" fmla="*/ 642182 w 1545615"/>
                <a:gd name="connsiteY48" fmla="*/ 905980 h 1418299"/>
                <a:gd name="connsiteX49" fmla="*/ 760586 w 1545615"/>
                <a:gd name="connsiteY49" fmla="*/ 1026930 h 1418299"/>
                <a:gd name="connsiteX50" fmla="*/ 882045 w 1545615"/>
                <a:gd name="connsiteY50" fmla="*/ 909036 h 1418299"/>
                <a:gd name="connsiteX51" fmla="*/ 762877 w 1545615"/>
                <a:gd name="connsiteY51" fmla="*/ 787322 h 1418299"/>
                <a:gd name="connsiteX52" fmla="*/ 642182 w 1545615"/>
                <a:gd name="connsiteY52" fmla="*/ 905980 h 1418299"/>
                <a:gd name="connsiteX53" fmla="*/ 579288 w 1545615"/>
                <a:gd name="connsiteY53" fmla="*/ 340952 h 1418299"/>
                <a:gd name="connsiteX54" fmla="*/ 580306 w 1545615"/>
                <a:gd name="connsiteY54" fmla="*/ 348846 h 1418299"/>
                <a:gd name="connsiteX55" fmla="*/ 613154 w 1545615"/>
                <a:gd name="connsiteY55" fmla="*/ 459356 h 1418299"/>
                <a:gd name="connsiteX56" fmla="*/ 686742 w 1545615"/>
                <a:gd name="connsiteY56" fmla="*/ 709659 h 1418299"/>
                <a:gd name="connsiteX57" fmla="*/ 696418 w 1545615"/>
                <a:gd name="connsiteY57" fmla="*/ 714752 h 1418299"/>
                <a:gd name="connsiteX58" fmla="*/ 744798 w 1545615"/>
                <a:gd name="connsiteY58" fmla="*/ 704821 h 1418299"/>
                <a:gd name="connsiteX59" fmla="*/ 753965 w 1545615"/>
                <a:gd name="connsiteY59" fmla="*/ 692853 h 1418299"/>
                <a:gd name="connsiteX60" fmla="*/ 720354 w 1545615"/>
                <a:gd name="connsiteY60" fmla="*/ 578524 h 1418299"/>
                <a:gd name="connsiteX61" fmla="*/ 579288 w 1545615"/>
                <a:gd name="connsiteY61" fmla="*/ 340952 h 1418299"/>
                <a:gd name="connsiteX62" fmla="*/ 327711 w 1545615"/>
                <a:gd name="connsiteY62" fmla="*/ 1239803 h 1418299"/>
                <a:gd name="connsiteX63" fmla="*/ 340443 w 1545615"/>
                <a:gd name="connsiteY63" fmla="*/ 1235474 h 1418299"/>
                <a:gd name="connsiteX64" fmla="*/ 389841 w 1545615"/>
                <a:gd name="connsiteY64" fmla="*/ 1193714 h 1418299"/>
                <a:gd name="connsiteX65" fmla="*/ 584380 w 1545615"/>
                <a:gd name="connsiteY65" fmla="*/ 1018782 h 1418299"/>
                <a:gd name="connsiteX66" fmla="*/ 585399 w 1545615"/>
                <a:gd name="connsiteY66" fmla="*/ 1008342 h 1418299"/>
                <a:gd name="connsiteX67" fmla="*/ 566556 w 1545615"/>
                <a:gd name="connsiteY67" fmla="*/ 964036 h 1418299"/>
                <a:gd name="connsiteX68" fmla="*/ 551023 w 1545615"/>
                <a:gd name="connsiteY68" fmla="*/ 959198 h 1418299"/>
                <a:gd name="connsiteX69" fmla="*/ 406138 w 1545615"/>
                <a:gd name="connsiteY69" fmla="*/ 1118089 h 1418299"/>
                <a:gd name="connsiteX70" fmla="*/ 327711 w 1545615"/>
                <a:gd name="connsiteY70" fmla="*/ 1239803 h 1418299"/>
                <a:gd name="connsiteX71" fmla="*/ 1284363 w 1545615"/>
                <a:gd name="connsiteY71" fmla="*/ 1028458 h 1418299"/>
                <a:gd name="connsiteX72" fmla="*/ 1224016 w 1545615"/>
                <a:gd name="connsiteY72" fmla="*/ 1006814 h 1418299"/>
                <a:gd name="connsiteX73" fmla="*/ 969893 w 1545615"/>
                <a:gd name="connsiteY73" fmla="*/ 939846 h 1418299"/>
                <a:gd name="connsiteX74" fmla="*/ 961745 w 1545615"/>
                <a:gd name="connsiteY74" fmla="*/ 945448 h 1418299"/>
                <a:gd name="connsiteX75" fmla="*/ 946212 w 1545615"/>
                <a:gd name="connsiteY75" fmla="*/ 993574 h 1418299"/>
                <a:gd name="connsiteX76" fmla="*/ 951305 w 1545615"/>
                <a:gd name="connsiteY76" fmla="*/ 1004013 h 1418299"/>
                <a:gd name="connsiteX77" fmla="*/ 1081167 w 1545615"/>
                <a:gd name="connsiteY77" fmla="*/ 1026930 h 1418299"/>
                <a:gd name="connsiteX78" fmla="*/ 1284363 w 1545615"/>
                <a:gd name="connsiteY78" fmla="*/ 1028458 h 1418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45615" h="1418299">
                  <a:moveTo>
                    <a:pt x="707367" y="1103320"/>
                  </a:moveTo>
                  <a:cubicBezTo>
                    <a:pt x="676048" y="1093899"/>
                    <a:pt x="648038" y="1078621"/>
                    <a:pt x="622320" y="1055449"/>
                  </a:cubicBezTo>
                  <a:cubicBezTo>
                    <a:pt x="618756" y="1075310"/>
                    <a:pt x="615955" y="1093135"/>
                    <a:pt x="612390" y="1110704"/>
                  </a:cubicBezTo>
                  <a:cubicBezTo>
                    <a:pt x="599149" y="1176399"/>
                    <a:pt x="578524" y="1239548"/>
                    <a:pt x="540838" y="1295822"/>
                  </a:cubicBezTo>
                  <a:cubicBezTo>
                    <a:pt x="497296" y="1360753"/>
                    <a:pt x="436694" y="1400730"/>
                    <a:pt x="360304" y="1415499"/>
                  </a:cubicBezTo>
                  <a:cubicBezTo>
                    <a:pt x="328730" y="1421610"/>
                    <a:pt x="296137" y="1420082"/>
                    <a:pt x="264053" y="1418809"/>
                  </a:cubicBezTo>
                  <a:cubicBezTo>
                    <a:pt x="201414" y="1416008"/>
                    <a:pt x="141575" y="1399202"/>
                    <a:pt x="82755" y="1378832"/>
                  </a:cubicBezTo>
                  <a:cubicBezTo>
                    <a:pt x="55255" y="1369410"/>
                    <a:pt x="27500" y="1360753"/>
                    <a:pt x="0" y="1350313"/>
                  </a:cubicBezTo>
                  <a:cubicBezTo>
                    <a:pt x="22662" y="1343692"/>
                    <a:pt x="43797" y="1335035"/>
                    <a:pt x="63913" y="1323322"/>
                  </a:cubicBezTo>
                  <a:cubicBezTo>
                    <a:pt x="110001" y="1296076"/>
                    <a:pt x="138520" y="1254571"/>
                    <a:pt x="159400" y="1206955"/>
                  </a:cubicBezTo>
                  <a:cubicBezTo>
                    <a:pt x="178497" y="1163922"/>
                    <a:pt x="187409" y="1117325"/>
                    <a:pt x="210326" y="1075820"/>
                  </a:cubicBezTo>
                  <a:cubicBezTo>
                    <a:pt x="225349" y="1048574"/>
                    <a:pt x="242155" y="1022602"/>
                    <a:pt x="264053" y="1000703"/>
                  </a:cubicBezTo>
                  <a:cubicBezTo>
                    <a:pt x="309632" y="955124"/>
                    <a:pt x="365651" y="929916"/>
                    <a:pt x="429819" y="922277"/>
                  </a:cubicBezTo>
                  <a:cubicBezTo>
                    <a:pt x="468777" y="917693"/>
                    <a:pt x="507481" y="918203"/>
                    <a:pt x="545931" y="924823"/>
                  </a:cubicBezTo>
                  <a:cubicBezTo>
                    <a:pt x="553570" y="926096"/>
                    <a:pt x="556880" y="926351"/>
                    <a:pt x="556880" y="914892"/>
                  </a:cubicBezTo>
                  <a:cubicBezTo>
                    <a:pt x="557135" y="858619"/>
                    <a:pt x="573940" y="808456"/>
                    <a:pt x="613918" y="766951"/>
                  </a:cubicBezTo>
                  <a:cubicBezTo>
                    <a:pt x="632506" y="747599"/>
                    <a:pt x="653131" y="732067"/>
                    <a:pt x="678085" y="720354"/>
                  </a:cubicBezTo>
                  <a:cubicBezTo>
                    <a:pt x="672738" y="712715"/>
                    <a:pt x="663571" y="710678"/>
                    <a:pt x="656696" y="706349"/>
                  </a:cubicBezTo>
                  <a:cubicBezTo>
                    <a:pt x="616464" y="682159"/>
                    <a:pt x="577760" y="655932"/>
                    <a:pt x="541347" y="626140"/>
                  </a:cubicBezTo>
                  <a:cubicBezTo>
                    <a:pt x="494241" y="587436"/>
                    <a:pt x="455791" y="542621"/>
                    <a:pt x="428036" y="488639"/>
                  </a:cubicBezTo>
                  <a:cubicBezTo>
                    <a:pt x="405119" y="443823"/>
                    <a:pt x="400281" y="396207"/>
                    <a:pt x="403592" y="346809"/>
                  </a:cubicBezTo>
                  <a:cubicBezTo>
                    <a:pt x="407156" y="291554"/>
                    <a:pt x="429309" y="243173"/>
                    <a:pt x="456810" y="196576"/>
                  </a:cubicBezTo>
                  <a:cubicBezTo>
                    <a:pt x="483546" y="151251"/>
                    <a:pt x="516648" y="110765"/>
                    <a:pt x="552297" y="72315"/>
                  </a:cubicBezTo>
                  <a:cubicBezTo>
                    <a:pt x="573940" y="48889"/>
                    <a:pt x="595839" y="25718"/>
                    <a:pt x="618501" y="0"/>
                  </a:cubicBezTo>
                  <a:cubicBezTo>
                    <a:pt x="616973" y="12732"/>
                    <a:pt x="615445" y="23681"/>
                    <a:pt x="614681" y="34375"/>
                  </a:cubicBezTo>
                  <a:cubicBezTo>
                    <a:pt x="610098" y="93195"/>
                    <a:pt x="631487" y="143358"/>
                    <a:pt x="666881" y="188682"/>
                  </a:cubicBezTo>
                  <a:cubicBezTo>
                    <a:pt x="684451" y="211090"/>
                    <a:pt x="705076" y="230442"/>
                    <a:pt x="726465" y="249285"/>
                  </a:cubicBezTo>
                  <a:cubicBezTo>
                    <a:pt x="778155" y="295628"/>
                    <a:pt x="819405" y="349100"/>
                    <a:pt x="836975" y="418360"/>
                  </a:cubicBezTo>
                  <a:cubicBezTo>
                    <a:pt x="853017" y="482273"/>
                    <a:pt x="844359" y="543639"/>
                    <a:pt x="819915" y="603732"/>
                  </a:cubicBezTo>
                  <a:cubicBezTo>
                    <a:pt x="805655" y="639126"/>
                    <a:pt x="786049" y="671210"/>
                    <a:pt x="762877" y="703039"/>
                  </a:cubicBezTo>
                  <a:cubicBezTo>
                    <a:pt x="796998" y="705840"/>
                    <a:pt x="828827" y="711951"/>
                    <a:pt x="858110" y="728247"/>
                  </a:cubicBezTo>
                  <a:cubicBezTo>
                    <a:pt x="913874" y="759567"/>
                    <a:pt x="949013" y="805910"/>
                    <a:pt x="961235" y="869059"/>
                  </a:cubicBezTo>
                  <a:cubicBezTo>
                    <a:pt x="963018" y="878225"/>
                    <a:pt x="965310" y="879498"/>
                    <a:pt x="974222" y="875679"/>
                  </a:cubicBezTo>
                  <a:cubicBezTo>
                    <a:pt x="1026167" y="852762"/>
                    <a:pt x="1079130" y="833665"/>
                    <a:pt x="1135404" y="824753"/>
                  </a:cubicBezTo>
                  <a:cubicBezTo>
                    <a:pt x="1211284" y="812785"/>
                    <a:pt x="1284363" y="818387"/>
                    <a:pt x="1351077" y="860401"/>
                  </a:cubicBezTo>
                  <a:cubicBezTo>
                    <a:pt x="1395638" y="888411"/>
                    <a:pt x="1428740" y="927624"/>
                    <a:pt x="1454967" y="972694"/>
                  </a:cubicBezTo>
                  <a:cubicBezTo>
                    <a:pt x="1498254" y="1047046"/>
                    <a:pt x="1519898" y="1129292"/>
                    <a:pt x="1539250" y="1212302"/>
                  </a:cubicBezTo>
                  <a:cubicBezTo>
                    <a:pt x="1541796" y="1222742"/>
                    <a:pt x="1546380" y="1232928"/>
                    <a:pt x="1546889" y="1246423"/>
                  </a:cubicBezTo>
                  <a:cubicBezTo>
                    <a:pt x="1534157" y="1233691"/>
                    <a:pt x="1522190" y="1222997"/>
                    <a:pt x="1508185" y="1214594"/>
                  </a:cubicBezTo>
                  <a:cubicBezTo>
                    <a:pt x="1483231" y="1199825"/>
                    <a:pt x="1456495" y="1191677"/>
                    <a:pt x="1427976" y="1186075"/>
                  </a:cubicBezTo>
                  <a:cubicBezTo>
                    <a:pt x="1395128" y="1179710"/>
                    <a:pt x="1363299" y="1182256"/>
                    <a:pt x="1331470" y="1188876"/>
                  </a:cubicBezTo>
                  <a:cubicBezTo>
                    <a:pt x="1300405" y="1195242"/>
                    <a:pt x="1269849" y="1206446"/>
                    <a:pt x="1238530" y="1210775"/>
                  </a:cubicBezTo>
                  <a:cubicBezTo>
                    <a:pt x="1198807" y="1216376"/>
                    <a:pt x="1158830" y="1220705"/>
                    <a:pt x="1118343" y="1212812"/>
                  </a:cubicBezTo>
                  <a:cubicBezTo>
                    <a:pt x="1070473" y="1203645"/>
                    <a:pt x="1027694" y="1184802"/>
                    <a:pt x="991027" y="1153482"/>
                  </a:cubicBezTo>
                  <a:cubicBezTo>
                    <a:pt x="961745" y="1128274"/>
                    <a:pt x="936282" y="1098737"/>
                    <a:pt x="917184" y="1064616"/>
                  </a:cubicBezTo>
                  <a:cubicBezTo>
                    <a:pt x="908527" y="1049083"/>
                    <a:pt x="908527" y="1049083"/>
                    <a:pt x="895286" y="1060287"/>
                  </a:cubicBezTo>
                  <a:cubicBezTo>
                    <a:pt x="874915" y="1077602"/>
                    <a:pt x="851998" y="1090079"/>
                    <a:pt x="827554" y="1100519"/>
                  </a:cubicBezTo>
                  <a:cubicBezTo>
                    <a:pt x="787577" y="1111723"/>
                    <a:pt x="747599" y="1114524"/>
                    <a:pt x="707367" y="1103320"/>
                  </a:cubicBezTo>
                  <a:close/>
                  <a:moveTo>
                    <a:pt x="642182" y="905980"/>
                  </a:moveTo>
                  <a:cubicBezTo>
                    <a:pt x="641672" y="972694"/>
                    <a:pt x="694381" y="1026676"/>
                    <a:pt x="760586" y="1026930"/>
                  </a:cubicBezTo>
                  <a:cubicBezTo>
                    <a:pt x="827554" y="1027185"/>
                    <a:pt x="881790" y="974476"/>
                    <a:pt x="882045" y="909036"/>
                  </a:cubicBezTo>
                  <a:cubicBezTo>
                    <a:pt x="882300" y="841558"/>
                    <a:pt x="829591" y="787831"/>
                    <a:pt x="762877" y="787322"/>
                  </a:cubicBezTo>
                  <a:cubicBezTo>
                    <a:pt x="696418" y="787067"/>
                    <a:pt x="642691" y="839776"/>
                    <a:pt x="642182" y="905980"/>
                  </a:cubicBezTo>
                  <a:close/>
                  <a:moveTo>
                    <a:pt x="579288" y="340952"/>
                  </a:moveTo>
                  <a:cubicBezTo>
                    <a:pt x="579542" y="344008"/>
                    <a:pt x="579797" y="346299"/>
                    <a:pt x="580306" y="348846"/>
                  </a:cubicBezTo>
                  <a:cubicBezTo>
                    <a:pt x="587945" y="386786"/>
                    <a:pt x="600422" y="423198"/>
                    <a:pt x="613154" y="459356"/>
                  </a:cubicBezTo>
                  <a:cubicBezTo>
                    <a:pt x="642182" y="541602"/>
                    <a:pt x="674775" y="622575"/>
                    <a:pt x="686742" y="709659"/>
                  </a:cubicBezTo>
                  <a:cubicBezTo>
                    <a:pt x="687506" y="716025"/>
                    <a:pt x="690562" y="717043"/>
                    <a:pt x="696418" y="714752"/>
                  </a:cubicBezTo>
                  <a:cubicBezTo>
                    <a:pt x="711951" y="709150"/>
                    <a:pt x="728247" y="705840"/>
                    <a:pt x="744798" y="704821"/>
                  </a:cubicBezTo>
                  <a:cubicBezTo>
                    <a:pt x="752947" y="704312"/>
                    <a:pt x="755493" y="701256"/>
                    <a:pt x="753965" y="692853"/>
                  </a:cubicBezTo>
                  <a:cubicBezTo>
                    <a:pt x="746835" y="653640"/>
                    <a:pt x="734868" y="615700"/>
                    <a:pt x="720354" y="578524"/>
                  </a:cubicBezTo>
                  <a:cubicBezTo>
                    <a:pt x="686742" y="491949"/>
                    <a:pt x="626649" y="420652"/>
                    <a:pt x="579288" y="340952"/>
                  </a:cubicBezTo>
                  <a:close/>
                  <a:moveTo>
                    <a:pt x="327711" y="1239803"/>
                  </a:moveTo>
                  <a:cubicBezTo>
                    <a:pt x="333568" y="1242349"/>
                    <a:pt x="336878" y="1238275"/>
                    <a:pt x="340443" y="1235474"/>
                  </a:cubicBezTo>
                  <a:cubicBezTo>
                    <a:pt x="356994" y="1221724"/>
                    <a:pt x="374054" y="1208228"/>
                    <a:pt x="389841" y="1193714"/>
                  </a:cubicBezTo>
                  <a:cubicBezTo>
                    <a:pt x="454263" y="1134894"/>
                    <a:pt x="513338" y="1070218"/>
                    <a:pt x="584380" y="1018782"/>
                  </a:cubicBezTo>
                  <a:cubicBezTo>
                    <a:pt x="589473" y="1015217"/>
                    <a:pt x="587945" y="1012416"/>
                    <a:pt x="585399" y="1008342"/>
                  </a:cubicBezTo>
                  <a:cubicBezTo>
                    <a:pt x="577251" y="994337"/>
                    <a:pt x="571139" y="979569"/>
                    <a:pt x="566556" y="964036"/>
                  </a:cubicBezTo>
                  <a:cubicBezTo>
                    <a:pt x="562482" y="950541"/>
                    <a:pt x="562482" y="950541"/>
                    <a:pt x="551023" y="959198"/>
                  </a:cubicBezTo>
                  <a:cubicBezTo>
                    <a:pt x="492713" y="1002995"/>
                    <a:pt x="446879" y="1058250"/>
                    <a:pt x="406138" y="1118089"/>
                  </a:cubicBezTo>
                  <a:cubicBezTo>
                    <a:pt x="379147" y="1158066"/>
                    <a:pt x="359031" y="1202372"/>
                    <a:pt x="327711" y="1239803"/>
                  </a:cubicBezTo>
                  <a:close/>
                  <a:moveTo>
                    <a:pt x="1284363" y="1028458"/>
                  </a:moveTo>
                  <a:cubicBezTo>
                    <a:pt x="1265011" y="1019037"/>
                    <a:pt x="1244641" y="1012671"/>
                    <a:pt x="1224016" y="1006814"/>
                  </a:cubicBezTo>
                  <a:cubicBezTo>
                    <a:pt x="1139478" y="983388"/>
                    <a:pt x="1052648" y="969129"/>
                    <a:pt x="969893" y="939846"/>
                  </a:cubicBezTo>
                  <a:cubicBezTo>
                    <a:pt x="963782" y="937555"/>
                    <a:pt x="962509" y="940610"/>
                    <a:pt x="961745" y="945448"/>
                  </a:cubicBezTo>
                  <a:cubicBezTo>
                    <a:pt x="958944" y="962254"/>
                    <a:pt x="953851" y="978550"/>
                    <a:pt x="946212" y="993574"/>
                  </a:cubicBezTo>
                  <a:cubicBezTo>
                    <a:pt x="942902" y="1000194"/>
                    <a:pt x="945194" y="1002231"/>
                    <a:pt x="951305" y="1004013"/>
                  </a:cubicBezTo>
                  <a:cubicBezTo>
                    <a:pt x="993828" y="1016236"/>
                    <a:pt x="1037370" y="1022347"/>
                    <a:pt x="1081167" y="1026930"/>
                  </a:cubicBezTo>
                  <a:cubicBezTo>
                    <a:pt x="1148645" y="1033805"/>
                    <a:pt x="1216377" y="1021583"/>
                    <a:pt x="1284363" y="1028458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20">
              <a:extLst>
                <a:ext uri="{FF2B5EF4-FFF2-40B4-BE49-F238E27FC236}">
                  <a16:creationId xmlns:a16="http://schemas.microsoft.com/office/drawing/2014/main" xmlns="" id="{EFA235C2-5210-4F94-855F-6A0A61597C05}"/>
                </a:ext>
              </a:extLst>
            </p:cNvPr>
            <p:cNvSpPr/>
            <p:nvPr/>
          </p:nvSpPr>
          <p:spPr>
            <a:xfrm>
              <a:off x="7757516" y="5093929"/>
              <a:ext cx="450698" cy="929406"/>
            </a:xfrm>
            <a:custGeom>
              <a:avLst/>
              <a:gdLst>
                <a:gd name="connsiteX0" fmla="*/ 193786 w 450698"/>
                <a:gd name="connsiteY0" fmla="*/ 2546 h 929406"/>
                <a:gd name="connsiteX1" fmla="*/ 313972 w 450698"/>
                <a:gd name="connsiteY1" fmla="*/ 0 h 929406"/>
                <a:gd name="connsiteX2" fmla="*/ 347074 w 450698"/>
                <a:gd name="connsiteY2" fmla="*/ 136483 h 929406"/>
                <a:gd name="connsiteX3" fmla="*/ 361079 w 450698"/>
                <a:gd name="connsiteY3" fmla="*/ 257942 h 929406"/>
                <a:gd name="connsiteX4" fmla="*/ 342236 w 450698"/>
                <a:gd name="connsiteY4" fmla="*/ 353429 h 929406"/>
                <a:gd name="connsiteX5" fmla="*/ 340454 w 450698"/>
                <a:gd name="connsiteY5" fmla="*/ 363105 h 929406"/>
                <a:gd name="connsiteX6" fmla="*/ 202953 w 450698"/>
                <a:gd name="connsiteY6" fmla="*/ 443569 h 929406"/>
                <a:gd name="connsiteX7" fmla="*/ 262791 w 450698"/>
                <a:gd name="connsiteY7" fmla="*/ 443823 h 929406"/>
                <a:gd name="connsiteX8" fmla="*/ 348348 w 450698"/>
                <a:gd name="connsiteY8" fmla="*/ 417087 h 929406"/>
                <a:gd name="connsiteX9" fmla="*/ 438996 w 450698"/>
                <a:gd name="connsiteY9" fmla="*/ 690307 h 929406"/>
                <a:gd name="connsiteX10" fmla="*/ 452747 w 450698"/>
                <a:gd name="connsiteY10" fmla="*/ 773317 h 929406"/>
                <a:gd name="connsiteX11" fmla="*/ 443580 w 450698"/>
                <a:gd name="connsiteY11" fmla="*/ 783248 h 929406"/>
                <a:gd name="connsiteX12" fmla="*/ 314736 w 450698"/>
                <a:gd name="connsiteY12" fmla="*/ 808201 h 929406"/>
                <a:gd name="connsiteX13" fmla="*/ 171378 w 450698"/>
                <a:gd name="connsiteY13" fmla="*/ 861929 h 929406"/>
                <a:gd name="connsiteX14" fmla="*/ 73090 w 450698"/>
                <a:gd name="connsiteY14" fmla="*/ 912601 h 929406"/>
                <a:gd name="connsiteX15" fmla="*/ 6886 w 450698"/>
                <a:gd name="connsiteY15" fmla="*/ 930679 h 929406"/>
                <a:gd name="connsiteX16" fmla="*/ 266 w 450698"/>
                <a:gd name="connsiteY16" fmla="*/ 921513 h 929406"/>
                <a:gd name="connsiteX17" fmla="*/ 12997 w 450698"/>
                <a:gd name="connsiteY17" fmla="*/ 829081 h 929406"/>
                <a:gd name="connsiteX18" fmla="*/ 28275 w 450698"/>
                <a:gd name="connsiteY18" fmla="*/ 728247 h 929406"/>
                <a:gd name="connsiteX19" fmla="*/ 41007 w 450698"/>
                <a:gd name="connsiteY19" fmla="*/ 635816 h 929406"/>
                <a:gd name="connsiteX20" fmla="*/ 87095 w 450698"/>
                <a:gd name="connsiteY20" fmla="*/ 428036 h 929406"/>
                <a:gd name="connsiteX21" fmla="*/ 133184 w 450698"/>
                <a:gd name="connsiteY21" fmla="*/ 327966 h 929406"/>
                <a:gd name="connsiteX22" fmla="*/ 160175 w 450698"/>
                <a:gd name="connsiteY22" fmla="*/ 237317 h 929406"/>
                <a:gd name="connsiteX23" fmla="*/ 185892 w 450698"/>
                <a:gd name="connsiteY23" fmla="*/ 45834 h 929406"/>
                <a:gd name="connsiteX24" fmla="*/ 193786 w 450698"/>
                <a:gd name="connsiteY24" fmla="*/ 2546 h 9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698" h="929406">
                  <a:moveTo>
                    <a:pt x="193786" y="2546"/>
                  </a:moveTo>
                  <a:cubicBezTo>
                    <a:pt x="234018" y="13495"/>
                    <a:pt x="273995" y="10694"/>
                    <a:pt x="313972" y="0"/>
                  </a:cubicBezTo>
                  <a:cubicBezTo>
                    <a:pt x="326449" y="45070"/>
                    <a:pt x="338417" y="90394"/>
                    <a:pt x="347074" y="136483"/>
                  </a:cubicBezTo>
                  <a:cubicBezTo>
                    <a:pt x="354713" y="176715"/>
                    <a:pt x="360061" y="216946"/>
                    <a:pt x="361079" y="257942"/>
                  </a:cubicBezTo>
                  <a:cubicBezTo>
                    <a:pt x="361843" y="291299"/>
                    <a:pt x="353185" y="322619"/>
                    <a:pt x="342236" y="353429"/>
                  </a:cubicBezTo>
                  <a:cubicBezTo>
                    <a:pt x="341218" y="356485"/>
                    <a:pt x="340963" y="360049"/>
                    <a:pt x="340454" y="363105"/>
                  </a:cubicBezTo>
                  <a:cubicBezTo>
                    <a:pt x="303278" y="404610"/>
                    <a:pt x="255916" y="428545"/>
                    <a:pt x="202953" y="443569"/>
                  </a:cubicBezTo>
                  <a:cubicBezTo>
                    <a:pt x="223323" y="444842"/>
                    <a:pt x="242930" y="445860"/>
                    <a:pt x="262791" y="443823"/>
                  </a:cubicBezTo>
                  <a:cubicBezTo>
                    <a:pt x="293092" y="440258"/>
                    <a:pt x="321102" y="430073"/>
                    <a:pt x="348348" y="417087"/>
                  </a:cubicBezTo>
                  <a:cubicBezTo>
                    <a:pt x="376357" y="509009"/>
                    <a:pt x="417607" y="596348"/>
                    <a:pt x="438996" y="690307"/>
                  </a:cubicBezTo>
                  <a:cubicBezTo>
                    <a:pt x="445108" y="717807"/>
                    <a:pt x="448927" y="745562"/>
                    <a:pt x="452747" y="773317"/>
                  </a:cubicBezTo>
                  <a:cubicBezTo>
                    <a:pt x="453765" y="781211"/>
                    <a:pt x="449946" y="782484"/>
                    <a:pt x="443580" y="783248"/>
                  </a:cubicBezTo>
                  <a:cubicBezTo>
                    <a:pt x="399783" y="787067"/>
                    <a:pt x="357005" y="796488"/>
                    <a:pt x="314736" y="808201"/>
                  </a:cubicBezTo>
                  <a:cubicBezTo>
                    <a:pt x="265337" y="822206"/>
                    <a:pt x="217976" y="841049"/>
                    <a:pt x="171378" y="861929"/>
                  </a:cubicBezTo>
                  <a:cubicBezTo>
                    <a:pt x="137767" y="877207"/>
                    <a:pt x="105174" y="894012"/>
                    <a:pt x="73090" y="912601"/>
                  </a:cubicBezTo>
                  <a:cubicBezTo>
                    <a:pt x="52465" y="924568"/>
                    <a:pt x="29803" y="927369"/>
                    <a:pt x="6886" y="930679"/>
                  </a:cubicBezTo>
                  <a:cubicBezTo>
                    <a:pt x="11" y="931698"/>
                    <a:pt x="-498" y="926096"/>
                    <a:pt x="266" y="921513"/>
                  </a:cubicBezTo>
                  <a:cubicBezTo>
                    <a:pt x="6377" y="890957"/>
                    <a:pt x="9432" y="859892"/>
                    <a:pt x="12997" y="829081"/>
                  </a:cubicBezTo>
                  <a:cubicBezTo>
                    <a:pt x="17071" y="795470"/>
                    <a:pt x="23437" y="761859"/>
                    <a:pt x="28275" y="728247"/>
                  </a:cubicBezTo>
                  <a:cubicBezTo>
                    <a:pt x="32859" y="697437"/>
                    <a:pt x="35405" y="666372"/>
                    <a:pt x="41007" y="635816"/>
                  </a:cubicBezTo>
                  <a:cubicBezTo>
                    <a:pt x="53484" y="566047"/>
                    <a:pt x="64942" y="495768"/>
                    <a:pt x="87095" y="428036"/>
                  </a:cubicBezTo>
                  <a:cubicBezTo>
                    <a:pt x="98554" y="393152"/>
                    <a:pt x="111031" y="358776"/>
                    <a:pt x="133184" y="327966"/>
                  </a:cubicBezTo>
                  <a:cubicBezTo>
                    <a:pt x="152026" y="301739"/>
                    <a:pt x="155591" y="268891"/>
                    <a:pt x="160175" y="237317"/>
                  </a:cubicBezTo>
                  <a:cubicBezTo>
                    <a:pt x="169341" y="173659"/>
                    <a:pt x="176980" y="109492"/>
                    <a:pt x="185892" y="45834"/>
                  </a:cubicBezTo>
                  <a:cubicBezTo>
                    <a:pt x="187420" y="31574"/>
                    <a:pt x="190985" y="17315"/>
                    <a:pt x="193786" y="254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21">
              <a:extLst>
                <a:ext uri="{FF2B5EF4-FFF2-40B4-BE49-F238E27FC236}">
                  <a16:creationId xmlns:a16="http://schemas.microsoft.com/office/drawing/2014/main" xmlns="" id="{AC48DB44-2179-4674-AECE-FB0EC68D1DA1}"/>
                </a:ext>
              </a:extLst>
            </p:cNvPr>
            <p:cNvSpPr/>
            <p:nvPr/>
          </p:nvSpPr>
          <p:spPr>
            <a:xfrm>
              <a:off x="7490812" y="5950536"/>
              <a:ext cx="1084732" cy="371763"/>
            </a:xfrm>
            <a:custGeom>
              <a:avLst/>
              <a:gdLst>
                <a:gd name="connsiteX0" fmla="*/ 1086373 w 1084731"/>
                <a:gd name="connsiteY0" fmla="*/ 104883 h 371762"/>
                <a:gd name="connsiteX1" fmla="*/ 951673 w 1084731"/>
                <a:gd name="connsiteY1" fmla="*/ 141804 h 371762"/>
                <a:gd name="connsiteX2" fmla="*/ 721485 w 1084731"/>
                <a:gd name="connsiteY2" fmla="*/ 280579 h 371762"/>
                <a:gd name="connsiteX3" fmla="*/ 507595 w 1084731"/>
                <a:gd name="connsiteY3" fmla="*/ 367153 h 371762"/>
                <a:gd name="connsiteX4" fmla="*/ 419237 w 1084731"/>
                <a:gd name="connsiteY4" fmla="*/ 372501 h 371762"/>
                <a:gd name="connsiteX5" fmla="*/ 305926 w 1084731"/>
                <a:gd name="connsiteY5" fmla="*/ 344491 h 371762"/>
                <a:gd name="connsiteX6" fmla="*/ 195925 w 1084731"/>
                <a:gd name="connsiteY6" fmla="*/ 275486 h 371762"/>
                <a:gd name="connsiteX7" fmla="*/ 115207 w 1084731"/>
                <a:gd name="connsiteY7" fmla="*/ 192731 h 371762"/>
                <a:gd name="connsiteX8" fmla="*/ 113 w 1084731"/>
                <a:gd name="connsiteY8" fmla="*/ 33586 h 371762"/>
                <a:gd name="connsiteX9" fmla="*/ 113 w 1084731"/>
                <a:gd name="connsiteY9" fmla="*/ 29512 h 371762"/>
                <a:gd name="connsiteX10" fmla="*/ 32197 w 1084731"/>
                <a:gd name="connsiteY10" fmla="*/ 53956 h 371762"/>
                <a:gd name="connsiteX11" fmla="*/ 226736 w 1084731"/>
                <a:gd name="connsiteY11" fmla="*/ 145624 h 371762"/>
                <a:gd name="connsiteX12" fmla="*/ 367038 w 1084731"/>
                <a:gd name="connsiteY12" fmla="*/ 122707 h 371762"/>
                <a:gd name="connsiteX13" fmla="*/ 592896 w 1084731"/>
                <a:gd name="connsiteY13" fmla="*/ 27475 h 371762"/>
                <a:gd name="connsiteX14" fmla="*/ 755861 w 1084731"/>
                <a:gd name="connsiteY14" fmla="*/ 738 h 371762"/>
                <a:gd name="connsiteX15" fmla="*/ 1005145 w 1084731"/>
                <a:gd name="connsiteY15" fmla="*/ 49373 h 371762"/>
                <a:gd name="connsiteX16" fmla="*/ 1086373 w 1084731"/>
                <a:gd name="connsiteY16" fmla="*/ 104883 h 371762"/>
                <a:gd name="connsiteX17" fmla="*/ 1035192 w 1084731"/>
                <a:gd name="connsiteY17" fmla="*/ 89859 h 371762"/>
                <a:gd name="connsiteX18" fmla="*/ 934103 w 1084731"/>
                <a:gd name="connsiteY18" fmla="*/ 71526 h 371762"/>
                <a:gd name="connsiteX19" fmla="*/ 684055 w 1084731"/>
                <a:gd name="connsiteY19" fmla="*/ 83239 h 371762"/>
                <a:gd name="connsiteX20" fmla="*/ 530002 w 1084731"/>
                <a:gd name="connsiteY20" fmla="*/ 162939 h 371762"/>
                <a:gd name="connsiteX21" fmla="*/ 372385 w 1084731"/>
                <a:gd name="connsiteY21" fmla="*/ 234745 h 371762"/>
                <a:gd name="connsiteX22" fmla="*/ 391228 w 1084731"/>
                <a:gd name="connsiteY22" fmla="*/ 239838 h 371762"/>
                <a:gd name="connsiteX23" fmla="*/ 549609 w 1084731"/>
                <a:gd name="connsiteY23" fmla="*/ 210555 h 371762"/>
                <a:gd name="connsiteX24" fmla="*/ 627781 w 1084731"/>
                <a:gd name="connsiteY24" fmla="*/ 155809 h 371762"/>
                <a:gd name="connsiteX25" fmla="*/ 674633 w 1084731"/>
                <a:gd name="connsiteY25" fmla="*/ 130601 h 371762"/>
                <a:gd name="connsiteX26" fmla="*/ 896418 w 1084731"/>
                <a:gd name="connsiteY26" fmla="*/ 90369 h 371762"/>
                <a:gd name="connsiteX27" fmla="*/ 1035192 w 1084731"/>
                <a:gd name="connsiteY27" fmla="*/ 89859 h 37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84731" h="371762">
                  <a:moveTo>
                    <a:pt x="1086373" y="104883"/>
                  </a:moveTo>
                  <a:cubicBezTo>
                    <a:pt x="1037229" y="109211"/>
                    <a:pt x="993942" y="122962"/>
                    <a:pt x="951673" y="141804"/>
                  </a:cubicBezTo>
                  <a:cubicBezTo>
                    <a:pt x="869427" y="178726"/>
                    <a:pt x="797366" y="232962"/>
                    <a:pt x="721485" y="280579"/>
                  </a:cubicBezTo>
                  <a:cubicBezTo>
                    <a:pt x="655281" y="321829"/>
                    <a:pt x="585512" y="354422"/>
                    <a:pt x="507595" y="367153"/>
                  </a:cubicBezTo>
                  <a:cubicBezTo>
                    <a:pt x="478312" y="371992"/>
                    <a:pt x="448520" y="374792"/>
                    <a:pt x="419237" y="372501"/>
                  </a:cubicBezTo>
                  <a:cubicBezTo>
                    <a:pt x="380279" y="369445"/>
                    <a:pt x="342593" y="360024"/>
                    <a:pt x="305926" y="344491"/>
                  </a:cubicBezTo>
                  <a:cubicBezTo>
                    <a:pt x="265440" y="327176"/>
                    <a:pt x="229537" y="302986"/>
                    <a:pt x="195925" y="275486"/>
                  </a:cubicBezTo>
                  <a:cubicBezTo>
                    <a:pt x="166133" y="251041"/>
                    <a:pt x="140415" y="222013"/>
                    <a:pt x="115207" y="192731"/>
                  </a:cubicBezTo>
                  <a:cubicBezTo>
                    <a:pt x="72174" y="142823"/>
                    <a:pt x="37289" y="87568"/>
                    <a:pt x="113" y="33586"/>
                  </a:cubicBezTo>
                  <a:cubicBezTo>
                    <a:pt x="-141" y="33076"/>
                    <a:pt x="113" y="32058"/>
                    <a:pt x="113" y="29512"/>
                  </a:cubicBezTo>
                  <a:cubicBezTo>
                    <a:pt x="11317" y="38169"/>
                    <a:pt x="21502" y="46317"/>
                    <a:pt x="32197" y="53956"/>
                  </a:cubicBezTo>
                  <a:cubicBezTo>
                    <a:pt x="91526" y="96225"/>
                    <a:pt x="154929" y="130346"/>
                    <a:pt x="226736" y="145624"/>
                  </a:cubicBezTo>
                  <a:cubicBezTo>
                    <a:pt x="275880" y="156064"/>
                    <a:pt x="321968" y="149443"/>
                    <a:pt x="367038" y="122707"/>
                  </a:cubicBezTo>
                  <a:cubicBezTo>
                    <a:pt x="437571" y="80947"/>
                    <a:pt x="513451" y="49373"/>
                    <a:pt x="592896" y="27475"/>
                  </a:cubicBezTo>
                  <a:cubicBezTo>
                    <a:pt x="646114" y="12706"/>
                    <a:pt x="700351" y="3539"/>
                    <a:pt x="755861" y="738"/>
                  </a:cubicBezTo>
                  <a:cubicBezTo>
                    <a:pt x="843199" y="-3590"/>
                    <a:pt x="926464" y="10924"/>
                    <a:pt x="1005145" y="49373"/>
                  </a:cubicBezTo>
                  <a:cubicBezTo>
                    <a:pt x="1033919" y="63887"/>
                    <a:pt x="1061164" y="81202"/>
                    <a:pt x="1086373" y="104883"/>
                  </a:cubicBezTo>
                  <a:close/>
                  <a:moveTo>
                    <a:pt x="1035192" y="89859"/>
                  </a:moveTo>
                  <a:cubicBezTo>
                    <a:pt x="1001835" y="80947"/>
                    <a:pt x="968224" y="75345"/>
                    <a:pt x="934103" y="71526"/>
                  </a:cubicBezTo>
                  <a:cubicBezTo>
                    <a:pt x="850074" y="62105"/>
                    <a:pt x="766555" y="62359"/>
                    <a:pt x="684055" y="83239"/>
                  </a:cubicBezTo>
                  <a:cubicBezTo>
                    <a:pt x="626508" y="97753"/>
                    <a:pt x="573035" y="121179"/>
                    <a:pt x="530002" y="162939"/>
                  </a:cubicBezTo>
                  <a:cubicBezTo>
                    <a:pt x="485696" y="205717"/>
                    <a:pt x="434006" y="230925"/>
                    <a:pt x="372385" y="234745"/>
                  </a:cubicBezTo>
                  <a:cubicBezTo>
                    <a:pt x="377732" y="239328"/>
                    <a:pt x="384862" y="238055"/>
                    <a:pt x="391228" y="239838"/>
                  </a:cubicBezTo>
                  <a:cubicBezTo>
                    <a:pt x="448520" y="254606"/>
                    <a:pt x="500974" y="243402"/>
                    <a:pt x="549609" y="210555"/>
                  </a:cubicBezTo>
                  <a:cubicBezTo>
                    <a:pt x="576091" y="192731"/>
                    <a:pt x="602318" y="175161"/>
                    <a:pt x="627781" y="155809"/>
                  </a:cubicBezTo>
                  <a:cubicBezTo>
                    <a:pt x="642040" y="144860"/>
                    <a:pt x="657573" y="136712"/>
                    <a:pt x="674633" y="130601"/>
                  </a:cubicBezTo>
                  <a:cubicBezTo>
                    <a:pt x="746439" y="105392"/>
                    <a:pt x="821046" y="95461"/>
                    <a:pt x="896418" y="90369"/>
                  </a:cubicBezTo>
                  <a:cubicBezTo>
                    <a:pt x="942760" y="87058"/>
                    <a:pt x="989104" y="87568"/>
                    <a:pt x="1035192" y="89859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22">
              <a:extLst>
                <a:ext uri="{FF2B5EF4-FFF2-40B4-BE49-F238E27FC236}">
                  <a16:creationId xmlns:a16="http://schemas.microsoft.com/office/drawing/2014/main" xmlns="" id="{61B52BFD-7B94-45BB-9159-775F085E13B4}"/>
                </a:ext>
              </a:extLst>
            </p:cNvPr>
            <p:cNvSpPr/>
            <p:nvPr/>
          </p:nvSpPr>
          <p:spPr>
            <a:xfrm>
              <a:off x="8369140" y="6129360"/>
              <a:ext cx="371763" cy="226622"/>
            </a:xfrm>
            <a:custGeom>
              <a:avLst/>
              <a:gdLst>
                <a:gd name="connsiteX0" fmla="*/ 19872 w 371762"/>
                <a:gd name="connsiteY0" fmla="*/ 27657 h 226622"/>
                <a:gd name="connsiteX1" fmla="*/ 88623 w 371762"/>
                <a:gd name="connsiteY1" fmla="*/ 4740 h 226622"/>
                <a:gd name="connsiteX2" fmla="*/ 240129 w 371762"/>
                <a:gd name="connsiteY2" fmla="*/ 27657 h 226622"/>
                <a:gd name="connsiteX3" fmla="*/ 332815 w 371762"/>
                <a:gd name="connsiteY3" fmla="*/ 127473 h 226622"/>
                <a:gd name="connsiteX4" fmla="*/ 370500 w 371762"/>
                <a:gd name="connsiteY4" fmla="*/ 214048 h 226622"/>
                <a:gd name="connsiteX5" fmla="*/ 364644 w 371762"/>
                <a:gd name="connsiteY5" fmla="*/ 224488 h 226622"/>
                <a:gd name="connsiteX6" fmla="*/ 239365 w 371762"/>
                <a:gd name="connsiteY6" fmla="*/ 226779 h 226622"/>
                <a:gd name="connsiteX7" fmla="*/ 75127 w 371762"/>
                <a:gd name="connsiteY7" fmla="*/ 183492 h 226622"/>
                <a:gd name="connsiteX8" fmla="*/ 3576 w 371762"/>
                <a:gd name="connsiteY8" fmla="*/ 104047 h 226622"/>
                <a:gd name="connsiteX9" fmla="*/ 5104 w 371762"/>
                <a:gd name="connsiteY9" fmla="*/ 51847 h 226622"/>
                <a:gd name="connsiteX10" fmla="*/ 23183 w 371762"/>
                <a:gd name="connsiteY10" fmla="*/ 42171 h 226622"/>
                <a:gd name="connsiteX11" fmla="*/ 111285 w 371762"/>
                <a:gd name="connsiteY11" fmla="*/ 72472 h 226622"/>
                <a:gd name="connsiteX12" fmla="*/ 190221 w 371762"/>
                <a:gd name="connsiteY12" fmla="*/ 109394 h 226622"/>
                <a:gd name="connsiteX13" fmla="*/ 201680 w 371762"/>
                <a:gd name="connsiteY13" fmla="*/ 111431 h 226622"/>
                <a:gd name="connsiteX14" fmla="*/ 196841 w 371762"/>
                <a:gd name="connsiteY14" fmla="*/ 100991 h 226622"/>
                <a:gd name="connsiteX15" fmla="*/ 128091 w 371762"/>
                <a:gd name="connsiteY15" fmla="*/ 52102 h 226622"/>
                <a:gd name="connsiteX16" fmla="*/ 32604 w 371762"/>
                <a:gd name="connsiteY16" fmla="*/ 31222 h 226622"/>
                <a:gd name="connsiteX17" fmla="*/ 19872 w 371762"/>
                <a:gd name="connsiteY17" fmla="*/ 27657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762" h="226622">
                  <a:moveTo>
                    <a:pt x="19872" y="27657"/>
                  </a:moveTo>
                  <a:cubicBezTo>
                    <a:pt x="43298" y="16199"/>
                    <a:pt x="65706" y="9324"/>
                    <a:pt x="88623" y="4740"/>
                  </a:cubicBezTo>
                  <a:cubicBezTo>
                    <a:pt x="141841" y="-5445"/>
                    <a:pt x="192767" y="157"/>
                    <a:pt x="240129" y="27657"/>
                  </a:cubicBezTo>
                  <a:cubicBezTo>
                    <a:pt x="281125" y="51593"/>
                    <a:pt x="309898" y="86986"/>
                    <a:pt x="332815" y="127473"/>
                  </a:cubicBezTo>
                  <a:cubicBezTo>
                    <a:pt x="348347" y="154973"/>
                    <a:pt x="360315" y="184256"/>
                    <a:pt x="370500" y="214048"/>
                  </a:cubicBezTo>
                  <a:cubicBezTo>
                    <a:pt x="372792" y="220668"/>
                    <a:pt x="373301" y="223469"/>
                    <a:pt x="364644" y="224488"/>
                  </a:cubicBezTo>
                  <a:cubicBezTo>
                    <a:pt x="322884" y="229580"/>
                    <a:pt x="281125" y="228053"/>
                    <a:pt x="239365" y="226779"/>
                  </a:cubicBezTo>
                  <a:cubicBezTo>
                    <a:pt x="181564" y="224742"/>
                    <a:pt x="126054" y="211756"/>
                    <a:pt x="75127" y="183492"/>
                  </a:cubicBezTo>
                  <a:cubicBezTo>
                    <a:pt x="42535" y="165413"/>
                    <a:pt x="14780" y="141987"/>
                    <a:pt x="3576" y="104047"/>
                  </a:cubicBezTo>
                  <a:cubicBezTo>
                    <a:pt x="-1771" y="86223"/>
                    <a:pt x="-1007" y="69162"/>
                    <a:pt x="5104" y="51847"/>
                  </a:cubicBezTo>
                  <a:cubicBezTo>
                    <a:pt x="8159" y="43444"/>
                    <a:pt x="12997" y="40134"/>
                    <a:pt x="23183" y="42171"/>
                  </a:cubicBezTo>
                  <a:cubicBezTo>
                    <a:pt x="53738" y="48792"/>
                    <a:pt x="82766" y="59741"/>
                    <a:pt x="111285" y="72472"/>
                  </a:cubicBezTo>
                  <a:cubicBezTo>
                    <a:pt x="137767" y="84186"/>
                    <a:pt x="163994" y="97172"/>
                    <a:pt x="190221" y="109394"/>
                  </a:cubicBezTo>
                  <a:cubicBezTo>
                    <a:pt x="193786" y="111176"/>
                    <a:pt x="198369" y="115505"/>
                    <a:pt x="201680" y="111431"/>
                  </a:cubicBezTo>
                  <a:cubicBezTo>
                    <a:pt x="204480" y="107612"/>
                    <a:pt x="199133" y="103792"/>
                    <a:pt x="196841" y="100991"/>
                  </a:cubicBezTo>
                  <a:cubicBezTo>
                    <a:pt x="178253" y="78584"/>
                    <a:pt x="155082" y="62287"/>
                    <a:pt x="128091" y="52102"/>
                  </a:cubicBezTo>
                  <a:cubicBezTo>
                    <a:pt x="97280" y="40643"/>
                    <a:pt x="65706" y="32495"/>
                    <a:pt x="32604" y="31222"/>
                  </a:cubicBezTo>
                  <a:cubicBezTo>
                    <a:pt x="29039" y="31222"/>
                    <a:pt x="25474" y="29440"/>
                    <a:pt x="19872" y="27657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23">
              <a:extLst>
                <a:ext uri="{FF2B5EF4-FFF2-40B4-BE49-F238E27FC236}">
                  <a16:creationId xmlns:a16="http://schemas.microsoft.com/office/drawing/2014/main" xmlns="" id="{ECC7C96C-F253-4EA9-8DDA-1C523DAE9E6A}"/>
                </a:ext>
              </a:extLst>
            </p:cNvPr>
            <p:cNvSpPr/>
            <p:nvPr/>
          </p:nvSpPr>
          <p:spPr>
            <a:xfrm>
              <a:off x="7508727" y="5801665"/>
              <a:ext cx="162964" cy="165511"/>
            </a:xfrm>
            <a:custGeom>
              <a:avLst/>
              <a:gdLst>
                <a:gd name="connsiteX0" fmla="*/ 68519 w 162964"/>
                <a:gd name="connsiteY0" fmla="*/ 65071 h 165510"/>
                <a:gd name="connsiteX1" fmla="*/ 124284 w 162964"/>
                <a:gd name="connsiteY1" fmla="*/ 147827 h 165510"/>
                <a:gd name="connsiteX2" fmla="*/ 129376 w 162964"/>
                <a:gd name="connsiteY2" fmla="*/ 164633 h 165510"/>
                <a:gd name="connsiteX3" fmla="*/ 112571 w 162964"/>
                <a:gd name="connsiteY3" fmla="*/ 164887 h 165510"/>
                <a:gd name="connsiteX4" fmla="*/ 40764 w 162964"/>
                <a:gd name="connsiteY4" fmla="*/ 140188 h 165510"/>
                <a:gd name="connsiteX5" fmla="*/ 1806 w 162964"/>
                <a:gd name="connsiteY5" fmla="*/ 70928 h 165510"/>
                <a:gd name="connsiteX6" fmla="*/ 23 w 162964"/>
                <a:gd name="connsiteY6" fmla="*/ 8543 h 165510"/>
                <a:gd name="connsiteX7" fmla="*/ 8171 w 162964"/>
                <a:gd name="connsiteY7" fmla="*/ 140 h 165510"/>
                <a:gd name="connsiteX8" fmla="*/ 132941 w 162964"/>
                <a:gd name="connsiteY8" fmla="*/ 44956 h 165510"/>
                <a:gd name="connsiteX9" fmla="*/ 152802 w 162964"/>
                <a:gd name="connsiteY9" fmla="*/ 163869 h 165510"/>
                <a:gd name="connsiteX10" fmla="*/ 148474 w 162964"/>
                <a:gd name="connsiteY10" fmla="*/ 167434 h 165510"/>
                <a:gd name="connsiteX11" fmla="*/ 143126 w 162964"/>
                <a:gd name="connsiteY11" fmla="*/ 161068 h 165510"/>
                <a:gd name="connsiteX12" fmla="*/ 111297 w 162964"/>
                <a:gd name="connsiteY12" fmla="*/ 105049 h 165510"/>
                <a:gd name="connsiteX13" fmla="*/ 70047 w 162964"/>
                <a:gd name="connsiteY13" fmla="*/ 63544 h 165510"/>
                <a:gd name="connsiteX14" fmla="*/ 67755 w 162964"/>
                <a:gd name="connsiteY14" fmla="*/ 62270 h 165510"/>
                <a:gd name="connsiteX15" fmla="*/ 68519 w 162964"/>
                <a:gd name="connsiteY15" fmla="*/ 65071 h 16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2964" h="165510">
                  <a:moveTo>
                    <a:pt x="68519" y="65071"/>
                  </a:moveTo>
                  <a:cubicBezTo>
                    <a:pt x="87871" y="92062"/>
                    <a:pt x="109515" y="117526"/>
                    <a:pt x="124284" y="147827"/>
                  </a:cubicBezTo>
                  <a:cubicBezTo>
                    <a:pt x="126830" y="153174"/>
                    <a:pt x="132432" y="159540"/>
                    <a:pt x="129376" y="164633"/>
                  </a:cubicBezTo>
                  <a:cubicBezTo>
                    <a:pt x="125557" y="171508"/>
                    <a:pt x="118427" y="165906"/>
                    <a:pt x="112571" y="164887"/>
                  </a:cubicBezTo>
                  <a:cubicBezTo>
                    <a:pt x="87362" y="160558"/>
                    <a:pt x="62408" y="155720"/>
                    <a:pt x="40764" y="140188"/>
                  </a:cubicBezTo>
                  <a:cubicBezTo>
                    <a:pt x="16829" y="122873"/>
                    <a:pt x="2315" y="100975"/>
                    <a:pt x="1806" y="70928"/>
                  </a:cubicBezTo>
                  <a:cubicBezTo>
                    <a:pt x="1296" y="50048"/>
                    <a:pt x="1042" y="29423"/>
                    <a:pt x="23" y="8543"/>
                  </a:cubicBezTo>
                  <a:cubicBezTo>
                    <a:pt x="-231" y="1668"/>
                    <a:pt x="1551" y="-623"/>
                    <a:pt x="8171" y="140"/>
                  </a:cubicBezTo>
                  <a:cubicBezTo>
                    <a:pt x="53241" y="5488"/>
                    <a:pt x="97802" y="14145"/>
                    <a:pt x="132941" y="44956"/>
                  </a:cubicBezTo>
                  <a:cubicBezTo>
                    <a:pt x="171900" y="79076"/>
                    <a:pt x="169608" y="123382"/>
                    <a:pt x="152802" y="163869"/>
                  </a:cubicBezTo>
                  <a:cubicBezTo>
                    <a:pt x="152038" y="165651"/>
                    <a:pt x="151275" y="168197"/>
                    <a:pt x="148474" y="167434"/>
                  </a:cubicBezTo>
                  <a:cubicBezTo>
                    <a:pt x="145418" y="166670"/>
                    <a:pt x="144145" y="164123"/>
                    <a:pt x="143126" y="161068"/>
                  </a:cubicBezTo>
                  <a:cubicBezTo>
                    <a:pt x="135742" y="140442"/>
                    <a:pt x="124284" y="122364"/>
                    <a:pt x="111297" y="105049"/>
                  </a:cubicBezTo>
                  <a:cubicBezTo>
                    <a:pt x="99584" y="89262"/>
                    <a:pt x="88381" y="72965"/>
                    <a:pt x="70047" y="63544"/>
                  </a:cubicBezTo>
                  <a:cubicBezTo>
                    <a:pt x="69792" y="62270"/>
                    <a:pt x="69028" y="61507"/>
                    <a:pt x="67755" y="62270"/>
                  </a:cubicBezTo>
                  <a:cubicBezTo>
                    <a:pt x="67501" y="62525"/>
                    <a:pt x="68265" y="64053"/>
                    <a:pt x="68519" y="65071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24">
              <a:extLst>
                <a:ext uri="{FF2B5EF4-FFF2-40B4-BE49-F238E27FC236}">
                  <a16:creationId xmlns:a16="http://schemas.microsoft.com/office/drawing/2014/main" xmlns="" id="{A898CE1F-F003-4554-8F0E-04519AD59C06}"/>
                </a:ext>
              </a:extLst>
            </p:cNvPr>
            <p:cNvSpPr/>
            <p:nvPr/>
          </p:nvSpPr>
          <p:spPr>
            <a:xfrm>
              <a:off x="7576431" y="5863631"/>
              <a:ext cx="2546" cy="2546"/>
            </a:xfrm>
            <a:custGeom>
              <a:avLst/>
              <a:gdLst>
                <a:gd name="connsiteX0" fmla="*/ 815 w 0"/>
                <a:gd name="connsiteY0" fmla="*/ 3106 h 2546"/>
                <a:gd name="connsiteX1" fmla="*/ 51 w 0"/>
                <a:gd name="connsiteY1" fmla="*/ 305 h 2546"/>
                <a:gd name="connsiteX2" fmla="*/ 2343 w 0"/>
                <a:gd name="connsiteY2" fmla="*/ 1578 h 2546"/>
                <a:gd name="connsiteX3" fmla="*/ 815 w 0"/>
                <a:gd name="connsiteY3" fmla="*/ 3106 h 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">
                  <a:moveTo>
                    <a:pt x="815" y="3106"/>
                  </a:moveTo>
                  <a:cubicBezTo>
                    <a:pt x="560" y="2087"/>
                    <a:pt x="-203" y="559"/>
                    <a:pt x="51" y="305"/>
                  </a:cubicBezTo>
                  <a:cubicBezTo>
                    <a:pt x="1324" y="-459"/>
                    <a:pt x="2088" y="305"/>
                    <a:pt x="2343" y="1578"/>
                  </a:cubicBezTo>
                  <a:cubicBezTo>
                    <a:pt x="1834" y="2087"/>
                    <a:pt x="1324" y="2597"/>
                    <a:pt x="815" y="3106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6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Syarat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xmlns="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1CCD7FC-BBF6-4FDA-AE2A-B92608B25595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EC4C05D-D04F-49D5-9FE0-663ACF7F82B8}"/>
              </a:ext>
            </a:extLst>
          </p:cNvPr>
          <p:cNvSpPr txBox="1"/>
          <p:nvPr/>
        </p:nvSpPr>
        <p:spPr>
          <a:xfrm>
            <a:off x="6296297" y="3843469"/>
            <a:ext cx="575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menambah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kepercayaan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agar para costumer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percaya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bisa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pengembalian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dana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xmlns="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336D2BC-9E0C-498C-890B-EB242CB1C671}"/>
              </a:ext>
            </a:extLst>
          </p:cNvPr>
          <p:cNvSpPr txBox="1"/>
          <p:nvPr/>
        </p:nvSpPr>
        <p:spPr>
          <a:xfrm>
            <a:off x="3888020" y="4085743"/>
            <a:ext cx="230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Family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Laudry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809E9A-1E34-43B3-98EB-0F9EA7527CD5}"/>
              </a:ext>
            </a:extLst>
          </p:cNvPr>
          <p:cNvSpPr txBox="1"/>
          <p:nvPr/>
        </p:nvSpPr>
        <p:spPr>
          <a:xfrm>
            <a:off x="6686320" y="3089093"/>
            <a:ext cx="45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accent4"/>
                </a:solidFill>
                <a:cs typeface="Arial" pitchFamily="34" charset="0"/>
              </a:rPr>
              <a:t>Karena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4ABF9A0-FD1B-4FF5-AF08-64CAC0DAB602}"/>
              </a:ext>
            </a:extLst>
          </p:cNvPr>
          <p:cNvSpPr txBox="1"/>
          <p:nvPr/>
        </p:nvSpPr>
        <p:spPr>
          <a:xfrm>
            <a:off x="2699460" y="5621552"/>
            <a:ext cx="48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Simpan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database (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google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drive)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F65705F-ED8E-4741-82FB-D53FEC113030}"/>
              </a:ext>
            </a:extLst>
          </p:cNvPr>
          <p:cNvGrpSpPr/>
          <p:nvPr/>
        </p:nvGrpSpPr>
        <p:grpSpPr>
          <a:xfrm>
            <a:off x="2626306" y="1879284"/>
            <a:ext cx="6545996" cy="403887"/>
            <a:chOff x="484635" y="3175423"/>
            <a:chExt cx="1927125" cy="4038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A282F9B-49CE-44E9-B681-A6968AD3CDB2}"/>
                </a:ext>
              </a:extLst>
            </p:cNvPr>
            <p:cNvSpPr txBox="1"/>
            <p:nvPr/>
          </p:nvSpPr>
          <p:spPr>
            <a:xfrm>
              <a:off x="484635" y="3175423"/>
              <a:ext cx="1927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Penyerahan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KTP,KK,SIM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dll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pendataan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xmlns="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xmlns="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A0BA2410-C723-4070-990F-1282CFD799D6}"/>
              </a:ext>
            </a:extLst>
          </p:cNvPr>
          <p:cNvGrpSpPr/>
          <p:nvPr/>
        </p:nvGrpSpPr>
        <p:grpSpPr>
          <a:xfrm>
            <a:off x="4477067" y="3197243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xmlns="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xmlns="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xmlns="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xmlns="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xmlns="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661773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aphic 21">
            <a:extLst>
              <a:ext uri="{FF2B5EF4-FFF2-40B4-BE49-F238E27FC236}">
                <a16:creationId xmlns:a16="http://schemas.microsoft.com/office/drawing/2014/main" xmlns="" id="{ED78BAFA-AFCC-4AC7-8D83-5362F294F0F6}"/>
              </a:ext>
            </a:extLst>
          </p:cNvPr>
          <p:cNvGrpSpPr/>
          <p:nvPr/>
        </p:nvGrpSpPr>
        <p:grpSpPr>
          <a:xfrm>
            <a:off x="7246093" y="184006"/>
            <a:ext cx="890677" cy="1143496"/>
            <a:chOff x="3425127" y="0"/>
            <a:chExt cx="5341746" cy="6858000"/>
          </a:xfrm>
        </p:grpSpPr>
        <p:sp>
          <p:nvSpPr>
            <p:cNvPr id="30" name="Freeform: Shape 66">
              <a:extLst>
                <a:ext uri="{FF2B5EF4-FFF2-40B4-BE49-F238E27FC236}">
                  <a16:creationId xmlns:a16="http://schemas.microsoft.com/office/drawing/2014/main" xmlns="" id="{2417BCE7-E9BA-442E-84D2-00DCDF929912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67">
              <a:extLst>
                <a:ext uri="{FF2B5EF4-FFF2-40B4-BE49-F238E27FC236}">
                  <a16:creationId xmlns:a16="http://schemas.microsoft.com/office/drawing/2014/main" xmlns="" id="{06D8EFC8-B8DF-4EA9-81C9-2DAA67CCE9FF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68">
              <a:extLst>
                <a:ext uri="{FF2B5EF4-FFF2-40B4-BE49-F238E27FC236}">
                  <a16:creationId xmlns:a16="http://schemas.microsoft.com/office/drawing/2014/main" xmlns="" id="{7E5D7F69-7103-44F1-8F3A-6EF473226496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69">
              <a:extLst>
                <a:ext uri="{FF2B5EF4-FFF2-40B4-BE49-F238E27FC236}">
                  <a16:creationId xmlns:a16="http://schemas.microsoft.com/office/drawing/2014/main" xmlns="" id="{CEAA564A-A32C-4C6C-B97C-65E1EA3C1A11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70">
              <a:extLst>
                <a:ext uri="{FF2B5EF4-FFF2-40B4-BE49-F238E27FC236}">
                  <a16:creationId xmlns:a16="http://schemas.microsoft.com/office/drawing/2014/main" xmlns="" id="{92B8D752-6D88-459D-BAB5-2169FA614A95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Frame 1">
            <a:extLst>
              <a:ext uri="{FF2B5EF4-FFF2-40B4-BE49-F238E27FC236}">
                <a16:creationId xmlns:a16="http://schemas.microsoft.com/office/drawing/2014/main" xmlns="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409745" y="4641332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 sz="4800" b="1" dirty="0"/>
              <a:t>Jadwal, </a:t>
            </a:r>
            <a:r>
              <a:rPr lang="nl-NL" sz="4800" b="1" i="1" dirty="0"/>
              <a:t>timeline,</a:t>
            </a:r>
            <a:r>
              <a:rPr lang="nl-NL" sz="4800" b="1" dirty="0"/>
              <a:t> dan tenggat waktu</a:t>
            </a:r>
          </a:p>
        </p:txBody>
      </p:sp>
      <p:sp>
        <p:nvSpPr>
          <p:cNvPr id="168" name="Oval 19">
            <a:extLst>
              <a:ext uri="{FF2B5EF4-FFF2-40B4-BE49-F238E27FC236}">
                <a16:creationId xmlns:a16="http://schemas.microsoft.com/office/drawing/2014/main" xmlns="" id="{8BB8C4E6-3DC2-4E4C-B040-CC7B5FA40560}"/>
              </a:ext>
            </a:extLst>
          </p:cNvPr>
          <p:cNvSpPr/>
          <p:nvPr/>
        </p:nvSpPr>
        <p:spPr>
          <a:xfrm>
            <a:off x="9943807" y="4063007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69" name="Oval 20">
            <a:extLst>
              <a:ext uri="{FF2B5EF4-FFF2-40B4-BE49-F238E27FC236}">
                <a16:creationId xmlns:a16="http://schemas.microsoft.com/office/drawing/2014/main" xmlns="" id="{CAB30BBF-F98E-4978-954C-B6CA3F3BB96E}"/>
              </a:ext>
            </a:extLst>
          </p:cNvPr>
          <p:cNvSpPr/>
          <p:nvPr/>
        </p:nvSpPr>
        <p:spPr>
          <a:xfrm>
            <a:off x="1202869" y="4063007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0" name="Donut 8">
            <a:extLst>
              <a:ext uri="{FF2B5EF4-FFF2-40B4-BE49-F238E27FC236}">
                <a16:creationId xmlns:a16="http://schemas.microsoft.com/office/drawing/2014/main" xmlns="" id="{89B2DCE3-B5A3-4B19-AC3F-A984DDDAC241}"/>
              </a:ext>
            </a:extLst>
          </p:cNvPr>
          <p:cNvSpPr/>
          <p:nvPr/>
        </p:nvSpPr>
        <p:spPr>
          <a:xfrm>
            <a:off x="10150296" y="4242177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1" name="Oval 21">
            <a:extLst>
              <a:ext uri="{FF2B5EF4-FFF2-40B4-BE49-F238E27FC236}">
                <a16:creationId xmlns:a16="http://schemas.microsoft.com/office/drawing/2014/main" xmlns="" id="{486B94E3-E9CA-4AF4-96F8-0C2F2D5C25D7}"/>
              </a:ext>
            </a:extLst>
          </p:cNvPr>
          <p:cNvSpPr>
            <a:spLocks noChangeAspect="1"/>
          </p:cNvSpPr>
          <p:nvPr/>
        </p:nvSpPr>
        <p:spPr>
          <a:xfrm>
            <a:off x="1412618" y="4289254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75" name="Oval 19">
            <a:extLst>
              <a:ext uri="{FF2B5EF4-FFF2-40B4-BE49-F238E27FC236}">
                <a16:creationId xmlns:a16="http://schemas.microsoft.com/office/drawing/2014/main" xmlns="" id="{E88FCA26-96F0-4D46-928C-129436CDE05B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xmlns="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xmlns="" id="{87876C98-F0BF-4B09-84BD-56CE576C953D}"/>
              </a:ext>
            </a:extLst>
          </p:cNvPr>
          <p:cNvCxnSpPr>
            <a:cxnSpLocks/>
            <a:stCxn id="175" idx="6"/>
            <a:endCxn id="168" idx="0"/>
          </p:cNvCxnSpPr>
          <p:nvPr/>
        </p:nvCxnSpPr>
        <p:spPr>
          <a:xfrm>
            <a:off x="6473197" y="2048702"/>
            <a:ext cx="3847807" cy="2014305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xmlns="" id="{98600F5B-68F1-4FD4-ACE5-6516B1E6AE0B}"/>
              </a:ext>
            </a:extLst>
          </p:cNvPr>
          <p:cNvCxnSpPr>
            <a:cxnSpLocks/>
            <a:stCxn id="175" idx="2"/>
            <a:endCxn id="169" idx="0"/>
          </p:cNvCxnSpPr>
          <p:nvPr/>
        </p:nvCxnSpPr>
        <p:spPr>
          <a:xfrm rot="10800000" flipV="1">
            <a:off x="1580066" y="2048701"/>
            <a:ext cx="4138738" cy="2014305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xmlns="" id="{4E55BDDB-1056-4CD6-B4E3-505FFD07596A}"/>
              </a:ext>
            </a:extLst>
          </p:cNvPr>
          <p:cNvSpPr/>
          <p:nvPr/>
        </p:nvSpPr>
        <p:spPr>
          <a:xfrm>
            <a:off x="5620186" y="2480888"/>
            <a:ext cx="951630" cy="7005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6229" y="5025339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000000"/>
                </a:solidFill>
                <a:latin typeface="Poppins"/>
              </a:rPr>
              <a:t>Minimal 3 hari </a:t>
            </a:r>
            <a:endParaRPr lang="nl-NL" b="1" i="0" dirty="0">
              <a:solidFill>
                <a:srgbClr val="000000"/>
              </a:solidFill>
              <a:effectLst/>
              <a:latin typeface="Poppi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369459" y="502533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000000"/>
                </a:solidFill>
                <a:latin typeface="Poppins"/>
              </a:rPr>
              <a:t>Maksimal 7 hari</a:t>
            </a:r>
            <a:endParaRPr lang="nl-NL" b="1" i="0" dirty="0">
              <a:solidFill>
                <a:srgbClr val="000000"/>
              </a:solidFill>
              <a:effectLst/>
              <a:latin typeface="Poppin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57481" y="3373956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000000"/>
                </a:solidFill>
                <a:latin typeface="Poppins"/>
              </a:rPr>
              <a:t>Setelah pemgambilan laundry</a:t>
            </a:r>
            <a:endParaRPr lang="nl-NL" b="1" i="0" dirty="0">
              <a:solidFill>
                <a:srgbClr val="000000"/>
              </a:solidFill>
              <a:effectLst/>
              <a:latin typeface="Poppins"/>
            </a:endParaRPr>
          </a:p>
        </p:txBody>
      </p:sp>
      <p:sp>
        <p:nvSpPr>
          <p:cNvPr id="31" name="Block Arc 41">
            <a:extLst>
              <a:ext uri="{FF2B5EF4-FFF2-40B4-BE49-F238E27FC236}">
                <a16:creationId xmlns:a16="http://schemas.microsoft.com/office/drawing/2014/main" xmlns="" id="{36DCD789-FED8-401C-8C81-CF9F331DAB6D}"/>
              </a:ext>
            </a:extLst>
          </p:cNvPr>
          <p:cNvSpPr/>
          <p:nvPr/>
        </p:nvSpPr>
        <p:spPr>
          <a:xfrm>
            <a:off x="5004316" y="4506680"/>
            <a:ext cx="2129429" cy="88799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9152" y="476530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/>
              <a:t>Refund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13383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b="1" dirty="0" err="1"/>
              <a:t>Perkiraan</a:t>
            </a:r>
            <a:r>
              <a:rPr lang="en-US" sz="4000" b="1" dirty="0"/>
              <a:t> </a:t>
            </a:r>
            <a:r>
              <a:rPr lang="en-US" sz="4000" b="1" dirty="0" err="1"/>
              <a:t>biaya</a:t>
            </a:r>
            <a:r>
              <a:rPr lang="en-US" sz="4000" b="1" dirty="0"/>
              <a:t>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keuntungan</a:t>
            </a:r>
            <a:endParaRPr lang="en-US" sz="4000" b="1" dirty="0"/>
          </a:p>
        </p:txBody>
      </p: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xmlns="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3739580" y="433479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Quad Arrow 7">
            <a:extLst>
              <a:ext uri="{FF2B5EF4-FFF2-40B4-BE49-F238E27FC236}">
                <a16:creationId xmlns:a16="http://schemas.microsoft.com/office/drawing/2014/main" xmlns="" id="{6040CBE7-E525-4EF8-AEF7-4C43F1B5CA23}"/>
              </a:ext>
            </a:extLst>
          </p:cNvPr>
          <p:cNvSpPr/>
          <p:nvPr/>
        </p:nvSpPr>
        <p:spPr>
          <a:xfrm>
            <a:off x="4822133" y="2384884"/>
            <a:ext cx="2384286" cy="2088232"/>
          </a:xfrm>
          <a:prstGeom prst="quadArrow">
            <a:avLst>
              <a:gd name="adj1" fmla="val 14289"/>
              <a:gd name="adj2" fmla="val 17483"/>
              <a:gd name="adj3" fmla="val 188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2" name="Elbow Connector 30">
            <a:extLst>
              <a:ext uri="{FF2B5EF4-FFF2-40B4-BE49-F238E27FC236}">
                <a16:creationId xmlns:a16="http://schemas.microsoft.com/office/drawing/2014/main" xmlns="" id="{2379F85C-BBD7-4D76-9E5B-2FB8FD6296BD}"/>
              </a:ext>
            </a:extLst>
          </p:cNvPr>
          <p:cNvCxnSpPr>
            <a:cxnSpLocks/>
          </p:cNvCxnSpPr>
          <p:nvPr/>
        </p:nvCxnSpPr>
        <p:spPr>
          <a:xfrm rot="10800000">
            <a:off x="6888170" y="4334789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076506" y="1776015"/>
            <a:ext cx="1747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A5568"/>
                </a:solidFill>
                <a:latin typeface="system-ui"/>
              </a:rPr>
              <a:t>Web Hosting</a:t>
            </a:r>
            <a:endParaRPr lang="en-US" sz="2000" b="1" dirty="0">
              <a:solidFill>
                <a:srgbClr val="4A5568"/>
              </a:solidFill>
              <a:latin typeface="system-u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79751" y="3191899"/>
            <a:ext cx="939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A5568"/>
                </a:solidFill>
                <a:latin typeface="system-ui"/>
              </a:rPr>
              <a:t>owner</a:t>
            </a:r>
            <a:endParaRPr lang="en-US" sz="2000" b="1" dirty="0">
              <a:solidFill>
                <a:srgbClr val="4A5568"/>
              </a:solidFill>
              <a:latin typeface="system-u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38180" y="324433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A5568"/>
                </a:solidFill>
                <a:latin typeface="system-ui"/>
              </a:rPr>
              <a:t>Costomer</a:t>
            </a:r>
            <a:endParaRPr lang="en-US" b="1" dirty="0">
              <a:solidFill>
                <a:srgbClr val="4A5568"/>
              </a:solidFill>
              <a:latin typeface="system-u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75232" y="4893236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4A5568"/>
                </a:solidFill>
                <a:latin typeface="system-ui"/>
              </a:rPr>
              <a:t>Feedback</a:t>
            </a:r>
            <a:endParaRPr lang="en-US" b="1" dirty="0">
              <a:solidFill>
                <a:srgbClr val="4A5568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378</Words>
  <Application>Microsoft Office PowerPoint</Application>
  <PresentationFormat>Custom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 7</cp:lastModifiedBy>
  <cp:revision>161</cp:revision>
  <dcterms:created xsi:type="dcterms:W3CDTF">2019-01-14T06:35:35Z</dcterms:created>
  <dcterms:modified xsi:type="dcterms:W3CDTF">2021-03-15T09:55:18Z</dcterms:modified>
</cp:coreProperties>
</file>