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1AB9-CD9A-4506-82AA-9AE5A3CDDA9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C745-4DAC-4C1F-A7F3-22BFB512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8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708660" y="831669"/>
            <a:ext cx="10995660" cy="8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3"/>
          <p:cNvSpPr txBox="1">
            <a:spLocks/>
          </p:cNvSpPr>
          <p:nvPr/>
        </p:nvSpPr>
        <p:spPr>
          <a:xfrm>
            <a:off x="990600" y="517526"/>
            <a:ext cx="1800497" cy="314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sahrul</a:t>
            </a:r>
            <a:endParaRPr lang="en-US" sz="2800" dirty="0"/>
          </a:p>
        </p:txBody>
      </p:sp>
      <p:sp>
        <p:nvSpPr>
          <p:cNvPr id="21" name="Title 13"/>
          <p:cNvSpPr txBox="1">
            <a:spLocks/>
          </p:cNvSpPr>
          <p:nvPr/>
        </p:nvSpPr>
        <p:spPr>
          <a:xfrm>
            <a:off x="4467496" y="3370898"/>
            <a:ext cx="4453346" cy="1227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Selamat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 di web family laundry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467496" y="1907858"/>
            <a:ext cx="2586445" cy="1463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(</a:t>
            </a:r>
            <a:r>
              <a:rPr lang="en-US" dirty="0" err="1" smtClean="0"/>
              <a:t>Famly</a:t>
            </a:r>
            <a:r>
              <a:rPr lang="en-US" dirty="0" smtClean="0"/>
              <a:t> Laundry)</a:t>
            </a:r>
            <a:endParaRPr lang="en-US" dirty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6789421" y="271938"/>
            <a:ext cx="4914900" cy="7594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MAPS NEWS GALLERY ABOUT </a:t>
            </a:r>
            <a:endParaRPr lang="en-US" sz="2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75796"/>
              </p:ext>
            </p:extLst>
          </p:nvPr>
        </p:nvGraphicFramePr>
        <p:xfrm>
          <a:off x="708660" y="365760"/>
          <a:ext cx="10995660" cy="614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660">
                  <a:extLst>
                    <a:ext uri="{9D8B030D-6E8A-4147-A177-3AD203B41FA5}">
                      <a16:colId xmlns:a16="http://schemas.microsoft.com/office/drawing/2014/main" val="937510019"/>
                    </a:ext>
                  </a:extLst>
                </a:gridCol>
              </a:tblGrid>
              <a:tr h="61493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12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4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42087"/>
              </p:ext>
            </p:extLst>
          </p:nvPr>
        </p:nvGraphicFramePr>
        <p:xfrm>
          <a:off x="320040" y="365760"/>
          <a:ext cx="11338560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0">
                  <a:extLst>
                    <a:ext uri="{9D8B030D-6E8A-4147-A177-3AD203B41FA5}">
                      <a16:colId xmlns:a16="http://schemas.microsoft.com/office/drawing/2014/main" val="345495120"/>
                    </a:ext>
                  </a:extLst>
                </a:gridCol>
              </a:tblGrid>
              <a:tr h="6103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662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84424" y="992776"/>
            <a:ext cx="22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LAUNDRY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2046" y="2129246"/>
            <a:ext cx="2638697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lokasi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817" y="2129243"/>
            <a:ext cx="2638697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fasilitas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16239" y="2129244"/>
            <a:ext cx="2638697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pencucian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2749" y="175991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37104" y="1810374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4552" y="175991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7104" y="2299063"/>
            <a:ext cx="908582" cy="613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62749" y="2299063"/>
            <a:ext cx="908582" cy="613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64552" y="2299063"/>
            <a:ext cx="908582" cy="613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15473"/>
              </p:ext>
            </p:extLst>
          </p:nvPr>
        </p:nvGraphicFramePr>
        <p:xfrm>
          <a:off x="320040" y="365760"/>
          <a:ext cx="11338560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0">
                  <a:extLst>
                    <a:ext uri="{9D8B030D-6E8A-4147-A177-3AD203B41FA5}">
                      <a16:colId xmlns:a16="http://schemas.microsoft.com/office/drawing/2014/main" val="345495120"/>
                    </a:ext>
                  </a:extLst>
                </a:gridCol>
              </a:tblGrid>
              <a:tr h="610362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662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84423" y="992776"/>
            <a:ext cx="293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MAPS FAMILY LAUNDRY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794" y="2177761"/>
            <a:ext cx="9144000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8569" y="1754932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0040" y="365760"/>
          <a:ext cx="11338560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0">
                  <a:extLst>
                    <a:ext uri="{9D8B030D-6E8A-4147-A177-3AD203B41FA5}">
                      <a16:colId xmlns:a16="http://schemas.microsoft.com/office/drawing/2014/main" val="345495120"/>
                    </a:ext>
                  </a:extLst>
                </a:gridCol>
              </a:tblGrid>
              <a:tr h="6103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662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68834" y="99277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RECENT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2654" y="2129242"/>
            <a:ext cx="2638697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817" y="2129243"/>
            <a:ext cx="2638697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16239" y="2129244"/>
            <a:ext cx="2638697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33304" y="2498574"/>
            <a:ext cx="1999330" cy="173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80946" y="2498575"/>
            <a:ext cx="2216687" cy="1733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16537" y="2498573"/>
            <a:ext cx="2246812" cy="173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3304" y="4611189"/>
            <a:ext cx="199933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1500" y="4611189"/>
            <a:ext cx="199933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54411" y="4611189"/>
            <a:ext cx="199933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0040" y="365760"/>
          <a:ext cx="11338560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0">
                  <a:extLst>
                    <a:ext uri="{9D8B030D-6E8A-4147-A177-3AD203B41FA5}">
                      <a16:colId xmlns:a16="http://schemas.microsoft.com/office/drawing/2014/main" val="345495120"/>
                    </a:ext>
                  </a:extLst>
                </a:gridCol>
              </a:tblGrid>
              <a:tr h="61036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6624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86846" y="992776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2654" y="2129242"/>
            <a:ext cx="2638697" cy="330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19391" y="2129242"/>
            <a:ext cx="2176415" cy="143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1649" y="2129242"/>
            <a:ext cx="1999330" cy="1711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72579" y="3972894"/>
            <a:ext cx="2246812" cy="146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022258" y="2129242"/>
            <a:ext cx="1331484" cy="1448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10619" y="3840478"/>
            <a:ext cx="3443122" cy="1593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76805"/>
              </p:ext>
            </p:extLst>
          </p:nvPr>
        </p:nvGraphicFramePr>
        <p:xfrm>
          <a:off x="320040" y="365760"/>
          <a:ext cx="11338560" cy="610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8560">
                  <a:extLst>
                    <a:ext uri="{9D8B030D-6E8A-4147-A177-3AD203B41FA5}">
                      <a16:colId xmlns:a16="http://schemas.microsoft.com/office/drawing/2014/main" val="345495120"/>
                    </a:ext>
                  </a:extLst>
                </a:gridCol>
              </a:tblGrid>
              <a:tr h="610362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6624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88273" y="2168433"/>
            <a:ext cx="10306595" cy="3892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05749" y="3341392"/>
            <a:ext cx="3722914" cy="49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5749" y="4367077"/>
            <a:ext cx="3722914" cy="49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76549" y="3056709"/>
            <a:ext cx="3317965" cy="1789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</a:p>
          <a:p>
            <a:pPr algn="ctr"/>
            <a:r>
              <a:rPr lang="en-US" sz="1600" dirty="0" err="1" smtClean="0"/>
              <a:t>Merupakan</a:t>
            </a:r>
            <a:r>
              <a:rPr lang="en-US" sz="1600" dirty="0" smtClean="0"/>
              <a:t> web laundry online</a:t>
            </a:r>
            <a:endParaRPr lang="en-US" sz="1600" dirty="0"/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7966165" y="2454183"/>
            <a:ext cx="1800497" cy="357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MASUKAN</a:t>
            </a:r>
            <a:endParaRPr lang="en-US" sz="2800" dirty="0"/>
          </a:p>
        </p:txBody>
      </p:sp>
      <p:sp>
        <p:nvSpPr>
          <p:cNvPr id="10" name="Title 13"/>
          <p:cNvSpPr txBox="1">
            <a:spLocks/>
          </p:cNvSpPr>
          <p:nvPr/>
        </p:nvSpPr>
        <p:spPr>
          <a:xfrm>
            <a:off x="8451667" y="2906215"/>
            <a:ext cx="829492" cy="40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11" name="Title 13"/>
          <p:cNvSpPr txBox="1">
            <a:spLocks/>
          </p:cNvSpPr>
          <p:nvPr/>
        </p:nvSpPr>
        <p:spPr>
          <a:xfrm>
            <a:off x="8454932" y="3985055"/>
            <a:ext cx="829492" cy="40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 smtClean="0"/>
              <a:t>pesan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8451667" y="4912859"/>
            <a:ext cx="711925" cy="309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0876" t="81875" r="15329" b="11875"/>
          <a:stretch/>
        </p:blipFill>
        <p:spPr>
          <a:xfrm>
            <a:off x="7318464" y="5390867"/>
            <a:ext cx="309589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 MAPS NEWS GALLERY ABOUT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sahrul</dc:title>
  <dc:creator>ACER</dc:creator>
  <cp:lastModifiedBy>ACER</cp:lastModifiedBy>
  <cp:revision>9</cp:revision>
  <dcterms:created xsi:type="dcterms:W3CDTF">2021-03-20T17:25:56Z</dcterms:created>
  <dcterms:modified xsi:type="dcterms:W3CDTF">2021-03-20T18:37:57Z</dcterms:modified>
</cp:coreProperties>
</file>