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8"/>
  </p:notesMasterIdLst>
  <p:sldIdLst>
    <p:sldId id="317" r:id="rId4"/>
    <p:sldId id="332" r:id="rId5"/>
    <p:sldId id="330" r:id="rId6"/>
    <p:sldId id="319" r:id="rId7"/>
    <p:sldId id="282" r:id="rId8"/>
    <p:sldId id="329" r:id="rId9"/>
    <p:sldId id="323" r:id="rId10"/>
    <p:sldId id="322" r:id="rId11"/>
    <p:sldId id="321" r:id="rId12"/>
    <p:sldId id="295" r:id="rId13"/>
    <p:sldId id="331" r:id="rId14"/>
    <p:sldId id="318" r:id="rId15"/>
    <p:sldId id="327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70BB66-96B5-4859-BA62-745309E4B2C4}">
          <p14:sldIdLst>
            <p14:sldId id="317"/>
            <p14:sldId id="332"/>
            <p14:sldId id="330"/>
            <p14:sldId id="319"/>
            <p14:sldId id="282"/>
            <p14:sldId id="329"/>
            <p14:sldId id="323"/>
            <p14:sldId id="322"/>
            <p14:sldId id="321"/>
            <p14:sldId id="295"/>
            <p14:sldId id="331"/>
            <p14:sldId id="318"/>
            <p14:sldId id="32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82" autoAdjust="0"/>
    <p:restoredTop sz="94660" autoAdjust="0"/>
  </p:normalViewPr>
  <p:slideViewPr>
    <p:cSldViewPr snapToGrid="0" showGuides="1">
      <p:cViewPr varScale="1">
        <p:scale>
          <a:sx n="72" d="100"/>
          <a:sy n="72" d="100"/>
        </p:scale>
        <p:origin x="552" y="96"/>
      </p:cViewPr>
      <p:guideLst>
        <p:guide orient="horz" pos="23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DBEF9-B191-4ADE-87AE-A65FAB484F5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4FA54-9410-47E6-AB52-BB099FC43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00FE3A1-54EC-473F-B8A8-BAE7E51C3CF6}" type="slidenum">
              <a:rPr lang="en-US"/>
              <a:pPr/>
              <a:t>12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7051" y="3141663"/>
            <a:ext cx="8257116" cy="11096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7051" y="4078288"/>
            <a:ext cx="8257116" cy="481012"/>
          </a:xfrm>
          <a:prstGeom prst="rect">
            <a:avLst/>
          </a:prstGeom>
          <a:effectLst>
            <a:outerShdw dist="17961" dir="2700000" algn="ctr" rotWithShape="0">
              <a:schemeClr val="tx1"/>
            </a:outerShdw>
          </a:effectLst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815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418" y="115888"/>
            <a:ext cx="8064500" cy="50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4917" y="836613"/>
            <a:ext cx="8735483" cy="4895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823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5D493FB0-2EA2-48C2-A396-BB7BF79442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10101086" cy="6858000"/>
          </a:xfrm>
          <a:prstGeom prst="round2DiagRect">
            <a:avLst>
              <a:gd name="adj1" fmla="val 37296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195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1057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41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87" r:id="rId3"/>
    <p:sldLayoutId id="214748368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  <p:sldLayoutId id="2147483682" r:id="rId15"/>
    <p:sldLayoutId id="2147483683" r:id="rId16"/>
    <p:sldLayoutId id="21474836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422265" y="197293"/>
            <a:ext cx="839764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9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BRD FAMILY LAUNDRY</a:t>
            </a:r>
            <a:endParaRPr lang="ko-KR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9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265" y="2125674"/>
            <a:ext cx="3063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 err="1">
                <a:solidFill>
                  <a:schemeClr val="bg1"/>
                </a:solidFill>
              </a:rPr>
              <a:t>Kelompok</a:t>
            </a:r>
            <a:r>
              <a:rPr lang="en-US" sz="3600" dirty="0">
                <a:solidFill>
                  <a:schemeClr val="bg1"/>
                </a:solidFill>
              </a:rPr>
              <a:t> 4 :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6004" y="2156451"/>
            <a:ext cx="28953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err="1">
                <a:solidFill>
                  <a:schemeClr val="bg1"/>
                </a:solidFill>
              </a:rPr>
              <a:t>Febby</a:t>
            </a:r>
            <a:r>
              <a:rPr lang="en-US" sz="3200" dirty="0">
                <a:solidFill>
                  <a:schemeClr val="bg1"/>
                </a:solidFill>
              </a:rPr>
              <a:t> Saka U.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6004" y="2898516"/>
            <a:ext cx="33041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err="1">
                <a:solidFill>
                  <a:schemeClr val="bg1"/>
                </a:solidFill>
              </a:rPr>
              <a:t>Feby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Maulana</a:t>
            </a:r>
            <a:r>
              <a:rPr lang="en-US" sz="3200" dirty="0">
                <a:solidFill>
                  <a:schemeClr val="bg1"/>
                </a:solidFill>
              </a:rPr>
              <a:t> H.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6004" y="3588424"/>
            <a:ext cx="2917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err="1">
                <a:solidFill>
                  <a:schemeClr val="bg1"/>
                </a:solidFill>
              </a:rPr>
              <a:t>Sahrul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Fazri</a:t>
            </a:r>
            <a:r>
              <a:rPr lang="en-US" sz="3200" dirty="0">
                <a:solidFill>
                  <a:schemeClr val="bg1"/>
                </a:solidFill>
              </a:rPr>
              <a:t> U.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1903" y="4186262"/>
            <a:ext cx="2628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err="1">
                <a:solidFill>
                  <a:schemeClr val="bg1"/>
                </a:solidFill>
              </a:rPr>
              <a:t>Tridea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Nur</a:t>
            </a:r>
            <a:r>
              <a:rPr lang="en-US" sz="3200" dirty="0">
                <a:solidFill>
                  <a:schemeClr val="bg1"/>
                </a:solidFill>
              </a:rPr>
              <a:t> D.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0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nl-NL" sz="4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Jadwal dan tenggat waktu</a:t>
            </a:r>
          </a:p>
        </p:txBody>
      </p:sp>
      <p:sp>
        <p:nvSpPr>
          <p:cNvPr id="168" name="Oval 19">
            <a:extLst>
              <a:ext uri="{FF2B5EF4-FFF2-40B4-BE49-F238E27FC236}">
                <a16:creationId xmlns:a16="http://schemas.microsoft.com/office/drawing/2014/main" id="{8BB8C4E6-3DC2-4E4C-B040-CC7B5FA40560}"/>
              </a:ext>
            </a:extLst>
          </p:cNvPr>
          <p:cNvSpPr/>
          <p:nvPr/>
        </p:nvSpPr>
        <p:spPr>
          <a:xfrm>
            <a:off x="9943807" y="4063007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69" name="Oval 20">
            <a:extLst>
              <a:ext uri="{FF2B5EF4-FFF2-40B4-BE49-F238E27FC236}">
                <a16:creationId xmlns:a16="http://schemas.microsoft.com/office/drawing/2014/main" id="{CAB30BBF-F98E-4978-954C-B6CA3F3BB96E}"/>
              </a:ext>
            </a:extLst>
          </p:cNvPr>
          <p:cNvSpPr/>
          <p:nvPr/>
        </p:nvSpPr>
        <p:spPr>
          <a:xfrm>
            <a:off x="1202869" y="4063007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0" name="Donut 8">
            <a:extLst>
              <a:ext uri="{FF2B5EF4-FFF2-40B4-BE49-F238E27FC236}">
                <a16:creationId xmlns:a16="http://schemas.microsoft.com/office/drawing/2014/main" id="{89B2DCE3-B5A3-4B19-AC3F-A984DDDAC241}"/>
              </a:ext>
            </a:extLst>
          </p:cNvPr>
          <p:cNvSpPr/>
          <p:nvPr/>
        </p:nvSpPr>
        <p:spPr>
          <a:xfrm>
            <a:off x="10150296" y="4242177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71" name="Oval 21">
            <a:extLst>
              <a:ext uri="{FF2B5EF4-FFF2-40B4-BE49-F238E27FC236}">
                <a16:creationId xmlns:a16="http://schemas.microsoft.com/office/drawing/2014/main" id="{486B94E3-E9CA-4AF4-96F8-0C2F2D5C25D7}"/>
              </a:ext>
            </a:extLst>
          </p:cNvPr>
          <p:cNvSpPr>
            <a:spLocks noChangeAspect="1"/>
          </p:cNvSpPr>
          <p:nvPr/>
        </p:nvSpPr>
        <p:spPr>
          <a:xfrm>
            <a:off x="1412618" y="4289254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75" name="Oval 19">
            <a:extLst>
              <a:ext uri="{FF2B5EF4-FFF2-40B4-BE49-F238E27FC236}">
                <a16:creationId xmlns:a16="http://schemas.microsoft.com/office/drawing/2014/main" id="{E88FCA26-96F0-4D46-928C-129436CDE05B}"/>
              </a:ext>
            </a:extLst>
          </p:cNvPr>
          <p:cNvSpPr/>
          <p:nvPr/>
        </p:nvSpPr>
        <p:spPr>
          <a:xfrm>
            <a:off x="5718804" y="1671505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6" name="Rounded Rectangle 12">
            <a:extLst>
              <a:ext uri="{FF2B5EF4-FFF2-40B4-BE49-F238E27FC236}">
                <a16:creationId xmlns:a16="http://schemas.microsoft.com/office/drawing/2014/main" id="{A62D1565-5FC2-4603-B311-38B128ED68C6}"/>
              </a:ext>
            </a:extLst>
          </p:cNvPr>
          <p:cNvSpPr>
            <a:spLocks noChangeAspect="1"/>
          </p:cNvSpPr>
          <p:nvPr/>
        </p:nvSpPr>
        <p:spPr>
          <a:xfrm>
            <a:off x="5919413" y="1844594"/>
            <a:ext cx="353173" cy="420869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87876C98-F0BF-4B09-84BD-56CE576C953D}"/>
              </a:ext>
            </a:extLst>
          </p:cNvPr>
          <p:cNvCxnSpPr>
            <a:cxnSpLocks/>
          </p:cNvCxnSpPr>
          <p:nvPr/>
        </p:nvCxnSpPr>
        <p:spPr>
          <a:xfrm>
            <a:off x="6473194" y="2027526"/>
            <a:ext cx="3847807" cy="2014305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98600F5B-68F1-4FD4-ACE5-6516B1E6AE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80066" y="2048701"/>
            <a:ext cx="4138738" cy="2014305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6229" y="5025339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000000"/>
                </a:solidFill>
                <a:latin typeface="Poppins"/>
              </a:rPr>
              <a:t>Minimal 2 hari </a:t>
            </a:r>
            <a:endParaRPr lang="nl-NL" b="1" i="0" dirty="0">
              <a:solidFill>
                <a:srgbClr val="000000"/>
              </a:solidFill>
              <a:effectLst/>
              <a:latin typeface="Poppin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369459" y="502533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000000"/>
                </a:solidFill>
                <a:latin typeface="Poppins"/>
              </a:rPr>
              <a:t>Maksimal 5 hari</a:t>
            </a:r>
            <a:endParaRPr lang="nl-NL" b="1" i="0" dirty="0">
              <a:solidFill>
                <a:srgbClr val="000000"/>
              </a:solidFill>
              <a:effectLst/>
              <a:latin typeface="Poppin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61985" y="2524861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>
                <a:solidFill>
                  <a:srgbClr val="000000"/>
                </a:solidFill>
                <a:latin typeface="Poppins"/>
              </a:rPr>
              <a:t>Setelah pemgambilan laundry</a:t>
            </a:r>
            <a:endParaRPr lang="nl-NL" b="1" i="0" dirty="0">
              <a:solidFill>
                <a:srgbClr val="000000"/>
              </a:solidFill>
              <a:effectLst/>
              <a:latin typeface="Poppins"/>
            </a:endParaRPr>
          </a:p>
        </p:txBody>
      </p:sp>
      <p:sp>
        <p:nvSpPr>
          <p:cNvPr id="31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5304574" y="4289254"/>
            <a:ext cx="1532958" cy="1105417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79152" y="4632734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/>
              <a:t>Refund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E5D44F1-525E-47B4-861E-AFA0DE61E690}"/>
              </a:ext>
            </a:extLst>
          </p:cNvPr>
          <p:cNvGrpSpPr/>
          <p:nvPr/>
        </p:nvGrpSpPr>
        <p:grpSpPr>
          <a:xfrm>
            <a:off x="3657590" y="3503514"/>
            <a:ext cx="4644578" cy="2694077"/>
            <a:chOff x="300188" y="1673761"/>
            <a:chExt cx="7908826" cy="519329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F5B0B8A1-39C8-4386-9F6A-163CAB83A24F}"/>
                </a:ext>
              </a:extLst>
            </p:cNvPr>
            <p:cNvSpPr/>
            <p:nvPr/>
          </p:nvSpPr>
          <p:spPr>
            <a:xfrm>
              <a:off x="3286353" y="5434937"/>
              <a:ext cx="4922661" cy="1432116"/>
            </a:xfrm>
            <a:custGeom>
              <a:avLst/>
              <a:gdLst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3631596 w 5468347"/>
                <a:gd name="connsiteY4" fmla="*/ 1574966 h 1582918"/>
                <a:gd name="connsiteX5" fmla="*/ 3269121 w 5468347"/>
                <a:gd name="connsiteY5" fmla="*/ 1173092 h 1582918"/>
                <a:gd name="connsiteX6" fmla="*/ 3214235 w 5468347"/>
                <a:gd name="connsiteY6" fmla="*/ 1161143 h 1582918"/>
                <a:gd name="connsiteX7" fmla="*/ 2448153 w 5468347"/>
                <a:gd name="connsiteY7" fmla="*/ 854408 h 1582918"/>
                <a:gd name="connsiteX8" fmla="*/ 1572398 w 5468347"/>
                <a:gd name="connsiteY8" fmla="*/ 937852 h 1582918"/>
                <a:gd name="connsiteX9" fmla="*/ 1281447 w 5468347"/>
                <a:gd name="connsiteY9" fmla="*/ 827716 h 1582918"/>
                <a:gd name="connsiteX10" fmla="*/ 158263 w 5468347"/>
                <a:gd name="connsiteY10" fmla="*/ 615914 h 1582918"/>
                <a:gd name="connsiteX11" fmla="*/ 231087 w 5468347"/>
                <a:gd name="connsiteY11" fmla="*/ 457382 h 1582918"/>
                <a:gd name="connsiteX12" fmla="*/ 1414 w 5468347"/>
                <a:gd name="connsiteY12" fmla="*/ 410090 h 1582918"/>
                <a:gd name="connsiteX13" fmla="*/ 417937 w 5468347"/>
                <a:gd name="connsiteY13" fmla="*/ 270533 h 1582918"/>
                <a:gd name="connsiteX14" fmla="*/ 1051890 w 5468347"/>
                <a:gd name="connsiteY14" fmla="*/ 437363 h 1582918"/>
                <a:gd name="connsiteX15" fmla="*/ 1549535 w 5468347"/>
                <a:gd name="connsiteY15" fmla="*/ 367846 h 1582918"/>
                <a:gd name="connsiteX16" fmla="*/ 1138815 w 5468347"/>
                <a:gd name="connsiteY16" fmla="*/ 345621 h 1582918"/>
                <a:gd name="connsiteX17" fmla="*/ 991889 w 5468347"/>
                <a:gd name="connsiteY17" fmla="*/ 115890 h 1582918"/>
                <a:gd name="connsiteX18" fmla="*/ 1647486 w 5468347"/>
                <a:gd name="connsiteY18" fmla="*/ 92040 h 1582918"/>
                <a:gd name="connsiteX19" fmla="*/ 2035402 w 5468347"/>
                <a:gd name="connsiteY19" fmla="*/ 849 h 1582918"/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3631596 w 5468347"/>
                <a:gd name="connsiteY4" fmla="*/ 1574966 h 1582918"/>
                <a:gd name="connsiteX5" fmla="*/ 3214235 w 5468347"/>
                <a:gd name="connsiteY5" fmla="*/ 1161143 h 1582918"/>
                <a:gd name="connsiteX6" fmla="*/ 2448153 w 5468347"/>
                <a:gd name="connsiteY6" fmla="*/ 854408 h 1582918"/>
                <a:gd name="connsiteX7" fmla="*/ 1572398 w 5468347"/>
                <a:gd name="connsiteY7" fmla="*/ 937852 h 1582918"/>
                <a:gd name="connsiteX8" fmla="*/ 1281447 w 5468347"/>
                <a:gd name="connsiteY8" fmla="*/ 827716 h 1582918"/>
                <a:gd name="connsiteX9" fmla="*/ 158263 w 5468347"/>
                <a:gd name="connsiteY9" fmla="*/ 615914 h 1582918"/>
                <a:gd name="connsiteX10" fmla="*/ 231087 w 5468347"/>
                <a:gd name="connsiteY10" fmla="*/ 457382 h 1582918"/>
                <a:gd name="connsiteX11" fmla="*/ 1414 w 5468347"/>
                <a:gd name="connsiteY11" fmla="*/ 410090 h 1582918"/>
                <a:gd name="connsiteX12" fmla="*/ 417937 w 5468347"/>
                <a:gd name="connsiteY12" fmla="*/ 270533 h 1582918"/>
                <a:gd name="connsiteX13" fmla="*/ 1051890 w 5468347"/>
                <a:gd name="connsiteY13" fmla="*/ 437363 h 1582918"/>
                <a:gd name="connsiteX14" fmla="*/ 1549535 w 5468347"/>
                <a:gd name="connsiteY14" fmla="*/ 367846 h 1582918"/>
                <a:gd name="connsiteX15" fmla="*/ 1138815 w 5468347"/>
                <a:gd name="connsiteY15" fmla="*/ 345621 h 1582918"/>
                <a:gd name="connsiteX16" fmla="*/ 991889 w 5468347"/>
                <a:gd name="connsiteY16" fmla="*/ 115890 h 1582918"/>
                <a:gd name="connsiteX17" fmla="*/ 1647486 w 5468347"/>
                <a:gd name="connsiteY17" fmla="*/ 92040 h 1582918"/>
                <a:gd name="connsiteX18" fmla="*/ 2035402 w 5468347"/>
                <a:gd name="connsiteY18" fmla="*/ 849 h 1582918"/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4021210 w 5468347"/>
                <a:gd name="connsiteY4" fmla="*/ 1574966 h 1582918"/>
                <a:gd name="connsiteX5" fmla="*/ 3214235 w 5468347"/>
                <a:gd name="connsiteY5" fmla="*/ 1161143 h 1582918"/>
                <a:gd name="connsiteX6" fmla="*/ 2448153 w 5468347"/>
                <a:gd name="connsiteY6" fmla="*/ 854408 h 1582918"/>
                <a:gd name="connsiteX7" fmla="*/ 1572398 w 5468347"/>
                <a:gd name="connsiteY7" fmla="*/ 937852 h 1582918"/>
                <a:gd name="connsiteX8" fmla="*/ 1281447 w 5468347"/>
                <a:gd name="connsiteY8" fmla="*/ 827716 h 1582918"/>
                <a:gd name="connsiteX9" fmla="*/ 158263 w 5468347"/>
                <a:gd name="connsiteY9" fmla="*/ 615914 h 1582918"/>
                <a:gd name="connsiteX10" fmla="*/ 231087 w 5468347"/>
                <a:gd name="connsiteY10" fmla="*/ 457382 h 1582918"/>
                <a:gd name="connsiteX11" fmla="*/ 1414 w 5468347"/>
                <a:gd name="connsiteY11" fmla="*/ 410090 h 1582918"/>
                <a:gd name="connsiteX12" fmla="*/ 417937 w 5468347"/>
                <a:gd name="connsiteY12" fmla="*/ 270533 h 1582918"/>
                <a:gd name="connsiteX13" fmla="*/ 1051890 w 5468347"/>
                <a:gd name="connsiteY13" fmla="*/ 437363 h 1582918"/>
                <a:gd name="connsiteX14" fmla="*/ 1549535 w 5468347"/>
                <a:gd name="connsiteY14" fmla="*/ 367846 h 1582918"/>
                <a:gd name="connsiteX15" fmla="*/ 1138815 w 5468347"/>
                <a:gd name="connsiteY15" fmla="*/ 345621 h 1582918"/>
                <a:gd name="connsiteX16" fmla="*/ 991889 w 5468347"/>
                <a:gd name="connsiteY16" fmla="*/ 115890 h 1582918"/>
                <a:gd name="connsiteX17" fmla="*/ 1647486 w 5468347"/>
                <a:gd name="connsiteY17" fmla="*/ 92040 h 1582918"/>
                <a:gd name="connsiteX18" fmla="*/ 2035402 w 5468347"/>
                <a:gd name="connsiteY18" fmla="*/ 849 h 1582918"/>
                <a:gd name="connsiteX0" fmla="*/ 2035402 w 5468347"/>
                <a:gd name="connsiteY0" fmla="*/ 849 h 1590869"/>
                <a:gd name="connsiteX1" fmla="*/ 2596704 w 5468347"/>
                <a:gd name="connsiteY1" fmla="*/ 141538 h 1590869"/>
                <a:gd name="connsiteX2" fmla="*/ 3488648 w 5468347"/>
                <a:gd name="connsiteY2" fmla="*/ 570305 h 1590869"/>
                <a:gd name="connsiteX3" fmla="*/ 5468347 w 5468347"/>
                <a:gd name="connsiteY3" fmla="*/ 1582918 h 1590869"/>
                <a:gd name="connsiteX4" fmla="*/ 3862184 w 5468347"/>
                <a:gd name="connsiteY4" fmla="*/ 1590869 h 1590869"/>
                <a:gd name="connsiteX5" fmla="*/ 3214235 w 5468347"/>
                <a:gd name="connsiteY5" fmla="*/ 1161143 h 1590869"/>
                <a:gd name="connsiteX6" fmla="*/ 2448153 w 5468347"/>
                <a:gd name="connsiteY6" fmla="*/ 854408 h 1590869"/>
                <a:gd name="connsiteX7" fmla="*/ 1572398 w 5468347"/>
                <a:gd name="connsiteY7" fmla="*/ 937852 h 1590869"/>
                <a:gd name="connsiteX8" fmla="*/ 1281447 w 5468347"/>
                <a:gd name="connsiteY8" fmla="*/ 827716 h 1590869"/>
                <a:gd name="connsiteX9" fmla="*/ 158263 w 5468347"/>
                <a:gd name="connsiteY9" fmla="*/ 615914 h 1590869"/>
                <a:gd name="connsiteX10" fmla="*/ 231087 w 5468347"/>
                <a:gd name="connsiteY10" fmla="*/ 457382 h 1590869"/>
                <a:gd name="connsiteX11" fmla="*/ 1414 w 5468347"/>
                <a:gd name="connsiteY11" fmla="*/ 410090 h 1590869"/>
                <a:gd name="connsiteX12" fmla="*/ 417937 w 5468347"/>
                <a:gd name="connsiteY12" fmla="*/ 270533 h 1590869"/>
                <a:gd name="connsiteX13" fmla="*/ 1051890 w 5468347"/>
                <a:gd name="connsiteY13" fmla="*/ 437363 h 1590869"/>
                <a:gd name="connsiteX14" fmla="*/ 1549535 w 5468347"/>
                <a:gd name="connsiteY14" fmla="*/ 367846 h 1590869"/>
                <a:gd name="connsiteX15" fmla="*/ 1138815 w 5468347"/>
                <a:gd name="connsiteY15" fmla="*/ 345621 h 1590869"/>
                <a:gd name="connsiteX16" fmla="*/ 991889 w 5468347"/>
                <a:gd name="connsiteY16" fmla="*/ 115890 h 1590869"/>
                <a:gd name="connsiteX17" fmla="*/ 1647486 w 5468347"/>
                <a:gd name="connsiteY17" fmla="*/ 92040 h 1590869"/>
                <a:gd name="connsiteX18" fmla="*/ 2035402 w 5468347"/>
                <a:gd name="connsiteY18" fmla="*/ 849 h 1590869"/>
                <a:gd name="connsiteX0" fmla="*/ 2035402 w 5468347"/>
                <a:gd name="connsiteY0" fmla="*/ 849 h 1590869"/>
                <a:gd name="connsiteX1" fmla="*/ 2596704 w 5468347"/>
                <a:gd name="connsiteY1" fmla="*/ 141538 h 1590869"/>
                <a:gd name="connsiteX2" fmla="*/ 3488648 w 5468347"/>
                <a:gd name="connsiteY2" fmla="*/ 570305 h 1590869"/>
                <a:gd name="connsiteX3" fmla="*/ 5468347 w 5468347"/>
                <a:gd name="connsiteY3" fmla="*/ 1582918 h 1590869"/>
                <a:gd name="connsiteX4" fmla="*/ 3862184 w 5468347"/>
                <a:gd name="connsiteY4" fmla="*/ 1590869 h 1590869"/>
                <a:gd name="connsiteX5" fmla="*/ 3214235 w 5468347"/>
                <a:gd name="connsiteY5" fmla="*/ 1161143 h 1590869"/>
                <a:gd name="connsiteX6" fmla="*/ 2448153 w 5468347"/>
                <a:gd name="connsiteY6" fmla="*/ 854408 h 1590869"/>
                <a:gd name="connsiteX7" fmla="*/ 1572398 w 5468347"/>
                <a:gd name="connsiteY7" fmla="*/ 937852 h 1590869"/>
                <a:gd name="connsiteX8" fmla="*/ 1281447 w 5468347"/>
                <a:gd name="connsiteY8" fmla="*/ 827716 h 1590869"/>
                <a:gd name="connsiteX9" fmla="*/ 158263 w 5468347"/>
                <a:gd name="connsiteY9" fmla="*/ 615914 h 1590869"/>
                <a:gd name="connsiteX10" fmla="*/ 231087 w 5468347"/>
                <a:gd name="connsiteY10" fmla="*/ 457382 h 1590869"/>
                <a:gd name="connsiteX11" fmla="*/ 1414 w 5468347"/>
                <a:gd name="connsiteY11" fmla="*/ 410090 h 1590869"/>
                <a:gd name="connsiteX12" fmla="*/ 417937 w 5468347"/>
                <a:gd name="connsiteY12" fmla="*/ 270533 h 1590869"/>
                <a:gd name="connsiteX13" fmla="*/ 1051890 w 5468347"/>
                <a:gd name="connsiteY13" fmla="*/ 437363 h 1590869"/>
                <a:gd name="connsiteX14" fmla="*/ 1549535 w 5468347"/>
                <a:gd name="connsiteY14" fmla="*/ 367846 h 1590869"/>
                <a:gd name="connsiteX15" fmla="*/ 1138815 w 5468347"/>
                <a:gd name="connsiteY15" fmla="*/ 345621 h 1590869"/>
                <a:gd name="connsiteX16" fmla="*/ 991889 w 5468347"/>
                <a:gd name="connsiteY16" fmla="*/ 115890 h 1590869"/>
                <a:gd name="connsiteX17" fmla="*/ 1647486 w 5468347"/>
                <a:gd name="connsiteY17" fmla="*/ 92040 h 1590869"/>
                <a:gd name="connsiteX18" fmla="*/ 2035402 w 5468347"/>
                <a:gd name="connsiteY18" fmla="*/ 849 h 159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68347" h="1590869">
                  <a:moveTo>
                    <a:pt x="2035402" y="849"/>
                  </a:moveTo>
                  <a:cubicBezTo>
                    <a:pt x="2197434" y="-5873"/>
                    <a:pt x="2388365" y="26053"/>
                    <a:pt x="2596704" y="141538"/>
                  </a:cubicBezTo>
                  <a:cubicBezTo>
                    <a:pt x="2882877" y="296530"/>
                    <a:pt x="3113344" y="409742"/>
                    <a:pt x="3488648" y="570305"/>
                  </a:cubicBezTo>
                  <a:lnTo>
                    <a:pt x="5468347" y="1582918"/>
                  </a:lnTo>
                  <a:lnTo>
                    <a:pt x="3862184" y="1590869"/>
                  </a:lnTo>
                  <a:cubicBezTo>
                    <a:pt x="3609095" y="1421123"/>
                    <a:pt x="3449907" y="1283886"/>
                    <a:pt x="3214235" y="1161143"/>
                  </a:cubicBezTo>
                  <a:cubicBezTo>
                    <a:pt x="2978563" y="1038400"/>
                    <a:pt x="2766821" y="883267"/>
                    <a:pt x="2448153" y="854408"/>
                  </a:cubicBezTo>
                  <a:cubicBezTo>
                    <a:pt x="2143410" y="808837"/>
                    <a:pt x="1776133" y="951121"/>
                    <a:pt x="1572398" y="937852"/>
                  </a:cubicBezTo>
                  <a:cubicBezTo>
                    <a:pt x="1505125" y="926208"/>
                    <a:pt x="1357077" y="858858"/>
                    <a:pt x="1281447" y="827716"/>
                  </a:cubicBezTo>
                  <a:cubicBezTo>
                    <a:pt x="885698" y="751545"/>
                    <a:pt x="570724" y="664232"/>
                    <a:pt x="158263" y="615914"/>
                  </a:cubicBezTo>
                  <a:cubicBezTo>
                    <a:pt x="86907" y="604850"/>
                    <a:pt x="149248" y="490730"/>
                    <a:pt x="231087" y="457382"/>
                  </a:cubicBezTo>
                  <a:lnTo>
                    <a:pt x="1414" y="410090"/>
                  </a:lnTo>
                  <a:cubicBezTo>
                    <a:pt x="-19437" y="255872"/>
                    <a:pt x="193679" y="238135"/>
                    <a:pt x="417937" y="270533"/>
                  </a:cubicBezTo>
                  <a:cubicBezTo>
                    <a:pt x="654322" y="317787"/>
                    <a:pt x="815504" y="362256"/>
                    <a:pt x="1051890" y="437363"/>
                  </a:cubicBezTo>
                  <a:cubicBezTo>
                    <a:pt x="1217771" y="414191"/>
                    <a:pt x="1436574" y="452295"/>
                    <a:pt x="1549535" y="367846"/>
                  </a:cubicBezTo>
                  <a:cubicBezTo>
                    <a:pt x="1412629" y="360438"/>
                    <a:pt x="1256225" y="378097"/>
                    <a:pt x="1138815" y="345621"/>
                  </a:cubicBezTo>
                  <a:cubicBezTo>
                    <a:pt x="1000710" y="335892"/>
                    <a:pt x="896026" y="181325"/>
                    <a:pt x="991889" y="115890"/>
                  </a:cubicBezTo>
                  <a:cubicBezTo>
                    <a:pt x="1199280" y="54090"/>
                    <a:pt x="1518085" y="131556"/>
                    <a:pt x="1647486" y="92040"/>
                  </a:cubicBezTo>
                  <a:cubicBezTo>
                    <a:pt x="1740234" y="52939"/>
                    <a:pt x="1873369" y="7571"/>
                    <a:pt x="2035402" y="849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657ED039-998B-410B-AB48-62E574F9A7BA}"/>
                </a:ext>
              </a:extLst>
            </p:cNvPr>
            <p:cNvSpPr/>
            <p:nvPr/>
          </p:nvSpPr>
          <p:spPr>
            <a:xfrm rot="10800000">
              <a:off x="300188" y="1673761"/>
              <a:ext cx="4922661" cy="1432116"/>
            </a:xfrm>
            <a:custGeom>
              <a:avLst/>
              <a:gdLst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3631596 w 5468347"/>
                <a:gd name="connsiteY4" fmla="*/ 1574966 h 1582918"/>
                <a:gd name="connsiteX5" fmla="*/ 3269121 w 5468347"/>
                <a:gd name="connsiteY5" fmla="*/ 1173092 h 1582918"/>
                <a:gd name="connsiteX6" fmla="*/ 3214235 w 5468347"/>
                <a:gd name="connsiteY6" fmla="*/ 1161143 h 1582918"/>
                <a:gd name="connsiteX7" fmla="*/ 2448153 w 5468347"/>
                <a:gd name="connsiteY7" fmla="*/ 854408 h 1582918"/>
                <a:gd name="connsiteX8" fmla="*/ 1572398 w 5468347"/>
                <a:gd name="connsiteY8" fmla="*/ 937852 h 1582918"/>
                <a:gd name="connsiteX9" fmla="*/ 1281447 w 5468347"/>
                <a:gd name="connsiteY9" fmla="*/ 827716 h 1582918"/>
                <a:gd name="connsiteX10" fmla="*/ 158263 w 5468347"/>
                <a:gd name="connsiteY10" fmla="*/ 615914 h 1582918"/>
                <a:gd name="connsiteX11" fmla="*/ 231087 w 5468347"/>
                <a:gd name="connsiteY11" fmla="*/ 457382 h 1582918"/>
                <a:gd name="connsiteX12" fmla="*/ 1414 w 5468347"/>
                <a:gd name="connsiteY12" fmla="*/ 410090 h 1582918"/>
                <a:gd name="connsiteX13" fmla="*/ 417937 w 5468347"/>
                <a:gd name="connsiteY13" fmla="*/ 270533 h 1582918"/>
                <a:gd name="connsiteX14" fmla="*/ 1051890 w 5468347"/>
                <a:gd name="connsiteY14" fmla="*/ 437363 h 1582918"/>
                <a:gd name="connsiteX15" fmla="*/ 1549535 w 5468347"/>
                <a:gd name="connsiteY15" fmla="*/ 367846 h 1582918"/>
                <a:gd name="connsiteX16" fmla="*/ 1138815 w 5468347"/>
                <a:gd name="connsiteY16" fmla="*/ 345621 h 1582918"/>
                <a:gd name="connsiteX17" fmla="*/ 991889 w 5468347"/>
                <a:gd name="connsiteY17" fmla="*/ 115890 h 1582918"/>
                <a:gd name="connsiteX18" fmla="*/ 1647486 w 5468347"/>
                <a:gd name="connsiteY18" fmla="*/ 92040 h 1582918"/>
                <a:gd name="connsiteX19" fmla="*/ 2035402 w 5468347"/>
                <a:gd name="connsiteY19" fmla="*/ 849 h 1582918"/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3631596 w 5468347"/>
                <a:gd name="connsiteY4" fmla="*/ 1574966 h 1582918"/>
                <a:gd name="connsiteX5" fmla="*/ 3214235 w 5468347"/>
                <a:gd name="connsiteY5" fmla="*/ 1161143 h 1582918"/>
                <a:gd name="connsiteX6" fmla="*/ 2448153 w 5468347"/>
                <a:gd name="connsiteY6" fmla="*/ 854408 h 1582918"/>
                <a:gd name="connsiteX7" fmla="*/ 1572398 w 5468347"/>
                <a:gd name="connsiteY7" fmla="*/ 937852 h 1582918"/>
                <a:gd name="connsiteX8" fmla="*/ 1281447 w 5468347"/>
                <a:gd name="connsiteY8" fmla="*/ 827716 h 1582918"/>
                <a:gd name="connsiteX9" fmla="*/ 158263 w 5468347"/>
                <a:gd name="connsiteY9" fmla="*/ 615914 h 1582918"/>
                <a:gd name="connsiteX10" fmla="*/ 231087 w 5468347"/>
                <a:gd name="connsiteY10" fmla="*/ 457382 h 1582918"/>
                <a:gd name="connsiteX11" fmla="*/ 1414 w 5468347"/>
                <a:gd name="connsiteY11" fmla="*/ 410090 h 1582918"/>
                <a:gd name="connsiteX12" fmla="*/ 417937 w 5468347"/>
                <a:gd name="connsiteY12" fmla="*/ 270533 h 1582918"/>
                <a:gd name="connsiteX13" fmla="*/ 1051890 w 5468347"/>
                <a:gd name="connsiteY13" fmla="*/ 437363 h 1582918"/>
                <a:gd name="connsiteX14" fmla="*/ 1549535 w 5468347"/>
                <a:gd name="connsiteY14" fmla="*/ 367846 h 1582918"/>
                <a:gd name="connsiteX15" fmla="*/ 1138815 w 5468347"/>
                <a:gd name="connsiteY15" fmla="*/ 345621 h 1582918"/>
                <a:gd name="connsiteX16" fmla="*/ 991889 w 5468347"/>
                <a:gd name="connsiteY16" fmla="*/ 115890 h 1582918"/>
                <a:gd name="connsiteX17" fmla="*/ 1647486 w 5468347"/>
                <a:gd name="connsiteY17" fmla="*/ 92040 h 1582918"/>
                <a:gd name="connsiteX18" fmla="*/ 2035402 w 5468347"/>
                <a:gd name="connsiteY18" fmla="*/ 849 h 1582918"/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4021210 w 5468347"/>
                <a:gd name="connsiteY4" fmla="*/ 1574966 h 1582918"/>
                <a:gd name="connsiteX5" fmla="*/ 3214235 w 5468347"/>
                <a:gd name="connsiteY5" fmla="*/ 1161143 h 1582918"/>
                <a:gd name="connsiteX6" fmla="*/ 2448153 w 5468347"/>
                <a:gd name="connsiteY6" fmla="*/ 854408 h 1582918"/>
                <a:gd name="connsiteX7" fmla="*/ 1572398 w 5468347"/>
                <a:gd name="connsiteY7" fmla="*/ 937852 h 1582918"/>
                <a:gd name="connsiteX8" fmla="*/ 1281447 w 5468347"/>
                <a:gd name="connsiteY8" fmla="*/ 827716 h 1582918"/>
                <a:gd name="connsiteX9" fmla="*/ 158263 w 5468347"/>
                <a:gd name="connsiteY9" fmla="*/ 615914 h 1582918"/>
                <a:gd name="connsiteX10" fmla="*/ 231087 w 5468347"/>
                <a:gd name="connsiteY10" fmla="*/ 457382 h 1582918"/>
                <a:gd name="connsiteX11" fmla="*/ 1414 w 5468347"/>
                <a:gd name="connsiteY11" fmla="*/ 410090 h 1582918"/>
                <a:gd name="connsiteX12" fmla="*/ 417937 w 5468347"/>
                <a:gd name="connsiteY12" fmla="*/ 270533 h 1582918"/>
                <a:gd name="connsiteX13" fmla="*/ 1051890 w 5468347"/>
                <a:gd name="connsiteY13" fmla="*/ 437363 h 1582918"/>
                <a:gd name="connsiteX14" fmla="*/ 1549535 w 5468347"/>
                <a:gd name="connsiteY14" fmla="*/ 367846 h 1582918"/>
                <a:gd name="connsiteX15" fmla="*/ 1138815 w 5468347"/>
                <a:gd name="connsiteY15" fmla="*/ 345621 h 1582918"/>
                <a:gd name="connsiteX16" fmla="*/ 991889 w 5468347"/>
                <a:gd name="connsiteY16" fmla="*/ 115890 h 1582918"/>
                <a:gd name="connsiteX17" fmla="*/ 1647486 w 5468347"/>
                <a:gd name="connsiteY17" fmla="*/ 92040 h 1582918"/>
                <a:gd name="connsiteX18" fmla="*/ 2035402 w 5468347"/>
                <a:gd name="connsiteY18" fmla="*/ 849 h 1582918"/>
                <a:gd name="connsiteX0" fmla="*/ 2035402 w 5468347"/>
                <a:gd name="connsiteY0" fmla="*/ 849 h 1590869"/>
                <a:gd name="connsiteX1" fmla="*/ 2596704 w 5468347"/>
                <a:gd name="connsiteY1" fmla="*/ 141538 h 1590869"/>
                <a:gd name="connsiteX2" fmla="*/ 3488648 w 5468347"/>
                <a:gd name="connsiteY2" fmla="*/ 570305 h 1590869"/>
                <a:gd name="connsiteX3" fmla="*/ 5468347 w 5468347"/>
                <a:gd name="connsiteY3" fmla="*/ 1582918 h 1590869"/>
                <a:gd name="connsiteX4" fmla="*/ 3862184 w 5468347"/>
                <a:gd name="connsiteY4" fmla="*/ 1590869 h 1590869"/>
                <a:gd name="connsiteX5" fmla="*/ 3214235 w 5468347"/>
                <a:gd name="connsiteY5" fmla="*/ 1161143 h 1590869"/>
                <a:gd name="connsiteX6" fmla="*/ 2448153 w 5468347"/>
                <a:gd name="connsiteY6" fmla="*/ 854408 h 1590869"/>
                <a:gd name="connsiteX7" fmla="*/ 1572398 w 5468347"/>
                <a:gd name="connsiteY7" fmla="*/ 937852 h 1590869"/>
                <a:gd name="connsiteX8" fmla="*/ 1281447 w 5468347"/>
                <a:gd name="connsiteY8" fmla="*/ 827716 h 1590869"/>
                <a:gd name="connsiteX9" fmla="*/ 158263 w 5468347"/>
                <a:gd name="connsiteY9" fmla="*/ 615914 h 1590869"/>
                <a:gd name="connsiteX10" fmla="*/ 231087 w 5468347"/>
                <a:gd name="connsiteY10" fmla="*/ 457382 h 1590869"/>
                <a:gd name="connsiteX11" fmla="*/ 1414 w 5468347"/>
                <a:gd name="connsiteY11" fmla="*/ 410090 h 1590869"/>
                <a:gd name="connsiteX12" fmla="*/ 417937 w 5468347"/>
                <a:gd name="connsiteY12" fmla="*/ 270533 h 1590869"/>
                <a:gd name="connsiteX13" fmla="*/ 1051890 w 5468347"/>
                <a:gd name="connsiteY13" fmla="*/ 437363 h 1590869"/>
                <a:gd name="connsiteX14" fmla="*/ 1549535 w 5468347"/>
                <a:gd name="connsiteY14" fmla="*/ 367846 h 1590869"/>
                <a:gd name="connsiteX15" fmla="*/ 1138815 w 5468347"/>
                <a:gd name="connsiteY15" fmla="*/ 345621 h 1590869"/>
                <a:gd name="connsiteX16" fmla="*/ 991889 w 5468347"/>
                <a:gd name="connsiteY16" fmla="*/ 115890 h 1590869"/>
                <a:gd name="connsiteX17" fmla="*/ 1647486 w 5468347"/>
                <a:gd name="connsiteY17" fmla="*/ 92040 h 1590869"/>
                <a:gd name="connsiteX18" fmla="*/ 2035402 w 5468347"/>
                <a:gd name="connsiteY18" fmla="*/ 849 h 1590869"/>
                <a:gd name="connsiteX0" fmla="*/ 2035402 w 5468347"/>
                <a:gd name="connsiteY0" fmla="*/ 849 h 1590869"/>
                <a:gd name="connsiteX1" fmla="*/ 2596704 w 5468347"/>
                <a:gd name="connsiteY1" fmla="*/ 141538 h 1590869"/>
                <a:gd name="connsiteX2" fmla="*/ 3488648 w 5468347"/>
                <a:gd name="connsiteY2" fmla="*/ 570305 h 1590869"/>
                <a:gd name="connsiteX3" fmla="*/ 5468347 w 5468347"/>
                <a:gd name="connsiteY3" fmla="*/ 1582918 h 1590869"/>
                <a:gd name="connsiteX4" fmla="*/ 3862184 w 5468347"/>
                <a:gd name="connsiteY4" fmla="*/ 1590869 h 1590869"/>
                <a:gd name="connsiteX5" fmla="*/ 3214235 w 5468347"/>
                <a:gd name="connsiteY5" fmla="*/ 1161143 h 1590869"/>
                <a:gd name="connsiteX6" fmla="*/ 2448153 w 5468347"/>
                <a:gd name="connsiteY6" fmla="*/ 854408 h 1590869"/>
                <a:gd name="connsiteX7" fmla="*/ 1572398 w 5468347"/>
                <a:gd name="connsiteY7" fmla="*/ 937852 h 1590869"/>
                <a:gd name="connsiteX8" fmla="*/ 1281447 w 5468347"/>
                <a:gd name="connsiteY8" fmla="*/ 827716 h 1590869"/>
                <a:gd name="connsiteX9" fmla="*/ 158263 w 5468347"/>
                <a:gd name="connsiteY9" fmla="*/ 615914 h 1590869"/>
                <a:gd name="connsiteX10" fmla="*/ 231087 w 5468347"/>
                <a:gd name="connsiteY10" fmla="*/ 457382 h 1590869"/>
                <a:gd name="connsiteX11" fmla="*/ 1414 w 5468347"/>
                <a:gd name="connsiteY11" fmla="*/ 410090 h 1590869"/>
                <a:gd name="connsiteX12" fmla="*/ 417937 w 5468347"/>
                <a:gd name="connsiteY12" fmla="*/ 270533 h 1590869"/>
                <a:gd name="connsiteX13" fmla="*/ 1051890 w 5468347"/>
                <a:gd name="connsiteY13" fmla="*/ 437363 h 1590869"/>
                <a:gd name="connsiteX14" fmla="*/ 1549535 w 5468347"/>
                <a:gd name="connsiteY14" fmla="*/ 367846 h 1590869"/>
                <a:gd name="connsiteX15" fmla="*/ 1138815 w 5468347"/>
                <a:gd name="connsiteY15" fmla="*/ 345621 h 1590869"/>
                <a:gd name="connsiteX16" fmla="*/ 991889 w 5468347"/>
                <a:gd name="connsiteY16" fmla="*/ 115890 h 1590869"/>
                <a:gd name="connsiteX17" fmla="*/ 1647486 w 5468347"/>
                <a:gd name="connsiteY17" fmla="*/ 92040 h 1590869"/>
                <a:gd name="connsiteX18" fmla="*/ 2035402 w 5468347"/>
                <a:gd name="connsiteY18" fmla="*/ 849 h 159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68347" h="1590869">
                  <a:moveTo>
                    <a:pt x="2035402" y="849"/>
                  </a:moveTo>
                  <a:cubicBezTo>
                    <a:pt x="2197434" y="-5873"/>
                    <a:pt x="2388365" y="26053"/>
                    <a:pt x="2596704" y="141538"/>
                  </a:cubicBezTo>
                  <a:cubicBezTo>
                    <a:pt x="2882877" y="296530"/>
                    <a:pt x="3113344" y="409742"/>
                    <a:pt x="3488648" y="570305"/>
                  </a:cubicBezTo>
                  <a:lnTo>
                    <a:pt x="5468347" y="1582918"/>
                  </a:lnTo>
                  <a:lnTo>
                    <a:pt x="3862184" y="1590869"/>
                  </a:lnTo>
                  <a:cubicBezTo>
                    <a:pt x="3609095" y="1421123"/>
                    <a:pt x="3449907" y="1283886"/>
                    <a:pt x="3214235" y="1161143"/>
                  </a:cubicBezTo>
                  <a:cubicBezTo>
                    <a:pt x="2978563" y="1038400"/>
                    <a:pt x="2766821" y="883267"/>
                    <a:pt x="2448153" y="854408"/>
                  </a:cubicBezTo>
                  <a:cubicBezTo>
                    <a:pt x="2143410" y="808837"/>
                    <a:pt x="1776133" y="951121"/>
                    <a:pt x="1572398" y="937852"/>
                  </a:cubicBezTo>
                  <a:cubicBezTo>
                    <a:pt x="1505125" y="926208"/>
                    <a:pt x="1357077" y="858858"/>
                    <a:pt x="1281447" y="827716"/>
                  </a:cubicBezTo>
                  <a:cubicBezTo>
                    <a:pt x="885698" y="751545"/>
                    <a:pt x="570724" y="664232"/>
                    <a:pt x="158263" y="615914"/>
                  </a:cubicBezTo>
                  <a:cubicBezTo>
                    <a:pt x="86907" y="604850"/>
                    <a:pt x="149248" y="490730"/>
                    <a:pt x="231087" y="457382"/>
                  </a:cubicBezTo>
                  <a:lnTo>
                    <a:pt x="1414" y="410090"/>
                  </a:lnTo>
                  <a:cubicBezTo>
                    <a:pt x="-19437" y="255872"/>
                    <a:pt x="193679" y="238135"/>
                    <a:pt x="417937" y="270533"/>
                  </a:cubicBezTo>
                  <a:cubicBezTo>
                    <a:pt x="654322" y="317787"/>
                    <a:pt x="815504" y="362256"/>
                    <a:pt x="1051890" y="437363"/>
                  </a:cubicBezTo>
                  <a:cubicBezTo>
                    <a:pt x="1217771" y="414191"/>
                    <a:pt x="1436574" y="452295"/>
                    <a:pt x="1549535" y="367846"/>
                  </a:cubicBezTo>
                  <a:cubicBezTo>
                    <a:pt x="1412629" y="360438"/>
                    <a:pt x="1256225" y="378097"/>
                    <a:pt x="1138815" y="345621"/>
                  </a:cubicBezTo>
                  <a:cubicBezTo>
                    <a:pt x="1000710" y="335892"/>
                    <a:pt x="896026" y="181325"/>
                    <a:pt x="991889" y="115890"/>
                  </a:cubicBezTo>
                  <a:cubicBezTo>
                    <a:pt x="1199280" y="54090"/>
                    <a:pt x="1518085" y="131556"/>
                    <a:pt x="1647486" y="92040"/>
                  </a:cubicBezTo>
                  <a:cubicBezTo>
                    <a:pt x="1740234" y="52939"/>
                    <a:pt x="1873369" y="7571"/>
                    <a:pt x="2035402" y="849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9" grpId="0" animBg="1"/>
      <p:bldP spid="170" grpId="0" animBg="1"/>
      <p:bldP spid="171" grpId="0" animBg="1"/>
      <p:bldP spid="175" grpId="0" animBg="1"/>
      <p:bldP spid="176" grpId="0" animBg="1"/>
      <p:bldP spid="31" grpId="1" animBg="1"/>
      <p:bldP spid="31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E31AD7E-CFC1-418F-98A2-18CC1568DE7A}"/>
              </a:ext>
            </a:extLst>
          </p:cNvPr>
          <p:cNvGrpSpPr/>
          <p:nvPr/>
        </p:nvGrpSpPr>
        <p:grpSpPr>
          <a:xfrm>
            <a:off x="257505" y="1956941"/>
            <a:ext cx="11421455" cy="1402342"/>
            <a:chOff x="10175" y="2023474"/>
            <a:chExt cx="11421455" cy="1402342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0A3FD7-9EFF-42EC-8BCC-8DC54EFB8BBE}"/>
                </a:ext>
              </a:extLst>
            </p:cNvPr>
            <p:cNvSpPr/>
            <p:nvPr userDrawn="1"/>
          </p:nvSpPr>
          <p:spPr>
            <a:xfrm>
              <a:off x="10175" y="3197216"/>
              <a:ext cx="61354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13F97A-86EF-43CD-8CB7-E32D10AD6927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203772E-A1FB-4E49-8AF7-B31C59999691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1E7180-931A-4C17-9E5B-1625B2C7DEC1}"/>
              </a:ext>
            </a:extLst>
          </p:cNvPr>
          <p:cNvGrpSpPr/>
          <p:nvPr/>
        </p:nvGrpSpPr>
        <p:grpSpPr>
          <a:xfrm rot="10800000">
            <a:off x="5565870" y="1227173"/>
            <a:ext cx="6673071" cy="1405526"/>
            <a:chOff x="4758559" y="2023474"/>
            <a:chExt cx="6673071" cy="1405526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8DF00D-8E76-4614-88B8-767E8BE23F4E}"/>
                </a:ext>
              </a:extLst>
            </p:cNvPr>
            <p:cNvSpPr/>
            <p:nvPr userDrawn="1"/>
          </p:nvSpPr>
          <p:spPr>
            <a:xfrm>
              <a:off x="4758559" y="3200400"/>
              <a:ext cx="1376923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31C40D-47AF-4709-89BF-A81A115A5003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F08A5D7-6365-49D1-8A3E-659608ED742D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5D379AF-5D01-414D-97B8-5A8C1EB8BF11}"/>
              </a:ext>
            </a:extLst>
          </p:cNvPr>
          <p:cNvSpPr txBox="1"/>
          <p:nvPr/>
        </p:nvSpPr>
        <p:spPr>
          <a:xfrm>
            <a:off x="-13063" y="223266"/>
            <a:ext cx="949463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000" b="1" dirty="0" err="1">
                <a:effectLst>
                  <a:reflection blurRad="6350" stA="55000" endA="300" endPos="45500" dir="5400000" sy="-100000" algn="bl" rotWithShape="0"/>
                </a:effectLst>
                <a:cs typeface="Arial" pitchFamily="34" charset="0"/>
              </a:rPr>
              <a:t>Teknologi</a:t>
            </a:r>
            <a:r>
              <a:rPr lang="en-US" altLang="ko-KR" sz="5000" b="1" dirty="0">
                <a:effectLst>
                  <a:reflection blurRad="6350" stA="55000" endA="300" endPos="45500" dir="5400000" sy="-100000" algn="bl" rotWithShape="0"/>
                </a:effectLst>
                <a:cs typeface="Arial" pitchFamily="34" charset="0"/>
              </a:rPr>
              <a:t> yang </a:t>
            </a:r>
            <a:r>
              <a:rPr lang="en-US" altLang="ko-KR" sz="5000" b="1" dirty="0" err="1">
                <a:effectLst>
                  <a:reflection blurRad="6350" stA="55000" endA="300" endPos="45500" dir="5400000" sy="-100000" algn="bl" rotWithShape="0"/>
                </a:effectLst>
                <a:cs typeface="Arial" pitchFamily="34" charset="0"/>
              </a:rPr>
              <a:t>digunakan</a:t>
            </a:r>
            <a:endParaRPr lang="ko-KR" altLang="en-US" sz="5000" b="1" dirty="0">
              <a:effectLst>
                <a:reflection blurRad="6350" stA="55000" endA="300" endPos="45500" dir="5400000" sy="-100000" algn="bl" rotWithShape="0"/>
              </a:effectLst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D379AF-5D01-414D-97B8-5A8C1EB8BF11}"/>
              </a:ext>
            </a:extLst>
          </p:cNvPr>
          <p:cNvSpPr txBox="1"/>
          <p:nvPr/>
        </p:nvSpPr>
        <p:spPr>
          <a:xfrm>
            <a:off x="1164650" y="1476066"/>
            <a:ext cx="5379841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000" b="1" dirty="0">
                <a:cs typeface="Arial" pitchFamily="34" charset="0"/>
              </a:rPr>
              <a:t>Family Laundry</a:t>
            </a:r>
            <a:endParaRPr lang="ko-KR" altLang="en-US" sz="5000" b="1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0" y="3517482"/>
            <a:ext cx="1343443" cy="1277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778" l="9778" r="89778">
                        <a14:foregroundMark x1="35556" y1="14667" x2="35556" y2="14667"/>
                        <a14:foregroundMark x1="48889" y1="13778" x2="48889" y2="13778"/>
                        <a14:foregroundMark x1="64444" y1="16444" x2="64444" y2="1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26" y="4988648"/>
            <a:ext cx="1606732" cy="16460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98597F-8760-4C30-A201-4A6F1A627D0B}"/>
              </a:ext>
            </a:extLst>
          </p:cNvPr>
          <p:cNvSpPr txBox="1"/>
          <p:nvPr/>
        </p:nvSpPr>
        <p:spPr>
          <a:xfrm>
            <a:off x="2182514" y="3745915"/>
            <a:ext cx="40262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>
                <a:cs typeface="Arial" pitchFamily="34" charset="0"/>
              </a:rPr>
              <a:t>Pembuatan</a:t>
            </a:r>
            <a:r>
              <a:rPr lang="en-US" altLang="ko-KR" sz="2400" b="1" dirty="0">
                <a:cs typeface="Arial" pitchFamily="34" charset="0"/>
              </a:rPr>
              <a:t> script </a:t>
            </a:r>
            <a:r>
              <a:rPr lang="en-US" altLang="ko-KR" sz="2400" b="1" dirty="0" err="1">
                <a:cs typeface="Arial" pitchFamily="34" charset="0"/>
              </a:rPr>
              <a:t>untuk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isi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dari</a:t>
            </a:r>
            <a:r>
              <a:rPr lang="en-US" altLang="ko-KR" sz="2400" b="1" dirty="0">
                <a:cs typeface="Arial" pitchFamily="34" charset="0"/>
              </a:rPr>
              <a:t> web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B4820-6F1D-4ADD-BAA5-5646AA914E5E}"/>
              </a:ext>
            </a:extLst>
          </p:cNvPr>
          <p:cNvSpPr txBox="1"/>
          <p:nvPr/>
        </p:nvSpPr>
        <p:spPr>
          <a:xfrm>
            <a:off x="2248297" y="5381934"/>
            <a:ext cx="40262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>
                <a:cs typeface="Arial" pitchFamily="34" charset="0"/>
              </a:rPr>
              <a:t>Untuk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memperindah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tampilan</a:t>
            </a:r>
            <a:endParaRPr lang="ko-KR" altLang="en-US" sz="2400" b="1" dirty="0"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CCD522-EA2F-4EFF-9E3D-E8450D2C6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980" y="3926800"/>
            <a:ext cx="1692796" cy="9145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CB4DFA-0949-448B-8313-EC56DA6A7637}"/>
              </a:ext>
            </a:extLst>
          </p:cNvPr>
          <p:cNvSpPr txBox="1"/>
          <p:nvPr/>
        </p:nvSpPr>
        <p:spPr>
          <a:xfrm>
            <a:off x="8431561" y="4010363"/>
            <a:ext cx="40262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>
                <a:cs typeface="Arial" pitchFamily="34" charset="0"/>
              </a:rPr>
              <a:t>Membuat</a:t>
            </a:r>
            <a:r>
              <a:rPr lang="en-US" altLang="ko-KR" sz="2400" b="1" dirty="0">
                <a:cs typeface="Arial" pitchFamily="34" charset="0"/>
              </a:rPr>
              <a:t> web </a:t>
            </a:r>
            <a:r>
              <a:rPr lang="en-US" altLang="ko-KR" sz="2400" b="1" dirty="0" err="1">
                <a:cs typeface="Arial" pitchFamily="34" charset="0"/>
              </a:rPr>
              <a:t>menjadi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dinamis</a:t>
            </a:r>
            <a:endParaRPr lang="ko-KR" altLang="en-US" sz="2400" b="1" dirty="0"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28" b="23715"/>
          <a:stretch/>
        </p:blipFill>
        <p:spPr>
          <a:xfrm>
            <a:off x="6078147" y="5189595"/>
            <a:ext cx="2222789" cy="13634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5B4820-6F1D-4ADD-BAA5-5646AA914E5E}"/>
              </a:ext>
            </a:extLst>
          </p:cNvPr>
          <p:cNvSpPr txBox="1"/>
          <p:nvPr/>
        </p:nvSpPr>
        <p:spPr>
          <a:xfrm>
            <a:off x="8551028" y="5536771"/>
            <a:ext cx="40262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>
                <a:cs typeface="Arial" pitchFamily="34" charset="0"/>
              </a:rPr>
              <a:t>Untuk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menyimpan</a:t>
            </a:r>
            <a:r>
              <a:rPr lang="en-US" altLang="ko-KR" sz="2400" b="1" dirty="0">
                <a:cs typeface="Arial" pitchFamily="34" charset="0"/>
              </a:rPr>
              <a:t> database</a:t>
            </a:r>
            <a:endParaRPr lang="ko-KR" altLang="en-US" sz="2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66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0513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513721" y="189029"/>
            <a:ext cx="1137349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Asumsi</a:t>
            </a:r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&amp; </a:t>
            </a:r>
            <a:r>
              <a:rPr lang="en-US" sz="54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ketergantungan</a:t>
            </a:r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ko-KR" alt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cs typeface="Arial" pitchFamily="34" charset="0"/>
            </a:endParaRP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B435764-F446-47F5-910E-DA61EAFB186A}"/>
              </a:ext>
            </a:extLst>
          </p:cNvPr>
          <p:cNvSpPr txBox="1">
            <a:spLocks/>
          </p:cNvSpPr>
          <p:nvPr/>
        </p:nvSpPr>
        <p:spPr>
          <a:xfrm>
            <a:off x="840342" y="1869566"/>
            <a:ext cx="10720252" cy="12358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GB" altLang="ko-KR" sz="2800" dirty="0" err="1"/>
              <a:t>kerja</a:t>
            </a:r>
            <a:r>
              <a:rPr lang="en-GB" altLang="ko-KR" sz="2800" dirty="0"/>
              <a:t> </a:t>
            </a:r>
            <a:r>
              <a:rPr lang="en-GB" altLang="ko-KR" sz="2800" dirty="0" err="1"/>
              <a:t>sama</a:t>
            </a:r>
            <a:r>
              <a:rPr lang="en-GB" altLang="ko-KR" sz="2800" dirty="0"/>
              <a:t> yang </a:t>
            </a:r>
            <a:r>
              <a:rPr lang="en-GB" altLang="ko-KR" sz="2800" dirty="0" err="1"/>
              <a:t>lambat</a:t>
            </a:r>
            <a:r>
              <a:rPr lang="en-GB" altLang="ko-KR" sz="2800" dirty="0"/>
              <a:t> </a:t>
            </a:r>
            <a:r>
              <a:rPr lang="en-GB" altLang="ko-KR" sz="2800" dirty="0" err="1"/>
              <a:t>dan</a:t>
            </a:r>
            <a:r>
              <a:rPr lang="en-GB" altLang="ko-KR" sz="2800" dirty="0"/>
              <a:t> miss </a:t>
            </a:r>
            <a:r>
              <a:rPr lang="en-GB" altLang="ko-KR" sz="2800" dirty="0" err="1"/>
              <a:t>kumunikasi</a:t>
            </a:r>
            <a:r>
              <a:rPr lang="en-GB" altLang="ko-KR" sz="2800" dirty="0"/>
              <a:t>. 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7B435764-F446-47F5-910E-DA61EAFB186A}"/>
              </a:ext>
            </a:extLst>
          </p:cNvPr>
          <p:cNvSpPr txBox="1">
            <a:spLocks/>
          </p:cNvSpPr>
          <p:nvPr/>
        </p:nvSpPr>
        <p:spPr>
          <a:xfrm>
            <a:off x="812038" y="3269047"/>
            <a:ext cx="10776859" cy="12259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US" sz="2800" dirty="0" err="1"/>
              <a:t>Terjadi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yang </a:t>
            </a:r>
            <a:r>
              <a:rPr lang="en-US" sz="2800" dirty="0" err="1"/>
              <a:t>tidak</a:t>
            </a:r>
            <a:r>
              <a:rPr lang="en-US" sz="2800" dirty="0"/>
              <a:t> di </a:t>
            </a:r>
            <a:r>
              <a:rPr lang="en-US" sz="2800" dirty="0" err="1"/>
              <a:t>inginkan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perbaikan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maintence</a:t>
            </a:r>
            <a:endParaRPr lang="en-US" sz="2800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7B435764-F446-47F5-910E-DA61EAFB186A}"/>
              </a:ext>
            </a:extLst>
          </p:cNvPr>
          <p:cNvSpPr txBox="1">
            <a:spLocks/>
          </p:cNvSpPr>
          <p:nvPr/>
        </p:nvSpPr>
        <p:spPr>
          <a:xfrm>
            <a:off x="840342" y="4393924"/>
            <a:ext cx="10195304" cy="12358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GB" sz="2800" dirty="0" err="1"/>
              <a:t>Aplikasi</a:t>
            </a:r>
            <a:r>
              <a:rPr lang="en-GB" sz="2800" dirty="0"/>
              <a:t> browser yang </a:t>
            </a:r>
            <a:r>
              <a:rPr lang="en-GB" sz="2800" dirty="0" err="1"/>
              <a:t>baik</a:t>
            </a:r>
            <a:r>
              <a:rPr lang="en-GB" sz="2800" dirty="0"/>
              <a:t> </a:t>
            </a:r>
            <a:r>
              <a:rPr lang="en-GB" sz="2800" dirty="0" err="1"/>
              <a:t>adalah</a:t>
            </a:r>
            <a:r>
              <a:rPr lang="en-GB" sz="2800" dirty="0"/>
              <a:t> Mozilla </a:t>
            </a:r>
            <a:r>
              <a:rPr lang="en-GB" sz="2800" dirty="0" err="1"/>
              <a:t>firefox</a:t>
            </a:r>
            <a:r>
              <a:rPr lang="en-GB" sz="2800" dirty="0"/>
              <a:t> </a:t>
            </a:r>
            <a:r>
              <a:rPr lang="en-GB" sz="2800" dirty="0" err="1"/>
              <a:t>versi</a:t>
            </a:r>
            <a:r>
              <a:rPr lang="en-GB" sz="2800" dirty="0"/>
              <a:t> 48.0.1 </a:t>
            </a:r>
            <a:r>
              <a:rPr lang="en-GB" sz="2800" dirty="0" err="1"/>
              <a:t>dan</a:t>
            </a:r>
            <a:r>
              <a:rPr lang="en-GB" sz="2800" dirty="0"/>
              <a:t> google chrome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7B435764-F446-47F5-910E-DA61EAFB186A}"/>
              </a:ext>
            </a:extLst>
          </p:cNvPr>
          <p:cNvSpPr txBox="1">
            <a:spLocks/>
          </p:cNvSpPr>
          <p:nvPr/>
        </p:nvSpPr>
        <p:spPr>
          <a:xfrm>
            <a:off x="840342" y="2400889"/>
            <a:ext cx="10212070" cy="12358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GB" sz="2800" dirty="0"/>
              <a:t>Harus </a:t>
            </a:r>
            <a:r>
              <a:rPr lang="en-GB" sz="2800" dirty="0" err="1"/>
              <a:t>memiliki</a:t>
            </a:r>
            <a:r>
              <a:rPr lang="en-GB" sz="2800" dirty="0"/>
              <a:t> </a:t>
            </a:r>
            <a:r>
              <a:rPr lang="en-GB" sz="2800" dirty="0" err="1"/>
              <a:t>akses</a:t>
            </a:r>
            <a:r>
              <a:rPr lang="en-GB" sz="2800" dirty="0"/>
              <a:t> internet</a:t>
            </a:r>
          </a:p>
        </p:txBody>
      </p:sp>
    </p:spTree>
    <p:extLst>
      <p:ext uri="{BB962C8B-B14F-4D97-AF65-F5344CB8AC3E}">
        <p14:creationId xmlns:p14="http://schemas.microsoft.com/office/powerpoint/2010/main" val="160655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381" y="738696"/>
            <a:ext cx="11573197" cy="757130"/>
          </a:xfrm>
          <a:prstGeom prst="rect">
            <a:avLst/>
          </a:prstGeom>
        </p:spPr>
        <p:txBody>
          <a:bodyPr/>
          <a:lstStyle/>
          <a:p>
            <a:r>
              <a:rPr lang="en-US" sz="4800" dirty="0" err="1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Manfaat</a:t>
            </a:r>
            <a:r>
              <a:rPr lang="en-US" sz="48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US" sz="4800" dirty="0" err="1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Aplikasi</a:t>
            </a:r>
            <a:r>
              <a:rPr lang="en-US" sz="4800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web Family Laundry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6C3A9E-41B0-4F3F-8ED1-C8F943405424}"/>
              </a:ext>
            </a:extLst>
          </p:cNvPr>
          <p:cNvGrpSpPr/>
          <p:nvPr/>
        </p:nvGrpSpPr>
        <p:grpSpPr>
          <a:xfrm>
            <a:off x="5622958" y="1730374"/>
            <a:ext cx="593022" cy="1165662"/>
            <a:chOff x="4136752" y="1733231"/>
            <a:chExt cx="723792" cy="1422710"/>
          </a:xfrm>
          <a:solidFill>
            <a:schemeClr val="accent4"/>
          </a:solidFill>
        </p:grpSpPr>
        <p:sp>
          <p:nvSpPr>
            <p:cNvPr id="4" name="Chevron 4">
              <a:extLst>
                <a:ext uri="{FF2B5EF4-FFF2-40B4-BE49-F238E27FC236}">
                  <a16:creationId xmlns:a16="http://schemas.microsoft.com/office/drawing/2014/main" id="{E591A606-FC89-45C7-A6FE-D85D3AEEC0D9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E29D6F-7B7B-48B9-9E52-E791D0229C0B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95D5BC-17E5-4A68-B67A-90258F227BAA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2DA9F4-F4E0-4CA3-81E4-736690F9BF67}"/>
              </a:ext>
            </a:extLst>
          </p:cNvPr>
          <p:cNvGrpSpPr/>
          <p:nvPr/>
        </p:nvGrpSpPr>
        <p:grpSpPr>
          <a:xfrm rot="10800000">
            <a:off x="5969610" y="2790930"/>
            <a:ext cx="593022" cy="1165662"/>
            <a:chOff x="4136752" y="1733231"/>
            <a:chExt cx="723792" cy="1422710"/>
          </a:xfrm>
          <a:solidFill>
            <a:schemeClr val="bg1"/>
          </a:solidFill>
        </p:grpSpPr>
        <p:sp>
          <p:nvSpPr>
            <p:cNvPr id="8" name="Chevron 8">
              <a:extLst>
                <a:ext uri="{FF2B5EF4-FFF2-40B4-BE49-F238E27FC236}">
                  <a16:creationId xmlns:a16="http://schemas.microsoft.com/office/drawing/2014/main" id="{FC64A614-D03A-4BF8-B40E-03FBE4A54653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57561C-EE14-4242-9597-4E2666CDEB9A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C78E53-BABB-49BD-A860-26BA5A65DCAD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08C6C2-9191-4328-8ADB-A11F927E954B}"/>
              </a:ext>
            </a:extLst>
          </p:cNvPr>
          <p:cNvGrpSpPr/>
          <p:nvPr/>
        </p:nvGrpSpPr>
        <p:grpSpPr>
          <a:xfrm>
            <a:off x="5622958" y="3851484"/>
            <a:ext cx="593022" cy="1165662"/>
            <a:chOff x="4136752" y="1733231"/>
            <a:chExt cx="723792" cy="1422710"/>
          </a:xfrm>
          <a:solidFill>
            <a:schemeClr val="accent2"/>
          </a:solidFill>
        </p:grpSpPr>
        <p:sp>
          <p:nvSpPr>
            <p:cNvPr id="12" name="Chevron 12">
              <a:extLst>
                <a:ext uri="{FF2B5EF4-FFF2-40B4-BE49-F238E27FC236}">
                  <a16:creationId xmlns:a16="http://schemas.microsoft.com/office/drawing/2014/main" id="{EFD6B005-BB7C-4748-8C00-66A459A046E3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87F653-C5FF-4C9B-93F6-8B6C11F2C87E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A4D2AF-B9A1-426C-99F7-9A27423C3A8F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804991-EB08-4AD6-AC8B-61D8FD3A6E84}"/>
              </a:ext>
            </a:extLst>
          </p:cNvPr>
          <p:cNvGrpSpPr/>
          <p:nvPr/>
        </p:nvGrpSpPr>
        <p:grpSpPr>
          <a:xfrm rot="10800000">
            <a:off x="5969610" y="4912040"/>
            <a:ext cx="593022" cy="1165662"/>
            <a:chOff x="4136752" y="1733231"/>
            <a:chExt cx="723792" cy="1422710"/>
          </a:xfrm>
          <a:solidFill>
            <a:schemeClr val="bg1"/>
          </a:solidFill>
        </p:grpSpPr>
        <p:sp>
          <p:nvSpPr>
            <p:cNvPr id="16" name="Chevron 16">
              <a:extLst>
                <a:ext uri="{FF2B5EF4-FFF2-40B4-BE49-F238E27FC236}">
                  <a16:creationId xmlns:a16="http://schemas.microsoft.com/office/drawing/2014/main" id="{166C8ADA-E28D-4C02-B06B-6B4F6E485B91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070625-737A-40EE-A70E-EF1062A49FFE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519840-270C-45EE-9BB8-01A715726B05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E073541-BBC2-4158-B9CE-D48E5FCE70C5}"/>
              </a:ext>
            </a:extLst>
          </p:cNvPr>
          <p:cNvSpPr txBox="1"/>
          <p:nvPr/>
        </p:nvSpPr>
        <p:spPr>
          <a:xfrm>
            <a:off x="1509368" y="1760700"/>
            <a:ext cx="4015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200" dirty="0"/>
              <a:t>Memberikan kemudahan saat melakukan pelayanan pemesanan laundry. </a:t>
            </a:r>
            <a:endParaRPr lang="ko-KR" altLang="en-US" sz="2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F1142C-2BED-49CA-8ACC-991FE6E48E98}"/>
              </a:ext>
            </a:extLst>
          </p:cNvPr>
          <p:cNvSpPr txBox="1"/>
          <p:nvPr/>
        </p:nvSpPr>
        <p:spPr>
          <a:xfrm>
            <a:off x="1383057" y="3873525"/>
            <a:ext cx="4166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Memberikan</a:t>
            </a:r>
            <a:r>
              <a:rPr lang="en-US" sz="2200" dirty="0"/>
              <a:t> </a:t>
            </a:r>
            <a:r>
              <a:rPr lang="en-US" sz="2200" dirty="0" err="1"/>
              <a:t>kemudahan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mendata</a:t>
            </a:r>
            <a:r>
              <a:rPr lang="en-US" sz="2200" dirty="0"/>
              <a:t> </a:t>
            </a:r>
            <a:r>
              <a:rPr lang="en-US" sz="2200" dirty="0" err="1"/>
              <a:t>pakaian</a:t>
            </a:r>
            <a:r>
              <a:rPr lang="en-US" sz="2200" dirty="0"/>
              <a:t> yang </a:t>
            </a:r>
            <a:r>
              <a:rPr lang="en-US" sz="2200" dirty="0" err="1"/>
              <a:t>masuk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keluar</a:t>
            </a:r>
            <a:r>
              <a:rPr lang="en-US" sz="2200" dirty="0"/>
              <a:t>.</a:t>
            </a:r>
            <a:endParaRPr lang="ko-KR" altLang="en-US" sz="2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0D11F25-421D-4205-A027-413C0C742730}"/>
              </a:ext>
            </a:extLst>
          </p:cNvPr>
          <p:cNvCxnSpPr/>
          <p:nvPr/>
        </p:nvCxnSpPr>
        <p:spPr>
          <a:xfrm>
            <a:off x="6717101" y="3932502"/>
            <a:ext cx="4320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A5F406-1342-47B5-874F-565AAB234D84}"/>
              </a:ext>
            </a:extLst>
          </p:cNvPr>
          <p:cNvCxnSpPr/>
          <p:nvPr/>
        </p:nvCxnSpPr>
        <p:spPr>
          <a:xfrm>
            <a:off x="6662893" y="4936172"/>
            <a:ext cx="4320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9AC2C9-1F01-45EE-A712-8C98FFFDA0EC}"/>
              </a:ext>
            </a:extLst>
          </p:cNvPr>
          <p:cNvCxnSpPr/>
          <p:nvPr/>
        </p:nvCxnSpPr>
        <p:spPr>
          <a:xfrm>
            <a:off x="1216595" y="1752457"/>
            <a:ext cx="4320000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F20F7C-8F55-4469-AEFC-50F8FABEAEB8}"/>
              </a:ext>
            </a:extLst>
          </p:cNvPr>
          <p:cNvCxnSpPr/>
          <p:nvPr/>
        </p:nvCxnSpPr>
        <p:spPr>
          <a:xfrm>
            <a:off x="1180970" y="4990453"/>
            <a:ext cx="4320000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744043" y="2810914"/>
            <a:ext cx="382499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/>
              <a:t>Memberikan</a:t>
            </a:r>
            <a:r>
              <a:rPr lang="en-US" sz="2200" dirty="0"/>
              <a:t> </a:t>
            </a:r>
            <a:r>
              <a:rPr lang="en-US" sz="2200" dirty="0" err="1"/>
              <a:t>efefisiensi</a:t>
            </a:r>
            <a:r>
              <a:rPr lang="en-US" sz="2200" dirty="0"/>
              <a:t> </a:t>
            </a:r>
            <a:r>
              <a:rPr lang="en-US" sz="2200" dirty="0" err="1"/>
              <a:t>waktu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sms</a:t>
            </a:r>
            <a:r>
              <a:rPr lang="en-US" sz="2200" dirty="0"/>
              <a:t> gateway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717101" y="4936172"/>
            <a:ext cx="48257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/>
              <a:t>Memberikan</a:t>
            </a:r>
            <a:r>
              <a:rPr lang="en-US" sz="2200" dirty="0"/>
              <a:t> </a:t>
            </a:r>
            <a:r>
              <a:rPr lang="en-US" sz="2200" dirty="0" err="1"/>
              <a:t>masukan</a:t>
            </a:r>
            <a:r>
              <a:rPr lang="en-US" sz="2200" dirty="0"/>
              <a:t> </a:t>
            </a:r>
            <a:r>
              <a:rPr lang="en-US" sz="2200" dirty="0" err="1"/>
              <a:t>pelajaran</a:t>
            </a:r>
            <a:r>
              <a:rPr lang="en-US" sz="2200" dirty="0"/>
              <a:t> </a:t>
            </a:r>
            <a:r>
              <a:rPr lang="en-US" sz="2200" dirty="0" err="1"/>
              <a:t>tentang</a:t>
            </a:r>
            <a:r>
              <a:rPr lang="en-US" sz="2200" dirty="0"/>
              <a:t> </a:t>
            </a:r>
            <a:r>
              <a:rPr lang="en-US" sz="2200" dirty="0" err="1"/>
              <a:t>bagaimana</a:t>
            </a:r>
            <a:r>
              <a:rPr lang="en-US" sz="2200" dirty="0"/>
              <a:t> </a:t>
            </a:r>
            <a:r>
              <a:rPr lang="en-US" sz="2200" dirty="0" err="1"/>
              <a:t>merancang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berbasis</a:t>
            </a:r>
            <a:r>
              <a:rPr lang="en-US" sz="2200" dirty="0"/>
              <a:t> web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9AC2C9-1F01-45EE-A712-8C98FFFDA0EC}"/>
              </a:ext>
            </a:extLst>
          </p:cNvPr>
          <p:cNvCxnSpPr/>
          <p:nvPr/>
        </p:nvCxnSpPr>
        <p:spPr>
          <a:xfrm>
            <a:off x="1184207" y="2860411"/>
            <a:ext cx="4320000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D11F25-421D-4205-A027-413C0C742730}"/>
              </a:ext>
            </a:extLst>
          </p:cNvPr>
          <p:cNvCxnSpPr/>
          <p:nvPr/>
        </p:nvCxnSpPr>
        <p:spPr>
          <a:xfrm>
            <a:off x="6681476" y="2830233"/>
            <a:ext cx="4320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F20F7C-8F55-4469-AEFC-50F8FABEAEB8}"/>
              </a:ext>
            </a:extLst>
          </p:cNvPr>
          <p:cNvCxnSpPr/>
          <p:nvPr/>
        </p:nvCxnSpPr>
        <p:spPr>
          <a:xfrm>
            <a:off x="1190870" y="3876069"/>
            <a:ext cx="4320000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A5F406-1342-47B5-874F-565AAB234D84}"/>
              </a:ext>
            </a:extLst>
          </p:cNvPr>
          <p:cNvCxnSpPr/>
          <p:nvPr/>
        </p:nvCxnSpPr>
        <p:spPr>
          <a:xfrm flipV="1">
            <a:off x="6660918" y="6077702"/>
            <a:ext cx="4181253" cy="837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35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8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Latar</a:t>
            </a:r>
            <a:r>
              <a:rPr lang="en-U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48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Belakang</a:t>
            </a:r>
            <a:r>
              <a:rPr lang="en-US" sz="48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4800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Aplikasi</a:t>
            </a:r>
            <a:endParaRPr lang="en-US" sz="4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37BC0E-BBA1-4406-A83A-83404B302F48}"/>
              </a:ext>
            </a:extLst>
          </p:cNvPr>
          <p:cNvSpPr/>
          <p:nvPr/>
        </p:nvSpPr>
        <p:spPr>
          <a:xfrm>
            <a:off x="7033139" y="3580830"/>
            <a:ext cx="704533" cy="704533"/>
          </a:xfrm>
          <a:prstGeom prst="ellipse">
            <a:avLst/>
          </a:prstGeom>
          <a:solidFill>
            <a:schemeClr val="bg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82268-A8B6-4224-8783-F30445CBB3D7}"/>
              </a:ext>
            </a:extLst>
          </p:cNvPr>
          <p:cNvSpPr txBox="1"/>
          <p:nvPr/>
        </p:nvSpPr>
        <p:spPr>
          <a:xfrm>
            <a:off x="7893982" y="3603520"/>
            <a:ext cx="36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05D234-250A-4790-B808-7F20D70C23A1}"/>
              </a:ext>
            </a:extLst>
          </p:cNvPr>
          <p:cNvGrpSpPr/>
          <p:nvPr/>
        </p:nvGrpSpPr>
        <p:grpSpPr>
          <a:xfrm>
            <a:off x="1031070" y="3174994"/>
            <a:ext cx="1512168" cy="1512168"/>
            <a:chOff x="3807530" y="2946763"/>
            <a:chExt cx="1512168" cy="151216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40F43C-CC33-4A89-82CB-3EE4FF5CA23D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2C373A-76AB-4F4F-AB97-C47159D9A238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58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2A09E2-0344-45FA-849A-3058C9364B42}"/>
              </a:ext>
            </a:extLst>
          </p:cNvPr>
          <p:cNvSpPr txBox="1"/>
          <p:nvPr/>
        </p:nvSpPr>
        <p:spPr>
          <a:xfrm>
            <a:off x="4035669" y="2367180"/>
            <a:ext cx="5367637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Isu</a:t>
            </a:r>
            <a:r>
              <a:rPr lang="en-US" altLang="ko-KR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en-US" altLang="ko-KR" sz="2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kesehatan</a:t>
            </a:r>
            <a:r>
              <a:rPr lang="en-US" altLang="ko-KR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 di era </a:t>
            </a:r>
            <a:r>
              <a:rPr lang="en-US" altLang="ko-KR" sz="2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pandemi</a:t>
            </a:r>
            <a:r>
              <a:rPr lang="en-US" altLang="ko-KR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en-US" altLang="ko-KR" sz="2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ini</a:t>
            </a:r>
            <a:endParaRPr lang="ko-KR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741F9D-2AE5-41F0-98F6-32D581C5913E}"/>
              </a:ext>
            </a:extLst>
          </p:cNvPr>
          <p:cNvSpPr txBox="1"/>
          <p:nvPr/>
        </p:nvSpPr>
        <p:spPr>
          <a:xfrm>
            <a:off x="4035669" y="3777320"/>
            <a:ext cx="6814301" cy="46166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Menjadi</a:t>
            </a:r>
            <a:r>
              <a:rPr lang="en-US" altLang="ko-KR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 Alternative </a:t>
            </a:r>
            <a:r>
              <a:rPr lang="en-US" altLang="ko-KR" sz="2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pemesanan</a:t>
            </a:r>
            <a:r>
              <a:rPr lang="en-US" altLang="ko-KR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en-US" altLang="ko-KR" sz="2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jasa</a:t>
            </a:r>
            <a:r>
              <a:rPr lang="en-US" altLang="ko-KR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 laundry</a:t>
            </a:r>
            <a:endParaRPr lang="ko-KR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284F4D-C5E2-42EE-BEA2-1CC27DDDB171}"/>
              </a:ext>
            </a:extLst>
          </p:cNvPr>
          <p:cNvSpPr txBox="1"/>
          <p:nvPr/>
        </p:nvSpPr>
        <p:spPr>
          <a:xfrm>
            <a:off x="4035669" y="5187460"/>
            <a:ext cx="4603363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Memenuhi</a:t>
            </a:r>
            <a:r>
              <a:rPr lang="en-US" altLang="ko-KR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en-US" altLang="ko-KR" sz="2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tugas</a:t>
            </a:r>
            <a:r>
              <a:rPr lang="en-US" altLang="ko-KR" sz="2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  proyek1</a:t>
            </a:r>
            <a:endParaRPr lang="ko-KR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19712F-A26C-4E1D-9287-93896C75EA4C}"/>
              </a:ext>
            </a:extLst>
          </p:cNvPr>
          <p:cNvCxnSpPr>
            <a:cxnSpLocks/>
            <a:stCxn id="17" idx="1"/>
            <a:endCxn id="11" idx="5"/>
          </p:cNvCxnSpPr>
          <p:nvPr/>
        </p:nvCxnSpPr>
        <p:spPr>
          <a:xfrm flipH="1" flipV="1">
            <a:off x="2321786" y="4465710"/>
            <a:ext cx="1713883" cy="95258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8A3CF7-9004-4BA7-B46D-EF8C2D4BA919}"/>
              </a:ext>
            </a:extLst>
          </p:cNvPr>
          <p:cNvCxnSpPr>
            <a:cxnSpLocks/>
            <a:stCxn id="15" idx="1"/>
            <a:endCxn id="11" idx="7"/>
          </p:cNvCxnSpPr>
          <p:nvPr/>
        </p:nvCxnSpPr>
        <p:spPr>
          <a:xfrm flipH="1">
            <a:off x="2321786" y="2598013"/>
            <a:ext cx="1713883" cy="79843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57254-99D5-40D7-BD05-2A47EFE15BCF}"/>
              </a:ext>
            </a:extLst>
          </p:cNvPr>
          <p:cNvSpPr txBox="1"/>
          <p:nvPr/>
        </p:nvSpPr>
        <p:spPr>
          <a:xfrm>
            <a:off x="1230497" y="3705922"/>
            <a:ext cx="1173177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Utama</a:t>
            </a:r>
            <a:endParaRPr lang="ko-KR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Calibri" pitchFamily="34" charset="0"/>
            </a:endParaRPr>
          </a:p>
        </p:txBody>
      </p:sp>
      <p:grpSp>
        <p:nvGrpSpPr>
          <p:cNvPr id="40" name="Graphic 93">
            <a:extLst>
              <a:ext uri="{FF2B5EF4-FFF2-40B4-BE49-F238E27FC236}">
                <a16:creationId xmlns:a16="http://schemas.microsoft.com/office/drawing/2014/main" id="{D7F6CE48-946C-4C91-8EB5-BFE3F3540B06}"/>
              </a:ext>
            </a:extLst>
          </p:cNvPr>
          <p:cNvGrpSpPr/>
          <p:nvPr/>
        </p:nvGrpSpPr>
        <p:grpSpPr>
          <a:xfrm>
            <a:off x="9669161" y="5505474"/>
            <a:ext cx="2321209" cy="1191417"/>
            <a:chOff x="2867025" y="1771650"/>
            <a:chExt cx="6457950" cy="33147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1" name="Freeform: Shape 5">
              <a:extLst>
                <a:ext uri="{FF2B5EF4-FFF2-40B4-BE49-F238E27FC236}">
                  <a16:creationId xmlns:a16="http://schemas.microsoft.com/office/drawing/2014/main" id="{24F9A302-2134-4B6F-B129-E1D940627FD1}"/>
                </a:ext>
              </a:extLst>
            </p:cNvPr>
            <p:cNvSpPr/>
            <p:nvPr/>
          </p:nvSpPr>
          <p:spPr>
            <a:xfrm>
              <a:off x="3952359" y="1771799"/>
              <a:ext cx="4924425" cy="2000250"/>
            </a:xfrm>
            <a:custGeom>
              <a:avLst/>
              <a:gdLst>
                <a:gd name="connsiteX0" fmla="*/ 4816356 w 4924425"/>
                <a:gd name="connsiteY0" fmla="*/ 503723 h 2000250"/>
                <a:gd name="connsiteX1" fmla="*/ 3545721 w 4924425"/>
                <a:gd name="connsiteY1" fmla="*/ 1756 h 2000250"/>
                <a:gd name="connsiteX2" fmla="*/ 1398786 w 4924425"/>
                <a:gd name="connsiteY2" fmla="*/ 1522898 h 2000250"/>
                <a:gd name="connsiteX3" fmla="*/ 448191 w 4924425"/>
                <a:gd name="connsiteY3" fmla="*/ 1861036 h 2000250"/>
                <a:gd name="connsiteX4" fmla="*/ 72906 w 4924425"/>
                <a:gd name="connsiteY4" fmla="*/ 1776263 h 2000250"/>
                <a:gd name="connsiteX5" fmla="*/ 37663 w 4924425"/>
                <a:gd name="connsiteY5" fmla="*/ 1849606 h 2000250"/>
                <a:gd name="connsiteX6" fmla="*/ 1003498 w 4924425"/>
                <a:gd name="connsiteY6" fmla="*/ 1944856 h 2000250"/>
                <a:gd name="connsiteX7" fmla="*/ 3428563 w 4924425"/>
                <a:gd name="connsiteY7" fmla="*/ 254168 h 2000250"/>
                <a:gd name="connsiteX8" fmla="*/ 4616331 w 4924425"/>
                <a:gd name="connsiteY8" fmla="*/ 495151 h 2000250"/>
                <a:gd name="connsiteX9" fmla="*/ 4816356 w 4924425"/>
                <a:gd name="connsiteY9" fmla="*/ 503723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24425" h="2000250">
                  <a:moveTo>
                    <a:pt x="4816356" y="503723"/>
                  </a:moveTo>
                  <a:cubicBezTo>
                    <a:pt x="4614426" y="345608"/>
                    <a:pt x="4104839" y="-28724"/>
                    <a:pt x="3545721" y="1756"/>
                  </a:cubicBezTo>
                  <a:cubicBezTo>
                    <a:pt x="2733238" y="45571"/>
                    <a:pt x="2271276" y="718988"/>
                    <a:pt x="1398786" y="1522898"/>
                  </a:cubicBezTo>
                  <a:cubicBezTo>
                    <a:pt x="1044456" y="1849606"/>
                    <a:pt x="750133" y="1885801"/>
                    <a:pt x="448191" y="1861036"/>
                  </a:cubicBezTo>
                  <a:cubicBezTo>
                    <a:pt x="254833" y="1844843"/>
                    <a:pt x="199588" y="1760071"/>
                    <a:pt x="72906" y="1776263"/>
                  </a:cubicBezTo>
                  <a:cubicBezTo>
                    <a:pt x="-2342" y="1785788"/>
                    <a:pt x="-28059" y="1824841"/>
                    <a:pt x="37663" y="1849606"/>
                  </a:cubicBezTo>
                  <a:cubicBezTo>
                    <a:pt x="158631" y="1895326"/>
                    <a:pt x="477718" y="2100114"/>
                    <a:pt x="1003498" y="1944856"/>
                  </a:cubicBezTo>
                  <a:cubicBezTo>
                    <a:pt x="1836936" y="1697206"/>
                    <a:pt x="2517973" y="436096"/>
                    <a:pt x="3428563" y="254168"/>
                  </a:cubicBezTo>
                  <a:cubicBezTo>
                    <a:pt x="3926721" y="155108"/>
                    <a:pt x="4436309" y="376088"/>
                    <a:pt x="4616331" y="495151"/>
                  </a:cubicBezTo>
                  <a:cubicBezTo>
                    <a:pt x="4908748" y="686603"/>
                    <a:pt x="5031621" y="680888"/>
                    <a:pt x="4816356" y="503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6">
              <a:extLst>
                <a:ext uri="{FF2B5EF4-FFF2-40B4-BE49-F238E27FC236}">
                  <a16:creationId xmlns:a16="http://schemas.microsoft.com/office/drawing/2014/main" id="{74A5374C-2660-44F4-80B5-6702203CCCCF}"/>
                </a:ext>
              </a:extLst>
            </p:cNvPr>
            <p:cNvSpPr/>
            <p:nvPr/>
          </p:nvSpPr>
          <p:spPr>
            <a:xfrm>
              <a:off x="2867057" y="2952853"/>
              <a:ext cx="4781550" cy="2124075"/>
            </a:xfrm>
            <a:custGeom>
              <a:avLst/>
              <a:gdLst>
                <a:gd name="connsiteX0" fmla="*/ 60928 w 4781550"/>
                <a:gd name="connsiteY0" fmla="*/ 811427 h 2124075"/>
                <a:gd name="connsiteX1" fmla="*/ 1222025 w 4781550"/>
                <a:gd name="connsiteY1" fmla="*/ 2005862 h 2124075"/>
                <a:gd name="connsiteX2" fmla="*/ 3521361 w 4781550"/>
                <a:gd name="connsiteY2" fmla="*/ 1166709 h 2124075"/>
                <a:gd name="connsiteX3" fmla="*/ 4294790 w 4781550"/>
                <a:gd name="connsiteY3" fmla="*/ 288504 h 2124075"/>
                <a:gd name="connsiteX4" fmla="*/ 4736750 w 4781550"/>
                <a:gd name="connsiteY4" fmla="*/ 87527 h 2124075"/>
                <a:gd name="connsiteX5" fmla="*/ 4673886 w 4781550"/>
                <a:gd name="connsiteY5" fmla="*/ 5612 h 2124075"/>
                <a:gd name="connsiteX6" fmla="*/ 3493738 w 4781550"/>
                <a:gd name="connsiteY6" fmla="*/ 829524 h 2124075"/>
                <a:gd name="connsiteX7" fmla="*/ 1367758 w 4781550"/>
                <a:gd name="connsiteY7" fmla="*/ 1776309 h 2124075"/>
                <a:gd name="connsiteX8" fmla="*/ 216185 w 4781550"/>
                <a:gd name="connsiteY8" fmla="*/ 794282 h 2124075"/>
                <a:gd name="connsiteX9" fmla="*/ 60928 w 4781550"/>
                <a:gd name="connsiteY9" fmla="*/ 811427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1550" h="2124075">
                  <a:moveTo>
                    <a:pt x="60928" y="811427"/>
                  </a:moveTo>
                  <a:cubicBezTo>
                    <a:pt x="239045" y="1165757"/>
                    <a:pt x="554323" y="1754402"/>
                    <a:pt x="1222025" y="2005862"/>
                  </a:cubicBezTo>
                  <a:cubicBezTo>
                    <a:pt x="1984025" y="2292564"/>
                    <a:pt x="2795555" y="2114447"/>
                    <a:pt x="3521361" y="1166709"/>
                  </a:cubicBezTo>
                  <a:cubicBezTo>
                    <a:pt x="3869023" y="713319"/>
                    <a:pt x="4041425" y="431379"/>
                    <a:pt x="4294790" y="288504"/>
                  </a:cubicBezTo>
                  <a:cubicBezTo>
                    <a:pt x="4554823" y="141819"/>
                    <a:pt x="4627213" y="141819"/>
                    <a:pt x="4736750" y="87527"/>
                  </a:cubicBezTo>
                  <a:cubicBezTo>
                    <a:pt x="4804378" y="54189"/>
                    <a:pt x="4819618" y="-21058"/>
                    <a:pt x="4673886" y="5612"/>
                  </a:cubicBezTo>
                  <a:cubicBezTo>
                    <a:pt x="4180490" y="97052"/>
                    <a:pt x="3946175" y="340892"/>
                    <a:pt x="3493738" y="829524"/>
                  </a:cubicBezTo>
                  <a:cubicBezTo>
                    <a:pt x="2636488" y="1755354"/>
                    <a:pt x="2274538" y="1970619"/>
                    <a:pt x="1367758" y="1776309"/>
                  </a:cubicBezTo>
                  <a:cubicBezTo>
                    <a:pt x="738155" y="1639149"/>
                    <a:pt x="345725" y="967637"/>
                    <a:pt x="216185" y="794282"/>
                  </a:cubicBezTo>
                  <a:cubicBezTo>
                    <a:pt x="6635" y="513294"/>
                    <a:pt x="-61945" y="528534"/>
                    <a:pt x="60928" y="8114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7">
              <a:extLst>
                <a:ext uri="{FF2B5EF4-FFF2-40B4-BE49-F238E27FC236}">
                  <a16:creationId xmlns:a16="http://schemas.microsoft.com/office/drawing/2014/main" id="{EAEB297D-4FCF-4E38-8C52-373398EC59E0}"/>
                </a:ext>
              </a:extLst>
            </p:cNvPr>
            <p:cNvSpPr/>
            <p:nvPr/>
          </p:nvSpPr>
          <p:spPr>
            <a:xfrm>
              <a:off x="3097529" y="2204085"/>
              <a:ext cx="6229350" cy="2381250"/>
            </a:xfrm>
            <a:custGeom>
              <a:avLst/>
              <a:gdLst>
                <a:gd name="connsiteX0" fmla="*/ 25719 w 6229350"/>
                <a:gd name="connsiteY0" fmla="*/ 330517 h 2381250"/>
                <a:gd name="connsiteX1" fmla="*/ 1000126 w 6229350"/>
                <a:gd name="connsiteY1" fmla="*/ 2107883 h 2381250"/>
                <a:gd name="connsiteX2" fmla="*/ 3358516 w 6229350"/>
                <a:gd name="connsiteY2" fmla="*/ 1084898 h 2381250"/>
                <a:gd name="connsiteX3" fmla="*/ 4532949 w 6229350"/>
                <a:gd name="connsiteY3" fmla="*/ 415290 h 2381250"/>
                <a:gd name="connsiteX4" fmla="*/ 5518786 w 6229350"/>
                <a:gd name="connsiteY4" fmla="*/ 726757 h 2381250"/>
                <a:gd name="connsiteX5" fmla="*/ 5325429 w 6229350"/>
                <a:gd name="connsiteY5" fmla="*/ 2019300 h 2381250"/>
                <a:gd name="connsiteX6" fmla="*/ 4798697 w 6229350"/>
                <a:gd name="connsiteY6" fmla="*/ 1522095 h 2381250"/>
                <a:gd name="connsiteX7" fmla="*/ 5192079 w 6229350"/>
                <a:gd name="connsiteY7" fmla="*/ 1128712 h 2381250"/>
                <a:gd name="connsiteX8" fmla="*/ 5470209 w 6229350"/>
                <a:gd name="connsiteY8" fmla="*/ 1330643 h 2381250"/>
                <a:gd name="connsiteX9" fmla="*/ 5098734 w 6229350"/>
                <a:gd name="connsiteY9" fmla="*/ 1575435 h 2381250"/>
                <a:gd name="connsiteX10" fmla="*/ 5379722 w 6229350"/>
                <a:gd name="connsiteY10" fmla="*/ 1746885 h 2381250"/>
                <a:gd name="connsiteX11" fmla="*/ 5694047 w 6229350"/>
                <a:gd name="connsiteY11" fmla="*/ 1315403 h 2381250"/>
                <a:gd name="connsiteX12" fmla="*/ 5046347 w 6229350"/>
                <a:gd name="connsiteY12" fmla="*/ 864870 h 2381250"/>
                <a:gd name="connsiteX13" fmla="*/ 4449129 w 6229350"/>
                <a:gd name="connsiteY13" fmla="*/ 1474470 h 2381250"/>
                <a:gd name="connsiteX14" fmla="*/ 5313047 w 6229350"/>
                <a:gd name="connsiteY14" fmla="*/ 2382203 h 2381250"/>
                <a:gd name="connsiteX15" fmla="*/ 6136007 w 6229350"/>
                <a:gd name="connsiteY15" fmla="*/ 1859280 h 2381250"/>
                <a:gd name="connsiteX16" fmla="*/ 5916932 w 6229350"/>
                <a:gd name="connsiteY16" fmla="*/ 547688 h 2381250"/>
                <a:gd name="connsiteX17" fmla="*/ 4589147 w 6229350"/>
                <a:gd name="connsiteY17" fmla="*/ 0 h 2381250"/>
                <a:gd name="connsiteX18" fmla="*/ 3239454 w 6229350"/>
                <a:gd name="connsiteY18" fmla="*/ 626745 h 2381250"/>
                <a:gd name="connsiteX19" fmla="*/ 1113474 w 6229350"/>
                <a:gd name="connsiteY19" fmla="*/ 1830705 h 2381250"/>
                <a:gd name="connsiteX20" fmla="*/ 144781 w 6229350"/>
                <a:gd name="connsiteY20" fmla="*/ 279082 h 2381250"/>
                <a:gd name="connsiteX21" fmla="*/ 25719 w 6229350"/>
                <a:gd name="connsiteY21" fmla="*/ 330517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29350" h="2381250">
                  <a:moveTo>
                    <a:pt x="25719" y="330517"/>
                  </a:moveTo>
                  <a:cubicBezTo>
                    <a:pt x="-114299" y="1200150"/>
                    <a:pt x="332424" y="1857375"/>
                    <a:pt x="1000126" y="2107883"/>
                  </a:cubicBezTo>
                  <a:cubicBezTo>
                    <a:pt x="1762126" y="2394585"/>
                    <a:pt x="2336484" y="2121218"/>
                    <a:pt x="3358516" y="1084898"/>
                  </a:cubicBezTo>
                  <a:cubicBezTo>
                    <a:pt x="3822384" y="614363"/>
                    <a:pt x="4031934" y="507682"/>
                    <a:pt x="4532949" y="415290"/>
                  </a:cubicBezTo>
                  <a:cubicBezTo>
                    <a:pt x="4652964" y="393382"/>
                    <a:pt x="5161599" y="481013"/>
                    <a:pt x="5518786" y="726757"/>
                  </a:cubicBezTo>
                  <a:cubicBezTo>
                    <a:pt x="5968366" y="1035368"/>
                    <a:pt x="5968366" y="1968818"/>
                    <a:pt x="5325429" y="2019300"/>
                  </a:cubicBezTo>
                  <a:cubicBezTo>
                    <a:pt x="5155884" y="2032635"/>
                    <a:pt x="4754882" y="1919287"/>
                    <a:pt x="4798697" y="1522095"/>
                  </a:cubicBezTo>
                  <a:cubicBezTo>
                    <a:pt x="4806316" y="1453515"/>
                    <a:pt x="4834891" y="1163003"/>
                    <a:pt x="5192079" y="1128712"/>
                  </a:cubicBezTo>
                  <a:cubicBezTo>
                    <a:pt x="5227322" y="1124903"/>
                    <a:pt x="5465447" y="1211580"/>
                    <a:pt x="5470209" y="1330643"/>
                  </a:cubicBezTo>
                  <a:cubicBezTo>
                    <a:pt x="5488307" y="1765935"/>
                    <a:pt x="5145407" y="1486853"/>
                    <a:pt x="5098734" y="1575435"/>
                  </a:cubicBezTo>
                  <a:cubicBezTo>
                    <a:pt x="5060634" y="1647825"/>
                    <a:pt x="5215891" y="1764030"/>
                    <a:pt x="5379722" y="1746885"/>
                  </a:cubicBezTo>
                  <a:cubicBezTo>
                    <a:pt x="5620704" y="1721168"/>
                    <a:pt x="5722622" y="1493520"/>
                    <a:pt x="5694047" y="1315403"/>
                  </a:cubicBezTo>
                  <a:cubicBezTo>
                    <a:pt x="5626419" y="892493"/>
                    <a:pt x="5255897" y="820103"/>
                    <a:pt x="5046347" y="864870"/>
                  </a:cubicBezTo>
                  <a:cubicBezTo>
                    <a:pt x="4565334" y="966787"/>
                    <a:pt x="4459606" y="1340168"/>
                    <a:pt x="4449129" y="1474470"/>
                  </a:cubicBezTo>
                  <a:cubicBezTo>
                    <a:pt x="4385312" y="2303145"/>
                    <a:pt x="5052061" y="2382203"/>
                    <a:pt x="5313047" y="2382203"/>
                  </a:cubicBezTo>
                  <a:cubicBezTo>
                    <a:pt x="5772152" y="2382203"/>
                    <a:pt x="6018849" y="2139315"/>
                    <a:pt x="6136007" y="1859280"/>
                  </a:cubicBezTo>
                  <a:cubicBezTo>
                    <a:pt x="6297932" y="1473518"/>
                    <a:pt x="6264594" y="1008698"/>
                    <a:pt x="5916932" y="547688"/>
                  </a:cubicBezTo>
                  <a:cubicBezTo>
                    <a:pt x="5782629" y="370523"/>
                    <a:pt x="5327334" y="0"/>
                    <a:pt x="4589147" y="0"/>
                  </a:cubicBezTo>
                  <a:cubicBezTo>
                    <a:pt x="4246247" y="0"/>
                    <a:pt x="3691891" y="139065"/>
                    <a:pt x="3239454" y="626745"/>
                  </a:cubicBezTo>
                  <a:cubicBezTo>
                    <a:pt x="2382204" y="1552575"/>
                    <a:pt x="2020254" y="2025015"/>
                    <a:pt x="1113474" y="1830705"/>
                  </a:cubicBezTo>
                  <a:cubicBezTo>
                    <a:pt x="485776" y="1696403"/>
                    <a:pt x="8574" y="984885"/>
                    <a:pt x="144781" y="279082"/>
                  </a:cubicBezTo>
                  <a:cubicBezTo>
                    <a:pt x="199074" y="0"/>
                    <a:pt x="100014" y="3810"/>
                    <a:pt x="25719" y="330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19712F-A26C-4E1D-9287-93896C75EA4C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543239" y="3936755"/>
            <a:ext cx="1492430" cy="713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8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02884D73-858D-433D-9174-9751A26B81FC}"/>
              </a:ext>
            </a:extLst>
          </p:cNvPr>
          <p:cNvGrpSpPr/>
          <p:nvPr/>
        </p:nvGrpSpPr>
        <p:grpSpPr>
          <a:xfrm rot="5400000">
            <a:off x="8935110" y="2723547"/>
            <a:ext cx="1566194" cy="212224"/>
            <a:chOff x="9079204" y="2120042"/>
            <a:chExt cx="1013985" cy="212224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0A0AF0-44AB-4F9F-9340-472861795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387068-954F-4451-9680-2AEA35A84A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EF1A6BE-9900-4E19-A5B6-0BC4C94AC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B3D0AD-D365-40C5-A450-DA618AB2D2C3}"/>
              </a:ext>
            </a:extLst>
          </p:cNvPr>
          <p:cNvGrpSpPr/>
          <p:nvPr/>
        </p:nvGrpSpPr>
        <p:grpSpPr>
          <a:xfrm>
            <a:off x="5952125" y="1817121"/>
            <a:ext cx="3657600" cy="212224"/>
            <a:chOff x="9079203" y="2120042"/>
            <a:chExt cx="3148579" cy="21222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3FC3D5-0EC4-43B4-AB51-C4FB40A4F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120042"/>
              <a:ext cx="3148578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A540A47-4015-4B2A-81E8-B25BA53FF3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222163"/>
              <a:ext cx="3148579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BAD0360-77C5-4EDA-BD13-7578C205C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325864"/>
              <a:ext cx="3148579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C02E89C-5A86-4121-A198-B840B3196BDF}"/>
              </a:ext>
            </a:extLst>
          </p:cNvPr>
          <p:cNvGrpSpPr/>
          <p:nvPr/>
        </p:nvGrpSpPr>
        <p:grpSpPr>
          <a:xfrm rot="16200000" flipH="1">
            <a:off x="5434719" y="2841021"/>
            <a:ext cx="1354104" cy="212224"/>
            <a:chOff x="9079204" y="2120042"/>
            <a:chExt cx="1013985" cy="212224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86F7430-9FA4-4C7D-B00E-B65D825D0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DEB8F48-BEEF-45F4-B3C0-00AADF087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4F7316B-8E12-4DD2-A913-04DB6A353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EFC8247-15B5-49E9-8258-DD6A7CF96E98}"/>
              </a:ext>
            </a:extLst>
          </p:cNvPr>
          <p:cNvGrpSpPr/>
          <p:nvPr/>
        </p:nvGrpSpPr>
        <p:grpSpPr>
          <a:xfrm rot="16200000" flipH="1">
            <a:off x="1426337" y="2600841"/>
            <a:ext cx="1354104" cy="212224"/>
            <a:chOff x="9079204" y="2120042"/>
            <a:chExt cx="1013985" cy="21222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183E93-8BBA-465C-B6A8-4A1C189BC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044BA7B-0BA8-4125-A92A-2083715A17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1F43AB2-EACF-49A0-8C53-C214BD27C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B48F4B-6938-4A0B-8C38-BACDC420EDF6}"/>
              </a:ext>
            </a:extLst>
          </p:cNvPr>
          <p:cNvGrpSpPr/>
          <p:nvPr/>
        </p:nvGrpSpPr>
        <p:grpSpPr>
          <a:xfrm flipH="1">
            <a:off x="2204729" y="1817121"/>
            <a:ext cx="3657601" cy="212224"/>
            <a:chOff x="9095594" y="2120042"/>
            <a:chExt cx="997595" cy="212224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9B82BC8-0358-45DC-90AE-CB3374893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120042"/>
              <a:ext cx="99759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64BC461-6591-4CC0-85E5-73DFF5223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222163"/>
              <a:ext cx="997595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F0682EA-F778-4139-B9C1-6A46AF55B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325864"/>
              <a:ext cx="99759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44EA162-ABE7-4005-B6D1-D0A24A05F6D5}"/>
              </a:ext>
            </a:extLst>
          </p:cNvPr>
          <p:cNvGrpSpPr/>
          <p:nvPr/>
        </p:nvGrpSpPr>
        <p:grpSpPr>
          <a:xfrm flipH="1">
            <a:off x="1948576" y="1774822"/>
            <a:ext cx="288839" cy="288839"/>
            <a:chOff x="10060500" y="2077743"/>
            <a:chExt cx="288839" cy="288839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3C6FD04-1EE5-43C0-B60D-2F4708C1E179}"/>
                </a:ext>
              </a:extLst>
            </p:cNvPr>
            <p:cNvSpPr/>
            <p:nvPr/>
          </p:nvSpPr>
          <p:spPr>
            <a:xfrm>
              <a:off x="10060500" y="2077743"/>
              <a:ext cx="288839" cy="288839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3311701-DC17-42C4-92DD-CBB04CEE6DDC}"/>
                </a:ext>
              </a:extLst>
            </p:cNvPr>
            <p:cNvSpPr/>
            <p:nvPr/>
          </p:nvSpPr>
          <p:spPr>
            <a:xfrm>
              <a:off x="10109200" y="2126443"/>
              <a:ext cx="191438" cy="191438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171" y="295966"/>
            <a:ext cx="11573197" cy="724247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Gambaran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Umum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Aplikasi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1DB148-ADBF-43E1-B75E-2C8D9059E1D6}"/>
              </a:ext>
            </a:extLst>
          </p:cNvPr>
          <p:cNvGrpSpPr/>
          <p:nvPr/>
        </p:nvGrpSpPr>
        <p:grpSpPr>
          <a:xfrm>
            <a:off x="4872923" y="1354024"/>
            <a:ext cx="2298019" cy="1137390"/>
            <a:chOff x="4853562" y="1589418"/>
            <a:chExt cx="2609520" cy="1291565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16D13D3-5439-4B96-B9FF-F094061BB9E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269E2D8-1B0C-4CFF-8A11-6FA510F76E9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BC81CA8-37ED-44CF-A8B9-DBE5544C0078}"/>
              </a:ext>
            </a:extLst>
          </p:cNvPr>
          <p:cNvGrpSpPr/>
          <p:nvPr/>
        </p:nvGrpSpPr>
        <p:grpSpPr>
          <a:xfrm>
            <a:off x="869593" y="3429001"/>
            <a:ext cx="3415480" cy="1885954"/>
            <a:chOff x="673432" y="3320684"/>
            <a:chExt cx="3807801" cy="21025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136F17-D227-4171-95F3-40881E4E8FA0}"/>
                </a:ext>
              </a:extLst>
            </p:cNvPr>
            <p:cNvGrpSpPr/>
            <p:nvPr/>
          </p:nvGrpSpPr>
          <p:grpSpPr>
            <a:xfrm>
              <a:off x="1029933" y="3320684"/>
              <a:ext cx="2110921" cy="1718271"/>
              <a:chOff x="624232" y="4555242"/>
              <a:chExt cx="1251694" cy="101886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FBF6A61-F1F2-4088-8DF6-E34558F26ACF}"/>
                  </a:ext>
                </a:extLst>
              </p:cNvPr>
              <p:cNvSpPr/>
              <p:nvPr/>
            </p:nvSpPr>
            <p:spPr>
              <a:xfrm>
                <a:off x="666360" y="4595146"/>
                <a:ext cx="1209566" cy="72424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3">
                <a:extLst>
                  <a:ext uri="{FF2B5EF4-FFF2-40B4-BE49-F238E27FC236}">
                    <a16:creationId xmlns:a16="http://schemas.microsoft.com/office/drawing/2014/main" id="{0146DBD1-E1A0-4D73-B6D2-432CC0CD24E1}"/>
                  </a:ext>
                </a:extLst>
              </p:cNvPr>
              <p:cNvSpPr/>
              <p:nvPr/>
            </p:nvSpPr>
            <p:spPr>
              <a:xfrm>
                <a:off x="624232" y="4555242"/>
                <a:ext cx="1251694" cy="1018868"/>
              </a:xfrm>
              <a:custGeom>
                <a:avLst/>
                <a:gdLst/>
                <a:ahLst/>
                <a:cxnLst/>
                <a:rect l="l" t="t" r="r" b="b"/>
                <a:pathLst>
                  <a:path w="2481182" h="2019660">
                    <a:moveTo>
                      <a:pt x="1240591" y="1481245"/>
                    </a:moveTo>
                    <a:cubicBezTo>
                      <a:pt x="1201062" y="1481245"/>
                      <a:pt x="1169018" y="1511885"/>
                      <a:pt x="1169018" y="1549682"/>
                    </a:cubicBezTo>
                    <a:cubicBezTo>
                      <a:pt x="1169018" y="1587479"/>
                      <a:pt x="1201062" y="1618119"/>
                      <a:pt x="1240591" y="1618119"/>
                    </a:cubicBezTo>
                    <a:cubicBezTo>
                      <a:pt x="1280120" y="1618119"/>
                      <a:pt x="1312164" y="1587479"/>
                      <a:pt x="1312164" y="1549682"/>
                    </a:cubicBezTo>
                    <a:cubicBezTo>
                      <a:pt x="1312164" y="1511885"/>
                      <a:pt x="1280120" y="1481245"/>
                      <a:pt x="1240591" y="1481245"/>
                    </a:cubicBezTo>
                    <a:close/>
                    <a:moveTo>
                      <a:pt x="95430" y="81527"/>
                    </a:moveTo>
                    <a:lnTo>
                      <a:pt x="95430" y="91249"/>
                    </a:lnTo>
                    <a:lnTo>
                      <a:pt x="95430" y="1336786"/>
                    </a:lnTo>
                    <a:lnTo>
                      <a:pt x="95430" y="1414360"/>
                    </a:lnTo>
                    <a:lnTo>
                      <a:pt x="2385752" y="1414360"/>
                    </a:lnTo>
                    <a:lnTo>
                      <a:pt x="2385752" y="1336786"/>
                    </a:lnTo>
                    <a:lnTo>
                      <a:pt x="2385752" y="91249"/>
                    </a:lnTo>
                    <a:lnTo>
                      <a:pt x="2385752" y="81527"/>
                    </a:lnTo>
                    <a:close/>
                    <a:moveTo>
                      <a:pt x="82232" y="0"/>
                    </a:moveTo>
                    <a:lnTo>
                      <a:pt x="2398950" y="0"/>
                    </a:lnTo>
                    <a:cubicBezTo>
                      <a:pt x="2444366" y="0"/>
                      <a:pt x="2481182" y="33399"/>
                      <a:pt x="2481182" y="74597"/>
                    </a:cubicBezTo>
                    <a:lnTo>
                      <a:pt x="2481182" y="1613510"/>
                    </a:lnTo>
                    <a:cubicBezTo>
                      <a:pt x="2481182" y="1654709"/>
                      <a:pt x="2444366" y="1688107"/>
                      <a:pt x="2398950" y="1688107"/>
                    </a:cubicBezTo>
                    <a:lnTo>
                      <a:pt x="1569038" y="1688107"/>
                    </a:lnTo>
                    <a:lnTo>
                      <a:pt x="1643796" y="1974036"/>
                    </a:lnTo>
                    <a:lnTo>
                      <a:pt x="1876791" y="1974036"/>
                    </a:lnTo>
                    <a:cubicBezTo>
                      <a:pt x="1881184" y="1974036"/>
                      <a:pt x="1884744" y="1977440"/>
                      <a:pt x="1884744" y="1981640"/>
                    </a:cubicBezTo>
                    <a:lnTo>
                      <a:pt x="1884744" y="2012056"/>
                    </a:lnTo>
                    <a:cubicBezTo>
                      <a:pt x="1884744" y="2016256"/>
                      <a:pt x="1881184" y="2019660"/>
                      <a:pt x="1876791" y="2019660"/>
                    </a:cubicBezTo>
                    <a:lnTo>
                      <a:pt x="604391" y="2019660"/>
                    </a:lnTo>
                    <a:cubicBezTo>
                      <a:pt x="599998" y="2019660"/>
                      <a:pt x="596438" y="2016256"/>
                      <a:pt x="596438" y="2012056"/>
                    </a:cubicBezTo>
                    <a:lnTo>
                      <a:pt x="596438" y="1981640"/>
                    </a:lnTo>
                    <a:cubicBezTo>
                      <a:pt x="596438" y="1977440"/>
                      <a:pt x="599998" y="1974036"/>
                      <a:pt x="604391" y="1974036"/>
                    </a:cubicBezTo>
                    <a:lnTo>
                      <a:pt x="837388" y="1974036"/>
                    </a:lnTo>
                    <a:lnTo>
                      <a:pt x="912145" y="1688107"/>
                    </a:lnTo>
                    <a:lnTo>
                      <a:pt x="82232" y="1688107"/>
                    </a:lnTo>
                    <a:cubicBezTo>
                      <a:pt x="36817" y="1688107"/>
                      <a:pt x="0" y="1654709"/>
                      <a:pt x="0" y="1613510"/>
                    </a:cubicBezTo>
                    <a:lnTo>
                      <a:pt x="0" y="74597"/>
                    </a:lnTo>
                    <a:cubicBezTo>
                      <a:pt x="0" y="33399"/>
                      <a:pt x="36817" y="0"/>
                      <a:pt x="82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FC3563-1735-4B52-8668-23F314E23F38}"/>
                </a:ext>
              </a:extLst>
            </p:cNvPr>
            <p:cNvGrpSpPr/>
            <p:nvPr/>
          </p:nvGrpSpPr>
          <p:grpSpPr>
            <a:xfrm>
              <a:off x="2329083" y="4166272"/>
              <a:ext cx="2152150" cy="1190855"/>
              <a:chOff x="1390145" y="5064676"/>
              <a:chExt cx="1488856" cy="82383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725A9D-5E96-402E-BCED-57A5B5FFF56E}"/>
                  </a:ext>
                </a:extLst>
              </p:cNvPr>
              <p:cNvSpPr/>
              <p:nvPr/>
            </p:nvSpPr>
            <p:spPr>
              <a:xfrm>
                <a:off x="1566250" y="5064676"/>
                <a:ext cx="1140736" cy="7242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rapezoid 18">
                <a:extLst>
                  <a:ext uri="{FF2B5EF4-FFF2-40B4-BE49-F238E27FC236}">
                    <a16:creationId xmlns:a16="http://schemas.microsoft.com/office/drawing/2014/main" id="{7FEBCE77-1FE0-48C2-AFB9-2F2B9D1C792E}"/>
                  </a:ext>
                </a:extLst>
              </p:cNvPr>
              <p:cNvSpPr/>
              <p:nvPr/>
            </p:nvSpPr>
            <p:spPr>
              <a:xfrm rot="10800000">
                <a:off x="1390145" y="5064676"/>
                <a:ext cx="1488856" cy="823833"/>
              </a:xfrm>
              <a:custGeom>
                <a:avLst/>
                <a:gdLst/>
                <a:ahLst/>
                <a:cxnLst/>
                <a:rect l="l" t="t" r="r" b="b"/>
                <a:pathLst>
                  <a:path w="2513902" h="1391026">
                    <a:moveTo>
                      <a:pt x="1390337" y="97116"/>
                    </a:moveTo>
                    <a:lnTo>
                      <a:pt x="1390337" y="72919"/>
                    </a:lnTo>
                    <a:lnTo>
                      <a:pt x="1123565" y="72919"/>
                    </a:lnTo>
                    <a:lnTo>
                      <a:pt x="1123565" y="97116"/>
                    </a:lnTo>
                    <a:close/>
                    <a:moveTo>
                      <a:pt x="2178715" y="1323989"/>
                    </a:moveTo>
                    <a:lnTo>
                      <a:pt x="2178715" y="217871"/>
                    </a:lnTo>
                    <a:lnTo>
                      <a:pt x="335187" y="217871"/>
                    </a:lnTo>
                    <a:lnTo>
                      <a:pt x="335187" y="1323989"/>
                    </a:lnTo>
                    <a:close/>
                    <a:moveTo>
                      <a:pt x="2190205" y="1391026"/>
                    </a:moveTo>
                    <a:lnTo>
                      <a:pt x="323696" y="1391026"/>
                    </a:lnTo>
                    <a:cubicBezTo>
                      <a:pt x="293019" y="1391026"/>
                      <a:pt x="268149" y="1366157"/>
                      <a:pt x="268149" y="1335479"/>
                    </a:cubicBezTo>
                    <a:lnTo>
                      <a:pt x="268149" y="117315"/>
                    </a:lnTo>
                    <a:lnTo>
                      <a:pt x="0" y="117315"/>
                    </a:lnTo>
                    <a:lnTo>
                      <a:pt x="0" y="50278"/>
                    </a:lnTo>
                    <a:lnTo>
                      <a:pt x="65286" y="0"/>
                    </a:lnTo>
                    <a:lnTo>
                      <a:pt x="2448616" y="0"/>
                    </a:lnTo>
                    <a:lnTo>
                      <a:pt x="2513902" y="50278"/>
                    </a:lnTo>
                    <a:lnTo>
                      <a:pt x="2513902" y="117315"/>
                    </a:lnTo>
                    <a:lnTo>
                      <a:pt x="2245752" y="117315"/>
                    </a:lnTo>
                    <a:lnTo>
                      <a:pt x="2245752" y="1335479"/>
                    </a:lnTo>
                    <a:cubicBezTo>
                      <a:pt x="2245752" y="1366157"/>
                      <a:pt x="2220883" y="1391026"/>
                      <a:pt x="2190205" y="13910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C1288C5-57DB-42A6-B536-428075E980E3}"/>
                </a:ext>
              </a:extLst>
            </p:cNvPr>
            <p:cNvGrpSpPr/>
            <p:nvPr/>
          </p:nvGrpSpPr>
          <p:grpSpPr>
            <a:xfrm>
              <a:off x="673432" y="4224352"/>
              <a:ext cx="1006075" cy="1198919"/>
              <a:chOff x="1699280" y="761094"/>
              <a:chExt cx="2317220" cy="276138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1DCEE59-3D11-4723-AF22-7070A1FC9E18}"/>
                  </a:ext>
                </a:extLst>
              </p:cNvPr>
              <p:cNvSpPr/>
              <p:nvPr/>
            </p:nvSpPr>
            <p:spPr>
              <a:xfrm>
                <a:off x="1899852" y="761094"/>
                <a:ext cx="1477799" cy="229169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12">
                <a:extLst>
                  <a:ext uri="{FF2B5EF4-FFF2-40B4-BE49-F238E27FC236}">
                    <a16:creationId xmlns:a16="http://schemas.microsoft.com/office/drawing/2014/main" id="{0E478DE2-FCF5-42EA-BA14-1427CF6518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9280" y="761094"/>
                <a:ext cx="2317220" cy="2761384"/>
              </a:xfrm>
              <a:custGeom>
                <a:avLst/>
                <a:gdLst/>
                <a:ahLst/>
                <a:cxnLst/>
                <a:rect l="l" t="t" r="r" b="b"/>
                <a:pathLst>
                  <a:path w="3312367" h="3947283">
                    <a:moveTo>
                      <a:pt x="2537615" y="3705909"/>
                    </a:moveTo>
                    <a:cubicBezTo>
                      <a:pt x="2512344" y="3705909"/>
                      <a:pt x="2491857" y="3726396"/>
                      <a:pt x="2491857" y="3751667"/>
                    </a:cubicBezTo>
                    <a:cubicBezTo>
                      <a:pt x="2491857" y="3776938"/>
                      <a:pt x="2512344" y="3797425"/>
                      <a:pt x="2537615" y="3797425"/>
                    </a:cubicBezTo>
                    <a:lnTo>
                      <a:pt x="2762175" y="3797425"/>
                    </a:lnTo>
                    <a:cubicBezTo>
                      <a:pt x="2787446" y="3797425"/>
                      <a:pt x="2807933" y="3776938"/>
                      <a:pt x="2807933" y="3751667"/>
                    </a:cubicBezTo>
                    <a:cubicBezTo>
                      <a:pt x="2807933" y="3726396"/>
                      <a:pt x="2787446" y="3705909"/>
                      <a:pt x="2762175" y="3705909"/>
                    </a:cubicBezTo>
                    <a:close/>
                    <a:moveTo>
                      <a:pt x="1141114" y="3408594"/>
                    </a:moveTo>
                    <a:cubicBezTo>
                      <a:pt x="1097903" y="3408594"/>
                      <a:pt x="1062874" y="3443623"/>
                      <a:pt x="1062874" y="3486834"/>
                    </a:cubicBezTo>
                    <a:cubicBezTo>
                      <a:pt x="1062874" y="3530045"/>
                      <a:pt x="1097903" y="3565073"/>
                      <a:pt x="1141114" y="3565073"/>
                    </a:cubicBezTo>
                    <a:lnTo>
                      <a:pt x="1525078" y="3565074"/>
                    </a:lnTo>
                    <a:cubicBezTo>
                      <a:pt x="1568289" y="3565074"/>
                      <a:pt x="1603318" y="3530045"/>
                      <a:pt x="1603318" y="3486834"/>
                    </a:cubicBezTo>
                    <a:lnTo>
                      <a:pt x="1603319" y="3486834"/>
                    </a:lnTo>
                    <a:cubicBezTo>
                      <a:pt x="1603319" y="3443623"/>
                      <a:pt x="1568290" y="3408594"/>
                      <a:pt x="1525079" y="3408594"/>
                    </a:cubicBezTo>
                    <a:close/>
                    <a:moveTo>
                      <a:pt x="2129393" y="1705414"/>
                    </a:moveTo>
                    <a:lnTo>
                      <a:pt x="2129393" y="3580170"/>
                    </a:lnTo>
                    <a:lnTo>
                      <a:pt x="3126216" y="3580170"/>
                    </a:lnTo>
                    <a:lnTo>
                      <a:pt x="3126216" y="1705414"/>
                    </a:lnTo>
                    <a:close/>
                    <a:moveTo>
                      <a:pt x="2481193" y="1533789"/>
                    </a:moveTo>
                    <a:cubicBezTo>
                      <a:pt x="2462682" y="1533789"/>
                      <a:pt x="2447676" y="1548795"/>
                      <a:pt x="2447676" y="1567306"/>
                    </a:cubicBezTo>
                    <a:lnTo>
                      <a:pt x="2447676" y="1572258"/>
                    </a:lnTo>
                    <a:cubicBezTo>
                      <a:pt x="2447676" y="1590769"/>
                      <a:pt x="2462682" y="1605775"/>
                      <a:pt x="2481193" y="1605775"/>
                    </a:cubicBezTo>
                    <a:lnTo>
                      <a:pt x="2774415" y="1605775"/>
                    </a:lnTo>
                    <a:cubicBezTo>
                      <a:pt x="2792926" y="1605775"/>
                      <a:pt x="2807932" y="1590769"/>
                      <a:pt x="2807932" y="1572258"/>
                    </a:cubicBezTo>
                    <a:lnTo>
                      <a:pt x="2807932" y="1567306"/>
                    </a:lnTo>
                    <a:cubicBezTo>
                      <a:pt x="2807932" y="1548795"/>
                      <a:pt x="2792926" y="1533789"/>
                      <a:pt x="2774415" y="1533789"/>
                    </a:cubicBezTo>
                    <a:close/>
                    <a:moveTo>
                      <a:pt x="2113478" y="1418392"/>
                    </a:moveTo>
                    <a:lnTo>
                      <a:pt x="3142130" y="1418392"/>
                    </a:lnTo>
                    <a:cubicBezTo>
                      <a:pt x="3236149" y="1418392"/>
                      <a:pt x="3312367" y="1494610"/>
                      <a:pt x="3312367" y="1588629"/>
                    </a:cubicBezTo>
                    <a:lnTo>
                      <a:pt x="3312367" y="3777046"/>
                    </a:lnTo>
                    <a:cubicBezTo>
                      <a:pt x="3312367" y="3871065"/>
                      <a:pt x="3236149" y="3947283"/>
                      <a:pt x="3142130" y="3947283"/>
                    </a:cubicBezTo>
                    <a:lnTo>
                      <a:pt x="2113478" y="3947283"/>
                    </a:lnTo>
                    <a:cubicBezTo>
                      <a:pt x="2019459" y="3947283"/>
                      <a:pt x="1943241" y="3871065"/>
                      <a:pt x="1943241" y="3777046"/>
                    </a:cubicBezTo>
                    <a:lnTo>
                      <a:pt x="1943241" y="1588629"/>
                    </a:lnTo>
                    <a:cubicBezTo>
                      <a:pt x="1943241" y="1494610"/>
                      <a:pt x="2019459" y="1418392"/>
                      <a:pt x="2113478" y="1418392"/>
                    </a:cubicBezTo>
                    <a:close/>
                    <a:moveTo>
                      <a:pt x="1006317" y="157391"/>
                    </a:moveTo>
                    <a:cubicBezTo>
                      <a:pt x="987806" y="157391"/>
                      <a:pt x="972800" y="172397"/>
                      <a:pt x="972800" y="190908"/>
                    </a:cubicBezTo>
                    <a:lnTo>
                      <a:pt x="972800" y="195860"/>
                    </a:lnTo>
                    <a:cubicBezTo>
                      <a:pt x="972800" y="214371"/>
                      <a:pt x="987806" y="229377"/>
                      <a:pt x="1006317" y="229377"/>
                    </a:cubicBezTo>
                    <a:lnTo>
                      <a:pt x="1659876" y="229377"/>
                    </a:lnTo>
                    <a:cubicBezTo>
                      <a:pt x="1678387" y="229377"/>
                      <a:pt x="1693393" y="214371"/>
                      <a:pt x="1693393" y="195860"/>
                    </a:cubicBezTo>
                    <a:lnTo>
                      <a:pt x="1693393" y="190908"/>
                    </a:lnTo>
                    <a:cubicBezTo>
                      <a:pt x="1693393" y="172397"/>
                      <a:pt x="1678387" y="157391"/>
                      <a:pt x="1659876" y="157391"/>
                    </a:cubicBezTo>
                    <a:close/>
                    <a:moveTo>
                      <a:pt x="264780" y="0"/>
                    </a:moveTo>
                    <a:lnTo>
                      <a:pt x="2401413" y="0"/>
                    </a:lnTo>
                    <a:cubicBezTo>
                      <a:pt x="2547647" y="0"/>
                      <a:pt x="2666193" y="118546"/>
                      <a:pt x="2666193" y="264780"/>
                    </a:cubicBezTo>
                    <a:lnTo>
                      <a:pt x="2666193" y="1345374"/>
                    </a:lnTo>
                    <a:lnTo>
                      <a:pt x="2369517" y="1345374"/>
                    </a:lnTo>
                    <a:lnTo>
                      <a:pt x="2369517" y="366783"/>
                    </a:lnTo>
                    <a:lnTo>
                      <a:pt x="296676" y="366783"/>
                    </a:lnTo>
                    <a:lnTo>
                      <a:pt x="296676" y="3219873"/>
                    </a:lnTo>
                    <a:lnTo>
                      <a:pt x="1867527" y="3219873"/>
                    </a:lnTo>
                    <a:lnTo>
                      <a:pt x="1867527" y="3778374"/>
                    </a:lnTo>
                    <a:lnTo>
                      <a:pt x="264780" y="3778374"/>
                    </a:lnTo>
                    <a:cubicBezTo>
                      <a:pt x="118546" y="3778374"/>
                      <a:pt x="0" y="3659828"/>
                      <a:pt x="0" y="3513594"/>
                    </a:cubicBezTo>
                    <a:lnTo>
                      <a:pt x="0" y="264780"/>
                    </a:lnTo>
                    <a:cubicBezTo>
                      <a:pt x="0" y="118546"/>
                      <a:pt x="118546" y="0"/>
                      <a:pt x="264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1598AE1-5076-45B4-ADBE-F213EC249FA2}"/>
                  </a:ext>
                </a:extLst>
              </p:cNvPr>
              <p:cNvSpPr/>
              <p:nvPr/>
            </p:nvSpPr>
            <p:spPr>
              <a:xfrm>
                <a:off x="3176358" y="1922377"/>
                <a:ext cx="752845" cy="14197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8AA7960-C3D2-4687-955B-96FAFDF312E3}"/>
                </a:ext>
              </a:extLst>
            </p:cNvPr>
            <p:cNvSpPr/>
            <p:nvPr/>
          </p:nvSpPr>
          <p:spPr>
            <a:xfrm>
              <a:off x="1637274" y="3572148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047E0FE-542A-410B-AF02-62CB0B7EF80F}"/>
              </a:ext>
            </a:extLst>
          </p:cNvPr>
          <p:cNvGrpSpPr/>
          <p:nvPr/>
        </p:nvGrpSpPr>
        <p:grpSpPr>
          <a:xfrm>
            <a:off x="5501592" y="3289710"/>
            <a:ext cx="1369281" cy="1983194"/>
            <a:chOff x="5456098" y="3249895"/>
            <a:chExt cx="1473869" cy="2134674"/>
          </a:xfrm>
        </p:grpSpPr>
        <p:grpSp>
          <p:nvGrpSpPr>
            <p:cNvPr id="12" name="Graphic 37">
              <a:extLst>
                <a:ext uri="{FF2B5EF4-FFF2-40B4-BE49-F238E27FC236}">
                  <a16:creationId xmlns:a16="http://schemas.microsoft.com/office/drawing/2014/main" id="{CAF2FF2B-161C-4C8F-B683-D95B239B6FBF}"/>
                </a:ext>
              </a:extLst>
            </p:cNvPr>
            <p:cNvGrpSpPr/>
            <p:nvPr/>
          </p:nvGrpSpPr>
          <p:grpSpPr>
            <a:xfrm>
              <a:off x="5456098" y="3249895"/>
              <a:ext cx="1473869" cy="2134674"/>
              <a:chOff x="9804491" y="2080139"/>
              <a:chExt cx="1249528" cy="180975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CDCB1B0-341D-402E-9FB2-3677B5196FF2}"/>
                  </a:ext>
                </a:extLst>
              </p:cNvPr>
              <p:cNvSpPr/>
              <p:nvPr/>
            </p:nvSpPr>
            <p:spPr>
              <a:xfrm>
                <a:off x="9857679" y="2296357"/>
                <a:ext cx="657225" cy="390525"/>
              </a:xfrm>
              <a:custGeom>
                <a:avLst/>
                <a:gdLst>
                  <a:gd name="connsiteX0" fmla="*/ 558641 w 657225"/>
                  <a:gd name="connsiteY0" fmla="*/ 7144 h 390525"/>
                  <a:gd name="connsiteX1" fmla="*/ 7144 w 657225"/>
                  <a:gd name="connsiteY1" fmla="*/ 382429 h 390525"/>
                  <a:gd name="connsiteX2" fmla="*/ 220504 w 657225"/>
                  <a:gd name="connsiteY2" fmla="*/ 390049 h 390525"/>
                  <a:gd name="connsiteX3" fmla="*/ 651986 w 657225"/>
                  <a:gd name="connsiteY3" fmla="*/ 100489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7225" h="390525">
                    <a:moveTo>
                      <a:pt x="558641" y="7144"/>
                    </a:moveTo>
                    <a:lnTo>
                      <a:pt x="7144" y="382429"/>
                    </a:lnTo>
                    <a:lnTo>
                      <a:pt x="220504" y="390049"/>
                    </a:lnTo>
                    <a:lnTo>
                      <a:pt x="651986" y="10048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64340E8-BF83-4513-AB25-5C4C27BC7969}"/>
                  </a:ext>
                </a:extLst>
              </p:cNvPr>
              <p:cNvSpPr/>
              <p:nvPr/>
            </p:nvSpPr>
            <p:spPr>
              <a:xfrm>
                <a:off x="10478709" y="2080139"/>
                <a:ext cx="371475" cy="171450"/>
              </a:xfrm>
              <a:custGeom>
                <a:avLst/>
                <a:gdLst>
                  <a:gd name="connsiteX0" fmla="*/ 7144 w 371475"/>
                  <a:gd name="connsiteY0" fmla="*/ 145256 h 171450"/>
                  <a:gd name="connsiteX1" fmla="*/ 90011 w 371475"/>
                  <a:gd name="connsiteY1" fmla="*/ 32861 h 171450"/>
                  <a:gd name="connsiteX2" fmla="*/ 250984 w 371475"/>
                  <a:gd name="connsiteY2" fmla="*/ 7144 h 171450"/>
                  <a:gd name="connsiteX3" fmla="*/ 361474 w 371475"/>
                  <a:gd name="connsiteY3" fmla="*/ 103346 h 171450"/>
                  <a:gd name="connsiteX4" fmla="*/ 367189 w 371475"/>
                  <a:gd name="connsiteY4" fmla="*/ 139541 h 171450"/>
                  <a:gd name="connsiteX5" fmla="*/ 343376 w 371475"/>
                  <a:gd name="connsiteY5" fmla="*/ 143351 h 171450"/>
                  <a:gd name="connsiteX6" fmla="*/ 234791 w 371475"/>
                  <a:gd name="connsiteY6" fmla="*/ 58579 h 171450"/>
                  <a:gd name="connsiteX7" fmla="*/ 117634 w 371475"/>
                  <a:gd name="connsiteY7" fmla="*/ 76676 h 171450"/>
                  <a:gd name="connsiteX8" fmla="*/ 58579 w 371475"/>
                  <a:gd name="connsiteY8" fmla="*/ 16716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71450">
                    <a:moveTo>
                      <a:pt x="7144" y="145256"/>
                    </a:moveTo>
                    <a:lnTo>
                      <a:pt x="90011" y="32861"/>
                    </a:lnTo>
                    <a:lnTo>
                      <a:pt x="250984" y="7144"/>
                    </a:lnTo>
                    <a:lnTo>
                      <a:pt x="361474" y="103346"/>
                    </a:lnTo>
                    <a:lnTo>
                      <a:pt x="367189" y="139541"/>
                    </a:lnTo>
                    <a:lnTo>
                      <a:pt x="343376" y="143351"/>
                    </a:lnTo>
                    <a:lnTo>
                      <a:pt x="234791" y="58579"/>
                    </a:lnTo>
                    <a:lnTo>
                      <a:pt x="117634" y="76676"/>
                    </a:lnTo>
                    <a:lnTo>
                      <a:pt x="58579" y="16716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BE6822C-51E1-455C-BD73-21A77F3D9B27}"/>
                  </a:ext>
                </a:extLst>
              </p:cNvPr>
              <p:cNvSpPr/>
              <p:nvPr/>
            </p:nvSpPr>
            <p:spPr>
              <a:xfrm>
                <a:off x="10508237" y="2276354"/>
                <a:ext cx="361950" cy="200025"/>
              </a:xfrm>
              <a:custGeom>
                <a:avLst/>
                <a:gdLst>
                  <a:gd name="connsiteX0" fmla="*/ 7144 w 361950"/>
                  <a:gd name="connsiteY0" fmla="*/ 114776 h 200025"/>
                  <a:gd name="connsiteX1" fmla="*/ 120491 w 361950"/>
                  <a:gd name="connsiteY1" fmla="*/ 194786 h 200025"/>
                  <a:gd name="connsiteX2" fmla="*/ 281464 w 361950"/>
                  <a:gd name="connsiteY2" fmla="*/ 169069 h 200025"/>
                  <a:gd name="connsiteX3" fmla="*/ 355759 w 361950"/>
                  <a:gd name="connsiteY3" fmla="*/ 43339 h 200025"/>
                  <a:gd name="connsiteX4" fmla="*/ 350044 w 361950"/>
                  <a:gd name="connsiteY4" fmla="*/ 7144 h 200025"/>
                  <a:gd name="connsiteX5" fmla="*/ 327184 w 361950"/>
                  <a:gd name="connsiteY5" fmla="*/ 10954 h 200025"/>
                  <a:gd name="connsiteX6" fmla="*/ 250031 w 361950"/>
                  <a:gd name="connsiteY6" fmla="*/ 125254 h 200025"/>
                  <a:gd name="connsiteX7" fmla="*/ 132874 w 361950"/>
                  <a:gd name="connsiteY7" fmla="*/ 144304 h 200025"/>
                  <a:gd name="connsiteX8" fmla="*/ 48101 w 361950"/>
                  <a:gd name="connsiteY8" fmla="*/ 77629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200025">
                    <a:moveTo>
                      <a:pt x="7144" y="114776"/>
                    </a:moveTo>
                    <a:lnTo>
                      <a:pt x="120491" y="194786"/>
                    </a:lnTo>
                    <a:lnTo>
                      <a:pt x="281464" y="169069"/>
                    </a:lnTo>
                    <a:lnTo>
                      <a:pt x="355759" y="43339"/>
                    </a:lnTo>
                    <a:lnTo>
                      <a:pt x="350044" y="7144"/>
                    </a:lnTo>
                    <a:lnTo>
                      <a:pt x="327184" y="10954"/>
                    </a:lnTo>
                    <a:lnTo>
                      <a:pt x="250031" y="125254"/>
                    </a:lnTo>
                    <a:lnTo>
                      <a:pt x="132874" y="144304"/>
                    </a:lnTo>
                    <a:lnTo>
                      <a:pt x="48101" y="7762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40A86DA-69E5-44CF-B74E-D431BF650A6D}"/>
                  </a:ext>
                </a:extLst>
              </p:cNvPr>
              <p:cNvSpPr/>
              <p:nvPr/>
            </p:nvSpPr>
            <p:spPr>
              <a:xfrm>
                <a:off x="9804491" y="2617867"/>
                <a:ext cx="1190625" cy="561975"/>
              </a:xfrm>
              <a:custGeom>
                <a:avLst/>
                <a:gdLst>
                  <a:gd name="connsiteX0" fmla="*/ 1037597 w 1190625"/>
                  <a:gd name="connsiteY0" fmla="*/ 429536 h 561975"/>
                  <a:gd name="connsiteX1" fmla="*/ 1146182 w 1190625"/>
                  <a:gd name="connsiteY1" fmla="*/ 340953 h 561975"/>
                  <a:gd name="connsiteX2" fmla="*/ 1179519 w 1190625"/>
                  <a:gd name="connsiteY2" fmla="*/ 350478 h 561975"/>
                  <a:gd name="connsiteX3" fmla="*/ 1187139 w 1190625"/>
                  <a:gd name="connsiteY3" fmla="*/ 328571 h 561975"/>
                  <a:gd name="connsiteX4" fmla="*/ 167012 w 1190625"/>
                  <a:gd name="connsiteY4" fmla="*/ 13293 h 561975"/>
                  <a:gd name="connsiteX5" fmla="*/ 13659 w 1190625"/>
                  <a:gd name="connsiteY5" fmla="*/ 90446 h 561975"/>
                  <a:gd name="connsiteX6" fmla="*/ 90812 w 1190625"/>
                  <a:gd name="connsiteY6" fmla="*/ 244751 h 561975"/>
                  <a:gd name="connsiteX7" fmla="*/ 1111892 w 1190625"/>
                  <a:gd name="connsiteY7" fmla="*/ 560028 h 561975"/>
                  <a:gd name="connsiteX8" fmla="*/ 1119512 w 1190625"/>
                  <a:gd name="connsiteY8" fmla="*/ 537168 h 561975"/>
                  <a:gd name="connsiteX9" fmla="*/ 1037597 w 1190625"/>
                  <a:gd name="connsiteY9" fmla="*/ 429536 h 561975"/>
                  <a:gd name="connsiteX10" fmla="*/ 153677 w 1190625"/>
                  <a:gd name="connsiteY10" fmla="*/ 163788 h 561975"/>
                  <a:gd name="connsiteX11" fmla="*/ 96527 w 1190625"/>
                  <a:gd name="connsiteY11" fmla="*/ 93303 h 561975"/>
                  <a:gd name="connsiteX12" fmla="*/ 153677 w 1190625"/>
                  <a:gd name="connsiteY12" fmla="*/ 163788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90625" h="561975">
                    <a:moveTo>
                      <a:pt x="1037597" y="429536"/>
                    </a:moveTo>
                    <a:cubicBezTo>
                      <a:pt x="1043312" y="375243"/>
                      <a:pt x="1091889" y="335238"/>
                      <a:pt x="1146182" y="340953"/>
                    </a:cubicBezTo>
                    <a:cubicBezTo>
                      <a:pt x="1158564" y="341906"/>
                      <a:pt x="1169994" y="345716"/>
                      <a:pt x="1179519" y="350478"/>
                    </a:cubicBezTo>
                    <a:lnTo>
                      <a:pt x="1187139" y="328571"/>
                    </a:lnTo>
                    <a:lnTo>
                      <a:pt x="167012" y="13293"/>
                    </a:lnTo>
                    <a:cubicBezTo>
                      <a:pt x="103194" y="-7662"/>
                      <a:pt x="34614" y="26628"/>
                      <a:pt x="13659" y="90446"/>
                    </a:cubicBezTo>
                    <a:cubicBezTo>
                      <a:pt x="-8248" y="155216"/>
                      <a:pt x="26994" y="223796"/>
                      <a:pt x="90812" y="244751"/>
                    </a:cubicBezTo>
                    <a:lnTo>
                      <a:pt x="1111892" y="560028"/>
                    </a:lnTo>
                    <a:lnTo>
                      <a:pt x="1119512" y="537168"/>
                    </a:lnTo>
                    <a:cubicBezTo>
                      <a:pt x="1068077" y="527643"/>
                      <a:pt x="1032834" y="481923"/>
                      <a:pt x="1037597" y="429536"/>
                    </a:cubicBezTo>
                    <a:close/>
                    <a:moveTo>
                      <a:pt x="153677" y="163788"/>
                    </a:moveTo>
                    <a:cubicBezTo>
                      <a:pt x="103194" y="194268"/>
                      <a:pt x="56522" y="136166"/>
                      <a:pt x="96527" y="93303"/>
                    </a:cubicBezTo>
                    <a:cubicBezTo>
                      <a:pt x="147009" y="62823"/>
                      <a:pt x="194634" y="120926"/>
                      <a:pt x="153677" y="163788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AB3A6CB-948E-43B9-B549-135D37C1DC89}"/>
                  </a:ext>
                </a:extLst>
              </p:cNvPr>
              <p:cNvSpPr/>
              <p:nvPr/>
            </p:nvSpPr>
            <p:spPr>
              <a:xfrm>
                <a:off x="10374710" y="2194776"/>
                <a:ext cx="238125" cy="238125"/>
              </a:xfrm>
              <a:custGeom>
                <a:avLst/>
                <a:gdLst>
                  <a:gd name="connsiteX0" fmla="*/ 102790 w 238125"/>
                  <a:gd name="connsiteY0" fmla="*/ 8493 h 238125"/>
                  <a:gd name="connsiteX1" fmla="*/ 8493 w 238125"/>
                  <a:gd name="connsiteY1" fmla="*/ 138985 h 238125"/>
                  <a:gd name="connsiteX2" fmla="*/ 138985 w 238125"/>
                  <a:gd name="connsiteY2" fmla="*/ 233283 h 238125"/>
                  <a:gd name="connsiteX3" fmla="*/ 233283 w 238125"/>
                  <a:gd name="connsiteY3" fmla="*/ 102790 h 238125"/>
                  <a:gd name="connsiteX4" fmla="*/ 102790 w 238125"/>
                  <a:gd name="connsiteY4" fmla="*/ 8493 h 238125"/>
                  <a:gd name="connsiteX5" fmla="*/ 128508 w 238125"/>
                  <a:gd name="connsiteY5" fmla="*/ 164703 h 238125"/>
                  <a:gd name="connsiteX6" fmla="*/ 78025 w 238125"/>
                  <a:gd name="connsiteY6" fmla="*/ 128508 h 238125"/>
                  <a:gd name="connsiteX7" fmla="*/ 114220 w 238125"/>
                  <a:gd name="connsiteY7" fmla="*/ 78025 h 238125"/>
                  <a:gd name="connsiteX8" fmla="*/ 164703 w 238125"/>
                  <a:gd name="connsiteY8" fmla="*/ 114220 h 238125"/>
                  <a:gd name="connsiteX9" fmla="*/ 128508 w 238125"/>
                  <a:gd name="connsiteY9" fmla="*/ 16470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25" h="238125">
                    <a:moveTo>
                      <a:pt x="102790" y="8493"/>
                    </a:moveTo>
                    <a:cubicBezTo>
                      <a:pt x="40878" y="18018"/>
                      <a:pt x="-1032" y="77073"/>
                      <a:pt x="8493" y="138985"/>
                    </a:cubicBezTo>
                    <a:cubicBezTo>
                      <a:pt x="18018" y="200898"/>
                      <a:pt x="77073" y="242808"/>
                      <a:pt x="138985" y="233283"/>
                    </a:cubicBezTo>
                    <a:cubicBezTo>
                      <a:pt x="200898" y="223758"/>
                      <a:pt x="242808" y="164703"/>
                      <a:pt x="233283" y="102790"/>
                    </a:cubicBezTo>
                    <a:cubicBezTo>
                      <a:pt x="222805" y="40878"/>
                      <a:pt x="164703" y="-1032"/>
                      <a:pt x="102790" y="8493"/>
                    </a:cubicBezTo>
                    <a:close/>
                    <a:moveTo>
                      <a:pt x="128508" y="164703"/>
                    </a:moveTo>
                    <a:cubicBezTo>
                      <a:pt x="104695" y="168513"/>
                      <a:pt x="81835" y="152320"/>
                      <a:pt x="78025" y="128508"/>
                    </a:cubicBezTo>
                    <a:cubicBezTo>
                      <a:pt x="74215" y="104695"/>
                      <a:pt x="90408" y="81835"/>
                      <a:pt x="114220" y="78025"/>
                    </a:cubicBezTo>
                    <a:cubicBezTo>
                      <a:pt x="138033" y="74215"/>
                      <a:pt x="160893" y="90408"/>
                      <a:pt x="164703" y="114220"/>
                    </a:cubicBezTo>
                    <a:cubicBezTo>
                      <a:pt x="169465" y="138033"/>
                      <a:pt x="152320" y="160893"/>
                      <a:pt x="128508" y="1647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B72F9C-C751-4B63-9784-12DE98254250}"/>
                  </a:ext>
                </a:extLst>
              </p:cNvPr>
              <p:cNvSpPr/>
              <p:nvPr/>
            </p:nvSpPr>
            <p:spPr>
              <a:xfrm>
                <a:off x="10444419" y="2915839"/>
                <a:ext cx="609600" cy="666750"/>
              </a:xfrm>
              <a:custGeom>
                <a:avLst/>
                <a:gdLst>
                  <a:gd name="connsiteX0" fmla="*/ 564356 w 609600"/>
                  <a:gd name="connsiteY0" fmla="*/ 35362 h 666750"/>
                  <a:gd name="connsiteX1" fmla="*/ 392906 w 609600"/>
                  <a:gd name="connsiteY1" fmla="*/ 50602 h 666750"/>
                  <a:gd name="connsiteX2" fmla="*/ 7144 w 609600"/>
                  <a:gd name="connsiteY2" fmla="*/ 512564 h 666750"/>
                  <a:gd name="connsiteX3" fmla="*/ 193834 w 609600"/>
                  <a:gd name="connsiteY3" fmla="*/ 668774 h 666750"/>
                  <a:gd name="connsiteX4" fmla="*/ 579596 w 609600"/>
                  <a:gd name="connsiteY4" fmla="*/ 206812 h 666750"/>
                  <a:gd name="connsiteX5" fmla="*/ 564356 w 609600"/>
                  <a:gd name="connsiteY5" fmla="*/ 35362 h 666750"/>
                  <a:gd name="connsiteX6" fmla="*/ 497681 w 609600"/>
                  <a:gd name="connsiteY6" fmla="*/ 168712 h 666750"/>
                  <a:gd name="connsiteX7" fmla="*/ 450056 w 609600"/>
                  <a:gd name="connsiteY7" fmla="*/ 128707 h 666750"/>
                  <a:gd name="connsiteX8" fmla="*/ 490061 w 609600"/>
                  <a:gd name="connsiteY8" fmla="*/ 81082 h 666750"/>
                  <a:gd name="connsiteX9" fmla="*/ 537686 w 609600"/>
                  <a:gd name="connsiteY9" fmla="*/ 121087 h 666750"/>
                  <a:gd name="connsiteX10" fmla="*/ 497681 w 609600"/>
                  <a:gd name="connsiteY10" fmla="*/ 168712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9600" h="666750">
                    <a:moveTo>
                      <a:pt x="564356" y="35362"/>
                    </a:moveTo>
                    <a:cubicBezTo>
                      <a:pt x="512921" y="-7501"/>
                      <a:pt x="436721" y="-833"/>
                      <a:pt x="392906" y="50602"/>
                    </a:cubicBezTo>
                    <a:lnTo>
                      <a:pt x="7144" y="512564"/>
                    </a:lnTo>
                    <a:lnTo>
                      <a:pt x="193834" y="668774"/>
                    </a:lnTo>
                    <a:lnTo>
                      <a:pt x="579596" y="206812"/>
                    </a:lnTo>
                    <a:cubicBezTo>
                      <a:pt x="623411" y="155377"/>
                      <a:pt x="615791" y="78224"/>
                      <a:pt x="564356" y="35362"/>
                    </a:cubicBezTo>
                    <a:close/>
                    <a:moveTo>
                      <a:pt x="497681" y="168712"/>
                    </a:moveTo>
                    <a:cubicBezTo>
                      <a:pt x="473869" y="170617"/>
                      <a:pt x="451961" y="153472"/>
                      <a:pt x="450056" y="128707"/>
                    </a:cubicBezTo>
                    <a:cubicBezTo>
                      <a:pt x="448151" y="104894"/>
                      <a:pt x="465296" y="82987"/>
                      <a:pt x="490061" y="81082"/>
                    </a:cubicBezTo>
                    <a:cubicBezTo>
                      <a:pt x="513874" y="79177"/>
                      <a:pt x="535781" y="96322"/>
                      <a:pt x="537686" y="121087"/>
                    </a:cubicBezTo>
                    <a:cubicBezTo>
                      <a:pt x="539591" y="145852"/>
                      <a:pt x="522446" y="166807"/>
                      <a:pt x="497681" y="168712"/>
                    </a:cubicBezTo>
                    <a:close/>
                  </a:path>
                </a:pathLst>
              </a:custGeom>
              <a:solidFill>
                <a:srgbClr val="575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251A6D5-8A13-4BB0-BDB3-BD677795D9F9}"/>
                  </a:ext>
                </a:extLst>
              </p:cNvPr>
              <p:cNvSpPr/>
              <p:nvPr/>
            </p:nvSpPr>
            <p:spPr>
              <a:xfrm>
                <a:off x="10100567" y="3350774"/>
                <a:ext cx="590550" cy="476250"/>
              </a:xfrm>
              <a:custGeom>
                <a:avLst/>
                <a:gdLst>
                  <a:gd name="connsiteX0" fmla="*/ 558641 w 590550"/>
                  <a:gd name="connsiteY0" fmla="*/ 470059 h 476250"/>
                  <a:gd name="connsiteX1" fmla="*/ 37624 w 590550"/>
                  <a:gd name="connsiteY1" fmla="*/ 470059 h 476250"/>
                  <a:gd name="connsiteX2" fmla="*/ 7144 w 590550"/>
                  <a:gd name="connsiteY2" fmla="*/ 439579 h 476250"/>
                  <a:gd name="connsiteX3" fmla="*/ 7144 w 590550"/>
                  <a:gd name="connsiteY3" fmla="*/ 98584 h 476250"/>
                  <a:gd name="connsiteX4" fmla="*/ 98584 w 590550"/>
                  <a:gd name="connsiteY4" fmla="*/ 7144 h 476250"/>
                  <a:gd name="connsiteX5" fmla="*/ 498634 w 590550"/>
                  <a:gd name="connsiteY5" fmla="*/ 7144 h 476250"/>
                  <a:gd name="connsiteX6" fmla="*/ 590074 w 590550"/>
                  <a:gd name="connsiteY6" fmla="*/ 98584 h 476250"/>
                  <a:gd name="connsiteX7" fmla="*/ 590074 w 590550"/>
                  <a:gd name="connsiteY7" fmla="*/ 440531 h 476250"/>
                  <a:gd name="connsiteX8" fmla="*/ 558641 w 590550"/>
                  <a:gd name="connsiteY8" fmla="*/ 470059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550" h="476250">
                    <a:moveTo>
                      <a:pt x="558641" y="470059"/>
                    </a:moveTo>
                    <a:lnTo>
                      <a:pt x="37624" y="470059"/>
                    </a:lnTo>
                    <a:cubicBezTo>
                      <a:pt x="20479" y="470059"/>
                      <a:pt x="7144" y="456724"/>
                      <a:pt x="7144" y="439579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498634" y="7144"/>
                    </a:lnTo>
                    <a:cubicBezTo>
                      <a:pt x="549116" y="7144"/>
                      <a:pt x="590074" y="48101"/>
                      <a:pt x="590074" y="98584"/>
                    </a:cubicBezTo>
                    <a:lnTo>
                      <a:pt x="590074" y="440531"/>
                    </a:lnTo>
                    <a:cubicBezTo>
                      <a:pt x="589121" y="456724"/>
                      <a:pt x="574834" y="470059"/>
                      <a:pt x="558641" y="47005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EEFC6E7-82E1-4898-A580-8F3DAE0C689F}"/>
                  </a:ext>
                </a:extLst>
              </p:cNvPr>
              <p:cNvSpPr/>
              <p:nvPr/>
            </p:nvSpPr>
            <p:spPr>
              <a:xfrm>
                <a:off x="10029129" y="3756539"/>
                <a:ext cx="742950" cy="133350"/>
              </a:xfrm>
              <a:custGeom>
                <a:avLst/>
                <a:gdLst>
                  <a:gd name="connsiteX0" fmla="*/ 711994 w 742950"/>
                  <a:gd name="connsiteY0" fmla="*/ 129064 h 133350"/>
                  <a:gd name="connsiteX1" fmla="*/ 37624 w 742950"/>
                  <a:gd name="connsiteY1" fmla="*/ 129064 h 133350"/>
                  <a:gd name="connsiteX2" fmla="*/ 7144 w 742950"/>
                  <a:gd name="connsiteY2" fmla="*/ 98584 h 133350"/>
                  <a:gd name="connsiteX3" fmla="*/ 7144 w 742950"/>
                  <a:gd name="connsiteY3" fmla="*/ 98584 h 133350"/>
                  <a:gd name="connsiteX4" fmla="*/ 98584 w 742950"/>
                  <a:gd name="connsiteY4" fmla="*/ 7144 h 133350"/>
                  <a:gd name="connsiteX5" fmla="*/ 651986 w 742950"/>
                  <a:gd name="connsiteY5" fmla="*/ 7144 h 133350"/>
                  <a:gd name="connsiteX6" fmla="*/ 743426 w 742950"/>
                  <a:gd name="connsiteY6" fmla="*/ 98584 h 133350"/>
                  <a:gd name="connsiteX7" fmla="*/ 743426 w 742950"/>
                  <a:gd name="connsiteY7" fmla="*/ 98584 h 133350"/>
                  <a:gd name="connsiteX8" fmla="*/ 711994 w 742950"/>
                  <a:gd name="connsiteY8" fmla="*/ 12906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2950" h="133350">
                    <a:moveTo>
                      <a:pt x="711994" y="129064"/>
                    </a:moveTo>
                    <a:lnTo>
                      <a:pt x="37624" y="129064"/>
                    </a:lnTo>
                    <a:cubicBezTo>
                      <a:pt x="20479" y="129064"/>
                      <a:pt x="7144" y="115729"/>
                      <a:pt x="7144" y="98584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651986" y="7144"/>
                    </a:lnTo>
                    <a:cubicBezTo>
                      <a:pt x="702469" y="7144"/>
                      <a:pt x="743426" y="48101"/>
                      <a:pt x="743426" y="98584"/>
                    </a:cubicBezTo>
                    <a:lnTo>
                      <a:pt x="743426" y="98584"/>
                    </a:lnTo>
                    <a:cubicBezTo>
                      <a:pt x="742474" y="115729"/>
                      <a:pt x="729139" y="129064"/>
                      <a:pt x="711994" y="12906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ED70865-4F83-470E-93BA-163D8C04A22A}"/>
                  </a:ext>
                </a:extLst>
              </p:cNvPr>
              <p:cNvSpPr/>
              <p:nvPr/>
            </p:nvSpPr>
            <p:spPr>
              <a:xfrm>
                <a:off x="10545384" y="3403162"/>
                <a:ext cx="95250" cy="95250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5F176A-C57F-4B3F-8B6B-63734605DDBF}"/>
                </a:ext>
              </a:extLst>
            </p:cNvPr>
            <p:cNvSpPr/>
            <p:nvPr/>
          </p:nvSpPr>
          <p:spPr>
            <a:xfrm>
              <a:off x="5756927" y="3906027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0583CA-9EA0-41D0-A0E6-B29755EB5305}"/>
              </a:ext>
            </a:extLst>
          </p:cNvPr>
          <p:cNvGrpSpPr/>
          <p:nvPr/>
        </p:nvGrpSpPr>
        <p:grpSpPr>
          <a:xfrm>
            <a:off x="9584181" y="1774391"/>
            <a:ext cx="288839" cy="288839"/>
            <a:chOff x="10060500" y="2077743"/>
            <a:chExt cx="288839" cy="28883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5A031A6-664E-43E1-8EB1-95736599060F}"/>
                </a:ext>
              </a:extLst>
            </p:cNvPr>
            <p:cNvSpPr/>
            <p:nvPr/>
          </p:nvSpPr>
          <p:spPr>
            <a:xfrm>
              <a:off x="10060500" y="2077743"/>
              <a:ext cx="288839" cy="288839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35A87F6-F868-4195-8777-A68010300BF2}"/>
                </a:ext>
              </a:extLst>
            </p:cNvPr>
            <p:cNvSpPr/>
            <p:nvPr/>
          </p:nvSpPr>
          <p:spPr>
            <a:xfrm>
              <a:off x="10109200" y="2126443"/>
              <a:ext cx="191438" cy="191438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4" t="4577" r="13821" b="9651"/>
          <a:stretch/>
        </p:blipFill>
        <p:spPr>
          <a:xfrm>
            <a:off x="9036641" y="3833542"/>
            <a:ext cx="1355149" cy="1481413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2B7DC31-0F5C-45B2-8C02-5F200CAEDCDF}"/>
              </a:ext>
            </a:extLst>
          </p:cNvPr>
          <p:cNvSpPr/>
          <p:nvPr/>
        </p:nvSpPr>
        <p:spPr>
          <a:xfrm>
            <a:off x="9215200" y="3560540"/>
            <a:ext cx="940652" cy="692457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11437" y="5428429"/>
            <a:ext cx="3063739" cy="6463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Pengguna</a:t>
            </a:r>
            <a:endParaRPr lang="ko-KR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494867" y="5483020"/>
            <a:ext cx="3516367" cy="6463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Family laundry</a:t>
            </a:r>
            <a:endParaRPr lang="ko-KR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cs typeface="Arial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196724" y="5455724"/>
            <a:ext cx="3352592" cy="6463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Agen</a:t>
            </a:r>
            <a:r>
              <a:rPr lang="en-US" altLang="ko-KR" sz="3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laundry</a:t>
            </a:r>
            <a:endParaRPr lang="ko-KR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8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1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0" grpId="0" animBg="1"/>
      <p:bldP spid="81" grpId="0" animBg="1"/>
      <p:bldP spid="8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1" b="-17523"/>
          <a:stretch/>
        </p:blipFill>
        <p:spPr>
          <a:xfrm>
            <a:off x="0" y="0"/>
            <a:ext cx="9627326" cy="8151223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1668225" y="-9741"/>
            <a:ext cx="1010331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Beberapa</a:t>
            </a:r>
            <a:r>
              <a:rPr 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US" sz="48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fungsi</a:t>
            </a:r>
            <a:r>
              <a:rPr 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US" sz="48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aplikasi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4527" y="874867"/>
            <a:ext cx="6840334" cy="64017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>
                <a:cs typeface="Arial" pitchFamily="34" charset="0"/>
              </a:rPr>
              <a:t>Fungsi</a:t>
            </a:r>
            <a:r>
              <a:rPr lang="en-US" altLang="ko-KR" sz="3600" dirty="0">
                <a:cs typeface="Arial" pitchFamily="34" charset="0"/>
              </a:rPr>
              <a:t> login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>
                <a:cs typeface="Arial" pitchFamily="34" charset="0"/>
              </a:rPr>
              <a:t>Fungsi</a:t>
            </a:r>
            <a:r>
              <a:rPr lang="en-US" altLang="ko-KR" sz="3600" dirty="0">
                <a:cs typeface="Arial" pitchFamily="34" charset="0"/>
              </a:rPr>
              <a:t> </a:t>
            </a:r>
            <a:r>
              <a:rPr lang="en-US" altLang="ko-KR" sz="3600" dirty="0" err="1">
                <a:cs typeface="Arial" pitchFamily="34" charset="0"/>
              </a:rPr>
              <a:t>registrasi</a:t>
            </a:r>
            <a:endParaRPr lang="en-US" altLang="ko-KR" sz="3600" dirty="0">
              <a:cs typeface="Arial" pitchFamily="34" charset="0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>
                <a:cs typeface="Arial" pitchFamily="34" charset="0"/>
              </a:rPr>
              <a:t>Fungsi</a:t>
            </a:r>
            <a:r>
              <a:rPr lang="en-US" altLang="ko-KR" sz="3600" dirty="0">
                <a:cs typeface="Arial" pitchFamily="34" charset="0"/>
              </a:rPr>
              <a:t> edit profile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>
                <a:cs typeface="Arial" pitchFamily="34" charset="0"/>
              </a:rPr>
              <a:t>Fungsi</a:t>
            </a:r>
            <a:r>
              <a:rPr lang="en-US" altLang="ko-KR" sz="3600" dirty="0">
                <a:cs typeface="Arial" pitchFamily="34" charset="0"/>
              </a:rPr>
              <a:t> </a:t>
            </a:r>
            <a:r>
              <a:rPr lang="en-US" altLang="ko-KR" sz="3600" dirty="0" err="1">
                <a:cs typeface="Arial" pitchFamily="34" charset="0"/>
              </a:rPr>
              <a:t>buat</a:t>
            </a:r>
            <a:r>
              <a:rPr lang="en-US" altLang="ko-KR" sz="3600" dirty="0">
                <a:cs typeface="Arial" pitchFamily="34" charset="0"/>
              </a:rPr>
              <a:t> &amp; </a:t>
            </a:r>
            <a:r>
              <a:rPr lang="en-US" altLang="ko-KR" sz="3600" dirty="0" err="1">
                <a:cs typeface="Arial" pitchFamily="34" charset="0"/>
              </a:rPr>
              <a:t>ganti</a:t>
            </a:r>
            <a:r>
              <a:rPr lang="en-US" altLang="ko-KR" sz="3600" dirty="0">
                <a:cs typeface="Arial" pitchFamily="34" charset="0"/>
              </a:rPr>
              <a:t> password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>
                <a:cs typeface="Arial" pitchFamily="34" charset="0"/>
              </a:rPr>
              <a:t>Fungsi</a:t>
            </a:r>
            <a:r>
              <a:rPr lang="en-US" altLang="ko-KR" sz="3600" dirty="0">
                <a:cs typeface="Arial" pitchFamily="34" charset="0"/>
              </a:rPr>
              <a:t> </a:t>
            </a:r>
            <a:r>
              <a:rPr lang="en-US" altLang="ko-KR" sz="3600" dirty="0" err="1">
                <a:cs typeface="Arial" pitchFamily="34" charset="0"/>
              </a:rPr>
              <a:t>statatus</a:t>
            </a:r>
            <a:r>
              <a:rPr lang="en-US" altLang="ko-KR" sz="3600" dirty="0">
                <a:cs typeface="Arial" pitchFamily="34" charset="0"/>
              </a:rPr>
              <a:t> </a:t>
            </a:r>
            <a:r>
              <a:rPr lang="en-US" altLang="ko-KR" sz="3600" dirty="0" err="1">
                <a:cs typeface="Arial" pitchFamily="34" charset="0"/>
              </a:rPr>
              <a:t>pengerjaan</a:t>
            </a:r>
            <a:endParaRPr lang="en-US" altLang="ko-KR" sz="3600" dirty="0">
              <a:cs typeface="Arial" pitchFamily="34" charset="0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>
                <a:cs typeface="Arial" pitchFamily="34" charset="0"/>
              </a:rPr>
              <a:t>Fungsi</a:t>
            </a:r>
            <a:r>
              <a:rPr lang="en-US" altLang="ko-KR" sz="3600" dirty="0">
                <a:cs typeface="Arial" pitchFamily="34" charset="0"/>
              </a:rPr>
              <a:t> </a:t>
            </a:r>
            <a:r>
              <a:rPr lang="en-US" altLang="ko-KR" sz="3600" dirty="0" err="1">
                <a:cs typeface="Arial" pitchFamily="34" charset="0"/>
              </a:rPr>
              <a:t>Pembayaran</a:t>
            </a:r>
            <a:endParaRPr lang="en-US" altLang="ko-KR" sz="3600" dirty="0">
              <a:cs typeface="Arial" pitchFamily="34" charset="0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>
                <a:cs typeface="Arial" pitchFamily="34" charset="0"/>
              </a:rPr>
              <a:t>Fungsi</a:t>
            </a:r>
            <a:r>
              <a:rPr lang="en-US" altLang="ko-KR" sz="3600" dirty="0">
                <a:cs typeface="Arial" pitchFamily="34" charset="0"/>
              </a:rPr>
              <a:t> review / </a:t>
            </a:r>
            <a:r>
              <a:rPr lang="en-US" altLang="ko-KR" sz="3600" dirty="0" err="1">
                <a:cs typeface="Arial" pitchFamily="34" charset="0"/>
              </a:rPr>
              <a:t>penilaian</a:t>
            </a:r>
            <a:endParaRPr lang="en-US" altLang="ko-KR" sz="3600" dirty="0"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altLang="ko-KR" sz="3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7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Syarat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D84FB-B9AD-451C-B829-31C0171022DC}"/>
              </a:ext>
            </a:extLst>
          </p:cNvPr>
          <p:cNvSpPr/>
          <p:nvPr/>
        </p:nvSpPr>
        <p:spPr>
          <a:xfrm>
            <a:off x="0" y="3064392"/>
            <a:ext cx="12192000" cy="205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76A8B0-F0B1-42BF-8A04-031CD38047D4}"/>
              </a:ext>
            </a:extLst>
          </p:cNvPr>
          <p:cNvSpPr/>
          <p:nvPr/>
        </p:nvSpPr>
        <p:spPr>
          <a:xfrm>
            <a:off x="1040349" y="2440899"/>
            <a:ext cx="1260000" cy="12600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91A248-0092-4FFA-9BC8-2BB7FCCE3FA7}"/>
              </a:ext>
            </a:extLst>
          </p:cNvPr>
          <p:cNvSpPr/>
          <p:nvPr/>
        </p:nvSpPr>
        <p:spPr>
          <a:xfrm>
            <a:off x="1040349" y="4447736"/>
            <a:ext cx="1260000" cy="1260000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lus 7">
            <a:extLst>
              <a:ext uri="{FF2B5EF4-FFF2-40B4-BE49-F238E27FC236}">
                <a16:creationId xmlns:a16="http://schemas.microsoft.com/office/drawing/2014/main" id="{11C3043C-D25A-43CF-AD35-55248B7A5FB6}"/>
              </a:ext>
            </a:extLst>
          </p:cNvPr>
          <p:cNvSpPr/>
          <p:nvPr/>
        </p:nvSpPr>
        <p:spPr>
          <a:xfrm>
            <a:off x="1321126" y="3717202"/>
            <a:ext cx="698446" cy="69844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CD7FC-BBF6-4FDA-AE2A-B92608B25595}"/>
              </a:ext>
            </a:extLst>
          </p:cNvPr>
          <p:cNvSpPr/>
          <p:nvPr/>
        </p:nvSpPr>
        <p:spPr>
          <a:xfrm>
            <a:off x="3888020" y="2940389"/>
            <a:ext cx="2304256" cy="2304256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4C05D-D04F-49D5-9FE0-663ACF7F82B8}"/>
              </a:ext>
            </a:extLst>
          </p:cNvPr>
          <p:cNvSpPr txBox="1"/>
          <p:nvPr/>
        </p:nvSpPr>
        <p:spPr>
          <a:xfrm>
            <a:off x="6296297" y="4026351"/>
            <a:ext cx="575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menambah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kepercayaan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agar para costumer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lebih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percaya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bisa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 pitchFamily="34" charset="0"/>
              </a:rPr>
              <a:t>pengembalian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dana</a:t>
            </a:r>
          </a:p>
        </p:txBody>
      </p:sp>
      <p:sp>
        <p:nvSpPr>
          <p:cNvPr id="10" name="Equal 10">
            <a:extLst>
              <a:ext uri="{FF2B5EF4-FFF2-40B4-BE49-F238E27FC236}">
                <a16:creationId xmlns:a16="http://schemas.microsoft.com/office/drawing/2014/main" id="{CE62953F-05A7-46F6-9AD3-7BC00397F0F2}"/>
              </a:ext>
            </a:extLst>
          </p:cNvPr>
          <p:cNvSpPr/>
          <p:nvPr/>
        </p:nvSpPr>
        <p:spPr>
          <a:xfrm>
            <a:off x="2626307" y="3742881"/>
            <a:ext cx="647088" cy="647088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6D2BC-9E0C-498C-890B-EB242CB1C671}"/>
              </a:ext>
            </a:extLst>
          </p:cNvPr>
          <p:cNvSpPr txBox="1"/>
          <p:nvPr/>
        </p:nvSpPr>
        <p:spPr>
          <a:xfrm>
            <a:off x="3888020" y="4268625"/>
            <a:ext cx="2304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Family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Laudry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09E9A-1E34-43B3-98EB-0F9EA7527CD5}"/>
              </a:ext>
            </a:extLst>
          </p:cNvPr>
          <p:cNvSpPr txBox="1"/>
          <p:nvPr/>
        </p:nvSpPr>
        <p:spPr>
          <a:xfrm>
            <a:off x="6686320" y="3271975"/>
            <a:ext cx="45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chemeClr val="accent4"/>
                </a:solidFill>
                <a:cs typeface="Arial" pitchFamily="34" charset="0"/>
              </a:rPr>
              <a:t>Karena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BF9A0-FD1B-4FF5-AF08-64CAC0DAB602}"/>
              </a:ext>
            </a:extLst>
          </p:cNvPr>
          <p:cNvSpPr txBox="1"/>
          <p:nvPr/>
        </p:nvSpPr>
        <p:spPr>
          <a:xfrm>
            <a:off x="2699460" y="5804434"/>
            <a:ext cx="482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Simpan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database (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google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drive)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79102-0D54-4D67-BA49-77478B00AE61}"/>
              </a:ext>
            </a:extLst>
          </p:cNvPr>
          <p:cNvSpPr txBox="1"/>
          <p:nvPr/>
        </p:nvSpPr>
        <p:spPr>
          <a:xfrm>
            <a:off x="1856889" y="187550"/>
            <a:ext cx="6359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8" name="Elbow Connector 5">
            <a:extLst>
              <a:ext uri="{FF2B5EF4-FFF2-40B4-BE49-F238E27FC236}">
                <a16:creationId xmlns:a16="http://schemas.microsoft.com/office/drawing/2014/main" id="{25748B69-F2A2-465E-93D4-D05B462A16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0914" y="2224899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8DC464EE-73A5-44AB-898A-A504387F7F06}"/>
              </a:ext>
            </a:extLst>
          </p:cNvPr>
          <p:cNvCxnSpPr>
            <a:cxnSpLocks/>
          </p:cNvCxnSpPr>
          <p:nvPr/>
        </p:nvCxnSpPr>
        <p:spPr>
          <a:xfrm rot="10800000">
            <a:off x="1670914" y="5782690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BA2410-C723-4070-990F-1282CFD799D6}"/>
              </a:ext>
            </a:extLst>
          </p:cNvPr>
          <p:cNvGrpSpPr/>
          <p:nvPr/>
        </p:nvGrpSpPr>
        <p:grpSpPr>
          <a:xfrm>
            <a:off x="4477067" y="3380125"/>
            <a:ext cx="1130986" cy="819601"/>
            <a:chOff x="4477067" y="3197243"/>
            <a:chExt cx="1130986" cy="81960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260C83-32FD-496F-8C4D-92D48786695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458E74F4-41C7-4566-881E-BFAA6B9CF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C3C5121-DB56-460A-A7AD-77A470ABD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1C540E-B5C5-4480-8616-0C568DD6D7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73ED9AF-C08E-496D-9EEC-07DFC1BE76D0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C7C64C34-99A6-45DA-9E14-2CD7DDCAF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795A60D3-D176-4625-A6B3-D87090CC0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5AE3C0-CFA2-4EB2-87C2-5927435853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46" name="Freeform 38">
            <a:extLst>
              <a:ext uri="{FF2B5EF4-FFF2-40B4-BE49-F238E27FC236}">
                <a16:creationId xmlns:a16="http://schemas.microsoft.com/office/drawing/2014/main" id="{EF8CD064-05F2-4945-B8DC-A9F56B3C92CD}"/>
              </a:ext>
            </a:extLst>
          </p:cNvPr>
          <p:cNvSpPr>
            <a:spLocks noChangeAspect="1"/>
          </p:cNvSpPr>
          <p:nvPr/>
        </p:nvSpPr>
        <p:spPr>
          <a:xfrm>
            <a:off x="1412003" y="2844655"/>
            <a:ext cx="521208" cy="405555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Graphic 21">
            <a:extLst>
              <a:ext uri="{FF2B5EF4-FFF2-40B4-BE49-F238E27FC236}">
                <a16:creationId xmlns:a16="http://schemas.microsoft.com/office/drawing/2014/main" id="{ED78BAFA-AFCC-4AC7-8D83-5362F294F0F6}"/>
              </a:ext>
            </a:extLst>
          </p:cNvPr>
          <p:cNvGrpSpPr/>
          <p:nvPr/>
        </p:nvGrpSpPr>
        <p:grpSpPr>
          <a:xfrm>
            <a:off x="7246093" y="184006"/>
            <a:ext cx="890677" cy="1143496"/>
            <a:chOff x="3425127" y="0"/>
            <a:chExt cx="5341746" cy="6858000"/>
          </a:xfrm>
        </p:grpSpPr>
        <p:sp>
          <p:nvSpPr>
            <p:cNvPr id="30" name="Freeform: Shape 66">
              <a:extLst>
                <a:ext uri="{FF2B5EF4-FFF2-40B4-BE49-F238E27FC236}">
                  <a16:creationId xmlns:a16="http://schemas.microsoft.com/office/drawing/2014/main" id="{2417BCE7-E9BA-442E-84D2-00DCDF929912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67">
              <a:extLst>
                <a:ext uri="{FF2B5EF4-FFF2-40B4-BE49-F238E27FC236}">
                  <a16:creationId xmlns:a16="http://schemas.microsoft.com/office/drawing/2014/main" id="{06D8EFC8-B8DF-4EA9-81C9-2DAA67CCE9FF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68">
              <a:extLst>
                <a:ext uri="{FF2B5EF4-FFF2-40B4-BE49-F238E27FC236}">
                  <a16:creationId xmlns:a16="http://schemas.microsoft.com/office/drawing/2014/main" id="{7E5D7F69-7103-44F1-8F3A-6EF473226496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69">
              <a:extLst>
                <a:ext uri="{FF2B5EF4-FFF2-40B4-BE49-F238E27FC236}">
                  <a16:creationId xmlns:a16="http://schemas.microsoft.com/office/drawing/2014/main" id="{CEAA564A-A32C-4C6C-B97C-65E1EA3C1A11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70">
              <a:extLst>
                <a:ext uri="{FF2B5EF4-FFF2-40B4-BE49-F238E27FC236}">
                  <a16:creationId xmlns:a16="http://schemas.microsoft.com/office/drawing/2014/main" id="{92B8D752-6D88-459D-BAB5-2169FA614A95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Frame 1">
            <a:extLst>
              <a:ext uri="{FF2B5EF4-FFF2-40B4-BE49-F238E27FC236}">
                <a16:creationId xmlns:a16="http://schemas.microsoft.com/office/drawing/2014/main" id="{409C3248-AD02-42DD-A6C2-4FDE7ABC84F2}"/>
              </a:ext>
            </a:extLst>
          </p:cNvPr>
          <p:cNvSpPr>
            <a:spLocks noChangeAspect="1"/>
          </p:cNvSpPr>
          <p:nvPr/>
        </p:nvSpPr>
        <p:spPr>
          <a:xfrm>
            <a:off x="1409745" y="4824214"/>
            <a:ext cx="521208" cy="52120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282F9B-49CE-44E9-B681-A6968AD3CDB2}"/>
              </a:ext>
            </a:extLst>
          </p:cNvPr>
          <p:cNvSpPr txBox="1"/>
          <p:nvPr/>
        </p:nvSpPr>
        <p:spPr>
          <a:xfrm>
            <a:off x="2443948" y="1698186"/>
            <a:ext cx="7304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Penyerahan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KTP,KK,SIM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dll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pendataan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Pengecekan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alat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laundry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Pengajuan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beberapa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syarat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46063" y="317144"/>
            <a:ext cx="11573197" cy="840230"/>
          </a:xfrm>
        </p:spPr>
        <p:txBody>
          <a:bodyPr/>
          <a:lstStyle/>
          <a:p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0D5FF8-BA10-4912-990E-204049EB6BF0}"/>
              </a:ext>
            </a:extLst>
          </p:cNvPr>
          <p:cNvGrpSpPr/>
          <p:nvPr/>
        </p:nvGrpSpPr>
        <p:grpSpPr>
          <a:xfrm>
            <a:off x="907871" y="2011791"/>
            <a:ext cx="3234241" cy="1672960"/>
            <a:chOff x="783426" y="4293096"/>
            <a:chExt cx="2956243" cy="15291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ound Diagonal Corner Rectangle 6">
              <a:extLst>
                <a:ext uri="{FF2B5EF4-FFF2-40B4-BE49-F238E27FC236}">
                  <a16:creationId xmlns:a16="http://schemas.microsoft.com/office/drawing/2014/main" id="{538093CE-F5AA-4F3E-AC17-14D23C676BEE}"/>
                </a:ext>
              </a:extLst>
            </p:cNvPr>
            <p:cNvSpPr/>
            <p:nvPr/>
          </p:nvSpPr>
          <p:spPr>
            <a:xfrm flipH="1">
              <a:off x="783426" y="4293096"/>
              <a:ext cx="2956243" cy="1529162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 Diagonal Corner Rectangle 7">
              <a:extLst>
                <a:ext uri="{FF2B5EF4-FFF2-40B4-BE49-F238E27FC236}">
                  <a16:creationId xmlns:a16="http://schemas.microsoft.com/office/drawing/2014/main" id="{4BE8ADC8-95C8-4899-8C08-773E2EADA927}"/>
                </a:ext>
              </a:extLst>
            </p:cNvPr>
            <p:cNvSpPr/>
            <p:nvPr/>
          </p:nvSpPr>
          <p:spPr>
            <a:xfrm flipH="1">
              <a:off x="857391" y="4373601"/>
              <a:ext cx="2808312" cy="136815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0AD2A37-2064-4A0C-A028-1B5F8364F778}"/>
              </a:ext>
            </a:extLst>
          </p:cNvPr>
          <p:cNvGrpSpPr/>
          <p:nvPr/>
        </p:nvGrpSpPr>
        <p:grpSpPr>
          <a:xfrm>
            <a:off x="2440372" y="4361897"/>
            <a:ext cx="3234241" cy="1672960"/>
            <a:chOff x="783426" y="4293096"/>
            <a:chExt cx="2956243" cy="15291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Round Diagonal Corner Rectangle 9">
              <a:extLst>
                <a:ext uri="{FF2B5EF4-FFF2-40B4-BE49-F238E27FC236}">
                  <a16:creationId xmlns:a16="http://schemas.microsoft.com/office/drawing/2014/main" id="{D661F414-FD38-475D-A73E-CEEEA0A2DC0F}"/>
                </a:ext>
              </a:extLst>
            </p:cNvPr>
            <p:cNvSpPr/>
            <p:nvPr/>
          </p:nvSpPr>
          <p:spPr>
            <a:xfrm flipH="1">
              <a:off x="783426" y="4293096"/>
              <a:ext cx="2956243" cy="1529162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ound Diagonal Corner Rectangle 10">
              <a:extLst>
                <a:ext uri="{FF2B5EF4-FFF2-40B4-BE49-F238E27FC236}">
                  <a16:creationId xmlns:a16="http://schemas.microsoft.com/office/drawing/2014/main" id="{21FFA331-F70C-4DBD-8D90-608D280615B4}"/>
                </a:ext>
              </a:extLst>
            </p:cNvPr>
            <p:cNvSpPr/>
            <p:nvPr/>
          </p:nvSpPr>
          <p:spPr>
            <a:xfrm flipH="1">
              <a:off x="857391" y="4373601"/>
              <a:ext cx="2808312" cy="136815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0E2EB53-2B10-463C-8B67-5A3A85233B9E}"/>
              </a:ext>
            </a:extLst>
          </p:cNvPr>
          <p:cNvGrpSpPr/>
          <p:nvPr/>
        </p:nvGrpSpPr>
        <p:grpSpPr>
          <a:xfrm flipH="1">
            <a:off x="6708900" y="4361897"/>
            <a:ext cx="3234241" cy="1672960"/>
            <a:chOff x="783426" y="4293096"/>
            <a:chExt cx="2956243" cy="15291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Round Diagonal Corner Rectangle 12">
              <a:extLst>
                <a:ext uri="{FF2B5EF4-FFF2-40B4-BE49-F238E27FC236}">
                  <a16:creationId xmlns:a16="http://schemas.microsoft.com/office/drawing/2014/main" id="{18AC88F5-68BE-42AE-991C-AB2D7C97A0D2}"/>
                </a:ext>
              </a:extLst>
            </p:cNvPr>
            <p:cNvSpPr/>
            <p:nvPr/>
          </p:nvSpPr>
          <p:spPr>
            <a:xfrm flipH="1">
              <a:off x="783426" y="4293096"/>
              <a:ext cx="2956243" cy="1529162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 Diagonal Corner Rectangle 13">
              <a:extLst>
                <a:ext uri="{FF2B5EF4-FFF2-40B4-BE49-F238E27FC236}">
                  <a16:creationId xmlns:a16="http://schemas.microsoft.com/office/drawing/2014/main" id="{59090CE5-99DF-4E61-9794-794453B16088}"/>
                </a:ext>
              </a:extLst>
            </p:cNvPr>
            <p:cNvSpPr/>
            <p:nvPr/>
          </p:nvSpPr>
          <p:spPr>
            <a:xfrm flipH="1">
              <a:off x="857391" y="4373601"/>
              <a:ext cx="2808312" cy="136815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65F67B-B558-4DEE-9EB7-498B744A25B7}"/>
              </a:ext>
            </a:extLst>
          </p:cNvPr>
          <p:cNvSpPr txBox="1"/>
          <p:nvPr/>
        </p:nvSpPr>
        <p:spPr>
          <a:xfrm>
            <a:off x="1575236" y="2645657"/>
            <a:ext cx="189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Mahasiswa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DE2FEA3-BC8D-4126-A631-A6B18FBE8E2C}"/>
              </a:ext>
            </a:extLst>
          </p:cNvPr>
          <p:cNvCxnSpPr/>
          <p:nvPr/>
        </p:nvCxnSpPr>
        <p:spPr>
          <a:xfrm flipV="1">
            <a:off x="3507194" y="5586527"/>
            <a:ext cx="1440000" cy="113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2B887B-FEBD-4A07-88A2-CA82ECEF6C8B}"/>
              </a:ext>
            </a:extLst>
          </p:cNvPr>
          <p:cNvCxnSpPr/>
          <p:nvPr/>
        </p:nvCxnSpPr>
        <p:spPr>
          <a:xfrm>
            <a:off x="9279092" y="3096402"/>
            <a:ext cx="1440000" cy="62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39811E-A2A6-4280-9BD8-81CE94930A16}"/>
              </a:ext>
            </a:extLst>
          </p:cNvPr>
          <p:cNvCxnSpPr/>
          <p:nvPr/>
        </p:nvCxnSpPr>
        <p:spPr>
          <a:xfrm>
            <a:off x="1781300" y="3185152"/>
            <a:ext cx="1440000" cy="62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B15F19EA-774A-4F92-BDB0-392FE81CF68C}"/>
              </a:ext>
            </a:extLst>
          </p:cNvPr>
          <p:cNvSpPr/>
          <p:nvPr/>
        </p:nvSpPr>
        <p:spPr>
          <a:xfrm flipH="1">
            <a:off x="4887819" y="447445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1BAB06BC-65EC-480B-A0B6-59098179240D}"/>
              </a:ext>
            </a:extLst>
          </p:cNvPr>
          <p:cNvSpPr/>
          <p:nvPr/>
        </p:nvSpPr>
        <p:spPr>
          <a:xfrm>
            <a:off x="9266292" y="4641046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Freeform 18">
            <a:extLst>
              <a:ext uri="{FF2B5EF4-FFF2-40B4-BE49-F238E27FC236}">
                <a16:creationId xmlns:a16="http://schemas.microsoft.com/office/drawing/2014/main" id="{9190C1D8-6E69-471D-8E1A-289987295D81}"/>
              </a:ext>
            </a:extLst>
          </p:cNvPr>
          <p:cNvSpPr/>
          <p:nvPr/>
        </p:nvSpPr>
        <p:spPr>
          <a:xfrm>
            <a:off x="10531991" y="2253422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65F67B-B558-4DEE-9EB7-498B744A25B7}"/>
              </a:ext>
            </a:extLst>
          </p:cNvPr>
          <p:cNvSpPr txBox="1"/>
          <p:nvPr/>
        </p:nvSpPr>
        <p:spPr>
          <a:xfrm flipH="1">
            <a:off x="2985723" y="4754698"/>
            <a:ext cx="2341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Warga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Sekitar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Polindra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C0D5FF8-BA10-4912-990E-204049EB6BF0}"/>
              </a:ext>
            </a:extLst>
          </p:cNvPr>
          <p:cNvGrpSpPr/>
          <p:nvPr/>
        </p:nvGrpSpPr>
        <p:grpSpPr>
          <a:xfrm flipH="1">
            <a:off x="8041797" y="2011046"/>
            <a:ext cx="3234241" cy="1672960"/>
            <a:chOff x="783426" y="4293096"/>
            <a:chExt cx="2956243" cy="15291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7" name="Round Diagonal Corner Rectangle 6">
              <a:extLst>
                <a:ext uri="{FF2B5EF4-FFF2-40B4-BE49-F238E27FC236}">
                  <a16:creationId xmlns:a16="http://schemas.microsoft.com/office/drawing/2014/main" id="{538093CE-F5AA-4F3E-AC17-14D23C676BEE}"/>
                </a:ext>
              </a:extLst>
            </p:cNvPr>
            <p:cNvSpPr/>
            <p:nvPr/>
          </p:nvSpPr>
          <p:spPr>
            <a:xfrm flipH="1">
              <a:off x="783426" y="4293096"/>
              <a:ext cx="2956243" cy="1529162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8" name="Round Diagonal Corner Rectangle 7">
              <a:extLst>
                <a:ext uri="{FF2B5EF4-FFF2-40B4-BE49-F238E27FC236}">
                  <a16:creationId xmlns:a16="http://schemas.microsoft.com/office/drawing/2014/main" id="{4BE8ADC8-95C8-4899-8C08-773E2EADA927}"/>
                </a:ext>
              </a:extLst>
            </p:cNvPr>
            <p:cNvSpPr/>
            <p:nvPr/>
          </p:nvSpPr>
          <p:spPr>
            <a:xfrm flipH="1">
              <a:off x="857391" y="4373601"/>
              <a:ext cx="2808312" cy="136815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565F67B-B558-4DEE-9EB7-498B744A25B7}"/>
              </a:ext>
            </a:extLst>
          </p:cNvPr>
          <p:cNvSpPr txBox="1"/>
          <p:nvPr/>
        </p:nvSpPr>
        <p:spPr>
          <a:xfrm>
            <a:off x="8712861" y="2425909"/>
            <a:ext cx="1892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bg1"/>
                </a:solidFill>
                <a:cs typeface="Arial" pitchFamily="34" charset="0"/>
              </a:rPr>
              <a:t>Pekerja</a:t>
            </a:r>
            <a:endParaRPr lang="en-US" altLang="ko-KR" sz="22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2200" b="1" dirty="0">
                <a:solidFill>
                  <a:schemeClr val="bg1"/>
                </a:solidFill>
                <a:cs typeface="Arial" pitchFamily="34" charset="0"/>
              </a:rPr>
              <a:t>Yang </a:t>
            </a:r>
            <a:r>
              <a:rPr lang="en-US" altLang="ko-KR" sz="2200" b="1" dirty="0" err="1">
                <a:solidFill>
                  <a:schemeClr val="bg1"/>
                </a:solidFill>
                <a:cs typeface="Arial" pitchFamily="34" charset="0"/>
              </a:rPr>
              <a:t>sibuk</a:t>
            </a:r>
            <a:r>
              <a:rPr lang="en-US" altLang="ko-KR" sz="2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65F67B-B558-4DEE-9EB7-498B744A25B7}"/>
              </a:ext>
            </a:extLst>
          </p:cNvPr>
          <p:cNvSpPr txBox="1"/>
          <p:nvPr/>
        </p:nvSpPr>
        <p:spPr>
          <a:xfrm>
            <a:off x="7055561" y="4397419"/>
            <a:ext cx="24239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>
                <a:solidFill>
                  <a:schemeClr val="bg1"/>
                </a:solidFill>
                <a:cs typeface="Arial" pitchFamily="34" charset="0"/>
              </a:rPr>
              <a:t>Semua</a:t>
            </a:r>
            <a:r>
              <a:rPr lang="en-US" altLang="ko-KR" sz="2200" b="1" dirty="0">
                <a:solidFill>
                  <a:schemeClr val="bg1"/>
                </a:solidFill>
                <a:cs typeface="Arial" pitchFamily="34" charset="0"/>
              </a:rPr>
              <a:t> orang yang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membutuhkan</a:t>
            </a:r>
            <a:r>
              <a:rPr lang="en-US" altLang="ko-KR" sz="2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200" b="1" dirty="0" err="1">
                <a:solidFill>
                  <a:schemeClr val="bg1"/>
                </a:solidFill>
                <a:cs typeface="Arial" pitchFamily="34" charset="0"/>
              </a:rPr>
              <a:t>jasa</a:t>
            </a:r>
            <a:r>
              <a:rPr lang="en-US" altLang="ko-KR" sz="2200" b="1" dirty="0">
                <a:solidFill>
                  <a:schemeClr val="bg1"/>
                </a:solidFill>
                <a:cs typeface="Arial" pitchFamily="34" charset="0"/>
              </a:rPr>
              <a:t> laundry</a:t>
            </a:r>
            <a:endParaRPr lang="ko-KR" altLang="en-US" sz="2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DE2FEA3-BC8D-4126-A631-A6B18FBE8E2C}"/>
              </a:ext>
            </a:extLst>
          </p:cNvPr>
          <p:cNvCxnSpPr/>
          <p:nvPr/>
        </p:nvCxnSpPr>
        <p:spPr>
          <a:xfrm flipV="1">
            <a:off x="7606020" y="5886926"/>
            <a:ext cx="1440000" cy="113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DE2FEA3-BC8D-4126-A631-A6B18FBE8E2C}"/>
              </a:ext>
            </a:extLst>
          </p:cNvPr>
          <p:cNvCxnSpPr/>
          <p:nvPr/>
        </p:nvCxnSpPr>
        <p:spPr>
          <a:xfrm flipV="1">
            <a:off x="8938918" y="3239020"/>
            <a:ext cx="1440000" cy="113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3301252" y="2324446"/>
            <a:ext cx="411883" cy="439169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6360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4" grpId="0" animBg="1"/>
      <p:bldP spid="35" grpId="0" animBg="1"/>
      <p:bldP spid="36" grpId="0" animBg="1"/>
      <p:bldP spid="41" grpId="0"/>
      <p:bldP spid="40" grpId="0"/>
      <p:bldP spid="49" grpId="0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2585" y="708005"/>
            <a:ext cx="11573197" cy="724247"/>
          </a:xfrm>
        </p:spPr>
        <p:txBody>
          <a:bodyPr>
            <a:prstTxWarp prst="textArchUp">
              <a:avLst/>
            </a:prstTxWarp>
          </a:bodyPr>
          <a:lstStyle/>
          <a:p>
            <a:r>
              <a:rPr lang="en-US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Kebutuhan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pokok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93C99A4-573A-4BB8-97D5-838DC408E12E}"/>
              </a:ext>
            </a:extLst>
          </p:cNvPr>
          <p:cNvSpPr/>
          <p:nvPr/>
        </p:nvSpPr>
        <p:spPr>
          <a:xfrm>
            <a:off x="4806254" y="2640305"/>
            <a:ext cx="2599492" cy="2599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7B661184-A002-4439-B1A1-7B6EE89B02AE}"/>
              </a:ext>
            </a:extLst>
          </p:cNvPr>
          <p:cNvSpPr/>
          <p:nvPr/>
        </p:nvSpPr>
        <p:spPr>
          <a:xfrm rot="5400000">
            <a:off x="5061396" y="2881799"/>
            <a:ext cx="2089211" cy="2089211"/>
          </a:xfrm>
          <a:prstGeom prst="blockArc">
            <a:avLst>
              <a:gd name="adj1" fmla="val 10800000"/>
              <a:gd name="adj2" fmla="val 21591085"/>
              <a:gd name="adj3" fmla="val 25572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09D572AB-5FBD-4606-8E7B-A42925E7E8E8}"/>
              </a:ext>
            </a:extLst>
          </p:cNvPr>
          <p:cNvSpPr/>
          <p:nvPr/>
        </p:nvSpPr>
        <p:spPr>
          <a:xfrm>
            <a:off x="5061396" y="2895447"/>
            <a:ext cx="2089211" cy="2089211"/>
          </a:xfrm>
          <a:prstGeom prst="blockArc">
            <a:avLst>
              <a:gd name="adj1" fmla="val 5394577"/>
              <a:gd name="adj2" fmla="val 16208807"/>
              <a:gd name="adj3" fmla="val 25571"/>
            </a:avLst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18AE62-160A-4723-9000-7A167C8AC6DE}"/>
              </a:ext>
            </a:extLst>
          </p:cNvPr>
          <p:cNvGrpSpPr/>
          <p:nvPr/>
        </p:nvGrpSpPr>
        <p:grpSpPr>
          <a:xfrm>
            <a:off x="7870809" y="3444702"/>
            <a:ext cx="3837600" cy="921656"/>
            <a:chOff x="5896425" y="3794916"/>
            <a:chExt cx="2521384" cy="921656"/>
          </a:xfrm>
        </p:grpSpPr>
        <p:sp>
          <p:nvSpPr>
            <p:cNvPr id="7" name="Pentagon 7">
              <a:extLst>
                <a:ext uri="{FF2B5EF4-FFF2-40B4-BE49-F238E27FC236}">
                  <a16:creationId xmlns:a16="http://schemas.microsoft.com/office/drawing/2014/main" id="{EF4EC145-4298-4FD7-8DD0-70522876A5F3}"/>
                </a:ext>
              </a:extLst>
            </p:cNvPr>
            <p:cNvSpPr/>
            <p:nvPr/>
          </p:nvSpPr>
          <p:spPr>
            <a:xfrm flipH="1">
              <a:off x="5896425" y="3852519"/>
              <a:ext cx="2435851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Pentagon 8">
              <a:extLst>
                <a:ext uri="{FF2B5EF4-FFF2-40B4-BE49-F238E27FC236}">
                  <a16:creationId xmlns:a16="http://schemas.microsoft.com/office/drawing/2014/main" id="{FD173860-C8AC-4712-92D8-1F6993A4F119}"/>
                </a:ext>
              </a:extLst>
            </p:cNvPr>
            <p:cNvSpPr/>
            <p:nvPr/>
          </p:nvSpPr>
          <p:spPr>
            <a:xfrm flipH="1">
              <a:off x="5981958" y="3794916"/>
              <a:ext cx="2435851" cy="864053"/>
            </a:xfrm>
            <a:prstGeom prst="homePlate">
              <a:avLst>
                <a:gd name="adj" fmla="val 212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E81360-816A-49A0-B680-DDEE9F1D392D}"/>
              </a:ext>
            </a:extLst>
          </p:cNvPr>
          <p:cNvGrpSpPr/>
          <p:nvPr/>
        </p:nvGrpSpPr>
        <p:grpSpPr>
          <a:xfrm>
            <a:off x="7280223" y="5091333"/>
            <a:ext cx="3837600" cy="921656"/>
            <a:chOff x="5896425" y="4777300"/>
            <a:chExt cx="2521384" cy="921656"/>
          </a:xfrm>
        </p:grpSpPr>
        <p:sp>
          <p:nvSpPr>
            <p:cNvPr id="16" name="Pentagon 17">
              <a:extLst>
                <a:ext uri="{FF2B5EF4-FFF2-40B4-BE49-F238E27FC236}">
                  <a16:creationId xmlns:a16="http://schemas.microsoft.com/office/drawing/2014/main" id="{54F7CEF2-67B7-4C87-9FD2-F26470F18B0A}"/>
                </a:ext>
              </a:extLst>
            </p:cNvPr>
            <p:cNvSpPr/>
            <p:nvPr/>
          </p:nvSpPr>
          <p:spPr>
            <a:xfrm flipH="1">
              <a:off x="5896425" y="4834903"/>
              <a:ext cx="2435851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Pentagon 18">
              <a:extLst>
                <a:ext uri="{FF2B5EF4-FFF2-40B4-BE49-F238E27FC236}">
                  <a16:creationId xmlns:a16="http://schemas.microsoft.com/office/drawing/2014/main" id="{8B37F905-397F-4C5B-931E-5210E6A335C8}"/>
                </a:ext>
              </a:extLst>
            </p:cNvPr>
            <p:cNvSpPr/>
            <p:nvPr/>
          </p:nvSpPr>
          <p:spPr>
            <a:xfrm flipH="1">
              <a:off x="5981958" y="4777300"/>
              <a:ext cx="2435851" cy="864053"/>
            </a:xfrm>
            <a:prstGeom prst="homePlate">
              <a:avLst>
                <a:gd name="adj" fmla="val 212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B5EED9-F3B6-4087-81D1-5CCCA6FDAB97}"/>
              </a:ext>
            </a:extLst>
          </p:cNvPr>
          <p:cNvGrpSpPr/>
          <p:nvPr/>
        </p:nvGrpSpPr>
        <p:grpSpPr>
          <a:xfrm>
            <a:off x="7229353" y="1898386"/>
            <a:ext cx="3837600" cy="921656"/>
            <a:chOff x="5896425" y="1830146"/>
            <a:chExt cx="2521384" cy="921656"/>
          </a:xfrm>
        </p:grpSpPr>
        <p:sp>
          <p:nvSpPr>
            <p:cNvPr id="19" name="Pentagon 20">
              <a:extLst>
                <a:ext uri="{FF2B5EF4-FFF2-40B4-BE49-F238E27FC236}">
                  <a16:creationId xmlns:a16="http://schemas.microsoft.com/office/drawing/2014/main" id="{87C84A19-5B1F-4ECB-80AC-D1D9D4C50B1A}"/>
                </a:ext>
              </a:extLst>
            </p:cNvPr>
            <p:cNvSpPr/>
            <p:nvPr/>
          </p:nvSpPr>
          <p:spPr>
            <a:xfrm rot="10800000">
              <a:off x="5896425" y="1895259"/>
              <a:ext cx="2454538" cy="85654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Pentagon 21">
              <a:extLst>
                <a:ext uri="{FF2B5EF4-FFF2-40B4-BE49-F238E27FC236}">
                  <a16:creationId xmlns:a16="http://schemas.microsoft.com/office/drawing/2014/main" id="{5D4B95FA-D859-42BC-A113-4FC4E52AA0E3}"/>
                </a:ext>
              </a:extLst>
            </p:cNvPr>
            <p:cNvSpPr/>
            <p:nvPr/>
          </p:nvSpPr>
          <p:spPr>
            <a:xfrm rot="10800000">
              <a:off x="5963271" y="1830146"/>
              <a:ext cx="2454538" cy="856543"/>
            </a:xfrm>
            <a:prstGeom prst="homePlate">
              <a:avLst>
                <a:gd name="adj" fmla="val 212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8A8EC5-BF31-430D-BA89-C004E42047D9}"/>
              </a:ext>
            </a:extLst>
          </p:cNvPr>
          <p:cNvGrpSpPr/>
          <p:nvPr/>
        </p:nvGrpSpPr>
        <p:grpSpPr>
          <a:xfrm>
            <a:off x="1012730" y="1925684"/>
            <a:ext cx="3835924" cy="921655"/>
            <a:chOff x="727575" y="1830146"/>
            <a:chExt cx="2535694" cy="921655"/>
          </a:xfrm>
        </p:grpSpPr>
        <p:sp>
          <p:nvSpPr>
            <p:cNvPr id="22" name="Pentagon 23">
              <a:extLst>
                <a:ext uri="{FF2B5EF4-FFF2-40B4-BE49-F238E27FC236}">
                  <a16:creationId xmlns:a16="http://schemas.microsoft.com/office/drawing/2014/main" id="{4CC8D60E-C47C-44A9-8470-DF5F22C5CE90}"/>
                </a:ext>
              </a:extLst>
            </p:cNvPr>
            <p:cNvSpPr/>
            <p:nvPr/>
          </p:nvSpPr>
          <p:spPr>
            <a:xfrm rot="10800000" flipH="1">
              <a:off x="808731" y="1887748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Pentagon 24">
              <a:extLst>
                <a:ext uri="{FF2B5EF4-FFF2-40B4-BE49-F238E27FC236}">
                  <a16:creationId xmlns:a16="http://schemas.microsoft.com/office/drawing/2014/main" id="{3D7E8EE8-2E5C-462B-BCB8-9341B147E4A8}"/>
                </a:ext>
              </a:extLst>
            </p:cNvPr>
            <p:cNvSpPr/>
            <p:nvPr/>
          </p:nvSpPr>
          <p:spPr>
            <a:xfrm rot="10800000" flipH="1">
              <a:off x="727575" y="1830146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E03DA8-C10D-42BF-A8E9-63890E2E928E}"/>
              </a:ext>
            </a:extLst>
          </p:cNvPr>
          <p:cNvGrpSpPr/>
          <p:nvPr/>
        </p:nvGrpSpPr>
        <p:grpSpPr>
          <a:xfrm>
            <a:off x="910401" y="5009445"/>
            <a:ext cx="3835924" cy="921656"/>
            <a:chOff x="727575" y="4777300"/>
            <a:chExt cx="2535694" cy="921656"/>
          </a:xfrm>
        </p:grpSpPr>
        <p:sp>
          <p:nvSpPr>
            <p:cNvPr id="25" name="Pentagon 26">
              <a:extLst>
                <a:ext uri="{FF2B5EF4-FFF2-40B4-BE49-F238E27FC236}">
                  <a16:creationId xmlns:a16="http://schemas.microsoft.com/office/drawing/2014/main" id="{6E5417DA-F3F6-4121-A192-C7442F727087}"/>
                </a:ext>
              </a:extLst>
            </p:cNvPr>
            <p:cNvSpPr/>
            <p:nvPr/>
          </p:nvSpPr>
          <p:spPr>
            <a:xfrm rot="10800000" flipH="1">
              <a:off x="808731" y="4834903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Pentagon 27">
              <a:extLst>
                <a:ext uri="{FF2B5EF4-FFF2-40B4-BE49-F238E27FC236}">
                  <a16:creationId xmlns:a16="http://schemas.microsoft.com/office/drawing/2014/main" id="{C6A72C47-B451-4C5E-BAE8-DD53ABC8C008}"/>
                </a:ext>
              </a:extLst>
            </p:cNvPr>
            <p:cNvSpPr/>
            <p:nvPr/>
          </p:nvSpPr>
          <p:spPr>
            <a:xfrm rot="10800000" flipH="1">
              <a:off x="727575" y="4777300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7A3507-23CD-43C5-AD8B-9C2559F01BEA}"/>
              </a:ext>
            </a:extLst>
          </p:cNvPr>
          <p:cNvGrpSpPr/>
          <p:nvPr/>
        </p:nvGrpSpPr>
        <p:grpSpPr>
          <a:xfrm>
            <a:off x="364543" y="3475010"/>
            <a:ext cx="3835924" cy="921655"/>
            <a:chOff x="727575" y="3794916"/>
            <a:chExt cx="2535694" cy="921655"/>
          </a:xfrm>
        </p:grpSpPr>
        <p:sp>
          <p:nvSpPr>
            <p:cNvPr id="28" name="Pentagon 29">
              <a:extLst>
                <a:ext uri="{FF2B5EF4-FFF2-40B4-BE49-F238E27FC236}">
                  <a16:creationId xmlns:a16="http://schemas.microsoft.com/office/drawing/2014/main" id="{6356AF0A-DBFC-4916-8779-EEBDA8B2716D}"/>
                </a:ext>
              </a:extLst>
            </p:cNvPr>
            <p:cNvSpPr/>
            <p:nvPr/>
          </p:nvSpPr>
          <p:spPr>
            <a:xfrm rot="10800000" flipH="1">
              <a:off x="808731" y="3852518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Pentagon 30">
              <a:extLst>
                <a:ext uri="{FF2B5EF4-FFF2-40B4-BE49-F238E27FC236}">
                  <a16:creationId xmlns:a16="http://schemas.microsoft.com/office/drawing/2014/main" id="{1B8D3FFE-6B61-464C-9A8C-8C695DF3030B}"/>
                </a:ext>
              </a:extLst>
            </p:cNvPr>
            <p:cNvSpPr/>
            <p:nvPr/>
          </p:nvSpPr>
          <p:spPr>
            <a:xfrm rot="10800000" flipH="1">
              <a:off x="727575" y="3794916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FAD6DDC7-1743-4461-B161-35E6E2D66B4C}"/>
              </a:ext>
            </a:extLst>
          </p:cNvPr>
          <p:cNvSpPr txBox="1">
            <a:spLocks/>
          </p:cNvSpPr>
          <p:nvPr/>
        </p:nvSpPr>
        <p:spPr>
          <a:xfrm>
            <a:off x="1227768" y="2094900"/>
            <a:ext cx="3060000" cy="3682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Web hosting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C763714-50C6-4000-8E80-47688270844A}"/>
              </a:ext>
            </a:extLst>
          </p:cNvPr>
          <p:cNvSpPr/>
          <p:nvPr/>
        </p:nvSpPr>
        <p:spPr>
          <a:xfrm>
            <a:off x="5875261" y="3645136"/>
            <a:ext cx="461477" cy="524194"/>
          </a:xfrm>
          <a:custGeom>
            <a:avLst/>
            <a:gdLst>
              <a:gd name="connsiteX0" fmla="*/ 1345391 w 1544262"/>
              <a:gd name="connsiteY0" fmla="*/ 613209 h 1754137"/>
              <a:gd name="connsiteX1" fmla="*/ 1336057 w 1544262"/>
              <a:gd name="connsiteY1" fmla="*/ 605208 h 1754137"/>
              <a:gd name="connsiteX2" fmla="*/ 1338057 w 1544262"/>
              <a:gd name="connsiteY2" fmla="*/ 366131 h 1754137"/>
              <a:gd name="connsiteX3" fmla="*/ 946199 w 1544262"/>
              <a:gd name="connsiteY3" fmla="*/ 180 h 1754137"/>
              <a:gd name="connsiteX4" fmla="*/ 566246 w 1544262"/>
              <a:gd name="connsiteY4" fmla="*/ 3038 h 1754137"/>
              <a:gd name="connsiteX5" fmla="*/ 211726 w 1544262"/>
              <a:gd name="connsiteY5" fmla="*/ 315362 h 1754137"/>
              <a:gd name="connsiteX6" fmla="*/ 206582 w 1544262"/>
              <a:gd name="connsiteY6" fmla="*/ 613781 h 1754137"/>
              <a:gd name="connsiteX7" fmla="*/ 169530 w 1544262"/>
              <a:gd name="connsiteY7" fmla="*/ 621591 h 1754137"/>
              <a:gd name="connsiteX8" fmla="*/ 1223 w 1544262"/>
              <a:gd name="connsiteY8" fmla="*/ 812758 h 1754137"/>
              <a:gd name="connsiteX9" fmla="*/ 461 w 1544262"/>
              <a:gd name="connsiteY9" fmla="*/ 964872 h 1754137"/>
              <a:gd name="connsiteX10" fmla="*/ 44181 w 1544262"/>
              <a:gd name="connsiteY10" fmla="*/ 1007068 h 1754137"/>
              <a:gd name="connsiteX11" fmla="*/ 153433 w 1544262"/>
              <a:gd name="connsiteY11" fmla="*/ 1007163 h 1754137"/>
              <a:gd name="connsiteX12" fmla="*/ 208678 w 1544262"/>
              <a:gd name="connsiteY12" fmla="*/ 1052979 h 1754137"/>
              <a:gd name="connsiteX13" fmla="*/ 151718 w 1544262"/>
              <a:gd name="connsiteY13" fmla="*/ 1097460 h 1754137"/>
              <a:gd name="connsiteX14" fmla="*/ 37704 w 1544262"/>
              <a:gd name="connsiteY14" fmla="*/ 1096984 h 1754137"/>
              <a:gd name="connsiteX15" fmla="*/ 842 w 1544262"/>
              <a:gd name="connsiteY15" fmla="*/ 1135275 h 1754137"/>
              <a:gd name="connsiteX16" fmla="*/ 842 w 1544262"/>
              <a:gd name="connsiteY16" fmla="*/ 1173279 h 1754137"/>
              <a:gd name="connsiteX17" fmla="*/ 38752 w 1544262"/>
              <a:gd name="connsiteY17" fmla="*/ 1211093 h 1754137"/>
              <a:gd name="connsiteX18" fmla="*/ 157529 w 1544262"/>
              <a:gd name="connsiteY18" fmla="*/ 1210903 h 1754137"/>
              <a:gd name="connsiteX19" fmla="*/ 208773 w 1544262"/>
              <a:gd name="connsiteY19" fmla="*/ 1255671 h 1754137"/>
              <a:gd name="connsiteX20" fmla="*/ 157910 w 1544262"/>
              <a:gd name="connsiteY20" fmla="*/ 1300152 h 1754137"/>
              <a:gd name="connsiteX21" fmla="*/ 43895 w 1544262"/>
              <a:gd name="connsiteY21" fmla="*/ 1299771 h 1754137"/>
              <a:gd name="connsiteX22" fmla="*/ 747 w 1544262"/>
              <a:gd name="connsiteY22" fmla="*/ 1342062 h 1754137"/>
              <a:gd name="connsiteX23" fmla="*/ 842 w 1544262"/>
              <a:gd name="connsiteY23" fmla="*/ 1380067 h 1754137"/>
              <a:gd name="connsiteX24" fmla="*/ 35894 w 1544262"/>
              <a:gd name="connsiteY24" fmla="*/ 1415786 h 1754137"/>
              <a:gd name="connsiteX25" fmla="*/ 149908 w 1544262"/>
              <a:gd name="connsiteY25" fmla="*/ 1415786 h 1754137"/>
              <a:gd name="connsiteX26" fmla="*/ 208487 w 1544262"/>
              <a:gd name="connsiteY26" fmla="*/ 1461887 h 1754137"/>
              <a:gd name="connsiteX27" fmla="*/ 146384 w 1544262"/>
              <a:gd name="connsiteY27" fmla="*/ 1506559 h 1754137"/>
              <a:gd name="connsiteX28" fmla="*/ 41800 w 1544262"/>
              <a:gd name="connsiteY28" fmla="*/ 1505988 h 1754137"/>
              <a:gd name="connsiteX29" fmla="*/ 176 w 1544262"/>
              <a:gd name="connsiteY29" fmla="*/ 1545040 h 1754137"/>
              <a:gd name="connsiteX30" fmla="*/ 207058 w 1544262"/>
              <a:gd name="connsiteY30" fmla="*/ 1754018 h 1754137"/>
              <a:gd name="connsiteX31" fmla="*/ 1328818 w 1544262"/>
              <a:gd name="connsiteY31" fmla="*/ 1754114 h 1754137"/>
              <a:gd name="connsiteX32" fmla="*/ 1544178 w 1544262"/>
              <a:gd name="connsiteY32" fmla="*/ 1538373 h 1754137"/>
              <a:gd name="connsiteX33" fmla="*/ 1544178 w 1544262"/>
              <a:gd name="connsiteY33" fmla="*/ 877623 h 1754137"/>
              <a:gd name="connsiteX34" fmla="*/ 1345391 w 1544262"/>
              <a:gd name="connsiteY34" fmla="*/ 613209 h 1754137"/>
              <a:gd name="connsiteX35" fmla="*/ 388891 w 1544262"/>
              <a:gd name="connsiteY35" fmla="*/ 693695 h 1754137"/>
              <a:gd name="connsiteX36" fmla="*/ 237253 w 1544262"/>
              <a:gd name="connsiteY36" fmla="*/ 693791 h 1754137"/>
              <a:gd name="connsiteX37" fmla="*/ 203439 w 1544262"/>
              <a:gd name="connsiteY37" fmla="*/ 656834 h 1754137"/>
              <a:gd name="connsiteX38" fmla="*/ 236015 w 1544262"/>
              <a:gd name="connsiteY38" fmla="*/ 618924 h 1754137"/>
              <a:gd name="connsiteX39" fmla="*/ 321358 w 1544262"/>
              <a:gd name="connsiteY39" fmla="*/ 619305 h 1754137"/>
              <a:gd name="connsiteX40" fmla="*/ 387748 w 1544262"/>
              <a:gd name="connsiteY40" fmla="*/ 619020 h 1754137"/>
              <a:gd name="connsiteX41" fmla="*/ 432039 w 1544262"/>
              <a:gd name="connsiteY41" fmla="*/ 655595 h 1754137"/>
              <a:gd name="connsiteX42" fmla="*/ 388891 w 1544262"/>
              <a:gd name="connsiteY42" fmla="*/ 693695 h 1754137"/>
              <a:gd name="connsiteX43" fmla="*/ 905908 w 1544262"/>
              <a:gd name="connsiteY43" fmla="*/ 1263195 h 1754137"/>
              <a:gd name="connsiteX44" fmla="*/ 845900 w 1544262"/>
              <a:gd name="connsiteY44" fmla="*/ 1422548 h 1754137"/>
              <a:gd name="connsiteX45" fmla="*/ 786084 w 1544262"/>
              <a:gd name="connsiteY45" fmla="*/ 1482270 h 1754137"/>
              <a:gd name="connsiteX46" fmla="*/ 699692 w 1544262"/>
              <a:gd name="connsiteY46" fmla="*/ 1383115 h 1754137"/>
              <a:gd name="connsiteX47" fmla="*/ 650542 w 1544262"/>
              <a:gd name="connsiteY47" fmla="*/ 1278149 h 1754137"/>
              <a:gd name="connsiteX48" fmla="*/ 630349 w 1544262"/>
              <a:gd name="connsiteY48" fmla="*/ 1027737 h 1754137"/>
              <a:gd name="connsiteX49" fmla="*/ 892668 w 1544262"/>
              <a:gd name="connsiteY49" fmla="*/ 1006592 h 1754137"/>
              <a:gd name="connsiteX50" fmla="*/ 905908 w 1544262"/>
              <a:gd name="connsiteY50" fmla="*/ 1263195 h 1754137"/>
              <a:gd name="connsiteX51" fmla="*/ 904384 w 1544262"/>
              <a:gd name="connsiteY51" fmla="*/ 617019 h 1754137"/>
              <a:gd name="connsiteX52" fmla="*/ 482140 w 1544262"/>
              <a:gd name="connsiteY52" fmla="*/ 618353 h 1754137"/>
              <a:gd name="connsiteX53" fmla="*/ 430420 w 1544262"/>
              <a:gd name="connsiteY53" fmla="*/ 564917 h 1754137"/>
              <a:gd name="connsiteX54" fmla="*/ 430420 w 1544262"/>
              <a:gd name="connsiteY54" fmla="*/ 384704 h 1754137"/>
              <a:gd name="connsiteX55" fmla="*/ 431944 w 1544262"/>
              <a:gd name="connsiteY55" fmla="*/ 384228 h 1754137"/>
              <a:gd name="connsiteX56" fmla="*/ 430515 w 1544262"/>
              <a:gd name="connsiteY56" fmla="*/ 384133 h 1754137"/>
              <a:gd name="connsiteX57" fmla="*/ 611014 w 1544262"/>
              <a:gd name="connsiteY57" fmla="*/ 225732 h 1754137"/>
              <a:gd name="connsiteX58" fmla="*/ 933626 w 1544262"/>
              <a:gd name="connsiteY58" fmla="*/ 225637 h 1754137"/>
              <a:gd name="connsiteX59" fmla="*/ 1113934 w 1544262"/>
              <a:gd name="connsiteY59" fmla="*/ 409374 h 1754137"/>
              <a:gd name="connsiteX60" fmla="*/ 1117173 w 1544262"/>
              <a:gd name="connsiteY60" fmla="*/ 593778 h 1754137"/>
              <a:gd name="connsiteX61" fmla="*/ 1117458 w 1544262"/>
              <a:gd name="connsiteY61" fmla="*/ 613114 h 1754137"/>
              <a:gd name="connsiteX62" fmla="*/ 1117458 w 1544262"/>
              <a:gd name="connsiteY62" fmla="*/ 613114 h 1754137"/>
              <a:gd name="connsiteX63" fmla="*/ 904384 w 1544262"/>
              <a:gd name="connsiteY63" fmla="*/ 617019 h 1754137"/>
              <a:gd name="connsiteX64" fmla="*/ 1307387 w 1544262"/>
              <a:gd name="connsiteY64" fmla="*/ 693600 h 1754137"/>
              <a:gd name="connsiteX65" fmla="*/ 1226900 w 1544262"/>
              <a:gd name="connsiteY65" fmla="*/ 693314 h 1754137"/>
              <a:gd name="connsiteX66" fmla="*/ 1160607 w 1544262"/>
              <a:gd name="connsiteY66" fmla="*/ 693600 h 1754137"/>
              <a:gd name="connsiteX67" fmla="*/ 1113458 w 1544262"/>
              <a:gd name="connsiteY67" fmla="*/ 656643 h 1754137"/>
              <a:gd name="connsiteX68" fmla="*/ 1160987 w 1544262"/>
              <a:gd name="connsiteY68" fmla="*/ 619115 h 1754137"/>
              <a:gd name="connsiteX69" fmla="*/ 1307767 w 1544262"/>
              <a:gd name="connsiteY69" fmla="*/ 619020 h 1754137"/>
              <a:gd name="connsiteX70" fmla="*/ 1338248 w 1544262"/>
              <a:gd name="connsiteY70" fmla="*/ 658834 h 1754137"/>
              <a:gd name="connsiteX71" fmla="*/ 1307387 w 1544262"/>
              <a:gd name="connsiteY71" fmla="*/ 693600 h 1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544262" h="1754137">
                <a:moveTo>
                  <a:pt x="1345391" y="613209"/>
                </a:moveTo>
                <a:cubicBezTo>
                  <a:pt x="1342439" y="610352"/>
                  <a:pt x="1339296" y="607780"/>
                  <a:pt x="1336057" y="605208"/>
                </a:cubicBezTo>
                <a:cubicBezTo>
                  <a:pt x="1345391" y="525579"/>
                  <a:pt x="1340533" y="445855"/>
                  <a:pt x="1338057" y="366131"/>
                </a:cubicBezTo>
                <a:cubicBezTo>
                  <a:pt x="1321579" y="157724"/>
                  <a:pt x="1135270" y="-6202"/>
                  <a:pt x="946199" y="180"/>
                </a:cubicBezTo>
                <a:cubicBezTo>
                  <a:pt x="819611" y="4466"/>
                  <a:pt x="692739" y="-1630"/>
                  <a:pt x="566246" y="3038"/>
                </a:cubicBezTo>
                <a:cubicBezTo>
                  <a:pt x="398130" y="9229"/>
                  <a:pt x="240396" y="148770"/>
                  <a:pt x="211726" y="315362"/>
                </a:cubicBezTo>
                <a:cubicBezTo>
                  <a:pt x="194771" y="414041"/>
                  <a:pt x="203058" y="514149"/>
                  <a:pt x="206582" y="613781"/>
                </a:cubicBezTo>
                <a:cubicBezTo>
                  <a:pt x="194200" y="616448"/>
                  <a:pt x="182008" y="619686"/>
                  <a:pt x="169530" y="621591"/>
                </a:cubicBezTo>
                <a:cubicBezTo>
                  <a:pt x="55421" y="639308"/>
                  <a:pt x="2367" y="699315"/>
                  <a:pt x="1223" y="812758"/>
                </a:cubicBezTo>
                <a:cubicBezTo>
                  <a:pt x="747" y="863431"/>
                  <a:pt x="3033" y="914295"/>
                  <a:pt x="461" y="964872"/>
                </a:cubicBezTo>
                <a:cubicBezTo>
                  <a:pt x="-1348" y="999257"/>
                  <a:pt x="11892" y="1009068"/>
                  <a:pt x="44181" y="1007068"/>
                </a:cubicBezTo>
                <a:cubicBezTo>
                  <a:pt x="80471" y="1004877"/>
                  <a:pt x="117048" y="1006211"/>
                  <a:pt x="153433" y="1007163"/>
                </a:cubicBezTo>
                <a:cubicBezTo>
                  <a:pt x="183341" y="1007925"/>
                  <a:pt x="209630" y="1020117"/>
                  <a:pt x="208678" y="1052979"/>
                </a:cubicBezTo>
                <a:cubicBezTo>
                  <a:pt x="207725" y="1084887"/>
                  <a:pt x="182198" y="1097270"/>
                  <a:pt x="151718" y="1097460"/>
                </a:cubicBezTo>
                <a:cubicBezTo>
                  <a:pt x="113713" y="1097651"/>
                  <a:pt x="75518" y="1099270"/>
                  <a:pt x="37704" y="1096984"/>
                </a:cubicBezTo>
                <a:cubicBezTo>
                  <a:pt x="7796" y="1095174"/>
                  <a:pt x="-2301" y="1106985"/>
                  <a:pt x="842" y="1135275"/>
                </a:cubicBezTo>
                <a:cubicBezTo>
                  <a:pt x="2271" y="1147752"/>
                  <a:pt x="2176" y="1160706"/>
                  <a:pt x="842" y="1173279"/>
                </a:cubicBezTo>
                <a:cubicBezTo>
                  <a:pt x="-2206" y="1202331"/>
                  <a:pt x="9796" y="1212618"/>
                  <a:pt x="38752" y="1211093"/>
                </a:cubicBezTo>
                <a:cubicBezTo>
                  <a:pt x="78281" y="1209093"/>
                  <a:pt x="117905" y="1210808"/>
                  <a:pt x="157529" y="1210903"/>
                </a:cubicBezTo>
                <a:cubicBezTo>
                  <a:pt x="187723" y="1210903"/>
                  <a:pt x="208297" y="1227572"/>
                  <a:pt x="208773" y="1255671"/>
                </a:cubicBezTo>
                <a:cubicBezTo>
                  <a:pt x="209250" y="1284722"/>
                  <a:pt x="188008" y="1300152"/>
                  <a:pt x="157910" y="1300152"/>
                </a:cubicBezTo>
                <a:cubicBezTo>
                  <a:pt x="119905" y="1300152"/>
                  <a:pt x="81710" y="1302152"/>
                  <a:pt x="43895" y="1299771"/>
                </a:cubicBezTo>
                <a:cubicBezTo>
                  <a:pt x="11320" y="1297676"/>
                  <a:pt x="-3634" y="1308058"/>
                  <a:pt x="747" y="1342062"/>
                </a:cubicBezTo>
                <a:cubicBezTo>
                  <a:pt x="2367" y="1354540"/>
                  <a:pt x="2081" y="1367494"/>
                  <a:pt x="842" y="1380067"/>
                </a:cubicBezTo>
                <a:cubicBezTo>
                  <a:pt x="-1825" y="1406642"/>
                  <a:pt x="8938" y="1416929"/>
                  <a:pt x="35894" y="1415786"/>
                </a:cubicBezTo>
                <a:cubicBezTo>
                  <a:pt x="73804" y="1414167"/>
                  <a:pt x="111904" y="1415310"/>
                  <a:pt x="149908" y="1415786"/>
                </a:cubicBezTo>
                <a:cubicBezTo>
                  <a:pt x="181151" y="1416167"/>
                  <a:pt x="210964" y="1424835"/>
                  <a:pt x="208487" y="1461887"/>
                </a:cubicBezTo>
                <a:cubicBezTo>
                  <a:pt x="206201" y="1495701"/>
                  <a:pt x="178769" y="1507131"/>
                  <a:pt x="146384" y="1506559"/>
                </a:cubicBezTo>
                <a:cubicBezTo>
                  <a:pt x="111523" y="1505892"/>
                  <a:pt x="76566" y="1508083"/>
                  <a:pt x="41800" y="1505988"/>
                </a:cubicBezTo>
                <a:cubicBezTo>
                  <a:pt x="11892" y="1504178"/>
                  <a:pt x="557" y="1512655"/>
                  <a:pt x="176" y="1545040"/>
                </a:cubicBezTo>
                <a:cubicBezTo>
                  <a:pt x="-1444" y="1680200"/>
                  <a:pt x="69803" y="1753923"/>
                  <a:pt x="207058" y="1754018"/>
                </a:cubicBezTo>
                <a:cubicBezTo>
                  <a:pt x="581010" y="1754209"/>
                  <a:pt x="954962" y="1754114"/>
                  <a:pt x="1328818" y="1754114"/>
                </a:cubicBezTo>
                <a:cubicBezTo>
                  <a:pt x="1474169" y="1754114"/>
                  <a:pt x="1544083" y="1684200"/>
                  <a:pt x="1544178" y="1538373"/>
                </a:cubicBezTo>
                <a:cubicBezTo>
                  <a:pt x="1544369" y="1318155"/>
                  <a:pt x="1544178" y="1097841"/>
                  <a:pt x="1544178" y="877623"/>
                </a:cubicBezTo>
                <a:cubicBezTo>
                  <a:pt x="1544369" y="688171"/>
                  <a:pt x="1523414" y="660358"/>
                  <a:pt x="1345391" y="613209"/>
                </a:cubicBezTo>
                <a:close/>
                <a:moveTo>
                  <a:pt x="388891" y="693695"/>
                </a:moveTo>
                <a:cubicBezTo>
                  <a:pt x="338313" y="692362"/>
                  <a:pt x="287735" y="692076"/>
                  <a:pt x="237253" y="693791"/>
                </a:cubicBezTo>
                <a:cubicBezTo>
                  <a:pt x="208773" y="694743"/>
                  <a:pt x="203058" y="681980"/>
                  <a:pt x="203439" y="656834"/>
                </a:cubicBezTo>
                <a:cubicBezTo>
                  <a:pt x="203820" y="633212"/>
                  <a:pt x="205915" y="616829"/>
                  <a:pt x="236015" y="618924"/>
                </a:cubicBezTo>
                <a:cubicBezTo>
                  <a:pt x="264304" y="620924"/>
                  <a:pt x="292879" y="619305"/>
                  <a:pt x="321358" y="619305"/>
                </a:cubicBezTo>
                <a:cubicBezTo>
                  <a:pt x="343456" y="619305"/>
                  <a:pt x="365650" y="620162"/>
                  <a:pt x="387748" y="619020"/>
                </a:cubicBezTo>
                <a:cubicBezTo>
                  <a:pt x="414322" y="617686"/>
                  <a:pt x="431944" y="619972"/>
                  <a:pt x="432039" y="655595"/>
                </a:cubicBezTo>
                <a:cubicBezTo>
                  <a:pt x="432134" y="690076"/>
                  <a:pt x="416704" y="694457"/>
                  <a:pt x="388891" y="693695"/>
                </a:cubicBezTo>
                <a:close/>
                <a:moveTo>
                  <a:pt x="905908" y="1263195"/>
                </a:moveTo>
                <a:cubicBezTo>
                  <a:pt x="847615" y="1310058"/>
                  <a:pt x="838852" y="1360541"/>
                  <a:pt x="845900" y="1422548"/>
                </a:cubicBezTo>
                <a:cubicBezTo>
                  <a:pt x="851520" y="1471507"/>
                  <a:pt x="834089" y="1484556"/>
                  <a:pt x="786084" y="1482270"/>
                </a:cubicBezTo>
                <a:cubicBezTo>
                  <a:pt x="699882" y="1478174"/>
                  <a:pt x="699692" y="1481223"/>
                  <a:pt x="699692" y="1383115"/>
                </a:cubicBezTo>
                <a:cubicBezTo>
                  <a:pt x="707598" y="1344253"/>
                  <a:pt x="695691" y="1310344"/>
                  <a:pt x="650542" y="1278149"/>
                </a:cubicBezTo>
                <a:cubicBezTo>
                  <a:pt x="573295" y="1222905"/>
                  <a:pt x="567961" y="1097079"/>
                  <a:pt x="630349" y="1027737"/>
                </a:cubicBezTo>
                <a:cubicBezTo>
                  <a:pt x="702930" y="947060"/>
                  <a:pt x="817230" y="937821"/>
                  <a:pt x="892668" y="1006592"/>
                </a:cubicBezTo>
                <a:cubicBezTo>
                  <a:pt x="970297" y="1077267"/>
                  <a:pt x="984013" y="1200425"/>
                  <a:pt x="905908" y="1263195"/>
                </a:cubicBezTo>
                <a:close/>
                <a:moveTo>
                  <a:pt x="904384" y="617019"/>
                </a:moveTo>
                <a:cubicBezTo>
                  <a:pt x="763605" y="618162"/>
                  <a:pt x="622825" y="615590"/>
                  <a:pt x="482140" y="618353"/>
                </a:cubicBezTo>
                <a:cubicBezTo>
                  <a:pt x="439088" y="619210"/>
                  <a:pt x="428229" y="605780"/>
                  <a:pt x="430420" y="564917"/>
                </a:cubicBezTo>
                <a:cubicBezTo>
                  <a:pt x="433659" y="505005"/>
                  <a:pt x="430706" y="444807"/>
                  <a:pt x="430420" y="384704"/>
                </a:cubicBezTo>
                <a:cubicBezTo>
                  <a:pt x="430991" y="384609"/>
                  <a:pt x="431373" y="384419"/>
                  <a:pt x="431944" y="384228"/>
                </a:cubicBezTo>
                <a:cubicBezTo>
                  <a:pt x="431467" y="384228"/>
                  <a:pt x="430991" y="384133"/>
                  <a:pt x="430515" y="384133"/>
                </a:cubicBezTo>
                <a:cubicBezTo>
                  <a:pt x="450327" y="280691"/>
                  <a:pt x="505953" y="228971"/>
                  <a:pt x="611014" y="225732"/>
                </a:cubicBezTo>
                <a:cubicBezTo>
                  <a:pt x="718456" y="222398"/>
                  <a:pt x="826183" y="222494"/>
                  <a:pt x="933626" y="225637"/>
                </a:cubicBezTo>
                <a:cubicBezTo>
                  <a:pt x="1046783" y="228971"/>
                  <a:pt x="1110696" y="296312"/>
                  <a:pt x="1113934" y="409374"/>
                </a:cubicBezTo>
                <a:cubicBezTo>
                  <a:pt x="1115744" y="470810"/>
                  <a:pt x="1116220" y="532342"/>
                  <a:pt x="1117173" y="593778"/>
                </a:cubicBezTo>
                <a:cubicBezTo>
                  <a:pt x="1117267" y="600255"/>
                  <a:pt x="1117363" y="606637"/>
                  <a:pt x="1117458" y="613114"/>
                </a:cubicBezTo>
                <a:lnTo>
                  <a:pt x="1117458" y="613114"/>
                </a:lnTo>
                <a:cubicBezTo>
                  <a:pt x="1046592" y="622448"/>
                  <a:pt x="975345" y="616448"/>
                  <a:pt x="904384" y="617019"/>
                </a:cubicBezTo>
                <a:close/>
                <a:moveTo>
                  <a:pt x="1307387" y="693600"/>
                </a:moveTo>
                <a:cubicBezTo>
                  <a:pt x="1280621" y="692076"/>
                  <a:pt x="1253761" y="693314"/>
                  <a:pt x="1226900" y="693314"/>
                </a:cubicBezTo>
                <a:cubicBezTo>
                  <a:pt x="1204802" y="693314"/>
                  <a:pt x="1182705" y="692552"/>
                  <a:pt x="1160607" y="693600"/>
                </a:cubicBezTo>
                <a:cubicBezTo>
                  <a:pt x="1133841" y="694838"/>
                  <a:pt x="1113172" y="696648"/>
                  <a:pt x="1113458" y="656643"/>
                </a:cubicBezTo>
                <a:cubicBezTo>
                  <a:pt x="1113743" y="617305"/>
                  <a:pt x="1133936" y="618543"/>
                  <a:pt x="1160987" y="619115"/>
                </a:cubicBezTo>
                <a:cubicBezTo>
                  <a:pt x="1209851" y="620067"/>
                  <a:pt x="1258905" y="620734"/>
                  <a:pt x="1307767" y="619020"/>
                </a:cubicBezTo>
                <a:cubicBezTo>
                  <a:pt x="1339677" y="617876"/>
                  <a:pt x="1337486" y="637403"/>
                  <a:pt x="1338248" y="658834"/>
                </a:cubicBezTo>
                <a:cubicBezTo>
                  <a:pt x="1339010" y="681313"/>
                  <a:pt x="1334057" y="695124"/>
                  <a:pt x="1307387" y="69360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Text Placeholder 13">
            <a:extLst>
              <a:ext uri="{FF2B5EF4-FFF2-40B4-BE49-F238E27FC236}">
                <a16:creationId xmlns:a16="http://schemas.microsoft.com/office/drawing/2014/main" id="{FAD6DDC7-1743-4461-B161-35E6E2D66B4C}"/>
              </a:ext>
            </a:extLst>
          </p:cNvPr>
          <p:cNvSpPr txBox="1">
            <a:spLocks/>
          </p:cNvSpPr>
          <p:nvPr/>
        </p:nvSpPr>
        <p:spPr>
          <a:xfrm>
            <a:off x="7734114" y="2047075"/>
            <a:ext cx="3060000" cy="3682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Device</a:t>
            </a:r>
          </a:p>
        </p:txBody>
      </p:sp>
      <p:sp>
        <p:nvSpPr>
          <p:cNvPr id="59" name="Text Placeholder 13">
            <a:extLst>
              <a:ext uri="{FF2B5EF4-FFF2-40B4-BE49-F238E27FC236}">
                <a16:creationId xmlns:a16="http://schemas.microsoft.com/office/drawing/2014/main" id="{FAD6DDC7-1743-4461-B161-35E6E2D66B4C}"/>
              </a:ext>
            </a:extLst>
          </p:cNvPr>
          <p:cNvSpPr txBox="1">
            <a:spLocks/>
          </p:cNvSpPr>
          <p:nvPr/>
        </p:nvSpPr>
        <p:spPr>
          <a:xfrm>
            <a:off x="767066" y="3671335"/>
            <a:ext cx="3060000" cy="3682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err="1">
                <a:solidFill>
                  <a:schemeClr val="bg1"/>
                </a:solidFill>
                <a:cs typeface="Arial" pitchFamily="34" charset="0"/>
              </a:rPr>
              <a:t>Transportasi</a:t>
            </a:r>
            <a:endParaRPr 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 Placeholder 13">
            <a:extLst>
              <a:ext uri="{FF2B5EF4-FFF2-40B4-BE49-F238E27FC236}">
                <a16:creationId xmlns:a16="http://schemas.microsoft.com/office/drawing/2014/main" id="{FAD6DDC7-1743-4461-B161-35E6E2D66B4C}"/>
              </a:ext>
            </a:extLst>
          </p:cNvPr>
          <p:cNvSpPr txBox="1">
            <a:spLocks/>
          </p:cNvSpPr>
          <p:nvPr/>
        </p:nvSpPr>
        <p:spPr>
          <a:xfrm>
            <a:off x="8324700" y="3653353"/>
            <a:ext cx="3060000" cy="3682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 Placeholder 13">
            <a:extLst>
              <a:ext uri="{FF2B5EF4-FFF2-40B4-BE49-F238E27FC236}">
                <a16:creationId xmlns:a16="http://schemas.microsoft.com/office/drawing/2014/main" id="{FAD6DDC7-1743-4461-B161-35E6E2D66B4C}"/>
              </a:ext>
            </a:extLst>
          </p:cNvPr>
          <p:cNvSpPr txBox="1">
            <a:spLocks/>
          </p:cNvSpPr>
          <p:nvPr/>
        </p:nvSpPr>
        <p:spPr>
          <a:xfrm>
            <a:off x="8324700" y="3638017"/>
            <a:ext cx="3060000" cy="3682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err="1">
                <a:solidFill>
                  <a:schemeClr val="bg1"/>
                </a:solidFill>
                <a:cs typeface="Arial" pitchFamily="34" charset="0"/>
              </a:rPr>
              <a:t>Listrik</a:t>
            </a:r>
            <a:endParaRPr 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Text Placeholder 13">
            <a:extLst>
              <a:ext uri="{FF2B5EF4-FFF2-40B4-BE49-F238E27FC236}">
                <a16:creationId xmlns:a16="http://schemas.microsoft.com/office/drawing/2014/main" id="{FAD6DDC7-1743-4461-B161-35E6E2D66B4C}"/>
              </a:ext>
            </a:extLst>
          </p:cNvPr>
          <p:cNvSpPr txBox="1">
            <a:spLocks/>
          </p:cNvSpPr>
          <p:nvPr/>
        </p:nvSpPr>
        <p:spPr>
          <a:xfrm>
            <a:off x="1135500" y="5201196"/>
            <a:ext cx="3060000" cy="3682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Cloud Storage</a:t>
            </a:r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FAD6DDC7-1743-4461-B161-35E6E2D66B4C}"/>
              </a:ext>
            </a:extLst>
          </p:cNvPr>
          <p:cNvSpPr txBox="1">
            <a:spLocks/>
          </p:cNvSpPr>
          <p:nvPr/>
        </p:nvSpPr>
        <p:spPr>
          <a:xfrm>
            <a:off x="7867486" y="5260364"/>
            <a:ext cx="3060000" cy="3682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  <a:cs typeface="Arial" pitchFamily="34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239245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58" grpId="0" animBg="1"/>
      <p:bldP spid="59" grpId="0"/>
      <p:bldP spid="61" grpId="0"/>
      <p:bldP spid="62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 Diagonal Corner Rectangle 16"/>
          <p:cNvSpPr/>
          <p:nvPr/>
        </p:nvSpPr>
        <p:spPr>
          <a:xfrm>
            <a:off x="587828" y="13063"/>
            <a:ext cx="8895805" cy="685800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47B540-EA11-463D-AD59-7B9ED3CB4A4F}"/>
              </a:ext>
            </a:extLst>
          </p:cNvPr>
          <p:cNvSpPr txBox="1"/>
          <p:nvPr/>
        </p:nvSpPr>
        <p:spPr>
          <a:xfrm>
            <a:off x="1858075" y="116485"/>
            <a:ext cx="7083142" cy="7169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Kebutuhan</a:t>
            </a:r>
            <a:r>
              <a:rPr lang="en-US" altLang="ko-KR" sz="4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4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Fungsional</a:t>
            </a:r>
            <a:endParaRPr lang="en-US" altLang="ko-KR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그룹 62">
            <a:extLst>
              <a:ext uri="{FF2B5EF4-FFF2-40B4-BE49-F238E27FC236}">
                <a16:creationId xmlns:a16="http://schemas.microsoft.com/office/drawing/2014/main" id="{AE9C9026-5267-4B49-8A55-9F5382E29B2D}"/>
              </a:ext>
            </a:extLst>
          </p:cNvPr>
          <p:cNvGrpSpPr/>
          <p:nvPr/>
        </p:nvGrpSpPr>
        <p:grpSpPr>
          <a:xfrm>
            <a:off x="1302598" y="2868912"/>
            <a:ext cx="7589520" cy="731520"/>
            <a:chOff x="933685" y="1815665"/>
            <a:chExt cx="6573115" cy="972000"/>
          </a:xfrm>
        </p:grpSpPr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F90C281F-4467-44C6-8A97-253C5C1315F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Pentagon 26">
              <a:extLst>
                <a:ext uri="{FF2B5EF4-FFF2-40B4-BE49-F238E27FC236}">
                  <a16:creationId xmlns:a16="http://schemas.microsoft.com/office/drawing/2014/main" id="{1E862B7B-42DB-49C5-AAB0-9B23C80D7E9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4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C721D85F-3C16-4EB9-99D8-126392E0405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Rectangle 38">
              <a:extLst>
                <a:ext uri="{FF2B5EF4-FFF2-40B4-BE49-F238E27FC236}">
                  <a16:creationId xmlns:a16="http://schemas.microsoft.com/office/drawing/2014/main" id="{9C14E46A-C393-4742-80E9-7CED66847D54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8" name="그룹 67">
            <a:extLst>
              <a:ext uri="{FF2B5EF4-FFF2-40B4-BE49-F238E27FC236}">
                <a16:creationId xmlns:a16="http://schemas.microsoft.com/office/drawing/2014/main" id="{7985DB32-6EBF-4987-BB44-E23309A5B4FB}"/>
              </a:ext>
            </a:extLst>
          </p:cNvPr>
          <p:cNvGrpSpPr/>
          <p:nvPr/>
        </p:nvGrpSpPr>
        <p:grpSpPr>
          <a:xfrm>
            <a:off x="1302598" y="1888663"/>
            <a:ext cx="7589520" cy="731520"/>
            <a:chOff x="933685" y="1815665"/>
            <a:chExt cx="6573115" cy="972000"/>
          </a:xfrm>
        </p:grpSpPr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1D8B4909-E854-4069-AA22-37ADA1E8630A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Pentagon 26">
              <a:extLst>
                <a:ext uri="{FF2B5EF4-FFF2-40B4-BE49-F238E27FC236}">
                  <a16:creationId xmlns:a16="http://schemas.microsoft.com/office/drawing/2014/main" id="{69B97E13-FB25-4986-A8F6-FD74FB039CC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3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7683864D-470E-477A-873B-39435E5B0257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id="{73D27868-1750-4E02-B5E5-4F3806D5CAF9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3" name="그룹 72">
            <a:extLst>
              <a:ext uri="{FF2B5EF4-FFF2-40B4-BE49-F238E27FC236}">
                <a16:creationId xmlns:a16="http://schemas.microsoft.com/office/drawing/2014/main" id="{42DF3B7E-AB2F-4569-B7BC-CC14E31E92A5}"/>
              </a:ext>
            </a:extLst>
          </p:cNvPr>
          <p:cNvGrpSpPr/>
          <p:nvPr/>
        </p:nvGrpSpPr>
        <p:grpSpPr>
          <a:xfrm>
            <a:off x="1306844" y="4802157"/>
            <a:ext cx="7589520" cy="731520"/>
            <a:chOff x="933685" y="1815661"/>
            <a:chExt cx="6573115" cy="972004"/>
          </a:xfrm>
        </p:grpSpPr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F2E607FE-4E4E-4D7C-A719-DA96119359D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5" name="Pentagon 26">
              <a:extLst>
                <a:ext uri="{FF2B5EF4-FFF2-40B4-BE49-F238E27FC236}">
                  <a16:creationId xmlns:a16="http://schemas.microsoft.com/office/drawing/2014/main" id="{A9BC99C7-A068-4A98-BE82-9E2183D5F8B7}"/>
                </a:ext>
              </a:extLst>
            </p:cNvPr>
            <p:cNvSpPr/>
            <p:nvPr/>
          </p:nvSpPr>
          <p:spPr>
            <a:xfrm>
              <a:off x="933685" y="1815661"/>
              <a:ext cx="1441222" cy="971998"/>
            </a:xfrm>
            <a:prstGeom prst="homePlate">
              <a:avLst>
                <a:gd name="adj" fmla="val 22388"/>
              </a:avLst>
            </a:prstGeom>
            <a:solidFill>
              <a:schemeClr val="accent2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6" name="Rectangle 34">
              <a:extLst>
                <a:ext uri="{FF2B5EF4-FFF2-40B4-BE49-F238E27FC236}">
                  <a16:creationId xmlns:a16="http://schemas.microsoft.com/office/drawing/2014/main" id="{371707D0-0F97-49E9-A3C7-8707F18000DF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7" name="Rectangle 38">
              <a:extLst>
                <a:ext uri="{FF2B5EF4-FFF2-40B4-BE49-F238E27FC236}">
                  <a16:creationId xmlns:a16="http://schemas.microsoft.com/office/drawing/2014/main" id="{591AAA9F-67E2-4760-B57F-D3F2BE022571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FC88FFA-382E-4E74-BC9C-E6DCB197440F}"/>
              </a:ext>
            </a:extLst>
          </p:cNvPr>
          <p:cNvSpPr txBox="1"/>
          <p:nvPr/>
        </p:nvSpPr>
        <p:spPr>
          <a:xfrm>
            <a:off x="1733928" y="2960352"/>
            <a:ext cx="822960" cy="548640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52C901B-D030-487F-8FC5-51CDA836D73A}"/>
              </a:ext>
            </a:extLst>
          </p:cNvPr>
          <p:cNvGrpSpPr/>
          <p:nvPr/>
        </p:nvGrpSpPr>
        <p:grpSpPr>
          <a:xfrm rot="20291768">
            <a:off x="9213613" y="2382527"/>
            <a:ext cx="3980650" cy="3269663"/>
            <a:chOff x="1051970" y="1647710"/>
            <a:chExt cx="5200917" cy="374159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6E60DCF-87CA-455B-9595-B59506B6D250}"/>
                </a:ext>
              </a:extLst>
            </p:cNvPr>
            <p:cNvGrpSpPr/>
            <p:nvPr/>
          </p:nvGrpSpPr>
          <p:grpSpPr>
            <a:xfrm>
              <a:off x="1208858" y="1722497"/>
              <a:ext cx="5044029" cy="3666808"/>
              <a:chOff x="1826560" y="2200625"/>
              <a:chExt cx="4684890" cy="3405729"/>
            </a:xfrm>
            <a:solidFill>
              <a:schemeClr val="accent2">
                <a:alpha val="40000"/>
              </a:schemeClr>
            </a:solidFill>
          </p:grpSpPr>
          <p:sp>
            <p:nvSpPr>
              <p:cNvPr id="61" name="Graphic 1">
                <a:extLst>
                  <a:ext uri="{FF2B5EF4-FFF2-40B4-BE49-F238E27FC236}">
                    <a16:creationId xmlns:a16="http://schemas.microsoft.com/office/drawing/2014/main" id="{69E2DA69-7371-480F-9FF7-8EFFC0EBFA2B}"/>
                  </a:ext>
                </a:extLst>
              </p:cNvPr>
              <p:cNvSpPr/>
              <p:nvPr/>
            </p:nvSpPr>
            <p:spPr>
              <a:xfrm rot="3180245" flipH="1">
                <a:off x="3517428" y="509757"/>
                <a:ext cx="1303153" cy="4684890"/>
              </a:xfrm>
              <a:custGeom>
                <a:avLst/>
                <a:gdLst>
                  <a:gd name="connsiteX0" fmla="*/ 1154719 w 1152525"/>
                  <a:gd name="connsiteY0" fmla="*/ 2333878 h 4143375"/>
                  <a:gd name="connsiteX1" fmla="*/ 1115667 w 1152525"/>
                  <a:gd name="connsiteY1" fmla="*/ 1725230 h 4143375"/>
                  <a:gd name="connsiteX2" fmla="*/ 1017559 w 1152525"/>
                  <a:gd name="connsiteY2" fmla="*/ 1345183 h 4143375"/>
                  <a:gd name="connsiteX3" fmla="*/ 1017559 w 1152525"/>
                  <a:gd name="connsiteY3" fmla="*/ 1345183 h 4143375"/>
                  <a:gd name="connsiteX4" fmla="*/ 986127 w 1152525"/>
                  <a:gd name="connsiteY4" fmla="*/ 1166113 h 4143375"/>
                  <a:gd name="connsiteX5" fmla="*/ 890877 w 1152525"/>
                  <a:gd name="connsiteY5" fmla="*/ 868933 h 4143375"/>
                  <a:gd name="connsiteX6" fmla="*/ 846109 w 1152525"/>
                  <a:gd name="connsiteY6" fmla="*/ 723200 h 4143375"/>
                  <a:gd name="connsiteX7" fmla="*/ 730857 w 1152525"/>
                  <a:gd name="connsiteY7" fmla="*/ 423163 h 4143375"/>
                  <a:gd name="connsiteX8" fmla="*/ 663229 w 1152525"/>
                  <a:gd name="connsiteY8" fmla="*/ 74548 h 4143375"/>
                  <a:gd name="connsiteX9" fmla="*/ 653704 w 1152525"/>
                  <a:gd name="connsiteY9" fmla="*/ 1205 h 4143375"/>
                  <a:gd name="connsiteX10" fmla="*/ 586077 w 1152525"/>
                  <a:gd name="connsiteY10" fmla="*/ 58355 h 4143375"/>
                  <a:gd name="connsiteX11" fmla="*/ 509877 w 1152525"/>
                  <a:gd name="connsiteY11" fmla="*/ 172655 h 4143375"/>
                  <a:gd name="connsiteX12" fmla="*/ 399387 w 1152525"/>
                  <a:gd name="connsiteY12" fmla="*/ 325055 h 4143375"/>
                  <a:gd name="connsiteX13" fmla="*/ 376527 w 1152525"/>
                  <a:gd name="connsiteY13" fmla="*/ 360298 h 4143375"/>
                  <a:gd name="connsiteX14" fmla="*/ 152689 w 1152525"/>
                  <a:gd name="connsiteY14" fmla="*/ 698435 h 4143375"/>
                  <a:gd name="connsiteX15" fmla="*/ 10767 w 1152525"/>
                  <a:gd name="connsiteY15" fmla="*/ 1196593 h 4143375"/>
                  <a:gd name="connsiteX16" fmla="*/ 20292 w 1152525"/>
                  <a:gd name="connsiteY16" fmla="*/ 1388998 h 4143375"/>
                  <a:gd name="connsiteX17" fmla="*/ 26007 w 1152525"/>
                  <a:gd name="connsiteY17" fmla="*/ 1449958 h 4143375"/>
                  <a:gd name="connsiteX18" fmla="*/ 82204 w 1152525"/>
                  <a:gd name="connsiteY18" fmla="*/ 1870010 h 4143375"/>
                  <a:gd name="connsiteX19" fmla="*/ 87919 w 1152525"/>
                  <a:gd name="connsiteY19" fmla="*/ 1921445 h 4143375"/>
                  <a:gd name="connsiteX20" fmla="*/ 108874 w 1152525"/>
                  <a:gd name="connsiteY20" fmla="*/ 2122423 h 4143375"/>
                  <a:gd name="connsiteX21" fmla="*/ 159357 w 1152525"/>
                  <a:gd name="connsiteY21" fmla="*/ 2355785 h 4143375"/>
                  <a:gd name="connsiteX22" fmla="*/ 201267 w 1152525"/>
                  <a:gd name="connsiteY22" fmla="*/ 2654870 h 4143375"/>
                  <a:gd name="connsiteX23" fmla="*/ 209839 w 1152525"/>
                  <a:gd name="connsiteY23" fmla="*/ 2913950 h 4143375"/>
                  <a:gd name="connsiteX24" fmla="*/ 183169 w 1152525"/>
                  <a:gd name="connsiteY24" fmla="*/ 3205415 h 4143375"/>
                  <a:gd name="connsiteX25" fmla="*/ 130782 w 1152525"/>
                  <a:gd name="connsiteY25" fmla="*/ 3453065 h 4143375"/>
                  <a:gd name="connsiteX26" fmla="*/ 123162 w 1152525"/>
                  <a:gd name="connsiteY26" fmla="*/ 3662615 h 4143375"/>
                  <a:gd name="connsiteX27" fmla="*/ 197457 w 1152525"/>
                  <a:gd name="connsiteY27" fmla="*/ 3816920 h 4143375"/>
                  <a:gd name="connsiteX28" fmla="*/ 207934 w 1152525"/>
                  <a:gd name="connsiteY28" fmla="*/ 3896930 h 4143375"/>
                  <a:gd name="connsiteX29" fmla="*/ 209839 w 1152525"/>
                  <a:gd name="connsiteY29" fmla="*/ 4116958 h 4143375"/>
                  <a:gd name="connsiteX30" fmla="*/ 217459 w 1152525"/>
                  <a:gd name="connsiteY30" fmla="*/ 4145533 h 4143375"/>
                  <a:gd name="connsiteX31" fmla="*/ 255559 w 1152525"/>
                  <a:gd name="connsiteY31" fmla="*/ 4137913 h 4143375"/>
                  <a:gd name="connsiteX32" fmla="*/ 319377 w 1152525"/>
                  <a:gd name="connsiteY32" fmla="*/ 3989323 h 4143375"/>
                  <a:gd name="connsiteX33" fmla="*/ 474634 w 1152525"/>
                  <a:gd name="connsiteY33" fmla="*/ 3714050 h 4143375"/>
                  <a:gd name="connsiteX34" fmla="*/ 726094 w 1152525"/>
                  <a:gd name="connsiteY34" fmla="*/ 3431158 h 4143375"/>
                  <a:gd name="connsiteX35" fmla="*/ 816582 w 1152525"/>
                  <a:gd name="connsiteY35" fmla="*/ 3313048 h 4143375"/>
                  <a:gd name="connsiteX36" fmla="*/ 907069 w 1152525"/>
                  <a:gd name="connsiteY36" fmla="*/ 3190175 h 4143375"/>
                  <a:gd name="connsiteX37" fmla="*/ 987079 w 1152525"/>
                  <a:gd name="connsiteY37" fmla="*/ 2992055 h 4143375"/>
                  <a:gd name="connsiteX38" fmla="*/ 1132812 w 1152525"/>
                  <a:gd name="connsiteY38" fmla="*/ 2508185 h 4143375"/>
                  <a:gd name="connsiteX39" fmla="*/ 1154719 w 1152525"/>
                  <a:gd name="connsiteY39" fmla="*/ 2333878 h 4143375"/>
                  <a:gd name="connsiteX40" fmla="*/ 1120429 w 1152525"/>
                  <a:gd name="connsiteY40" fmla="*/ 2364358 h 4143375"/>
                  <a:gd name="connsiteX41" fmla="*/ 816582 w 1152525"/>
                  <a:gd name="connsiteY41" fmla="*/ 2673920 h 4143375"/>
                  <a:gd name="connsiteX42" fmla="*/ 1126144 w 1152525"/>
                  <a:gd name="connsiteY42" fmla="*/ 2386265 h 4143375"/>
                  <a:gd name="connsiteX43" fmla="*/ 1053754 w 1152525"/>
                  <a:gd name="connsiteY43" fmla="*/ 2601530 h 4143375"/>
                  <a:gd name="connsiteX44" fmla="*/ 695614 w 1152525"/>
                  <a:gd name="connsiteY44" fmla="*/ 2945383 h 4143375"/>
                  <a:gd name="connsiteX45" fmla="*/ 863254 w 1152525"/>
                  <a:gd name="connsiteY45" fmla="*/ 2712020 h 4143375"/>
                  <a:gd name="connsiteX46" fmla="*/ 676564 w 1152525"/>
                  <a:gd name="connsiteY46" fmla="*/ 2950145 h 4143375"/>
                  <a:gd name="connsiteX47" fmla="*/ 733714 w 1152525"/>
                  <a:gd name="connsiteY47" fmla="*/ 2650108 h 4143375"/>
                  <a:gd name="connsiteX48" fmla="*/ 1009939 w 1152525"/>
                  <a:gd name="connsiteY48" fmla="*/ 2372930 h 4143375"/>
                  <a:gd name="connsiteX49" fmla="*/ 1127097 w 1152525"/>
                  <a:gd name="connsiteY49" fmla="*/ 2187193 h 4143375"/>
                  <a:gd name="connsiteX50" fmla="*/ 1120429 w 1152525"/>
                  <a:gd name="connsiteY50" fmla="*/ 2364358 h 4143375"/>
                  <a:gd name="connsiteX51" fmla="*/ 1122334 w 1152525"/>
                  <a:gd name="connsiteY51" fmla="*/ 2003360 h 4143375"/>
                  <a:gd name="connsiteX52" fmla="*/ 1001367 w 1152525"/>
                  <a:gd name="connsiteY52" fmla="*/ 2350070 h 4143375"/>
                  <a:gd name="connsiteX53" fmla="*/ 737524 w 1152525"/>
                  <a:gd name="connsiteY53" fmla="*/ 2623438 h 4143375"/>
                  <a:gd name="connsiteX54" fmla="*/ 751812 w 1152525"/>
                  <a:gd name="connsiteY54" fmla="*/ 2549143 h 4143375"/>
                  <a:gd name="connsiteX55" fmla="*/ 845157 w 1152525"/>
                  <a:gd name="connsiteY55" fmla="*/ 2401505 h 4143375"/>
                  <a:gd name="connsiteX56" fmla="*/ 1039467 w 1152525"/>
                  <a:gd name="connsiteY56" fmla="*/ 2150045 h 4143375"/>
                  <a:gd name="connsiteX57" fmla="*/ 1122334 w 1152525"/>
                  <a:gd name="connsiteY57" fmla="*/ 2003360 h 4143375"/>
                  <a:gd name="connsiteX58" fmla="*/ 1008034 w 1152525"/>
                  <a:gd name="connsiteY58" fmla="*/ 1356613 h 4143375"/>
                  <a:gd name="connsiteX59" fmla="*/ 1027084 w 1152525"/>
                  <a:gd name="connsiteY59" fmla="*/ 1506155 h 4143375"/>
                  <a:gd name="connsiteX60" fmla="*/ 982317 w 1152525"/>
                  <a:gd name="connsiteY60" fmla="*/ 1604263 h 4143375"/>
                  <a:gd name="connsiteX61" fmla="*/ 1035657 w 1152525"/>
                  <a:gd name="connsiteY61" fmla="*/ 1533778 h 4143375"/>
                  <a:gd name="connsiteX62" fmla="*/ 1056612 w 1152525"/>
                  <a:gd name="connsiteY62" fmla="*/ 1547113 h 4143375"/>
                  <a:gd name="connsiteX63" fmla="*/ 1065184 w 1152525"/>
                  <a:gd name="connsiteY63" fmla="*/ 1630933 h 4143375"/>
                  <a:gd name="connsiteX64" fmla="*/ 1044229 w 1152525"/>
                  <a:gd name="connsiteY64" fmla="*/ 1715705 h 4143375"/>
                  <a:gd name="connsiteX65" fmla="*/ 1044229 w 1152525"/>
                  <a:gd name="connsiteY65" fmla="*/ 1715705 h 4143375"/>
                  <a:gd name="connsiteX66" fmla="*/ 1044229 w 1152525"/>
                  <a:gd name="connsiteY66" fmla="*/ 1715705 h 4143375"/>
                  <a:gd name="connsiteX67" fmla="*/ 995652 w 1152525"/>
                  <a:gd name="connsiteY67" fmla="*/ 1834768 h 4143375"/>
                  <a:gd name="connsiteX68" fmla="*/ 1077567 w 1152525"/>
                  <a:gd name="connsiteY68" fmla="*/ 1683320 h 4143375"/>
                  <a:gd name="connsiteX69" fmla="*/ 1103284 w 1152525"/>
                  <a:gd name="connsiteY69" fmla="*/ 1837625 h 4143375"/>
                  <a:gd name="connsiteX70" fmla="*/ 1004224 w 1152525"/>
                  <a:gd name="connsiteY70" fmla="*/ 2167190 h 4143375"/>
                  <a:gd name="connsiteX71" fmla="*/ 826107 w 1152525"/>
                  <a:gd name="connsiteY71" fmla="*/ 2389123 h 4143375"/>
                  <a:gd name="connsiteX72" fmla="*/ 751812 w 1152525"/>
                  <a:gd name="connsiteY72" fmla="*/ 2505328 h 4143375"/>
                  <a:gd name="connsiteX73" fmla="*/ 760384 w 1152525"/>
                  <a:gd name="connsiteY73" fmla="*/ 2401505 h 4143375"/>
                  <a:gd name="connsiteX74" fmla="*/ 941359 w 1152525"/>
                  <a:gd name="connsiteY74" fmla="*/ 2153855 h 4143375"/>
                  <a:gd name="connsiteX75" fmla="*/ 1005177 w 1152525"/>
                  <a:gd name="connsiteY75" fmla="*/ 2010028 h 4143375"/>
                  <a:gd name="connsiteX76" fmla="*/ 934692 w 1152525"/>
                  <a:gd name="connsiteY76" fmla="*/ 2128138 h 4143375"/>
                  <a:gd name="connsiteX77" fmla="*/ 892782 w 1152525"/>
                  <a:gd name="connsiteY77" fmla="*/ 2183383 h 4143375"/>
                  <a:gd name="connsiteX78" fmla="*/ 760384 w 1152525"/>
                  <a:gd name="connsiteY78" fmla="*/ 2365310 h 4143375"/>
                  <a:gd name="connsiteX79" fmla="*/ 754669 w 1152525"/>
                  <a:gd name="connsiteY79" fmla="*/ 2264345 h 4143375"/>
                  <a:gd name="connsiteX80" fmla="*/ 764194 w 1152525"/>
                  <a:gd name="connsiteY80" fmla="*/ 2077655 h 4143375"/>
                  <a:gd name="connsiteX81" fmla="*/ 925167 w 1152525"/>
                  <a:gd name="connsiteY81" fmla="*/ 1889060 h 4143375"/>
                  <a:gd name="connsiteX82" fmla="*/ 756574 w 1152525"/>
                  <a:gd name="connsiteY82" fmla="*/ 2061463 h 4143375"/>
                  <a:gd name="connsiteX83" fmla="*/ 902307 w 1152525"/>
                  <a:gd name="connsiteY83" fmla="*/ 1629028 h 4143375"/>
                  <a:gd name="connsiteX84" fmla="*/ 1008034 w 1152525"/>
                  <a:gd name="connsiteY84" fmla="*/ 1356613 h 4143375"/>
                  <a:gd name="connsiteX85" fmla="*/ 933739 w 1152525"/>
                  <a:gd name="connsiteY85" fmla="*/ 1175638 h 4143375"/>
                  <a:gd name="connsiteX86" fmla="*/ 940407 w 1152525"/>
                  <a:gd name="connsiteY86" fmla="*/ 1108963 h 4143375"/>
                  <a:gd name="connsiteX87" fmla="*/ 988032 w 1152525"/>
                  <a:gd name="connsiteY87" fmla="*/ 1327085 h 4143375"/>
                  <a:gd name="connsiteX88" fmla="*/ 750859 w 1152525"/>
                  <a:gd name="connsiteY88" fmla="*/ 1846198 h 4143375"/>
                  <a:gd name="connsiteX89" fmla="*/ 758479 w 1152525"/>
                  <a:gd name="connsiteY89" fmla="*/ 1688083 h 4143375"/>
                  <a:gd name="connsiteX90" fmla="*/ 863254 w 1152525"/>
                  <a:gd name="connsiteY90" fmla="*/ 1483295 h 4143375"/>
                  <a:gd name="connsiteX91" fmla="*/ 933739 w 1152525"/>
                  <a:gd name="connsiteY91" fmla="*/ 1175638 h 4143375"/>
                  <a:gd name="connsiteX92" fmla="*/ 913737 w 1152525"/>
                  <a:gd name="connsiteY92" fmla="*/ 1079435 h 4143375"/>
                  <a:gd name="connsiteX93" fmla="*/ 838489 w 1152525"/>
                  <a:gd name="connsiteY93" fmla="*/ 1467103 h 4143375"/>
                  <a:gd name="connsiteX94" fmla="*/ 737524 w 1152525"/>
                  <a:gd name="connsiteY94" fmla="*/ 1673795 h 4143375"/>
                  <a:gd name="connsiteX95" fmla="*/ 733714 w 1152525"/>
                  <a:gd name="connsiteY95" fmla="*/ 1611883 h 4143375"/>
                  <a:gd name="connsiteX96" fmla="*/ 793722 w 1152525"/>
                  <a:gd name="connsiteY96" fmla="*/ 1456625 h 4143375"/>
                  <a:gd name="connsiteX97" fmla="*/ 867064 w 1152525"/>
                  <a:gd name="connsiteY97" fmla="*/ 1279460 h 4143375"/>
                  <a:gd name="connsiteX98" fmla="*/ 727047 w 1152525"/>
                  <a:gd name="connsiteY98" fmla="*/ 1581403 h 4143375"/>
                  <a:gd name="connsiteX99" fmla="*/ 719427 w 1152525"/>
                  <a:gd name="connsiteY99" fmla="*/ 1499488 h 4143375"/>
                  <a:gd name="connsiteX100" fmla="*/ 866112 w 1152525"/>
                  <a:gd name="connsiteY100" fmla="*/ 1182305 h 4143375"/>
                  <a:gd name="connsiteX101" fmla="*/ 895639 w 1152525"/>
                  <a:gd name="connsiteY101" fmla="*/ 1006093 h 4143375"/>
                  <a:gd name="connsiteX102" fmla="*/ 913737 w 1152525"/>
                  <a:gd name="connsiteY102" fmla="*/ 1079435 h 4143375"/>
                  <a:gd name="connsiteX103" fmla="*/ 737524 w 1152525"/>
                  <a:gd name="connsiteY103" fmla="*/ 732725 h 4143375"/>
                  <a:gd name="connsiteX104" fmla="*/ 704187 w 1152525"/>
                  <a:gd name="connsiteY104" fmla="*/ 995615 h 4143375"/>
                  <a:gd name="connsiteX105" fmla="*/ 664182 w 1152525"/>
                  <a:gd name="connsiteY105" fmla="*/ 1186115 h 4143375"/>
                  <a:gd name="connsiteX106" fmla="*/ 723237 w 1152525"/>
                  <a:gd name="connsiteY106" fmla="*/ 1008950 h 4143375"/>
                  <a:gd name="connsiteX107" fmla="*/ 740382 w 1152525"/>
                  <a:gd name="connsiteY107" fmla="*/ 857503 h 4143375"/>
                  <a:gd name="connsiteX108" fmla="*/ 773719 w 1152525"/>
                  <a:gd name="connsiteY108" fmla="*/ 673670 h 4143375"/>
                  <a:gd name="connsiteX109" fmla="*/ 796579 w 1152525"/>
                  <a:gd name="connsiteY109" fmla="*/ 1012760 h 4143375"/>
                  <a:gd name="connsiteX110" fmla="*/ 696567 w 1152525"/>
                  <a:gd name="connsiteY110" fmla="*/ 1308988 h 4143375"/>
                  <a:gd name="connsiteX111" fmla="*/ 838489 w 1152525"/>
                  <a:gd name="connsiteY111" fmla="*/ 825118 h 4143375"/>
                  <a:gd name="connsiteX112" fmla="*/ 874684 w 1152525"/>
                  <a:gd name="connsiteY112" fmla="*/ 1001330 h 4143375"/>
                  <a:gd name="connsiteX113" fmla="*/ 706092 w 1152525"/>
                  <a:gd name="connsiteY113" fmla="*/ 1474723 h 4143375"/>
                  <a:gd name="connsiteX114" fmla="*/ 667039 w 1152525"/>
                  <a:gd name="connsiteY114" fmla="*/ 1326133 h 4143375"/>
                  <a:gd name="connsiteX115" fmla="*/ 627034 w 1152525"/>
                  <a:gd name="connsiteY115" fmla="*/ 1074673 h 4143375"/>
                  <a:gd name="connsiteX116" fmla="*/ 646084 w 1152525"/>
                  <a:gd name="connsiteY116" fmla="*/ 977518 h 4143375"/>
                  <a:gd name="connsiteX117" fmla="*/ 704187 w 1152525"/>
                  <a:gd name="connsiteY117" fmla="*/ 640333 h 4143375"/>
                  <a:gd name="connsiteX118" fmla="*/ 704187 w 1152525"/>
                  <a:gd name="connsiteY118" fmla="*/ 640333 h 4143375"/>
                  <a:gd name="connsiteX119" fmla="*/ 727999 w 1152525"/>
                  <a:gd name="connsiteY119" fmla="*/ 518413 h 4143375"/>
                  <a:gd name="connsiteX120" fmla="*/ 737524 w 1152525"/>
                  <a:gd name="connsiteY120" fmla="*/ 732725 h 4143375"/>
                  <a:gd name="connsiteX121" fmla="*/ 711807 w 1152525"/>
                  <a:gd name="connsiteY121" fmla="*/ 495553 h 4143375"/>
                  <a:gd name="connsiteX122" fmla="*/ 673707 w 1152525"/>
                  <a:gd name="connsiteY122" fmla="*/ 714628 h 4143375"/>
                  <a:gd name="connsiteX123" fmla="*/ 614652 w 1152525"/>
                  <a:gd name="connsiteY123" fmla="*/ 982280 h 4143375"/>
                  <a:gd name="connsiteX124" fmla="*/ 701329 w 1152525"/>
                  <a:gd name="connsiteY124" fmla="*/ 394588 h 4143375"/>
                  <a:gd name="connsiteX125" fmla="*/ 711807 w 1152525"/>
                  <a:gd name="connsiteY125" fmla="*/ 495553 h 4143375"/>
                  <a:gd name="connsiteX126" fmla="*/ 630844 w 1152525"/>
                  <a:gd name="connsiteY126" fmla="*/ 94550 h 4143375"/>
                  <a:gd name="connsiteX127" fmla="*/ 637512 w 1152525"/>
                  <a:gd name="connsiteY127" fmla="*/ 548893 h 4143375"/>
                  <a:gd name="connsiteX128" fmla="*/ 630844 w 1152525"/>
                  <a:gd name="connsiteY128" fmla="*/ 94550 h 4143375"/>
                  <a:gd name="connsiteX129" fmla="*/ 485112 w 1152525"/>
                  <a:gd name="connsiteY129" fmla="*/ 346010 h 4143375"/>
                  <a:gd name="connsiteX130" fmla="*/ 606079 w 1152525"/>
                  <a:gd name="connsiteY130" fmla="*/ 77405 h 4143375"/>
                  <a:gd name="connsiteX131" fmla="*/ 579409 w 1152525"/>
                  <a:gd name="connsiteY131" fmla="*/ 254570 h 4143375"/>
                  <a:gd name="connsiteX132" fmla="*/ 609889 w 1152525"/>
                  <a:gd name="connsiteY132" fmla="*/ 532700 h 4143375"/>
                  <a:gd name="connsiteX133" fmla="*/ 591792 w 1152525"/>
                  <a:gd name="connsiteY133" fmla="*/ 763205 h 4143375"/>
                  <a:gd name="connsiteX134" fmla="*/ 485112 w 1152525"/>
                  <a:gd name="connsiteY134" fmla="*/ 346010 h 4143375"/>
                  <a:gd name="connsiteX135" fmla="*/ 373669 w 1152525"/>
                  <a:gd name="connsiteY135" fmla="*/ 413638 h 4143375"/>
                  <a:gd name="connsiteX136" fmla="*/ 484159 w 1152525"/>
                  <a:gd name="connsiteY136" fmla="*/ 234568 h 4143375"/>
                  <a:gd name="connsiteX137" fmla="*/ 464157 w 1152525"/>
                  <a:gd name="connsiteY137" fmla="*/ 356488 h 4143375"/>
                  <a:gd name="connsiteX138" fmla="*/ 504162 w 1152525"/>
                  <a:gd name="connsiteY138" fmla="*/ 582230 h 4143375"/>
                  <a:gd name="connsiteX139" fmla="*/ 543214 w 1152525"/>
                  <a:gd name="connsiteY139" fmla="*/ 707008 h 4143375"/>
                  <a:gd name="connsiteX140" fmla="*/ 586077 w 1152525"/>
                  <a:gd name="connsiteY140" fmla="*/ 1007045 h 4143375"/>
                  <a:gd name="connsiteX141" fmla="*/ 540357 w 1152525"/>
                  <a:gd name="connsiteY141" fmla="*/ 910843 h 4143375"/>
                  <a:gd name="connsiteX142" fmla="*/ 456537 w 1152525"/>
                  <a:gd name="connsiteY142" fmla="*/ 757490 h 4143375"/>
                  <a:gd name="connsiteX143" fmla="*/ 373669 w 1152525"/>
                  <a:gd name="connsiteY143" fmla="*/ 413638 h 4143375"/>
                  <a:gd name="connsiteX144" fmla="*/ 202219 w 1152525"/>
                  <a:gd name="connsiteY144" fmla="*/ 661288 h 4143375"/>
                  <a:gd name="connsiteX145" fmla="*/ 319377 w 1152525"/>
                  <a:gd name="connsiteY145" fmla="*/ 457453 h 4143375"/>
                  <a:gd name="connsiteX146" fmla="*/ 348904 w 1152525"/>
                  <a:gd name="connsiteY146" fmla="*/ 465073 h 4143375"/>
                  <a:gd name="connsiteX147" fmla="*/ 446059 w 1152525"/>
                  <a:gd name="connsiteY147" fmla="*/ 793685 h 4143375"/>
                  <a:gd name="connsiteX148" fmla="*/ 607032 w 1152525"/>
                  <a:gd name="connsiteY148" fmla="*/ 1151825 h 4143375"/>
                  <a:gd name="connsiteX149" fmla="*/ 448917 w 1152525"/>
                  <a:gd name="connsiteY149" fmla="*/ 908938 h 4143375"/>
                  <a:gd name="connsiteX150" fmla="*/ 611794 w 1152525"/>
                  <a:gd name="connsiteY150" fmla="*/ 1188973 h 4143375"/>
                  <a:gd name="connsiteX151" fmla="*/ 637512 w 1152525"/>
                  <a:gd name="connsiteY151" fmla="*/ 1319465 h 4143375"/>
                  <a:gd name="connsiteX152" fmla="*/ 641322 w 1152525"/>
                  <a:gd name="connsiteY152" fmla="*/ 1372805 h 4143375"/>
                  <a:gd name="connsiteX153" fmla="*/ 457489 w 1152525"/>
                  <a:gd name="connsiteY153" fmla="*/ 1154683 h 4143375"/>
                  <a:gd name="connsiteX154" fmla="*/ 202219 w 1152525"/>
                  <a:gd name="connsiteY154" fmla="*/ 661288 h 4143375"/>
                  <a:gd name="connsiteX155" fmla="*/ 137449 w 1152525"/>
                  <a:gd name="connsiteY155" fmla="*/ 858455 h 4143375"/>
                  <a:gd name="connsiteX156" fmla="*/ 189837 w 1152525"/>
                  <a:gd name="connsiteY156" fmla="*/ 1002283 h 4143375"/>
                  <a:gd name="connsiteX157" fmla="*/ 311757 w 1152525"/>
                  <a:gd name="connsiteY157" fmla="*/ 1138490 h 4143375"/>
                  <a:gd name="connsiteX158" fmla="*/ 182217 w 1152525"/>
                  <a:gd name="connsiteY158" fmla="*/ 684148 h 4143375"/>
                  <a:gd name="connsiteX159" fmla="*/ 186979 w 1152525"/>
                  <a:gd name="connsiteY159" fmla="*/ 724153 h 4143375"/>
                  <a:gd name="connsiteX160" fmla="*/ 316519 w 1152525"/>
                  <a:gd name="connsiteY160" fmla="*/ 1022285 h 4143375"/>
                  <a:gd name="connsiteX161" fmla="*/ 464157 w 1152525"/>
                  <a:gd name="connsiteY161" fmla="*/ 1194688 h 4143375"/>
                  <a:gd name="connsiteX162" fmla="*/ 464157 w 1152525"/>
                  <a:gd name="connsiteY162" fmla="*/ 1194688 h 4143375"/>
                  <a:gd name="connsiteX163" fmla="*/ 464157 w 1152525"/>
                  <a:gd name="connsiteY163" fmla="*/ 1194688 h 4143375"/>
                  <a:gd name="connsiteX164" fmla="*/ 636559 w 1152525"/>
                  <a:gd name="connsiteY164" fmla="*/ 1409953 h 4143375"/>
                  <a:gd name="connsiteX165" fmla="*/ 653704 w 1152525"/>
                  <a:gd name="connsiteY165" fmla="*/ 1509965 h 4143375"/>
                  <a:gd name="connsiteX166" fmla="*/ 668944 w 1152525"/>
                  <a:gd name="connsiteY166" fmla="*/ 1680463 h 4143375"/>
                  <a:gd name="connsiteX167" fmla="*/ 292707 w 1152525"/>
                  <a:gd name="connsiteY167" fmla="*/ 1261363 h 4143375"/>
                  <a:gd name="connsiteX168" fmla="*/ 149832 w 1152525"/>
                  <a:gd name="connsiteY168" fmla="*/ 1002283 h 4143375"/>
                  <a:gd name="connsiteX169" fmla="*/ 137449 w 1152525"/>
                  <a:gd name="connsiteY169" fmla="*/ 858455 h 4143375"/>
                  <a:gd name="connsiteX170" fmla="*/ 56487 w 1152525"/>
                  <a:gd name="connsiteY170" fmla="*/ 1119440 h 4143375"/>
                  <a:gd name="connsiteX171" fmla="*/ 130782 w 1152525"/>
                  <a:gd name="connsiteY171" fmla="*/ 1298510 h 4143375"/>
                  <a:gd name="connsiteX172" fmla="*/ 79347 w 1152525"/>
                  <a:gd name="connsiteY172" fmla="*/ 1132775 h 4143375"/>
                  <a:gd name="connsiteX173" fmla="*/ 109827 w 1152525"/>
                  <a:gd name="connsiteY173" fmla="*/ 954658 h 4143375"/>
                  <a:gd name="connsiteX174" fmla="*/ 217459 w 1152525"/>
                  <a:gd name="connsiteY174" fmla="*/ 1204213 h 4143375"/>
                  <a:gd name="connsiteX175" fmla="*/ 478444 w 1152525"/>
                  <a:gd name="connsiteY175" fmla="*/ 1486153 h 4143375"/>
                  <a:gd name="connsiteX176" fmla="*/ 594649 w 1152525"/>
                  <a:gd name="connsiteY176" fmla="*/ 1608073 h 4143375"/>
                  <a:gd name="connsiteX177" fmla="*/ 218412 w 1152525"/>
                  <a:gd name="connsiteY177" fmla="*/ 1357565 h 4143375"/>
                  <a:gd name="connsiteX178" fmla="*/ 667992 w 1152525"/>
                  <a:gd name="connsiteY178" fmla="*/ 1737613 h 4143375"/>
                  <a:gd name="connsiteX179" fmla="*/ 667992 w 1152525"/>
                  <a:gd name="connsiteY179" fmla="*/ 1846198 h 4143375"/>
                  <a:gd name="connsiteX180" fmla="*/ 674659 w 1152525"/>
                  <a:gd name="connsiteY180" fmla="*/ 1924303 h 4143375"/>
                  <a:gd name="connsiteX181" fmla="*/ 662277 w 1152525"/>
                  <a:gd name="connsiteY181" fmla="*/ 1940495 h 4143375"/>
                  <a:gd name="connsiteX182" fmla="*/ 325092 w 1152525"/>
                  <a:gd name="connsiteY182" fmla="*/ 1641410 h 4143375"/>
                  <a:gd name="connsiteX183" fmla="*/ 114589 w 1152525"/>
                  <a:gd name="connsiteY183" fmla="*/ 1483295 h 4143375"/>
                  <a:gd name="connsiteX184" fmla="*/ 56487 w 1152525"/>
                  <a:gd name="connsiteY184" fmla="*/ 1119440 h 4143375"/>
                  <a:gd name="connsiteX185" fmla="*/ 55534 w 1152525"/>
                  <a:gd name="connsiteY185" fmla="*/ 1467103 h 4143375"/>
                  <a:gd name="connsiteX186" fmla="*/ 323187 w 1152525"/>
                  <a:gd name="connsiteY186" fmla="*/ 1677605 h 4143375"/>
                  <a:gd name="connsiteX187" fmla="*/ 598459 w 1152525"/>
                  <a:gd name="connsiteY187" fmla="*/ 1898585 h 4143375"/>
                  <a:gd name="connsiteX188" fmla="*/ 663229 w 1152525"/>
                  <a:gd name="connsiteY188" fmla="*/ 1992883 h 4143375"/>
                  <a:gd name="connsiteX189" fmla="*/ 660372 w 1152525"/>
                  <a:gd name="connsiteY189" fmla="*/ 2209100 h 4143375"/>
                  <a:gd name="connsiteX190" fmla="*/ 592744 w 1152525"/>
                  <a:gd name="connsiteY190" fmla="*/ 2114803 h 4143375"/>
                  <a:gd name="connsiteX191" fmla="*/ 319377 w 1152525"/>
                  <a:gd name="connsiteY191" fmla="*/ 1866200 h 4143375"/>
                  <a:gd name="connsiteX192" fmla="*/ 142212 w 1152525"/>
                  <a:gd name="connsiteY192" fmla="*/ 1725230 h 4143375"/>
                  <a:gd name="connsiteX193" fmla="*/ 54582 w 1152525"/>
                  <a:gd name="connsiteY193" fmla="*/ 1581403 h 4143375"/>
                  <a:gd name="connsiteX194" fmla="*/ 55534 w 1152525"/>
                  <a:gd name="connsiteY194" fmla="*/ 1467103 h 4143375"/>
                  <a:gd name="connsiteX195" fmla="*/ 69822 w 1152525"/>
                  <a:gd name="connsiteY195" fmla="*/ 1692845 h 4143375"/>
                  <a:gd name="connsiteX196" fmla="*/ 294612 w 1152525"/>
                  <a:gd name="connsiteY196" fmla="*/ 1879535 h 4143375"/>
                  <a:gd name="connsiteX197" fmla="*/ 294612 w 1152525"/>
                  <a:gd name="connsiteY197" fmla="*/ 1879535 h 4143375"/>
                  <a:gd name="connsiteX198" fmla="*/ 659419 w 1152525"/>
                  <a:gd name="connsiteY198" fmla="*/ 2282443 h 4143375"/>
                  <a:gd name="connsiteX199" fmla="*/ 460347 w 1152525"/>
                  <a:gd name="connsiteY199" fmla="*/ 2119565 h 4143375"/>
                  <a:gd name="connsiteX200" fmla="*/ 656562 w 1152525"/>
                  <a:gd name="connsiteY200" fmla="*/ 2334830 h 4143375"/>
                  <a:gd name="connsiteX201" fmla="*/ 640369 w 1152525"/>
                  <a:gd name="connsiteY201" fmla="*/ 2509138 h 4143375"/>
                  <a:gd name="connsiteX202" fmla="*/ 456537 w 1152525"/>
                  <a:gd name="connsiteY202" fmla="*/ 2230055 h 4143375"/>
                  <a:gd name="connsiteX203" fmla="*/ 266037 w 1152525"/>
                  <a:gd name="connsiteY203" fmla="*/ 2050985 h 4143375"/>
                  <a:gd name="connsiteX204" fmla="*/ 69822 w 1152525"/>
                  <a:gd name="connsiteY204" fmla="*/ 1692845 h 4143375"/>
                  <a:gd name="connsiteX205" fmla="*/ 135544 w 1152525"/>
                  <a:gd name="connsiteY205" fmla="*/ 2132900 h 4143375"/>
                  <a:gd name="connsiteX206" fmla="*/ 326997 w 1152525"/>
                  <a:gd name="connsiteY206" fmla="*/ 2269108 h 4143375"/>
                  <a:gd name="connsiteX207" fmla="*/ 119352 w 1152525"/>
                  <a:gd name="connsiteY207" fmla="*/ 2081465 h 4143375"/>
                  <a:gd name="connsiteX208" fmla="*/ 112684 w 1152525"/>
                  <a:gd name="connsiteY208" fmla="*/ 1971928 h 4143375"/>
                  <a:gd name="connsiteX209" fmla="*/ 117447 w 1152525"/>
                  <a:gd name="connsiteY209" fmla="*/ 1924303 h 4143375"/>
                  <a:gd name="connsiteX210" fmla="*/ 144117 w 1152525"/>
                  <a:gd name="connsiteY210" fmla="*/ 1955735 h 4143375"/>
                  <a:gd name="connsiteX211" fmla="*/ 292707 w 1152525"/>
                  <a:gd name="connsiteY211" fmla="*/ 2117660 h 4143375"/>
                  <a:gd name="connsiteX212" fmla="*/ 292707 w 1152525"/>
                  <a:gd name="connsiteY212" fmla="*/ 2117660 h 4143375"/>
                  <a:gd name="connsiteX213" fmla="*/ 597507 w 1152525"/>
                  <a:gd name="connsiteY213" fmla="*/ 2470085 h 4143375"/>
                  <a:gd name="connsiteX214" fmla="*/ 627987 w 1152525"/>
                  <a:gd name="connsiteY214" fmla="*/ 2611055 h 4143375"/>
                  <a:gd name="connsiteX215" fmla="*/ 515592 w 1152525"/>
                  <a:gd name="connsiteY215" fmla="*/ 2436748 h 4143375"/>
                  <a:gd name="connsiteX216" fmla="*/ 618462 w 1152525"/>
                  <a:gd name="connsiteY216" fmla="*/ 2642488 h 4143375"/>
                  <a:gd name="connsiteX217" fmla="*/ 600364 w 1152525"/>
                  <a:gd name="connsiteY217" fmla="*/ 2744405 h 4143375"/>
                  <a:gd name="connsiteX218" fmla="*/ 201267 w 1152525"/>
                  <a:gd name="connsiteY218" fmla="*/ 2273870 h 4143375"/>
                  <a:gd name="connsiteX219" fmla="*/ 135544 w 1152525"/>
                  <a:gd name="connsiteY219" fmla="*/ 2132900 h 4143375"/>
                  <a:gd name="connsiteX220" fmla="*/ 181264 w 1152525"/>
                  <a:gd name="connsiteY220" fmla="*/ 2282443 h 4143375"/>
                  <a:gd name="connsiteX221" fmla="*/ 538452 w 1152525"/>
                  <a:gd name="connsiteY221" fmla="*/ 2651060 h 4143375"/>
                  <a:gd name="connsiteX222" fmla="*/ 244129 w 1152525"/>
                  <a:gd name="connsiteY222" fmla="*/ 2368168 h 4143375"/>
                  <a:gd name="connsiteX223" fmla="*/ 333664 w 1152525"/>
                  <a:gd name="connsiteY223" fmla="*/ 2469133 h 4143375"/>
                  <a:gd name="connsiteX224" fmla="*/ 333664 w 1152525"/>
                  <a:gd name="connsiteY224" fmla="*/ 2469133 h 4143375"/>
                  <a:gd name="connsiteX225" fmla="*/ 565122 w 1152525"/>
                  <a:gd name="connsiteY225" fmla="*/ 2732023 h 4143375"/>
                  <a:gd name="connsiteX226" fmla="*/ 583219 w 1152525"/>
                  <a:gd name="connsiteY226" fmla="*/ 2819653 h 4143375"/>
                  <a:gd name="connsiteX227" fmla="*/ 561312 w 1152525"/>
                  <a:gd name="connsiteY227" fmla="*/ 2951098 h 4143375"/>
                  <a:gd name="connsiteX228" fmla="*/ 422247 w 1152525"/>
                  <a:gd name="connsiteY228" fmla="*/ 2740595 h 4143375"/>
                  <a:gd name="connsiteX229" fmla="*/ 292707 w 1152525"/>
                  <a:gd name="connsiteY229" fmla="*/ 2623438 h 4143375"/>
                  <a:gd name="connsiteX230" fmla="*/ 181264 w 1152525"/>
                  <a:gd name="connsiteY230" fmla="*/ 2282443 h 4143375"/>
                  <a:gd name="connsiteX231" fmla="*/ 510829 w 1152525"/>
                  <a:gd name="connsiteY231" fmla="*/ 3152075 h 4143375"/>
                  <a:gd name="connsiteX232" fmla="*/ 379384 w 1152525"/>
                  <a:gd name="connsiteY232" fmla="*/ 2880613 h 4143375"/>
                  <a:gd name="connsiteX233" fmla="*/ 282229 w 1152525"/>
                  <a:gd name="connsiteY233" fmla="*/ 2765360 h 4143375"/>
                  <a:gd name="connsiteX234" fmla="*/ 224127 w 1152525"/>
                  <a:gd name="connsiteY234" fmla="*/ 2585338 h 4143375"/>
                  <a:gd name="connsiteX235" fmla="*/ 349857 w 1152525"/>
                  <a:gd name="connsiteY235" fmla="*/ 2698685 h 4143375"/>
                  <a:gd name="connsiteX236" fmla="*/ 537499 w 1152525"/>
                  <a:gd name="connsiteY236" fmla="*/ 2938715 h 4143375"/>
                  <a:gd name="connsiteX237" fmla="*/ 547024 w 1152525"/>
                  <a:gd name="connsiteY237" fmla="*/ 3017773 h 4143375"/>
                  <a:gd name="connsiteX238" fmla="*/ 510829 w 1152525"/>
                  <a:gd name="connsiteY238" fmla="*/ 3152075 h 4143375"/>
                  <a:gd name="connsiteX239" fmla="*/ 224127 w 1152525"/>
                  <a:gd name="connsiteY239" fmla="*/ 2726308 h 4143375"/>
                  <a:gd name="connsiteX240" fmla="*/ 330807 w 1152525"/>
                  <a:gd name="connsiteY240" fmla="*/ 2860610 h 4143375"/>
                  <a:gd name="connsiteX241" fmla="*/ 362239 w 1152525"/>
                  <a:gd name="connsiteY241" fmla="*/ 2895853 h 4143375"/>
                  <a:gd name="connsiteX242" fmla="*/ 488922 w 1152525"/>
                  <a:gd name="connsiteY242" fmla="*/ 3133978 h 4143375"/>
                  <a:gd name="connsiteX243" fmla="*/ 488922 w 1152525"/>
                  <a:gd name="connsiteY243" fmla="*/ 3213035 h 4143375"/>
                  <a:gd name="connsiteX244" fmla="*/ 451774 w 1152525"/>
                  <a:gd name="connsiteY244" fmla="*/ 3316858 h 4143375"/>
                  <a:gd name="connsiteX245" fmla="*/ 314614 w 1152525"/>
                  <a:gd name="connsiteY245" fmla="*/ 3022535 h 4143375"/>
                  <a:gd name="connsiteX246" fmla="*/ 238414 w 1152525"/>
                  <a:gd name="connsiteY246" fmla="*/ 2828225 h 4143375"/>
                  <a:gd name="connsiteX247" fmla="*/ 364144 w 1152525"/>
                  <a:gd name="connsiteY247" fmla="*/ 2993008 h 4143375"/>
                  <a:gd name="connsiteX248" fmla="*/ 224127 w 1152525"/>
                  <a:gd name="connsiteY248" fmla="*/ 2726308 h 4143375"/>
                  <a:gd name="connsiteX249" fmla="*/ 230794 w 1152525"/>
                  <a:gd name="connsiteY249" fmla="*/ 2937763 h 4143375"/>
                  <a:gd name="connsiteX250" fmla="*/ 296517 w 1152525"/>
                  <a:gd name="connsiteY250" fmla="*/ 3040633 h 4143375"/>
                  <a:gd name="connsiteX251" fmla="*/ 432724 w 1152525"/>
                  <a:gd name="connsiteY251" fmla="*/ 3317810 h 4143375"/>
                  <a:gd name="connsiteX252" fmla="*/ 408912 w 1152525"/>
                  <a:gd name="connsiteY252" fmla="*/ 3442588 h 4143375"/>
                  <a:gd name="connsiteX253" fmla="*/ 373669 w 1152525"/>
                  <a:gd name="connsiteY253" fmla="*/ 3530218 h 4143375"/>
                  <a:gd name="connsiteX254" fmla="*/ 371764 w 1152525"/>
                  <a:gd name="connsiteY254" fmla="*/ 3498785 h 4143375"/>
                  <a:gd name="connsiteX255" fmla="*/ 263179 w 1152525"/>
                  <a:gd name="connsiteY255" fmla="*/ 3234943 h 4143375"/>
                  <a:gd name="connsiteX256" fmla="*/ 263179 w 1152525"/>
                  <a:gd name="connsiteY256" fmla="*/ 3234943 h 4143375"/>
                  <a:gd name="connsiteX257" fmla="*/ 230794 w 1152525"/>
                  <a:gd name="connsiteY257" fmla="*/ 2937763 h 4143375"/>
                  <a:gd name="connsiteX258" fmla="*/ 203172 w 1152525"/>
                  <a:gd name="connsiteY258" fmla="*/ 3145408 h 4143375"/>
                  <a:gd name="connsiteX259" fmla="*/ 331759 w 1152525"/>
                  <a:gd name="connsiteY259" fmla="*/ 3407345 h 4143375"/>
                  <a:gd name="connsiteX260" fmla="*/ 298422 w 1152525"/>
                  <a:gd name="connsiteY260" fmla="*/ 3365435 h 4143375"/>
                  <a:gd name="connsiteX261" fmla="*/ 340332 w 1152525"/>
                  <a:gd name="connsiteY261" fmla="*/ 3462590 h 4143375"/>
                  <a:gd name="connsiteX262" fmla="*/ 306042 w 1152525"/>
                  <a:gd name="connsiteY262" fmla="*/ 3632135 h 4143375"/>
                  <a:gd name="connsiteX263" fmla="*/ 202219 w 1152525"/>
                  <a:gd name="connsiteY263" fmla="*/ 3295903 h 4143375"/>
                  <a:gd name="connsiteX264" fmla="*/ 224127 w 1152525"/>
                  <a:gd name="connsiteY264" fmla="*/ 3275900 h 4143375"/>
                  <a:gd name="connsiteX265" fmla="*/ 292707 w 1152525"/>
                  <a:gd name="connsiteY265" fmla="*/ 3359720 h 4143375"/>
                  <a:gd name="connsiteX266" fmla="*/ 249844 w 1152525"/>
                  <a:gd name="connsiteY266" fmla="*/ 3297808 h 4143375"/>
                  <a:gd name="connsiteX267" fmla="*/ 219364 w 1152525"/>
                  <a:gd name="connsiteY267" fmla="*/ 3251135 h 4143375"/>
                  <a:gd name="connsiteX268" fmla="*/ 203172 w 1152525"/>
                  <a:gd name="connsiteY268" fmla="*/ 3145408 h 4143375"/>
                  <a:gd name="connsiteX269" fmla="*/ 193647 w 1152525"/>
                  <a:gd name="connsiteY269" fmla="*/ 3329240 h 4143375"/>
                  <a:gd name="connsiteX270" fmla="*/ 235557 w 1152525"/>
                  <a:gd name="connsiteY270" fmla="*/ 3394010 h 4143375"/>
                  <a:gd name="connsiteX271" fmla="*/ 288897 w 1152525"/>
                  <a:gd name="connsiteY271" fmla="*/ 3655948 h 4143375"/>
                  <a:gd name="connsiteX272" fmla="*/ 194599 w 1152525"/>
                  <a:gd name="connsiteY272" fmla="*/ 3442588 h 4143375"/>
                  <a:gd name="connsiteX273" fmla="*/ 193647 w 1152525"/>
                  <a:gd name="connsiteY273" fmla="*/ 3329240 h 4143375"/>
                  <a:gd name="connsiteX274" fmla="*/ 206982 w 1152525"/>
                  <a:gd name="connsiteY274" fmla="*/ 3799775 h 4143375"/>
                  <a:gd name="connsiteX275" fmla="*/ 135544 w 1152525"/>
                  <a:gd name="connsiteY275" fmla="*/ 3530218 h 4143375"/>
                  <a:gd name="connsiteX276" fmla="*/ 146022 w 1152525"/>
                  <a:gd name="connsiteY276" fmla="*/ 3492118 h 4143375"/>
                  <a:gd name="connsiteX277" fmla="*/ 242224 w 1152525"/>
                  <a:gd name="connsiteY277" fmla="*/ 3711193 h 4143375"/>
                  <a:gd name="connsiteX278" fmla="*/ 164119 w 1152525"/>
                  <a:gd name="connsiteY278" fmla="*/ 3414965 h 4143375"/>
                  <a:gd name="connsiteX279" fmla="*/ 243177 w 1152525"/>
                  <a:gd name="connsiteY279" fmla="*/ 3789298 h 4143375"/>
                  <a:gd name="connsiteX280" fmla="*/ 206982 w 1152525"/>
                  <a:gd name="connsiteY280" fmla="*/ 3799775 h 4143375"/>
                  <a:gd name="connsiteX281" fmla="*/ 292707 w 1152525"/>
                  <a:gd name="connsiteY281" fmla="*/ 3984560 h 4143375"/>
                  <a:gd name="connsiteX282" fmla="*/ 263179 w 1152525"/>
                  <a:gd name="connsiteY282" fmla="*/ 4068380 h 4143375"/>
                  <a:gd name="connsiteX283" fmla="*/ 231747 w 1152525"/>
                  <a:gd name="connsiteY283" fmla="*/ 4109338 h 4143375"/>
                  <a:gd name="connsiteX284" fmla="*/ 216507 w 1152525"/>
                  <a:gd name="connsiteY284" fmla="*/ 4051235 h 4143375"/>
                  <a:gd name="connsiteX285" fmla="*/ 239367 w 1152525"/>
                  <a:gd name="connsiteY285" fmla="*/ 3840733 h 4143375"/>
                  <a:gd name="connsiteX286" fmla="*/ 407959 w 1152525"/>
                  <a:gd name="connsiteY286" fmla="*/ 3498785 h 4143375"/>
                  <a:gd name="connsiteX287" fmla="*/ 634654 w 1152525"/>
                  <a:gd name="connsiteY287" fmla="*/ 2705353 h 4143375"/>
                  <a:gd name="connsiteX288" fmla="*/ 634654 w 1152525"/>
                  <a:gd name="connsiteY288" fmla="*/ 2705353 h 4143375"/>
                  <a:gd name="connsiteX289" fmla="*/ 693709 w 1152525"/>
                  <a:gd name="connsiteY289" fmla="*/ 1993835 h 4143375"/>
                  <a:gd name="connsiteX290" fmla="*/ 691804 w 1152525"/>
                  <a:gd name="connsiteY290" fmla="*/ 1918588 h 4143375"/>
                  <a:gd name="connsiteX291" fmla="*/ 661324 w 1152525"/>
                  <a:gd name="connsiteY291" fmla="*/ 1385188 h 4143375"/>
                  <a:gd name="connsiteX292" fmla="*/ 709902 w 1152525"/>
                  <a:gd name="connsiteY292" fmla="*/ 1654745 h 4143375"/>
                  <a:gd name="connsiteX293" fmla="*/ 729904 w 1152525"/>
                  <a:gd name="connsiteY293" fmla="*/ 2509138 h 4143375"/>
                  <a:gd name="connsiteX294" fmla="*/ 635607 w 1152525"/>
                  <a:gd name="connsiteY294" fmla="*/ 3024440 h 4143375"/>
                  <a:gd name="connsiteX295" fmla="*/ 435582 w 1152525"/>
                  <a:gd name="connsiteY295" fmla="*/ 3557840 h 4143375"/>
                  <a:gd name="connsiteX296" fmla="*/ 339379 w 1152525"/>
                  <a:gd name="connsiteY296" fmla="*/ 3805490 h 4143375"/>
                  <a:gd name="connsiteX297" fmla="*/ 339379 w 1152525"/>
                  <a:gd name="connsiteY297" fmla="*/ 3805490 h 4143375"/>
                  <a:gd name="connsiteX298" fmla="*/ 339379 w 1152525"/>
                  <a:gd name="connsiteY298" fmla="*/ 3805490 h 4143375"/>
                  <a:gd name="connsiteX299" fmla="*/ 292707 w 1152525"/>
                  <a:gd name="connsiteY299" fmla="*/ 3984560 h 4143375"/>
                  <a:gd name="connsiteX300" fmla="*/ 387957 w 1152525"/>
                  <a:gd name="connsiteY300" fmla="*/ 3737863 h 4143375"/>
                  <a:gd name="connsiteX301" fmla="*/ 469872 w 1152525"/>
                  <a:gd name="connsiteY301" fmla="*/ 3649280 h 4143375"/>
                  <a:gd name="connsiteX302" fmla="*/ 387957 w 1152525"/>
                  <a:gd name="connsiteY302" fmla="*/ 3737863 h 4143375"/>
                  <a:gd name="connsiteX303" fmla="*/ 729904 w 1152525"/>
                  <a:gd name="connsiteY303" fmla="*/ 3345433 h 4143375"/>
                  <a:gd name="connsiteX304" fmla="*/ 420342 w 1152525"/>
                  <a:gd name="connsiteY304" fmla="*/ 3663568 h 4143375"/>
                  <a:gd name="connsiteX305" fmla="*/ 738477 w 1152525"/>
                  <a:gd name="connsiteY305" fmla="*/ 3320668 h 4143375"/>
                  <a:gd name="connsiteX306" fmla="*/ 729904 w 1152525"/>
                  <a:gd name="connsiteY306" fmla="*/ 3345433 h 4143375"/>
                  <a:gd name="connsiteX307" fmla="*/ 902307 w 1152525"/>
                  <a:gd name="connsiteY307" fmla="*/ 3049205 h 4143375"/>
                  <a:gd name="connsiteX308" fmla="*/ 793722 w 1152525"/>
                  <a:gd name="connsiteY308" fmla="*/ 3161600 h 4143375"/>
                  <a:gd name="connsiteX309" fmla="*/ 835632 w 1152525"/>
                  <a:gd name="connsiteY309" fmla="*/ 3132073 h 4143375"/>
                  <a:gd name="connsiteX310" fmla="*/ 938502 w 1152525"/>
                  <a:gd name="connsiteY310" fmla="*/ 3037775 h 4143375"/>
                  <a:gd name="connsiteX311" fmla="*/ 835632 w 1152525"/>
                  <a:gd name="connsiteY311" fmla="*/ 3221608 h 4143375"/>
                  <a:gd name="connsiteX312" fmla="*/ 498447 w 1152525"/>
                  <a:gd name="connsiteY312" fmla="*/ 3478783 h 4143375"/>
                  <a:gd name="connsiteX313" fmla="*/ 671802 w 1152525"/>
                  <a:gd name="connsiteY313" fmla="*/ 3277805 h 4143375"/>
                  <a:gd name="connsiteX314" fmla="*/ 520354 w 1152525"/>
                  <a:gd name="connsiteY314" fmla="*/ 3389248 h 4143375"/>
                  <a:gd name="connsiteX315" fmla="*/ 634654 w 1152525"/>
                  <a:gd name="connsiteY315" fmla="*/ 3213035 h 4143375"/>
                  <a:gd name="connsiteX316" fmla="*/ 1008987 w 1152525"/>
                  <a:gd name="connsiteY316" fmla="*/ 2836798 h 4143375"/>
                  <a:gd name="connsiteX317" fmla="*/ 902307 w 1152525"/>
                  <a:gd name="connsiteY317" fmla="*/ 3049205 h 4143375"/>
                  <a:gd name="connsiteX318" fmla="*/ 1039467 w 1152525"/>
                  <a:gd name="connsiteY318" fmla="*/ 2749168 h 4143375"/>
                  <a:gd name="connsiteX319" fmla="*/ 701329 w 1152525"/>
                  <a:gd name="connsiteY319" fmla="*/ 3099688 h 4143375"/>
                  <a:gd name="connsiteX320" fmla="*/ 588934 w 1152525"/>
                  <a:gd name="connsiteY320" fmla="*/ 3216845 h 4143375"/>
                  <a:gd name="connsiteX321" fmla="*/ 661324 w 1152525"/>
                  <a:gd name="connsiteY321" fmla="*/ 3024440 h 4143375"/>
                  <a:gd name="connsiteX322" fmla="*/ 707997 w 1152525"/>
                  <a:gd name="connsiteY322" fmla="*/ 2963480 h 4143375"/>
                  <a:gd name="connsiteX323" fmla="*/ 976602 w 1152525"/>
                  <a:gd name="connsiteY323" fmla="*/ 2710115 h 4143375"/>
                  <a:gd name="connsiteX324" fmla="*/ 1095664 w 1152525"/>
                  <a:gd name="connsiteY324" fmla="*/ 2595815 h 4143375"/>
                  <a:gd name="connsiteX325" fmla="*/ 1039467 w 1152525"/>
                  <a:gd name="connsiteY325" fmla="*/ 2749168 h 414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</a:cxnLst>
                <a:rect l="l" t="t" r="r" b="b"/>
                <a:pathLst>
                  <a:path w="1152525" h="4143375">
                    <a:moveTo>
                      <a:pt x="1154719" y="2333878"/>
                    </a:moveTo>
                    <a:cubicBezTo>
                      <a:pt x="1163292" y="2129090"/>
                      <a:pt x="1154719" y="1926208"/>
                      <a:pt x="1115667" y="1725230"/>
                    </a:cubicBezTo>
                    <a:cubicBezTo>
                      <a:pt x="1090902" y="1597595"/>
                      <a:pt x="1072804" y="1466150"/>
                      <a:pt x="1017559" y="1345183"/>
                    </a:cubicBezTo>
                    <a:lnTo>
                      <a:pt x="1017559" y="1345183"/>
                    </a:lnTo>
                    <a:cubicBezTo>
                      <a:pt x="1018512" y="1341373"/>
                      <a:pt x="994699" y="1177543"/>
                      <a:pt x="986127" y="1166113"/>
                    </a:cubicBezTo>
                    <a:cubicBezTo>
                      <a:pt x="971839" y="1135633"/>
                      <a:pt x="904212" y="894650"/>
                      <a:pt x="890877" y="868933"/>
                    </a:cubicBezTo>
                    <a:cubicBezTo>
                      <a:pt x="867064" y="823213"/>
                      <a:pt x="853729" y="773683"/>
                      <a:pt x="846109" y="723200"/>
                    </a:cubicBezTo>
                    <a:cubicBezTo>
                      <a:pt x="839442" y="717485"/>
                      <a:pt x="736572" y="423163"/>
                      <a:pt x="730857" y="423163"/>
                    </a:cubicBezTo>
                    <a:cubicBezTo>
                      <a:pt x="690852" y="310768"/>
                      <a:pt x="661324" y="195515"/>
                      <a:pt x="663229" y="74548"/>
                    </a:cubicBezTo>
                    <a:cubicBezTo>
                      <a:pt x="664182" y="49783"/>
                      <a:pt x="679422" y="11683"/>
                      <a:pt x="653704" y="1205"/>
                    </a:cubicBezTo>
                    <a:cubicBezTo>
                      <a:pt x="630844" y="-7367"/>
                      <a:pt x="603222" y="31685"/>
                      <a:pt x="586077" y="58355"/>
                    </a:cubicBezTo>
                    <a:cubicBezTo>
                      <a:pt x="561312" y="96455"/>
                      <a:pt x="543214" y="144080"/>
                      <a:pt x="509877" y="172655"/>
                    </a:cubicBezTo>
                    <a:cubicBezTo>
                      <a:pt x="458442" y="215518"/>
                      <a:pt x="429867" y="269810"/>
                      <a:pt x="399387" y="325055"/>
                    </a:cubicBezTo>
                    <a:cubicBezTo>
                      <a:pt x="392719" y="337438"/>
                      <a:pt x="386052" y="350773"/>
                      <a:pt x="376527" y="360298"/>
                    </a:cubicBezTo>
                    <a:cubicBezTo>
                      <a:pt x="278419" y="458405"/>
                      <a:pt x="202219" y="568895"/>
                      <a:pt x="152689" y="698435"/>
                    </a:cubicBezTo>
                    <a:cubicBezTo>
                      <a:pt x="90777" y="860360"/>
                      <a:pt x="50772" y="1028953"/>
                      <a:pt x="10767" y="1196593"/>
                    </a:cubicBezTo>
                    <a:cubicBezTo>
                      <a:pt x="-4473" y="1260410"/>
                      <a:pt x="-5426" y="1326133"/>
                      <a:pt x="20292" y="1388998"/>
                    </a:cubicBezTo>
                    <a:cubicBezTo>
                      <a:pt x="27912" y="1409000"/>
                      <a:pt x="27912" y="1429003"/>
                      <a:pt x="26007" y="1449958"/>
                    </a:cubicBezTo>
                    <a:cubicBezTo>
                      <a:pt x="12672" y="1593785"/>
                      <a:pt x="37437" y="1732850"/>
                      <a:pt x="82204" y="1870010"/>
                    </a:cubicBezTo>
                    <a:cubicBezTo>
                      <a:pt x="87919" y="1887155"/>
                      <a:pt x="90777" y="1903348"/>
                      <a:pt x="87919" y="1921445"/>
                    </a:cubicBezTo>
                    <a:cubicBezTo>
                      <a:pt x="77442" y="1990025"/>
                      <a:pt x="82204" y="2060510"/>
                      <a:pt x="108874" y="2122423"/>
                    </a:cubicBezTo>
                    <a:cubicBezTo>
                      <a:pt x="141259" y="2198623"/>
                      <a:pt x="150784" y="2275775"/>
                      <a:pt x="159357" y="2355785"/>
                    </a:cubicBezTo>
                    <a:cubicBezTo>
                      <a:pt x="169834" y="2455798"/>
                      <a:pt x="201267" y="2552953"/>
                      <a:pt x="201267" y="2654870"/>
                    </a:cubicBezTo>
                    <a:cubicBezTo>
                      <a:pt x="201267" y="2741548"/>
                      <a:pt x="229842" y="2832988"/>
                      <a:pt x="209839" y="2913950"/>
                    </a:cubicBezTo>
                    <a:cubicBezTo>
                      <a:pt x="186027" y="3012058"/>
                      <a:pt x="184122" y="3109213"/>
                      <a:pt x="183169" y="3205415"/>
                    </a:cubicBezTo>
                    <a:cubicBezTo>
                      <a:pt x="182217" y="3293998"/>
                      <a:pt x="152689" y="3372103"/>
                      <a:pt x="130782" y="3453065"/>
                    </a:cubicBezTo>
                    <a:cubicBezTo>
                      <a:pt x="110779" y="3524503"/>
                      <a:pt x="100302" y="3591178"/>
                      <a:pt x="123162" y="3662615"/>
                    </a:cubicBezTo>
                    <a:cubicBezTo>
                      <a:pt x="140307" y="3717860"/>
                      <a:pt x="166024" y="3769295"/>
                      <a:pt x="197457" y="3816920"/>
                    </a:cubicBezTo>
                    <a:cubicBezTo>
                      <a:pt x="214602" y="3843590"/>
                      <a:pt x="218412" y="3847400"/>
                      <a:pt x="207934" y="3896930"/>
                    </a:cubicBezTo>
                    <a:cubicBezTo>
                      <a:pt x="192694" y="3972178"/>
                      <a:pt x="197457" y="4024565"/>
                      <a:pt x="209839" y="4116958"/>
                    </a:cubicBezTo>
                    <a:cubicBezTo>
                      <a:pt x="199362" y="4135055"/>
                      <a:pt x="206982" y="4139818"/>
                      <a:pt x="217459" y="4145533"/>
                    </a:cubicBezTo>
                    <a:cubicBezTo>
                      <a:pt x="228889" y="4151248"/>
                      <a:pt x="247939" y="4147438"/>
                      <a:pt x="255559" y="4137913"/>
                    </a:cubicBezTo>
                    <a:cubicBezTo>
                      <a:pt x="287944" y="4096003"/>
                      <a:pt x="307947" y="4041710"/>
                      <a:pt x="319377" y="3989323"/>
                    </a:cubicBezTo>
                    <a:cubicBezTo>
                      <a:pt x="346047" y="3868355"/>
                      <a:pt x="401292" y="3797870"/>
                      <a:pt x="474634" y="3714050"/>
                    </a:cubicBezTo>
                    <a:cubicBezTo>
                      <a:pt x="530832" y="3656900"/>
                      <a:pt x="700377" y="3471163"/>
                      <a:pt x="726094" y="3431158"/>
                    </a:cubicBezTo>
                    <a:cubicBezTo>
                      <a:pt x="748002" y="3400678"/>
                      <a:pt x="806104" y="3325430"/>
                      <a:pt x="816582" y="3313048"/>
                    </a:cubicBezTo>
                    <a:cubicBezTo>
                      <a:pt x="843252" y="3270185"/>
                      <a:pt x="879447" y="3233038"/>
                      <a:pt x="907069" y="3190175"/>
                    </a:cubicBezTo>
                    <a:cubicBezTo>
                      <a:pt x="932787" y="3151123"/>
                      <a:pt x="984222" y="3046348"/>
                      <a:pt x="987079" y="2992055"/>
                    </a:cubicBezTo>
                    <a:cubicBezTo>
                      <a:pt x="1053754" y="2856800"/>
                      <a:pt x="1138527" y="2502470"/>
                      <a:pt x="1132812" y="2508185"/>
                    </a:cubicBezTo>
                    <a:cubicBezTo>
                      <a:pt x="1137574" y="2456750"/>
                      <a:pt x="1151862" y="2388170"/>
                      <a:pt x="1154719" y="2333878"/>
                    </a:cubicBezTo>
                    <a:close/>
                    <a:moveTo>
                      <a:pt x="1120429" y="2364358"/>
                    </a:moveTo>
                    <a:lnTo>
                      <a:pt x="816582" y="2673920"/>
                    </a:lnTo>
                    <a:lnTo>
                      <a:pt x="1126144" y="2386265"/>
                    </a:lnTo>
                    <a:cubicBezTo>
                      <a:pt x="1119477" y="2464370"/>
                      <a:pt x="1105189" y="2548190"/>
                      <a:pt x="1053754" y="2601530"/>
                    </a:cubicBezTo>
                    <a:cubicBezTo>
                      <a:pt x="1053754" y="2601530"/>
                      <a:pt x="708949" y="2933953"/>
                      <a:pt x="695614" y="2945383"/>
                    </a:cubicBezTo>
                    <a:cubicBezTo>
                      <a:pt x="700377" y="2906330"/>
                      <a:pt x="836584" y="2747263"/>
                      <a:pt x="863254" y="2712020"/>
                    </a:cubicBezTo>
                    <a:cubicBezTo>
                      <a:pt x="793722" y="2775838"/>
                      <a:pt x="687042" y="2913950"/>
                      <a:pt x="676564" y="2950145"/>
                    </a:cubicBezTo>
                    <a:lnTo>
                      <a:pt x="733714" y="2650108"/>
                    </a:lnTo>
                    <a:lnTo>
                      <a:pt x="1009939" y="2372930"/>
                    </a:lnTo>
                    <a:cubicBezTo>
                      <a:pt x="1044229" y="2328163"/>
                      <a:pt x="1100427" y="2240533"/>
                      <a:pt x="1127097" y="2187193"/>
                    </a:cubicBezTo>
                    <a:cubicBezTo>
                      <a:pt x="1129954" y="2231008"/>
                      <a:pt x="1132812" y="2313875"/>
                      <a:pt x="1120429" y="2364358"/>
                    </a:cubicBezTo>
                    <a:close/>
                    <a:moveTo>
                      <a:pt x="1122334" y="2003360"/>
                    </a:moveTo>
                    <a:cubicBezTo>
                      <a:pt x="1140432" y="2133853"/>
                      <a:pt x="1077567" y="2256725"/>
                      <a:pt x="1001367" y="2350070"/>
                    </a:cubicBezTo>
                    <a:lnTo>
                      <a:pt x="737524" y="2623438"/>
                    </a:lnTo>
                    <a:lnTo>
                      <a:pt x="751812" y="2549143"/>
                    </a:lnTo>
                    <a:cubicBezTo>
                      <a:pt x="756574" y="2535808"/>
                      <a:pt x="805152" y="2445320"/>
                      <a:pt x="845157" y="2401505"/>
                    </a:cubicBezTo>
                    <a:cubicBezTo>
                      <a:pt x="923262" y="2312923"/>
                      <a:pt x="984222" y="2241485"/>
                      <a:pt x="1039467" y="2150045"/>
                    </a:cubicBezTo>
                    <a:cubicBezTo>
                      <a:pt x="1069947" y="2103373"/>
                      <a:pt x="1094712" y="2052890"/>
                      <a:pt x="1122334" y="2003360"/>
                    </a:cubicBezTo>
                    <a:close/>
                    <a:moveTo>
                      <a:pt x="1008034" y="1356613"/>
                    </a:moveTo>
                    <a:cubicBezTo>
                      <a:pt x="1008034" y="1407095"/>
                      <a:pt x="1038514" y="1454720"/>
                      <a:pt x="1027084" y="1506155"/>
                    </a:cubicBezTo>
                    <a:cubicBezTo>
                      <a:pt x="1021369" y="1525205"/>
                      <a:pt x="983269" y="1591880"/>
                      <a:pt x="982317" y="1604263"/>
                    </a:cubicBezTo>
                    <a:cubicBezTo>
                      <a:pt x="984222" y="1601405"/>
                      <a:pt x="1033752" y="1536635"/>
                      <a:pt x="1035657" y="1533778"/>
                    </a:cubicBezTo>
                    <a:cubicBezTo>
                      <a:pt x="1051849" y="1523300"/>
                      <a:pt x="1054707" y="1535683"/>
                      <a:pt x="1056612" y="1547113"/>
                    </a:cubicBezTo>
                    <a:cubicBezTo>
                      <a:pt x="1061374" y="1574735"/>
                      <a:pt x="1069947" y="1602358"/>
                      <a:pt x="1065184" y="1630933"/>
                    </a:cubicBezTo>
                    <a:cubicBezTo>
                      <a:pt x="1058517" y="1659508"/>
                      <a:pt x="1050897" y="1687130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33752" y="1750948"/>
                      <a:pt x="1027084" y="1776665"/>
                      <a:pt x="995652" y="1834768"/>
                    </a:cubicBezTo>
                    <a:cubicBezTo>
                      <a:pt x="1041372" y="1787143"/>
                      <a:pt x="1055659" y="1737613"/>
                      <a:pt x="1077567" y="1683320"/>
                    </a:cubicBezTo>
                    <a:cubicBezTo>
                      <a:pt x="1096617" y="1726183"/>
                      <a:pt x="1094712" y="1776665"/>
                      <a:pt x="1103284" y="1837625"/>
                    </a:cubicBezTo>
                    <a:cubicBezTo>
                      <a:pt x="1117572" y="1965260"/>
                      <a:pt x="1078519" y="2069083"/>
                      <a:pt x="1004224" y="2167190"/>
                    </a:cubicBezTo>
                    <a:cubicBezTo>
                      <a:pt x="947074" y="2242438"/>
                      <a:pt x="886114" y="2315780"/>
                      <a:pt x="826107" y="2389123"/>
                    </a:cubicBezTo>
                    <a:cubicBezTo>
                      <a:pt x="793722" y="2429128"/>
                      <a:pt x="779434" y="2463418"/>
                      <a:pt x="751812" y="2505328"/>
                    </a:cubicBezTo>
                    <a:cubicBezTo>
                      <a:pt x="752764" y="2444368"/>
                      <a:pt x="748002" y="2416745"/>
                      <a:pt x="760384" y="2401505"/>
                    </a:cubicBezTo>
                    <a:cubicBezTo>
                      <a:pt x="826107" y="2317685"/>
                      <a:pt x="887067" y="2239580"/>
                      <a:pt x="941359" y="2153855"/>
                    </a:cubicBezTo>
                    <a:cubicBezTo>
                      <a:pt x="960409" y="2123375"/>
                      <a:pt x="1002319" y="2073845"/>
                      <a:pt x="1005177" y="2010028"/>
                    </a:cubicBezTo>
                    <a:cubicBezTo>
                      <a:pt x="980412" y="2073845"/>
                      <a:pt x="954694" y="2094800"/>
                      <a:pt x="934692" y="2128138"/>
                    </a:cubicBezTo>
                    <a:cubicBezTo>
                      <a:pt x="934692" y="2128138"/>
                      <a:pt x="892782" y="2183383"/>
                      <a:pt x="892782" y="2183383"/>
                    </a:cubicBezTo>
                    <a:cubicBezTo>
                      <a:pt x="828964" y="2266250"/>
                      <a:pt x="775624" y="2346260"/>
                      <a:pt x="760384" y="2365310"/>
                    </a:cubicBezTo>
                    <a:cubicBezTo>
                      <a:pt x="752764" y="2332925"/>
                      <a:pt x="754669" y="2309113"/>
                      <a:pt x="754669" y="2264345"/>
                    </a:cubicBezTo>
                    <a:cubicBezTo>
                      <a:pt x="754669" y="2152903"/>
                      <a:pt x="758479" y="2088133"/>
                      <a:pt x="764194" y="2077655"/>
                    </a:cubicBezTo>
                    <a:cubicBezTo>
                      <a:pt x="777529" y="2053843"/>
                      <a:pt x="916594" y="1915730"/>
                      <a:pt x="925167" y="1889060"/>
                    </a:cubicBezTo>
                    <a:cubicBezTo>
                      <a:pt x="874684" y="1946210"/>
                      <a:pt x="795627" y="2002408"/>
                      <a:pt x="756574" y="2061463"/>
                    </a:cubicBezTo>
                    <a:cubicBezTo>
                      <a:pt x="742287" y="1872868"/>
                      <a:pt x="767052" y="1869058"/>
                      <a:pt x="902307" y="1629028"/>
                    </a:cubicBezTo>
                    <a:cubicBezTo>
                      <a:pt x="902307" y="1629980"/>
                      <a:pt x="974697" y="1486153"/>
                      <a:pt x="1008034" y="1356613"/>
                    </a:cubicBezTo>
                    <a:close/>
                    <a:moveTo>
                      <a:pt x="933739" y="1175638"/>
                    </a:moveTo>
                    <a:cubicBezTo>
                      <a:pt x="933739" y="1167065"/>
                      <a:pt x="937549" y="1117535"/>
                      <a:pt x="940407" y="1108963"/>
                    </a:cubicBezTo>
                    <a:cubicBezTo>
                      <a:pt x="974697" y="1189925"/>
                      <a:pt x="992794" y="1290890"/>
                      <a:pt x="988032" y="1327085"/>
                    </a:cubicBezTo>
                    <a:cubicBezTo>
                      <a:pt x="962314" y="1519490"/>
                      <a:pt x="843252" y="1681415"/>
                      <a:pt x="750859" y="1846198"/>
                    </a:cubicBezTo>
                    <a:cubicBezTo>
                      <a:pt x="746097" y="1773808"/>
                      <a:pt x="742287" y="1717610"/>
                      <a:pt x="758479" y="1688083"/>
                    </a:cubicBezTo>
                    <a:cubicBezTo>
                      <a:pt x="793722" y="1620455"/>
                      <a:pt x="832774" y="1552828"/>
                      <a:pt x="863254" y="1483295"/>
                    </a:cubicBezTo>
                    <a:cubicBezTo>
                      <a:pt x="905164" y="1385188"/>
                      <a:pt x="932787" y="1284223"/>
                      <a:pt x="933739" y="1175638"/>
                    </a:cubicBezTo>
                    <a:close/>
                    <a:moveTo>
                      <a:pt x="913737" y="1079435"/>
                    </a:moveTo>
                    <a:cubicBezTo>
                      <a:pt x="913737" y="1298510"/>
                      <a:pt x="864207" y="1417573"/>
                      <a:pt x="838489" y="1467103"/>
                    </a:cubicBezTo>
                    <a:cubicBezTo>
                      <a:pt x="804199" y="1532825"/>
                      <a:pt x="773719" y="1602358"/>
                      <a:pt x="737524" y="1673795"/>
                    </a:cubicBezTo>
                    <a:cubicBezTo>
                      <a:pt x="729904" y="1636648"/>
                      <a:pt x="731809" y="1621408"/>
                      <a:pt x="733714" y="1611883"/>
                    </a:cubicBezTo>
                    <a:cubicBezTo>
                      <a:pt x="748954" y="1548065"/>
                      <a:pt x="768957" y="1515680"/>
                      <a:pt x="793722" y="1456625"/>
                    </a:cubicBezTo>
                    <a:cubicBezTo>
                      <a:pt x="812772" y="1411858"/>
                      <a:pt x="867064" y="1282318"/>
                      <a:pt x="867064" y="1279460"/>
                    </a:cubicBezTo>
                    <a:cubicBezTo>
                      <a:pt x="855634" y="1298510"/>
                      <a:pt x="757527" y="1473770"/>
                      <a:pt x="727047" y="1581403"/>
                    </a:cubicBezTo>
                    <a:cubicBezTo>
                      <a:pt x="718474" y="1532825"/>
                      <a:pt x="713712" y="1514728"/>
                      <a:pt x="719427" y="1499488"/>
                    </a:cubicBezTo>
                    <a:cubicBezTo>
                      <a:pt x="764194" y="1390903"/>
                      <a:pt x="814677" y="1288033"/>
                      <a:pt x="866112" y="1182305"/>
                    </a:cubicBezTo>
                    <a:cubicBezTo>
                      <a:pt x="891829" y="1127060"/>
                      <a:pt x="896592" y="1058480"/>
                      <a:pt x="895639" y="1006093"/>
                    </a:cubicBezTo>
                    <a:cubicBezTo>
                      <a:pt x="912784" y="1020380"/>
                      <a:pt x="913737" y="1053718"/>
                      <a:pt x="913737" y="1079435"/>
                    </a:cubicBezTo>
                    <a:close/>
                    <a:moveTo>
                      <a:pt x="737524" y="732725"/>
                    </a:moveTo>
                    <a:cubicBezTo>
                      <a:pt x="717522" y="842263"/>
                      <a:pt x="708949" y="974660"/>
                      <a:pt x="704187" y="995615"/>
                    </a:cubicBezTo>
                    <a:cubicBezTo>
                      <a:pt x="704187" y="995615"/>
                      <a:pt x="696567" y="1124203"/>
                      <a:pt x="664182" y="1186115"/>
                    </a:cubicBezTo>
                    <a:cubicBezTo>
                      <a:pt x="702282" y="1140395"/>
                      <a:pt x="719427" y="1089913"/>
                      <a:pt x="723237" y="1008950"/>
                    </a:cubicBezTo>
                    <a:cubicBezTo>
                      <a:pt x="726094" y="951800"/>
                      <a:pt x="734667" y="920368"/>
                      <a:pt x="740382" y="857503"/>
                    </a:cubicBezTo>
                    <a:cubicBezTo>
                      <a:pt x="740382" y="857503"/>
                      <a:pt x="761337" y="713675"/>
                      <a:pt x="773719" y="673670"/>
                    </a:cubicBezTo>
                    <a:cubicBezTo>
                      <a:pt x="821344" y="775588"/>
                      <a:pt x="796579" y="1012760"/>
                      <a:pt x="796579" y="1012760"/>
                    </a:cubicBezTo>
                    <a:cubicBezTo>
                      <a:pt x="796579" y="1012760"/>
                      <a:pt x="772767" y="1182305"/>
                      <a:pt x="696567" y="1308988"/>
                    </a:cubicBezTo>
                    <a:cubicBezTo>
                      <a:pt x="794674" y="1188020"/>
                      <a:pt x="832774" y="995615"/>
                      <a:pt x="838489" y="825118"/>
                    </a:cubicBezTo>
                    <a:cubicBezTo>
                      <a:pt x="868017" y="865123"/>
                      <a:pt x="879447" y="954658"/>
                      <a:pt x="874684" y="1001330"/>
                    </a:cubicBezTo>
                    <a:cubicBezTo>
                      <a:pt x="863254" y="1169923"/>
                      <a:pt x="767052" y="1308035"/>
                      <a:pt x="706092" y="1474723"/>
                    </a:cubicBezTo>
                    <a:cubicBezTo>
                      <a:pt x="690852" y="1417573"/>
                      <a:pt x="679422" y="1371853"/>
                      <a:pt x="667039" y="1326133"/>
                    </a:cubicBezTo>
                    <a:cubicBezTo>
                      <a:pt x="650847" y="1242313"/>
                      <a:pt x="627987" y="1161350"/>
                      <a:pt x="627034" y="1074673"/>
                    </a:cubicBezTo>
                    <a:cubicBezTo>
                      <a:pt x="626082" y="1037525"/>
                      <a:pt x="628939" y="1011808"/>
                      <a:pt x="646084" y="977518"/>
                    </a:cubicBezTo>
                    <a:cubicBezTo>
                      <a:pt x="683232" y="900365"/>
                      <a:pt x="701329" y="667955"/>
                      <a:pt x="704187" y="640333"/>
                    </a:cubicBezTo>
                    <a:cubicBezTo>
                      <a:pt x="704187" y="640333"/>
                      <a:pt x="704187" y="640333"/>
                      <a:pt x="704187" y="640333"/>
                    </a:cubicBezTo>
                    <a:cubicBezTo>
                      <a:pt x="705139" y="620330"/>
                      <a:pt x="716569" y="541273"/>
                      <a:pt x="727999" y="518413"/>
                    </a:cubicBezTo>
                    <a:cubicBezTo>
                      <a:pt x="771814" y="590803"/>
                      <a:pt x="749907" y="684148"/>
                      <a:pt x="737524" y="732725"/>
                    </a:cubicBezTo>
                    <a:close/>
                    <a:moveTo>
                      <a:pt x="711807" y="495553"/>
                    </a:moveTo>
                    <a:cubicBezTo>
                      <a:pt x="683232" y="566038"/>
                      <a:pt x="677517" y="639380"/>
                      <a:pt x="673707" y="714628"/>
                    </a:cubicBezTo>
                    <a:cubicBezTo>
                      <a:pt x="669897" y="799400"/>
                      <a:pt x="646084" y="903223"/>
                      <a:pt x="614652" y="982280"/>
                    </a:cubicBezTo>
                    <a:cubicBezTo>
                      <a:pt x="592744" y="770825"/>
                      <a:pt x="662277" y="584135"/>
                      <a:pt x="701329" y="394588"/>
                    </a:cubicBezTo>
                    <a:cubicBezTo>
                      <a:pt x="720379" y="426020"/>
                      <a:pt x="724189" y="464120"/>
                      <a:pt x="711807" y="495553"/>
                    </a:cubicBezTo>
                    <a:close/>
                    <a:moveTo>
                      <a:pt x="630844" y="94550"/>
                    </a:moveTo>
                    <a:cubicBezTo>
                      <a:pt x="657514" y="238378"/>
                      <a:pt x="691804" y="387920"/>
                      <a:pt x="637512" y="548893"/>
                    </a:cubicBezTo>
                    <a:cubicBezTo>
                      <a:pt x="601317" y="400303"/>
                      <a:pt x="588934" y="239330"/>
                      <a:pt x="630844" y="94550"/>
                    </a:cubicBezTo>
                    <a:close/>
                    <a:moveTo>
                      <a:pt x="485112" y="346010"/>
                    </a:moveTo>
                    <a:cubicBezTo>
                      <a:pt x="491779" y="249808"/>
                      <a:pt x="513687" y="195515"/>
                      <a:pt x="606079" y="77405"/>
                    </a:cubicBezTo>
                    <a:cubicBezTo>
                      <a:pt x="594649" y="136460"/>
                      <a:pt x="582267" y="194563"/>
                      <a:pt x="579409" y="254570"/>
                    </a:cubicBezTo>
                    <a:cubicBezTo>
                      <a:pt x="575599" y="348868"/>
                      <a:pt x="595602" y="440308"/>
                      <a:pt x="609889" y="532700"/>
                    </a:cubicBezTo>
                    <a:cubicBezTo>
                      <a:pt x="622272" y="610805"/>
                      <a:pt x="604174" y="686053"/>
                      <a:pt x="591792" y="763205"/>
                    </a:cubicBezTo>
                    <a:cubicBezTo>
                      <a:pt x="551787" y="625093"/>
                      <a:pt x="474634" y="497458"/>
                      <a:pt x="485112" y="346010"/>
                    </a:cubicBezTo>
                    <a:close/>
                    <a:moveTo>
                      <a:pt x="373669" y="413638"/>
                    </a:moveTo>
                    <a:cubicBezTo>
                      <a:pt x="381289" y="377443"/>
                      <a:pt x="453679" y="291718"/>
                      <a:pt x="484159" y="234568"/>
                    </a:cubicBezTo>
                    <a:cubicBezTo>
                      <a:pt x="479397" y="278383"/>
                      <a:pt x="465109" y="325055"/>
                      <a:pt x="464157" y="356488"/>
                    </a:cubicBezTo>
                    <a:cubicBezTo>
                      <a:pt x="460347" y="432688"/>
                      <a:pt x="480349" y="511745"/>
                      <a:pt x="504162" y="582230"/>
                    </a:cubicBezTo>
                    <a:cubicBezTo>
                      <a:pt x="514639" y="613663"/>
                      <a:pt x="539404" y="695578"/>
                      <a:pt x="543214" y="707008"/>
                    </a:cubicBezTo>
                    <a:cubicBezTo>
                      <a:pt x="565122" y="787970"/>
                      <a:pt x="599412" y="913700"/>
                      <a:pt x="586077" y="1007045"/>
                    </a:cubicBezTo>
                    <a:cubicBezTo>
                      <a:pt x="570837" y="978470"/>
                      <a:pt x="555597" y="939418"/>
                      <a:pt x="540357" y="910843"/>
                    </a:cubicBezTo>
                    <a:cubicBezTo>
                      <a:pt x="540357" y="910843"/>
                      <a:pt x="478444" y="799400"/>
                      <a:pt x="456537" y="757490"/>
                    </a:cubicBezTo>
                    <a:cubicBezTo>
                      <a:pt x="399387" y="648905"/>
                      <a:pt x="345094" y="544130"/>
                      <a:pt x="373669" y="413638"/>
                    </a:cubicBezTo>
                    <a:close/>
                    <a:moveTo>
                      <a:pt x="202219" y="661288"/>
                    </a:moveTo>
                    <a:cubicBezTo>
                      <a:pt x="201267" y="609853"/>
                      <a:pt x="251749" y="545083"/>
                      <a:pt x="319377" y="457453"/>
                    </a:cubicBezTo>
                    <a:cubicBezTo>
                      <a:pt x="330807" y="443165"/>
                      <a:pt x="350809" y="435545"/>
                      <a:pt x="348904" y="465073"/>
                    </a:cubicBezTo>
                    <a:cubicBezTo>
                      <a:pt x="338427" y="587945"/>
                      <a:pt x="394624" y="689863"/>
                      <a:pt x="446059" y="793685"/>
                    </a:cubicBezTo>
                    <a:cubicBezTo>
                      <a:pt x="455584" y="812735"/>
                      <a:pt x="584172" y="1042288"/>
                      <a:pt x="607032" y="1151825"/>
                    </a:cubicBezTo>
                    <a:cubicBezTo>
                      <a:pt x="556549" y="1073720"/>
                      <a:pt x="490827" y="936560"/>
                      <a:pt x="448917" y="908938"/>
                    </a:cubicBezTo>
                    <a:cubicBezTo>
                      <a:pt x="505114" y="977518"/>
                      <a:pt x="580362" y="1128013"/>
                      <a:pt x="611794" y="1188973"/>
                    </a:cubicBezTo>
                    <a:cubicBezTo>
                      <a:pt x="626082" y="1220405"/>
                      <a:pt x="627034" y="1268030"/>
                      <a:pt x="637512" y="1319465"/>
                    </a:cubicBezTo>
                    <a:cubicBezTo>
                      <a:pt x="640369" y="1338515"/>
                      <a:pt x="640369" y="1356613"/>
                      <a:pt x="641322" y="1372805"/>
                    </a:cubicBezTo>
                    <a:cubicBezTo>
                      <a:pt x="584172" y="1295653"/>
                      <a:pt x="457489" y="1154683"/>
                      <a:pt x="457489" y="1154683"/>
                    </a:cubicBezTo>
                    <a:cubicBezTo>
                      <a:pt x="425104" y="1117535"/>
                      <a:pt x="205077" y="876553"/>
                      <a:pt x="202219" y="661288"/>
                    </a:cubicBezTo>
                    <a:close/>
                    <a:moveTo>
                      <a:pt x="137449" y="858455"/>
                    </a:moveTo>
                    <a:cubicBezTo>
                      <a:pt x="150784" y="904175"/>
                      <a:pt x="168882" y="960373"/>
                      <a:pt x="189837" y="1002283"/>
                    </a:cubicBezTo>
                    <a:cubicBezTo>
                      <a:pt x="211744" y="1044193"/>
                      <a:pt x="229842" y="1059433"/>
                      <a:pt x="311757" y="1138490"/>
                    </a:cubicBezTo>
                    <a:cubicBezTo>
                      <a:pt x="217459" y="1022285"/>
                      <a:pt x="103159" y="876553"/>
                      <a:pt x="182217" y="684148"/>
                    </a:cubicBezTo>
                    <a:cubicBezTo>
                      <a:pt x="183169" y="706055"/>
                      <a:pt x="186027" y="720343"/>
                      <a:pt x="186979" y="724153"/>
                    </a:cubicBezTo>
                    <a:cubicBezTo>
                      <a:pt x="207934" y="833690"/>
                      <a:pt x="250797" y="932750"/>
                      <a:pt x="316519" y="1022285"/>
                    </a:cubicBezTo>
                    <a:cubicBezTo>
                      <a:pt x="323187" y="1030858"/>
                      <a:pt x="441297" y="1167065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537499" y="1270888"/>
                      <a:pt x="614652" y="1366138"/>
                      <a:pt x="636559" y="1409953"/>
                    </a:cubicBezTo>
                    <a:cubicBezTo>
                      <a:pt x="645132" y="1426145"/>
                      <a:pt x="653704" y="1490915"/>
                      <a:pt x="653704" y="1509965"/>
                    </a:cubicBezTo>
                    <a:cubicBezTo>
                      <a:pt x="656562" y="1570925"/>
                      <a:pt x="666087" y="1621408"/>
                      <a:pt x="668944" y="1680463"/>
                    </a:cubicBezTo>
                    <a:cubicBezTo>
                      <a:pt x="609889" y="1556638"/>
                      <a:pt x="333664" y="1309940"/>
                      <a:pt x="292707" y="1261363"/>
                    </a:cubicBezTo>
                    <a:cubicBezTo>
                      <a:pt x="250797" y="1207070"/>
                      <a:pt x="171739" y="1066100"/>
                      <a:pt x="149832" y="1002283"/>
                    </a:cubicBezTo>
                    <a:cubicBezTo>
                      <a:pt x="132687" y="956563"/>
                      <a:pt x="125067" y="908938"/>
                      <a:pt x="137449" y="858455"/>
                    </a:cubicBezTo>
                    <a:close/>
                    <a:moveTo>
                      <a:pt x="56487" y="1119440"/>
                    </a:moveTo>
                    <a:cubicBezTo>
                      <a:pt x="66964" y="1174685"/>
                      <a:pt x="86967" y="1233740"/>
                      <a:pt x="130782" y="1298510"/>
                    </a:cubicBezTo>
                    <a:cubicBezTo>
                      <a:pt x="107922" y="1244218"/>
                      <a:pt x="87919" y="1188973"/>
                      <a:pt x="79347" y="1132775"/>
                    </a:cubicBezTo>
                    <a:cubicBezTo>
                      <a:pt x="68869" y="1068005"/>
                      <a:pt x="79347" y="1019428"/>
                      <a:pt x="109827" y="954658"/>
                    </a:cubicBezTo>
                    <a:cubicBezTo>
                      <a:pt x="137449" y="1050860"/>
                      <a:pt x="177454" y="1143253"/>
                      <a:pt x="217459" y="1204213"/>
                    </a:cubicBezTo>
                    <a:cubicBezTo>
                      <a:pt x="286039" y="1312798"/>
                      <a:pt x="385099" y="1399475"/>
                      <a:pt x="478444" y="1486153"/>
                    </a:cubicBezTo>
                    <a:cubicBezTo>
                      <a:pt x="499399" y="1506155"/>
                      <a:pt x="558454" y="1569973"/>
                      <a:pt x="594649" y="1608073"/>
                    </a:cubicBezTo>
                    <a:cubicBezTo>
                      <a:pt x="523212" y="1544255"/>
                      <a:pt x="306042" y="1384235"/>
                      <a:pt x="218412" y="1357565"/>
                    </a:cubicBezTo>
                    <a:cubicBezTo>
                      <a:pt x="308899" y="1401380"/>
                      <a:pt x="638464" y="1628075"/>
                      <a:pt x="667992" y="1737613"/>
                    </a:cubicBezTo>
                    <a:cubicBezTo>
                      <a:pt x="676564" y="1769045"/>
                      <a:pt x="667992" y="1846198"/>
                      <a:pt x="667992" y="1846198"/>
                    </a:cubicBezTo>
                    <a:cubicBezTo>
                      <a:pt x="667992" y="1846198"/>
                      <a:pt x="674659" y="1888108"/>
                      <a:pt x="674659" y="1924303"/>
                    </a:cubicBezTo>
                    <a:cubicBezTo>
                      <a:pt x="674659" y="1945258"/>
                      <a:pt x="670849" y="1953830"/>
                      <a:pt x="662277" y="1940495"/>
                    </a:cubicBezTo>
                    <a:cubicBezTo>
                      <a:pt x="580362" y="1807145"/>
                      <a:pt x="453679" y="1723325"/>
                      <a:pt x="325092" y="1641410"/>
                    </a:cubicBezTo>
                    <a:cubicBezTo>
                      <a:pt x="302232" y="1627123"/>
                      <a:pt x="136497" y="1507108"/>
                      <a:pt x="114589" y="1483295"/>
                    </a:cubicBezTo>
                    <a:cubicBezTo>
                      <a:pt x="28864" y="1392808"/>
                      <a:pt x="-12093" y="1275650"/>
                      <a:pt x="56487" y="1119440"/>
                    </a:cubicBezTo>
                    <a:close/>
                    <a:moveTo>
                      <a:pt x="55534" y="1467103"/>
                    </a:moveTo>
                    <a:cubicBezTo>
                      <a:pt x="122209" y="1544255"/>
                      <a:pt x="262227" y="1636648"/>
                      <a:pt x="323187" y="1677605"/>
                    </a:cubicBezTo>
                    <a:cubicBezTo>
                      <a:pt x="458442" y="1764283"/>
                      <a:pt x="536547" y="1810955"/>
                      <a:pt x="598459" y="1898585"/>
                    </a:cubicBezTo>
                    <a:cubicBezTo>
                      <a:pt x="608937" y="1913825"/>
                      <a:pt x="658467" y="1971928"/>
                      <a:pt x="663229" y="1992883"/>
                    </a:cubicBezTo>
                    <a:cubicBezTo>
                      <a:pt x="667039" y="2047175"/>
                      <a:pt x="667992" y="2141473"/>
                      <a:pt x="660372" y="2209100"/>
                    </a:cubicBezTo>
                    <a:cubicBezTo>
                      <a:pt x="637512" y="2177668"/>
                      <a:pt x="617509" y="2144330"/>
                      <a:pt x="592744" y="2114803"/>
                    </a:cubicBezTo>
                    <a:cubicBezTo>
                      <a:pt x="513687" y="2019553"/>
                      <a:pt x="422247" y="1936685"/>
                      <a:pt x="319377" y="1866200"/>
                    </a:cubicBezTo>
                    <a:cubicBezTo>
                      <a:pt x="236509" y="1810003"/>
                      <a:pt x="142212" y="1725230"/>
                      <a:pt x="142212" y="1725230"/>
                    </a:cubicBezTo>
                    <a:cubicBezTo>
                      <a:pt x="101254" y="1690940"/>
                      <a:pt x="58392" y="1649030"/>
                      <a:pt x="54582" y="1581403"/>
                    </a:cubicBezTo>
                    <a:cubicBezTo>
                      <a:pt x="53629" y="1569020"/>
                      <a:pt x="45057" y="1492820"/>
                      <a:pt x="55534" y="1467103"/>
                    </a:cubicBezTo>
                    <a:close/>
                    <a:moveTo>
                      <a:pt x="69822" y="1692845"/>
                    </a:moveTo>
                    <a:cubicBezTo>
                      <a:pt x="143164" y="1770950"/>
                      <a:pt x="218412" y="1825243"/>
                      <a:pt x="294612" y="1879535"/>
                    </a:cubicBezTo>
                    <a:cubicBezTo>
                      <a:pt x="294612" y="1879535"/>
                      <a:pt x="294612" y="1879535"/>
                      <a:pt x="294612" y="1879535"/>
                    </a:cubicBezTo>
                    <a:cubicBezTo>
                      <a:pt x="380337" y="1939543"/>
                      <a:pt x="655609" y="2165285"/>
                      <a:pt x="659419" y="2282443"/>
                    </a:cubicBezTo>
                    <a:cubicBezTo>
                      <a:pt x="628939" y="2249105"/>
                      <a:pt x="504162" y="2119565"/>
                      <a:pt x="460347" y="2119565"/>
                    </a:cubicBezTo>
                    <a:cubicBezTo>
                      <a:pt x="530832" y="2161475"/>
                      <a:pt x="655609" y="2293873"/>
                      <a:pt x="656562" y="2334830"/>
                    </a:cubicBezTo>
                    <a:cubicBezTo>
                      <a:pt x="654657" y="2368168"/>
                      <a:pt x="649894" y="2449130"/>
                      <a:pt x="640369" y="2509138"/>
                    </a:cubicBezTo>
                    <a:cubicBezTo>
                      <a:pt x="599412" y="2393885"/>
                      <a:pt x="533689" y="2308160"/>
                      <a:pt x="456537" y="2230055"/>
                    </a:cubicBezTo>
                    <a:cubicBezTo>
                      <a:pt x="409864" y="2182430"/>
                      <a:pt x="276514" y="2070035"/>
                      <a:pt x="266037" y="2050985"/>
                    </a:cubicBezTo>
                    <a:cubicBezTo>
                      <a:pt x="266037" y="2050033"/>
                      <a:pt x="78394" y="1854770"/>
                      <a:pt x="69822" y="1692845"/>
                    </a:cubicBezTo>
                    <a:close/>
                    <a:moveTo>
                      <a:pt x="135544" y="2132900"/>
                    </a:moveTo>
                    <a:cubicBezTo>
                      <a:pt x="177454" y="2167190"/>
                      <a:pt x="276514" y="2195765"/>
                      <a:pt x="326997" y="2269108"/>
                    </a:cubicBezTo>
                    <a:cubicBezTo>
                      <a:pt x="301279" y="2180525"/>
                      <a:pt x="145069" y="2150045"/>
                      <a:pt x="119352" y="2081465"/>
                    </a:cubicBezTo>
                    <a:cubicBezTo>
                      <a:pt x="111732" y="2060510"/>
                      <a:pt x="114589" y="1994788"/>
                      <a:pt x="112684" y="1971928"/>
                    </a:cubicBezTo>
                    <a:cubicBezTo>
                      <a:pt x="111732" y="1958593"/>
                      <a:pt x="108874" y="1928113"/>
                      <a:pt x="117447" y="1924303"/>
                    </a:cubicBezTo>
                    <a:cubicBezTo>
                      <a:pt x="126972" y="1920493"/>
                      <a:pt x="140307" y="1949068"/>
                      <a:pt x="144117" y="1955735"/>
                    </a:cubicBezTo>
                    <a:cubicBezTo>
                      <a:pt x="186979" y="2015743"/>
                      <a:pt x="242224" y="2065273"/>
                      <a:pt x="292707" y="2117660"/>
                    </a:cubicBezTo>
                    <a:lnTo>
                      <a:pt x="292707" y="2117660"/>
                    </a:lnTo>
                    <a:cubicBezTo>
                      <a:pt x="350809" y="2170048"/>
                      <a:pt x="536547" y="2306255"/>
                      <a:pt x="597507" y="2470085"/>
                    </a:cubicBezTo>
                    <a:cubicBezTo>
                      <a:pt x="601317" y="2480563"/>
                      <a:pt x="632749" y="2527235"/>
                      <a:pt x="627987" y="2611055"/>
                    </a:cubicBezTo>
                    <a:cubicBezTo>
                      <a:pt x="612747" y="2590100"/>
                      <a:pt x="556549" y="2446273"/>
                      <a:pt x="515592" y="2436748"/>
                    </a:cubicBezTo>
                    <a:cubicBezTo>
                      <a:pt x="547024" y="2462465"/>
                      <a:pt x="618462" y="2615818"/>
                      <a:pt x="618462" y="2642488"/>
                    </a:cubicBezTo>
                    <a:cubicBezTo>
                      <a:pt x="617509" y="2666300"/>
                      <a:pt x="610842" y="2712020"/>
                      <a:pt x="600364" y="2744405"/>
                    </a:cubicBezTo>
                    <a:cubicBezTo>
                      <a:pt x="502257" y="2456750"/>
                      <a:pt x="201267" y="2273870"/>
                      <a:pt x="201267" y="2273870"/>
                    </a:cubicBezTo>
                    <a:cubicBezTo>
                      <a:pt x="176502" y="2251010"/>
                      <a:pt x="169834" y="2236723"/>
                      <a:pt x="135544" y="2132900"/>
                    </a:cubicBezTo>
                    <a:close/>
                    <a:moveTo>
                      <a:pt x="181264" y="2282443"/>
                    </a:moveTo>
                    <a:cubicBezTo>
                      <a:pt x="315567" y="2383408"/>
                      <a:pt x="465109" y="2493898"/>
                      <a:pt x="538452" y="2651060"/>
                    </a:cubicBezTo>
                    <a:cubicBezTo>
                      <a:pt x="452727" y="2552953"/>
                      <a:pt x="334617" y="2461513"/>
                      <a:pt x="244129" y="2368168"/>
                    </a:cubicBezTo>
                    <a:cubicBezTo>
                      <a:pt x="261274" y="2411983"/>
                      <a:pt x="294612" y="2431985"/>
                      <a:pt x="333664" y="2469133"/>
                    </a:cubicBezTo>
                    <a:lnTo>
                      <a:pt x="333664" y="2469133"/>
                    </a:lnTo>
                    <a:cubicBezTo>
                      <a:pt x="343189" y="2478658"/>
                      <a:pt x="487017" y="2584385"/>
                      <a:pt x="565122" y="2732023"/>
                    </a:cubicBezTo>
                    <a:cubicBezTo>
                      <a:pt x="568932" y="2739643"/>
                      <a:pt x="588934" y="2796793"/>
                      <a:pt x="583219" y="2819653"/>
                    </a:cubicBezTo>
                    <a:cubicBezTo>
                      <a:pt x="578457" y="2851085"/>
                      <a:pt x="574647" y="2910140"/>
                      <a:pt x="561312" y="2951098"/>
                    </a:cubicBezTo>
                    <a:cubicBezTo>
                      <a:pt x="529879" y="2852038"/>
                      <a:pt x="485112" y="2803460"/>
                      <a:pt x="422247" y="2740595"/>
                    </a:cubicBezTo>
                    <a:cubicBezTo>
                      <a:pt x="378432" y="2698685"/>
                      <a:pt x="292707" y="2623438"/>
                      <a:pt x="292707" y="2623438"/>
                    </a:cubicBezTo>
                    <a:cubicBezTo>
                      <a:pt x="176502" y="2525330"/>
                      <a:pt x="182217" y="2425318"/>
                      <a:pt x="181264" y="2282443"/>
                    </a:cubicBezTo>
                    <a:close/>
                    <a:moveTo>
                      <a:pt x="510829" y="3152075"/>
                    </a:moveTo>
                    <a:cubicBezTo>
                      <a:pt x="490827" y="3056825"/>
                      <a:pt x="463204" y="2973958"/>
                      <a:pt x="379384" y="2880613"/>
                    </a:cubicBezTo>
                    <a:cubicBezTo>
                      <a:pt x="357477" y="2860610"/>
                      <a:pt x="297469" y="2790125"/>
                      <a:pt x="282229" y="2765360"/>
                    </a:cubicBezTo>
                    <a:cubicBezTo>
                      <a:pt x="242224" y="2706305"/>
                      <a:pt x="219364" y="2678683"/>
                      <a:pt x="224127" y="2585338"/>
                    </a:cubicBezTo>
                    <a:cubicBezTo>
                      <a:pt x="263179" y="2624390"/>
                      <a:pt x="308899" y="2663443"/>
                      <a:pt x="349857" y="2698685"/>
                    </a:cubicBezTo>
                    <a:cubicBezTo>
                      <a:pt x="361287" y="2709163"/>
                      <a:pt x="507019" y="2847275"/>
                      <a:pt x="537499" y="2938715"/>
                    </a:cubicBezTo>
                    <a:cubicBezTo>
                      <a:pt x="544167" y="2958718"/>
                      <a:pt x="550834" y="2996818"/>
                      <a:pt x="547024" y="3017773"/>
                    </a:cubicBezTo>
                    <a:cubicBezTo>
                      <a:pt x="547024" y="3022535"/>
                      <a:pt x="514639" y="3151123"/>
                      <a:pt x="510829" y="3152075"/>
                    </a:cubicBezTo>
                    <a:close/>
                    <a:moveTo>
                      <a:pt x="224127" y="2726308"/>
                    </a:moveTo>
                    <a:cubicBezTo>
                      <a:pt x="246987" y="2753930"/>
                      <a:pt x="307947" y="2832988"/>
                      <a:pt x="330807" y="2860610"/>
                    </a:cubicBezTo>
                    <a:cubicBezTo>
                      <a:pt x="341284" y="2872040"/>
                      <a:pt x="351762" y="2884423"/>
                      <a:pt x="362239" y="2895853"/>
                    </a:cubicBezTo>
                    <a:cubicBezTo>
                      <a:pt x="428914" y="2962528"/>
                      <a:pt x="467014" y="3043490"/>
                      <a:pt x="488922" y="3133978"/>
                    </a:cubicBezTo>
                    <a:cubicBezTo>
                      <a:pt x="495589" y="3163505"/>
                      <a:pt x="495589" y="3172078"/>
                      <a:pt x="488922" y="3213035"/>
                    </a:cubicBezTo>
                    <a:cubicBezTo>
                      <a:pt x="483207" y="3239705"/>
                      <a:pt x="471777" y="3297808"/>
                      <a:pt x="451774" y="3316858"/>
                    </a:cubicBezTo>
                    <a:cubicBezTo>
                      <a:pt x="426057" y="3202558"/>
                      <a:pt x="357477" y="3100640"/>
                      <a:pt x="314614" y="3022535"/>
                    </a:cubicBezTo>
                    <a:cubicBezTo>
                      <a:pt x="269847" y="2942525"/>
                      <a:pt x="235557" y="2927285"/>
                      <a:pt x="238414" y="2828225"/>
                    </a:cubicBezTo>
                    <a:cubicBezTo>
                      <a:pt x="264132" y="2860610"/>
                      <a:pt x="343189" y="2927285"/>
                      <a:pt x="364144" y="2993008"/>
                    </a:cubicBezTo>
                    <a:cubicBezTo>
                      <a:pt x="346047" y="2917760"/>
                      <a:pt x="236509" y="2836798"/>
                      <a:pt x="224127" y="2726308"/>
                    </a:cubicBezTo>
                    <a:close/>
                    <a:moveTo>
                      <a:pt x="230794" y="2937763"/>
                    </a:moveTo>
                    <a:cubicBezTo>
                      <a:pt x="259369" y="2981578"/>
                      <a:pt x="279372" y="3006343"/>
                      <a:pt x="296517" y="3040633"/>
                    </a:cubicBezTo>
                    <a:cubicBezTo>
                      <a:pt x="307947" y="3067303"/>
                      <a:pt x="415579" y="3239705"/>
                      <a:pt x="432724" y="3317810"/>
                    </a:cubicBezTo>
                    <a:cubicBezTo>
                      <a:pt x="443202" y="3363530"/>
                      <a:pt x="431772" y="3399725"/>
                      <a:pt x="408912" y="3442588"/>
                    </a:cubicBezTo>
                    <a:cubicBezTo>
                      <a:pt x="402244" y="3463543"/>
                      <a:pt x="381289" y="3505453"/>
                      <a:pt x="373669" y="3530218"/>
                    </a:cubicBezTo>
                    <a:cubicBezTo>
                      <a:pt x="371764" y="3506405"/>
                      <a:pt x="372717" y="3499738"/>
                      <a:pt x="371764" y="3498785"/>
                    </a:cubicBezTo>
                    <a:cubicBezTo>
                      <a:pt x="358429" y="3401630"/>
                      <a:pt x="303184" y="3320668"/>
                      <a:pt x="263179" y="3234943"/>
                    </a:cubicBezTo>
                    <a:cubicBezTo>
                      <a:pt x="263179" y="3234943"/>
                      <a:pt x="263179" y="3234943"/>
                      <a:pt x="263179" y="3234943"/>
                    </a:cubicBezTo>
                    <a:cubicBezTo>
                      <a:pt x="205077" y="3143503"/>
                      <a:pt x="189837" y="3047300"/>
                      <a:pt x="230794" y="2937763"/>
                    </a:cubicBezTo>
                    <a:close/>
                    <a:moveTo>
                      <a:pt x="203172" y="3145408"/>
                    </a:moveTo>
                    <a:cubicBezTo>
                      <a:pt x="234604" y="3229228"/>
                      <a:pt x="298422" y="3334003"/>
                      <a:pt x="331759" y="3407345"/>
                    </a:cubicBezTo>
                    <a:cubicBezTo>
                      <a:pt x="318424" y="3387343"/>
                      <a:pt x="303184" y="3370198"/>
                      <a:pt x="298422" y="3365435"/>
                    </a:cubicBezTo>
                    <a:cubicBezTo>
                      <a:pt x="312709" y="3392105"/>
                      <a:pt x="327949" y="3414965"/>
                      <a:pt x="340332" y="3462590"/>
                    </a:cubicBezTo>
                    <a:cubicBezTo>
                      <a:pt x="355572" y="3521645"/>
                      <a:pt x="359382" y="3540695"/>
                      <a:pt x="306042" y="3632135"/>
                    </a:cubicBezTo>
                    <a:cubicBezTo>
                      <a:pt x="313662" y="3513073"/>
                      <a:pt x="246987" y="3398773"/>
                      <a:pt x="202219" y="3295903"/>
                    </a:cubicBezTo>
                    <a:cubicBezTo>
                      <a:pt x="193647" y="3269233"/>
                      <a:pt x="194599" y="3237800"/>
                      <a:pt x="224127" y="3275900"/>
                    </a:cubicBezTo>
                    <a:cubicBezTo>
                      <a:pt x="231747" y="3286378"/>
                      <a:pt x="285087" y="3349243"/>
                      <a:pt x="292707" y="3359720"/>
                    </a:cubicBezTo>
                    <a:cubicBezTo>
                      <a:pt x="288897" y="3351148"/>
                      <a:pt x="254607" y="3305428"/>
                      <a:pt x="249844" y="3297808"/>
                    </a:cubicBezTo>
                    <a:cubicBezTo>
                      <a:pt x="238414" y="3283520"/>
                      <a:pt x="228889" y="3267328"/>
                      <a:pt x="219364" y="3251135"/>
                    </a:cubicBezTo>
                    <a:cubicBezTo>
                      <a:pt x="207934" y="3228275"/>
                      <a:pt x="192694" y="3185413"/>
                      <a:pt x="203172" y="3145408"/>
                    </a:cubicBezTo>
                    <a:close/>
                    <a:moveTo>
                      <a:pt x="193647" y="3329240"/>
                    </a:moveTo>
                    <a:cubicBezTo>
                      <a:pt x="214602" y="3346385"/>
                      <a:pt x="229842" y="3374008"/>
                      <a:pt x="235557" y="3394010"/>
                    </a:cubicBezTo>
                    <a:cubicBezTo>
                      <a:pt x="264132" y="3466400"/>
                      <a:pt x="305089" y="3571175"/>
                      <a:pt x="288897" y="3655948"/>
                    </a:cubicBezTo>
                    <a:cubicBezTo>
                      <a:pt x="274609" y="3574985"/>
                      <a:pt x="194599" y="3442588"/>
                      <a:pt x="194599" y="3442588"/>
                    </a:cubicBezTo>
                    <a:cubicBezTo>
                      <a:pt x="179359" y="3408298"/>
                      <a:pt x="175549" y="3376865"/>
                      <a:pt x="193647" y="3329240"/>
                    </a:cubicBezTo>
                    <a:close/>
                    <a:moveTo>
                      <a:pt x="206982" y="3799775"/>
                    </a:moveTo>
                    <a:cubicBezTo>
                      <a:pt x="153642" y="3715003"/>
                      <a:pt x="119352" y="3634993"/>
                      <a:pt x="135544" y="3530218"/>
                    </a:cubicBezTo>
                    <a:cubicBezTo>
                      <a:pt x="138402" y="3513073"/>
                      <a:pt x="140307" y="3503548"/>
                      <a:pt x="146022" y="3492118"/>
                    </a:cubicBezTo>
                    <a:cubicBezTo>
                      <a:pt x="176502" y="3567365"/>
                      <a:pt x="193647" y="3635945"/>
                      <a:pt x="242224" y="3711193"/>
                    </a:cubicBezTo>
                    <a:cubicBezTo>
                      <a:pt x="216507" y="3625468"/>
                      <a:pt x="162214" y="3507358"/>
                      <a:pt x="164119" y="3414965"/>
                    </a:cubicBezTo>
                    <a:cubicBezTo>
                      <a:pt x="224127" y="3575938"/>
                      <a:pt x="327949" y="3631183"/>
                      <a:pt x="243177" y="3789298"/>
                    </a:cubicBezTo>
                    <a:cubicBezTo>
                      <a:pt x="233652" y="3805490"/>
                      <a:pt x="224127" y="3826445"/>
                      <a:pt x="206982" y="3799775"/>
                    </a:cubicBezTo>
                    <a:close/>
                    <a:moveTo>
                      <a:pt x="292707" y="3984560"/>
                    </a:moveTo>
                    <a:cubicBezTo>
                      <a:pt x="287944" y="4002658"/>
                      <a:pt x="272704" y="4052188"/>
                      <a:pt x="263179" y="4068380"/>
                    </a:cubicBezTo>
                    <a:cubicBezTo>
                      <a:pt x="257464" y="4077905"/>
                      <a:pt x="246987" y="4115053"/>
                      <a:pt x="231747" y="4109338"/>
                    </a:cubicBezTo>
                    <a:cubicBezTo>
                      <a:pt x="217459" y="4104575"/>
                      <a:pt x="218412" y="4063618"/>
                      <a:pt x="216507" y="4051235"/>
                    </a:cubicBezTo>
                    <a:cubicBezTo>
                      <a:pt x="206982" y="3963605"/>
                      <a:pt x="224127" y="3881690"/>
                      <a:pt x="239367" y="3840733"/>
                    </a:cubicBezTo>
                    <a:cubicBezTo>
                      <a:pt x="283182" y="3720718"/>
                      <a:pt x="352714" y="3614038"/>
                      <a:pt x="407959" y="3498785"/>
                    </a:cubicBezTo>
                    <a:cubicBezTo>
                      <a:pt x="517497" y="3243515"/>
                      <a:pt x="587982" y="2977768"/>
                      <a:pt x="634654" y="2705353"/>
                    </a:cubicBezTo>
                    <a:cubicBezTo>
                      <a:pt x="634654" y="2705353"/>
                      <a:pt x="634654" y="2705353"/>
                      <a:pt x="634654" y="2705353"/>
                    </a:cubicBezTo>
                    <a:cubicBezTo>
                      <a:pt x="674659" y="2470085"/>
                      <a:pt x="692757" y="2232913"/>
                      <a:pt x="693709" y="1993835"/>
                    </a:cubicBezTo>
                    <a:cubicBezTo>
                      <a:pt x="693709" y="1969070"/>
                      <a:pt x="692757" y="1943353"/>
                      <a:pt x="691804" y="1918588"/>
                    </a:cubicBezTo>
                    <a:cubicBezTo>
                      <a:pt x="697519" y="1739518"/>
                      <a:pt x="677517" y="1562353"/>
                      <a:pt x="661324" y="1385188"/>
                    </a:cubicBezTo>
                    <a:cubicBezTo>
                      <a:pt x="688947" y="1473770"/>
                      <a:pt x="700377" y="1564258"/>
                      <a:pt x="709902" y="1654745"/>
                    </a:cubicBezTo>
                    <a:cubicBezTo>
                      <a:pt x="738477" y="1938590"/>
                      <a:pt x="715617" y="2224340"/>
                      <a:pt x="729904" y="2509138"/>
                    </a:cubicBezTo>
                    <a:cubicBezTo>
                      <a:pt x="731809" y="2546285"/>
                      <a:pt x="653704" y="2965385"/>
                      <a:pt x="635607" y="3024440"/>
                    </a:cubicBezTo>
                    <a:cubicBezTo>
                      <a:pt x="572742" y="3190175"/>
                      <a:pt x="440344" y="3546410"/>
                      <a:pt x="435582" y="3557840"/>
                    </a:cubicBezTo>
                    <a:cubicBezTo>
                      <a:pt x="403197" y="3640708"/>
                      <a:pt x="371764" y="3722623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24139" y="3874070"/>
                      <a:pt x="312709" y="3906455"/>
                      <a:pt x="292707" y="3984560"/>
                    </a:cubicBezTo>
                    <a:close/>
                    <a:moveTo>
                      <a:pt x="387957" y="3737863"/>
                    </a:moveTo>
                    <a:cubicBezTo>
                      <a:pt x="406054" y="3699763"/>
                      <a:pt x="440344" y="3676903"/>
                      <a:pt x="469872" y="3649280"/>
                    </a:cubicBezTo>
                    <a:cubicBezTo>
                      <a:pt x="447964" y="3682618"/>
                      <a:pt x="424152" y="3715955"/>
                      <a:pt x="387957" y="3737863"/>
                    </a:cubicBezTo>
                    <a:close/>
                    <a:moveTo>
                      <a:pt x="729904" y="3345433"/>
                    </a:moveTo>
                    <a:cubicBezTo>
                      <a:pt x="647989" y="3473068"/>
                      <a:pt x="511782" y="3546410"/>
                      <a:pt x="420342" y="3663568"/>
                    </a:cubicBezTo>
                    <a:cubicBezTo>
                      <a:pt x="424152" y="3558793"/>
                      <a:pt x="605127" y="3382580"/>
                      <a:pt x="738477" y="3320668"/>
                    </a:cubicBezTo>
                    <a:cubicBezTo>
                      <a:pt x="769909" y="3311143"/>
                      <a:pt x="734667" y="3337813"/>
                      <a:pt x="729904" y="3345433"/>
                    </a:cubicBezTo>
                    <a:close/>
                    <a:moveTo>
                      <a:pt x="902307" y="3049205"/>
                    </a:moveTo>
                    <a:cubicBezTo>
                      <a:pt x="890877" y="3065398"/>
                      <a:pt x="803247" y="3151123"/>
                      <a:pt x="793722" y="3161600"/>
                    </a:cubicBezTo>
                    <a:cubicBezTo>
                      <a:pt x="805152" y="3153980"/>
                      <a:pt x="824202" y="3139693"/>
                      <a:pt x="835632" y="3132073"/>
                    </a:cubicBezTo>
                    <a:cubicBezTo>
                      <a:pt x="855634" y="3114928"/>
                      <a:pt x="918499" y="3054920"/>
                      <a:pt x="938502" y="3037775"/>
                    </a:cubicBezTo>
                    <a:cubicBezTo>
                      <a:pt x="902307" y="3122548"/>
                      <a:pt x="871827" y="3189223"/>
                      <a:pt x="835632" y="3221608"/>
                    </a:cubicBezTo>
                    <a:cubicBezTo>
                      <a:pt x="734667" y="3311143"/>
                      <a:pt x="601317" y="3374008"/>
                      <a:pt x="498447" y="3478783"/>
                    </a:cubicBezTo>
                    <a:cubicBezTo>
                      <a:pt x="534642" y="3366388"/>
                      <a:pt x="636559" y="3304475"/>
                      <a:pt x="671802" y="3277805"/>
                    </a:cubicBezTo>
                    <a:cubicBezTo>
                      <a:pt x="614652" y="3292093"/>
                      <a:pt x="513687" y="3407345"/>
                      <a:pt x="520354" y="3389248"/>
                    </a:cubicBezTo>
                    <a:cubicBezTo>
                      <a:pt x="538452" y="3333050"/>
                      <a:pt x="594649" y="3254945"/>
                      <a:pt x="634654" y="3213035"/>
                    </a:cubicBezTo>
                    <a:cubicBezTo>
                      <a:pt x="757527" y="3085400"/>
                      <a:pt x="893734" y="2971100"/>
                      <a:pt x="1008987" y="2836798"/>
                    </a:cubicBezTo>
                    <a:cubicBezTo>
                      <a:pt x="999462" y="2902520"/>
                      <a:pt x="988984" y="2946335"/>
                      <a:pt x="902307" y="3049205"/>
                    </a:cubicBezTo>
                    <a:close/>
                    <a:moveTo>
                      <a:pt x="1039467" y="2749168"/>
                    </a:moveTo>
                    <a:cubicBezTo>
                      <a:pt x="939454" y="2875850"/>
                      <a:pt x="822297" y="2993008"/>
                      <a:pt x="701329" y="3099688"/>
                    </a:cubicBezTo>
                    <a:cubicBezTo>
                      <a:pt x="663229" y="3133025"/>
                      <a:pt x="629892" y="3173030"/>
                      <a:pt x="588934" y="3216845"/>
                    </a:cubicBezTo>
                    <a:cubicBezTo>
                      <a:pt x="609889" y="3153028"/>
                      <a:pt x="661324" y="3024440"/>
                      <a:pt x="661324" y="3024440"/>
                    </a:cubicBezTo>
                    <a:cubicBezTo>
                      <a:pt x="675612" y="2979673"/>
                      <a:pt x="687994" y="2981578"/>
                      <a:pt x="707997" y="2963480"/>
                    </a:cubicBezTo>
                    <a:cubicBezTo>
                      <a:pt x="709902" y="2961575"/>
                      <a:pt x="976602" y="2710115"/>
                      <a:pt x="976602" y="2710115"/>
                    </a:cubicBezTo>
                    <a:cubicBezTo>
                      <a:pt x="968982" y="2718688"/>
                      <a:pt x="1056612" y="2632963"/>
                      <a:pt x="1095664" y="2595815"/>
                    </a:cubicBezTo>
                    <a:cubicBezTo>
                      <a:pt x="1082329" y="2643440"/>
                      <a:pt x="1072804" y="2705353"/>
                      <a:pt x="1039467" y="274916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" name="Freeform: Shape 5">
                <a:extLst>
                  <a:ext uri="{FF2B5EF4-FFF2-40B4-BE49-F238E27FC236}">
                    <a16:creationId xmlns:a16="http://schemas.microsoft.com/office/drawing/2014/main" id="{BB4F9604-DBD3-4303-8103-8673147106D0}"/>
                  </a:ext>
                </a:extLst>
              </p:cNvPr>
              <p:cNvSpPr/>
              <p:nvPr/>
            </p:nvSpPr>
            <p:spPr>
              <a:xfrm rot="1520710">
                <a:off x="2169010" y="4277628"/>
                <a:ext cx="445448" cy="1328726"/>
              </a:xfrm>
              <a:custGeom>
                <a:avLst/>
                <a:gdLst>
                  <a:gd name="connsiteX0" fmla="*/ 541078 w 678947"/>
                  <a:gd name="connsiteY0" fmla="*/ 692150 h 1803619"/>
                  <a:gd name="connsiteX1" fmla="*/ 675744 w 678947"/>
                  <a:gd name="connsiteY1" fmla="*/ 1076908 h 1803619"/>
                  <a:gd name="connsiteX2" fmla="*/ 678947 w 678947"/>
                  <a:gd name="connsiteY2" fmla="*/ 1076908 h 1803619"/>
                  <a:gd name="connsiteX3" fmla="*/ 677934 w 678947"/>
                  <a:gd name="connsiteY3" fmla="*/ 1079426 h 1803619"/>
                  <a:gd name="connsiteX4" fmla="*/ 678947 w 678947"/>
                  <a:gd name="connsiteY4" fmla="*/ 1080591 h 1803619"/>
                  <a:gd name="connsiteX5" fmla="*/ 677465 w 678947"/>
                  <a:gd name="connsiteY5" fmla="*/ 1080591 h 1803619"/>
                  <a:gd name="connsiteX6" fmla="*/ 380803 w 678947"/>
                  <a:gd name="connsiteY6" fmla="*/ 1798594 h 1803619"/>
                  <a:gd name="connsiteX7" fmla="*/ 370346 w 678947"/>
                  <a:gd name="connsiteY7" fmla="*/ 1206657 h 1803619"/>
                  <a:gd name="connsiteX8" fmla="*/ 430248 w 678947"/>
                  <a:gd name="connsiteY8" fmla="*/ 1124930 h 1803619"/>
                  <a:gd name="connsiteX9" fmla="*/ 339473 w 678947"/>
                  <a:gd name="connsiteY9" fmla="*/ 1037677 h 1803619"/>
                  <a:gd name="connsiteX10" fmla="*/ 248698 w 678947"/>
                  <a:gd name="connsiteY10" fmla="*/ 1124930 h 1803619"/>
                  <a:gd name="connsiteX11" fmla="*/ 308601 w 678947"/>
                  <a:gd name="connsiteY11" fmla="*/ 1206658 h 1803619"/>
                  <a:gd name="connsiteX12" fmla="*/ 298145 w 678947"/>
                  <a:gd name="connsiteY12" fmla="*/ 1803619 h 1803619"/>
                  <a:gd name="connsiteX13" fmla="*/ 1482 w 678947"/>
                  <a:gd name="connsiteY13" fmla="*/ 1080591 h 1803619"/>
                  <a:gd name="connsiteX14" fmla="*/ 1 w 678947"/>
                  <a:gd name="connsiteY14" fmla="*/ 1080591 h 1803619"/>
                  <a:gd name="connsiteX15" fmla="*/ 977 w 678947"/>
                  <a:gd name="connsiteY15" fmla="*/ 1079335 h 1803619"/>
                  <a:gd name="connsiteX16" fmla="*/ 0 w 678947"/>
                  <a:gd name="connsiteY16" fmla="*/ 1076908 h 1803619"/>
                  <a:gd name="connsiteX17" fmla="*/ 2865 w 678947"/>
                  <a:gd name="connsiteY17" fmla="*/ 1076908 h 1803619"/>
                  <a:gd name="connsiteX18" fmla="*/ 128363 w 678947"/>
                  <a:gd name="connsiteY18" fmla="*/ 696719 h 1803619"/>
                  <a:gd name="connsiteX19" fmla="*/ 162613 w 678947"/>
                  <a:gd name="connsiteY19" fmla="*/ 573663 h 1803619"/>
                  <a:gd name="connsiteX20" fmla="*/ 516334 w 678947"/>
                  <a:gd name="connsiteY20" fmla="*/ 573663 h 1803619"/>
                  <a:gd name="connsiteX21" fmla="*/ 561325 w 678947"/>
                  <a:gd name="connsiteY21" fmla="*/ 618654 h 1803619"/>
                  <a:gd name="connsiteX22" fmla="*/ 516334 w 678947"/>
                  <a:gd name="connsiteY22" fmla="*/ 663645 h 1803619"/>
                  <a:gd name="connsiteX23" fmla="*/ 162613 w 678947"/>
                  <a:gd name="connsiteY23" fmla="*/ 663645 h 1803619"/>
                  <a:gd name="connsiteX24" fmla="*/ 117622 w 678947"/>
                  <a:gd name="connsiteY24" fmla="*/ 618654 h 1803619"/>
                  <a:gd name="connsiteX25" fmla="*/ 162613 w 678947"/>
                  <a:gd name="connsiteY25" fmla="*/ 573663 h 1803619"/>
                  <a:gd name="connsiteX26" fmla="*/ 346730 w 678947"/>
                  <a:gd name="connsiteY26" fmla="*/ 0 h 1803619"/>
                  <a:gd name="connsiteX27" fmla="*/ 477359 w 678947"/>
                  <a:gd name="connsiteY27" fmla="*/ 58057 h 1803619"/>
                  <a:gd name="connsiteX28" fmla="*/ 535416 w 678947"/>
                  <a:gd name="connsiteY28" fmla="*/ 508918 h 1803619"/>
                  <a:gd name="connsiteX29" fmla="*/ 143530 w 678947"/>
                  <a:gd name="connsiteY29" fmla="*/ 508918 h 1803619"/>
                  <a:gd name="connsiteX0" fmla="*/ 541078 w 678947"/>
                  <a:gd name="connsiteY0" fmla="*/ 913760 h 2025229"/>
                  <a:gd name="connsiteX1" fmla="*/ 675744 w 678947"/>
                  <a:gd name="connsiteY1" fmla="*/ 1298518 h 2025229"/>
                  <a:gd name="connsiteX2" fmla="*/ 678947 w 678947"/>
                  <a:gd name="connsiteY2" fmla="*/ 1298518 h 2025229"/>
                  <a:gd name="connsiteX3" fmla="*/ 677934 w 678947"/>
                  <a:gd name="connsiteY3" fmla="*/ 1301036 h 2025229"/>
                  <a:gd name="connsiteX4" fmla="*/ 678947 w 678947"/>
                  <a:gd name="connsiteY4" fmla="*/ 1302201 h 2025229"/>
                  <a:gd name="connsiteX5" fmla="*/ 677465 w 678947"/>
                  <a:gd name="connsiteY5" fmla="*/ 1302201 h 2025229"/>
                  <a:gd name="connsiteX6" fmla="*/ 380803 w 678947"/>
                  <a:gd name="connsiteY6" fmla="*/ 2020204 h 2025229"/>
                  <a:gd name="connsiteX7" fmla="*/ 370346 w 678947"/>
                  <a:gd name="connsiteY7" fmla="*/ 1428267 h 2025229"/>
                  <a:gd name="connsiteX8" fmla="*/ 430248 w 678947"/>
                  <a:gd name="connsiteY8" fmla="*/ 1346540 h 2025229"/>
                  <a:gd name="connsiteX9" fmla="*/ 339473 w 678947"/>
                  <a:gd name="connsiteY9" fmla="*/ 1259287 h 2025229"/>
                  <a:gd name="connsiteX10" fmla="*/ 248698 w 678947"/>
                  <a:gd name="connsiteY10" fmla="*/ 1346540 h 2025229"/>
                  <a:gd name="connsiteX11" fmla="*/ 308601 w 678947"/>
                  <a:gd name="connsiteY11" fmla="*/ 1428268 h 2025229"/>
                  <a:gd name="connsiteX12" fmla="*/ 298145 w 678947"/>
                  <a:gd name="connsiteY12" fmla="*/ 2025229 h 2025229"/>
                  <a:gd name="connsiteX13" fmla="*/ 1482 w 678947"/>
                  <a:gd name="connsiteY13" fmla="*/ 1302201 h 2025229"/>
                  <a:gd name="connsiteX14" fmla="*/ 1 w 678947"/>
                  <a:gd name="connsiteY14" fmla="*/ 1302201 h 2025229"/>
                  <a:gd name="connsiteX15" fmla="*/ 977 w 678947"/>
                  <a:gd name="connsiteY15" fmla="*/ 1300945 h 2025229"/>
                  <a:gd name="connsiteX16" fmla="*/ 0 w 678947"/>
                  <a:gd name="connsiteY16" fmla="*/ 1298518 h 2025229"/>
                  <a:gd name="connsiteX17" fmla="*/ 2865 w 678947"/>
                  <a:gd name="connsiteY17" fmla="*/ 1298518 h 2025229"/>
                  <a:gd name="connsiteX18" fmla="*/ 128363 w 678947"/>
                  <a:gd name="connsiteY18" fmla="*/ 918329 h 2025229"/>
                  <a:gd name="connsiteX19" fmla="*/ 541078 w 678947"/>
                  <a:gd name="connsiteY19" fmla="*/ 913760 h 2025229"/>
                  <a:gd name="connsiteX20" fmla="*/ 162613 w 678947"/>
                  <a:gd name="connsiteY20" fmla="*/ 795273 h 2025229"/>
                  <a:gd name="connsiteX21" fmla="*/ 516334 w 678947"/>
                  <a:gd name="connsiteY21" fmla="*/ 795273 h 2025229"/>
                  <a:gd name="connsiteX22" fmla="*/ 561325 w 678947"/>
                  <a:gd name="connsiteY22" fmla="*/ 840264 h 2025229"/>
                  <a:gd name="connsiteX23" fmla="*/ 516334 w 678947"/>
                  <a:gd name="connsiteY23" fmla="*/ 885255 h 2025229"/>
                  <a:gd name="connsiteX24" fmla="*/ 162613 w 678947"/>
                  <a:gd name="connsiteY24" fmla="*/ 885255 h 2025229"/>
                  <a:gd name="connsiteX25" fmla="*/ 117622 w 678947"/>
                  <a:gd name="connsiteY25" fmla="*/ 840264 h 2025229"/>
                  <a:gd name="connsiteX26" fmla="*/ 162613 w 678947"/>
                  <a:gd name="connsiteY26" fmla="*/ 795273 h 2025229"/>
                  <a:gd name="connsiteX27" fmla="*/ 306002 w 678947"/>
                  <a:gd name="connsiteY27" fmla="*/ 0 h 2025229"/>
                  <a:gd name="connsiteX28" fmla="*/ 477359 w 678947"/>
                  <a:gd name="connsiteY28" fmla="*/ 279667 h 2025229"/>
                  <a:gd name="connsiteX29" fmla="*/ 535416 w 678947"/>
                  <a:gd name="connsiteY29" fmla="*/ 730528 h 2025229"/>
                  <a:gd name="connsiteX30" fmla="*/ 143530 w 678947"/>
                  <a:gd name="connsiteY30" fmla="*/ 730528 h 2025229"/>
                  <a:gd name="connsiteX31" fmla="*/ 306002 w 678947"/>
                  <a:gd name="connsiteY31" fmla="*/ 0 h 202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8947" h="2025229">
                    <a:moveTo>
                      <a:pt x="541078" y="913760"/>
                    </a:moveTo>
                    <a:cubicBezTo>
                      <a:pt x="517510" y="1040676"/>
                      <a:pt x="540707" y="1154107"/>
                      <a:pt x="675744" y="1298518"/>
                    </a:cubicBezTo>
                    <a:lnTo>
                      <a:pt x="678947" y="1298518"/>
                    </a:lnTo>
                    <a:lnTo>
                      <a:pt x="677934" y="1301036"/>
                    </a:lnTo>
                    <a:lnTo>
                      <a:pt x="678947" y="1302201"/>
                    </a:lnTo>
                    <a:lnTo>
                      <a:pt x="677465" y="1302201"/>
                    </a:lnTo>
                    <a:lnTo>
                      <a:pt x="380803" y="2020204"/>
                    </a:lnTo>
                    <a:lnTo>
                      <a:pt x="370346" y="1428267"/>
                    </a:lnTo>
                    <a:cubicBezTo>
                      <a:pt x="405337" y="1416402"/>
                      <a:pt x="430248" y="1384267"/>
                      <a:pt x="430248" y="1346540"/>
                    </a:cubicBezTo>
                    <a:cubicBezTo>
                      <a:pt x="430248" y="1298351"/>
                      <a:pt x="389607" y="1259287"/>
                      <a:pt x="339473" y="1259287"/>
                    </a:cubicBezTo>
                    <a:cubicBezTo>
                      <a:pt x="289339" y="1259287"/>
                      <a:pt x="248698" y="1298351"/>
                      <a:pt x="248698" y="1346540"/>
                    </a:cubicBezTo>
                    <a:cubicBezTo>
                      <a:pt x="248698" y="1384267"/>
                      <a:pt x="273609" y="1416402"/>
                      <a:pt x="308601" y="1428268"/>
                    </a:cubicBezTo>
                    <a:cubicBezTo>
                      <a:pt x="308601" y="1640657"/>
                      <a:pt x="298145" y="1812840"/>
                      <a:pt x="298145" y="2025229"/>
                    </a:cubicBezTo>
                    <a:cubicBezTo>
                      <a:pt x="195772" y="1770818"/>
                      <a:pt x="103855" y="1556612"/>
                      <a:pt x="1482" y="1302201"/>
                    </a:cubicBezTo>
                    <a:lnTo>
                      <a:pt x="1" y="1302201"/>
                    </a:lnTo>
                    <a:cubicBezTo>
                      <a:pt x="335" y="1301788"/>
                      <a:pt x="668" y="1301375"/>
                      <a:pt x="977" y="1300945"/>
                    </a:cubicBezTo>
                    <a:lnTo>
                      <a:pt x="0" y="1298518"/>
                    </a:lnTo>
                    <a:lnTo>
                      <a:pt x="2865" y="1298518"/>
                    </a:lnTo>
                    <a:cubicBezTo>
                      <a:pt x="133453" y="1136606"/>
                      <a:pt x="156667" y="1063482"/>
                      <a:pt x="128363" y="918329"/>
                    </a:cubicBezTo>
                    <a:lnTo>
                      <a:pt x="541078" y="913760"/>
                    </a:lnTo>
                    <a:close/>
                    <a:moveTo>
                      <a:pt x="162613" y="795273"/>
                    </a:moveTo>
                    <a:lnTo>
                      <a:pt x="516334" y="795273"/>
                    </a:lnTo>
                    <a:cubicBezTo>
                      <a:pt x="541182" y="795273"/>
                      <a:pt x="561325" y="815416"/>
                      <a:pt x="561325" y="840264"/>
                    </a:cubicBezTo>
                    <a:cubicBezTo>
                      <a:pt x="561325" y="865112"/>
                      <a:pt x="541182" y="885255"/>
                      <a:pt x="516334" y="885255"/>
                    </a:cubicBezTo>
                    <a:lnTo>
                      <a:pt x="162613" y="885255"/>
                    </a:lnTo>
                    <a:cubicBezTo>
                      <a:pt x="137765" y="885255"/>
                      <a:pt x="117622" y="865112"/>
                      <a:pt x="117622" y="840264"/>
                    </a:cubicBezTo>
                    <a:cubicBezTo>
                      <a:pt x="117622" y="815416"/>
                      <a:pt x="137765" y="795273"/>
                      <a:pt x="162613" y="795273"/>
                    </a:cubicBezTo>
                    <a:close/>
                    <a:moveTo>
                      <a:pt x="306002" y="0"/>
                    </a:moveTo>
                    <a:lnTo>
                      <a:pt x="477359" y="279667"/>
                    </a:lnTo>
                    <a:lnTo>
                      <a:pt x="535416" y="730528"/>
                    </a:lnTo>
                    <a:lnTo>
                      <a:pt x="143530" y="730528"/>
                    </a:lnTo>
                    <a:cubicBezTo>
                      <a:pt x="211263" y="560889"/>
                      <a:pt x="238269" y="169639"/>
                      <a:pt x="3060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9945473-B512-4FCD-AEF4-648A56E61412}"/>
                </a:ext>
              </a:extLst>
            </p:cNvPr>
            <p:cNvGrpSpPr/>
            <p:nvPr/>
          </p:nvGrpSpPr>
          <p:grpSpPr>
            <a:xfrm>
              <a:off x="1051970" y="1647710"/>
              <a:ext cx="5044029" cy="3666808"/>
              <a:chOff x="1826560" y="2200625"/>
              <a:chExt cx="4684890" cy="3405729"/>
            </a:xfrm>
          </p:grpSpPr>
          <p:sp>
            <p:nvSpPr>
              <p:cNvPr id="59" name="Graphic 1">
                <a:extLst>
                  <a:ext uri="{FF2B5EF4-FFF2-40B4-BE49-F238E27FC236}">
                    <a16:creationId xmlns:a16="http://schemas.microsoft.com/office/drawing/2014/main" id="{503F2BCD-7599-4AD8-BAC2-3D967A9B6AF6}"/>
                  </a:ext>
                </a:extLst>
              </p:cNvPr>
              <p:cNvSpPr/>
              <p:nvPr/>
            </p:nvSpPr>
            <p:spPr>
              <a:xfrm rot="3180245" flipH="1">
                <a:off x="3517428" y="509757"/>
                <a:ext cx="1303153" cy="4684890"/>
              </a:xfrm>
              <a:custGeom>
                <a:avLst/>
                <a:gdLst>
                  <a:gd name="connsiteX0" fmla="*/ 1154719 w 1152525"/>
                  <a:gd name="connsiteY0" fmla="*/ 2333878 h 4143375"/>
                  <a:gd name="connsiteX1" fmla="*/ 1115667 w 1152525"/>
                  <a:gd name="connsiteY1" fmla="*/ 1725230 h 4143375"/>
                  <a:gd name="connsiteX2" fmla="*/ 1017559 w 1152525"/>
                  <a:gd name="connsiteY2" fmla="*/ 1345183 h 4143375"/>
                  <a:gd name="connsiteX3" fmla="*/ 1017559 w 1152525"/>
                  <a:gd name="connsiteY3" fmla="*/ 1345183 h 4143375"/>
                  <a:gd name="connsiteX4" fmla="*/ 986127 w 1152525"/>
                  <a:gd name="connsiteY4" fmla="*/ 1166113 h 4143375"/>
                  <a:gd name="connsiteX5" fmla="*/ 890877 w 1152525"/>
                  <a:gd name="connsiteY5" fmla="*/ 868933 h 4143375"/>
                  <a:gd name="connsiteX6" fmla="*/ 846109 w 1152525"/>
                  <a:gd name="connsiteY6" fmla="*/ 723200 h 4143375"/>
                  <a:gd name="connsiteX7" fmla="*/ 730857 w 1152525"/>
                  <a:gd name="connsiteY7" fmla="*/ 423163 h 4143375"/>
                  <a:gd name="connsiteX8" fmla="*/ 663229 w 1152525"/>
                  <a:gd name="connsiteY8" fmla="*/ 74548 h 4143375"/>
                  <a:gd name="connsiteX9" fmla="*/ 653704 w 1152525"/>
                  <a:gd name="connsiteY9" fmla="*/ 1205 h 4143375"/>
                  <a:gd name="connsiteX10" fmla="*/ 586077 w 1152525"/>
                  <a:gd name="connsiteY10" fmla="*/ 58355 h 4143375"/>
                  <a:gd name="connsiteX11" fmla="*/ 509877 w 1152525"/>
                  <a:gd name="connsiteY11" fmla="*/ 172655 h 4143375"/>
                  <a:gd name="connsiteX12" fmla="*/ 399387 w 1152525"/>
                  <a:gd name="connsiteY12" fmla="*/ 325055 h 4143375"/>
                  <a:gd name="connsiteX13" fmla="*/ 376527 w 1152525"/>
                  <a:gd name="connsiteY13" fmla="*/ 360298 h 4143375"/>
                  <a:gd name="connsiteX14" fmla="*/ 152689 w 1152525"/>
                  <a:gd name="connsiteY14" fmla="*/ 698435 h 4143375"/>
                  <a:gd name="connsiteX15" fmla="*/ 10767 w 1152525"/>
                  <a:gd name="connsiteY15" fmla="*/ 1196593 h 4143375"/>
                  <a:gd name="connsiteX16" fmla="*/ 20292 w 1152525"/>
                  <a:gd name="connsiteY16" fmla="*/ 1388998 h 4143375"/>
                  <a:gd name="connsiteX17" fmla="*/ 26007 w 1152525"/>
                  <a:gd name="connsiteY17" fmla="*/ 1449958 h 4143375"/>
                  <a:gd name="connsiteX18" fmla="*/ 82204 w 1152525"/>
                  <a:gd name="connsiteY18" fmla="*/ 1870010 h 4143375"/>
                  <a:gd name="connsiteX19" fmla="*/ 87919 w 1152525"/>
                  <a:gd name="connsiteY19" fmla="*/ 1921445 h 4143375"/>
                  <a:gd name="connsiteX20" fmla="*/ 108874 w 1152525"/>
                  <a:gd name="connsiteY20" fmla="*/ 2122423 h 4143375"/>
                  <a:gd name="connsiteX21" fmla="*/ 159357 w 1152525"/>
                  <a:gd name="connsiteY21" fmla="*/ 2355785 h 4143375"/>
                  <a:gd name="connsiteX22" fmla="*/ 201267 w 1152525"/>
                  <a:gd name="connsiteY22" fmla="*/ 2654870 h 4143375"/>
                  <a:gd name="connsiteX23" fmla="*/ 209839 w 1152525"/>
                  <a:gd name="connsiteY23" fmla="*/ 2913950 h 4143375"/>
                  <a:gd name="connsiteX24" fmla="*/ 183169 w 1152525"/>
                  <a:gd name="connsiteY24" fmla="*/ 3205415 h 4143375"/>
                  <a:gd name="connsiteX25" fmla="*/ 130782 w 1152525"/>
                  <a:gd name="connsiteY25" fmla="*/ 3453065 h 4143375"/>
                  <a:gd name="connsiteX26" fmla="*/ 123162 w 1152525"/>
                  <a:gd name="connsiteY26" fmla="*/ 3662615 h 4143375"/>
                  <a:gd name="connsiteX27" fmla="*/ 197457 w 1152525"/>
                  <a:gd name="connsiteY27" fmla="*/ 3816920 h 4143375"/>
                  <a:gd name="connsiteX28" fmla="*/ 207934 w 1152525"/>
                  <a:gd name="connsiteY28" fmla="*/ 3896930 h 4143375"/>
                  <a:gd name="connsiteX29" fmla="*/ 209839 w 1152525"/>
                  <a:gd name="connsiteY29" fmla="*/ 4116958 h 4143375"/>
                  <a:gd name="connsiteX30" fmla="*/ 217459 w 1152525"/>
                  <a:gd name="connsiteY30" fmla="*/ 4145533 h 4143375"/>
                  <a:gd name="connsiteX31" fmla="*/ 255559 w 1152525"/>
                  <a:gd name="connsiteY31" fmla="*/ 4137913 h 4143375"/>
                  <a:gd name="connsiteX32" fmla="*/ 319377 w 1152525"/>
                  <a:gd name="connsiteY32" fmla="*/ 3989323 h 4143375"/>
                  <a:gd name="connsiteX33" fmla="*/ 474634 w 1152525"/>
                  <a:gd name="connsiteY33" fmla="*/ 3714050 h 4143375"/>
                  <a:gd name="connsiteX34" fmla="*/ 726094 w 1152525"/>
                  <a:gd name="connsiteY34" fmla="*/ 3431158 h 4143375"/>
                  <a:gd name="connsiteX35" fmla="*/ 816582 w 1152525"/>
                  <a:gd name="connsiteY35" fmla="*/ 3313048 h 4143375"/>
                  <a:gd name="connsiteX36" fmla="*/ 907069 w 1152525"/>
                  <a:gd name="connsiteY36" fmla="*/ 3190175 h 4143375"/>
                  <a:gd name="connsiteX37" fmla="*/ 987079 w 1152525"/>
                  <a:gd name="connsiteY37" fmla="*/ 2992055 h 4143375"/>
                  <a:gd name="connsiteX38" fmla="*/ 1132812 w 1152525"/>
                  <a:gd name="connsiteY38" fmla="*/ 2508185 h 4143375"/>
                  <a:gd name="connsiteX39" fmla="*/ 1154719 w 1152525"/>
                  <a:gd name="connsiteY39" fmla="*/ 2333878 h 4143375"/>
                  <a:gd name="connsiteX40" fmla="*/ 1120429 w 1152525"/>
                  <a:gd name="connsiteY40" fmla="*/ 2364358 h 4143375"/>
                  <a:gd name="connsiteX41" fmla="*/ 816582 w 1152525"/>
                  <a:gd name="connsiteY41" fmla="*/ 2673920 h 4143375"/>
                  <a:gd name="connsiteX42" fmla="*/ 1126144 w 1152525"/>
                  <a:gd name="connsiteY42" fmla="*/ 2386265 h 4143375"/>
                  <a:gd name="connsiteX43" fmla="*/ 1053754 w 1152525"/>
                  <a:gd name="connsiteY43" fmla="*/ 2601530 h 4143375"/>
                  <a:gd name="connsiteX44" fmla="*/ 695614 w 1152525"/>
                  <a:gd name="connsiteY44" fmla="*/ 2945383 h 4143375"/>
                  <a:gd name="connsiteX45" fmla="*/ 863254 w 1152525"/>
                  <a:gd name="connsiteY45" fmla="*/ 2712020 h 4143375"/>
                  <a:gd name="connsiteX46" fmla="*/ 676564 w 1152525"/>
                  <a:gd name="connsiteY46" fmla="*/ 2950145 h 4143375"/>
                  <a:gd name="connsiteX47" fmla="*/ 733714 w 1152525"/>
                  <a:gd name="connsiteY47" fmla="*/ 2650108 h 4143375"/>
                  <a:gd name="connsiteX48" fmla="*/ 1009939 w 1152525"/>
                  <a:gd name="connsiteY48" fmla="*/ 2372930 h 4143375"/>
                  <a:gd name="connsiteX49" fmla="*/ 1127097 w 1152525"/>
                  <a:gd name="connsiteY49" fmla="*/ 2187193 h 4143375"/>
                  <a:gd name="connsiteX50" fmla="*/ 1120429 w 1152525"/>
                  <a:gd name="connsiteY50" fmla="*/ 2364358 h 4143375"/>
                  <a:gd name="connsiteX51" fmla="*/ 1122334 w 1152525"/>
                  <a:gd name="connsiteY51" fmla="*/ 2003360 h 4143375"/>
                  <a:gd name="connsiteX52" fmla="*/ 1001367 w 1152525"/>
                  <a:gd name="connsiteY52" fmla="*/ 2350070 h 4143375"/>
                  <a:gd name="connsiteX53" fmla="*/ 737524 w 1152525"/>
                  <a:gd name="connsiteY53" fmla="*/ 2623438 h 4143375"/>
                  <a:gd name="connsiteX54" fmla="*/ 751812 w 1152525"/>
                  <a:gd name="connsiteY54" fmla="*/ 2549143 h 4143375"/>
                  <a:gd name="connsiteX55" fmla="*/ 845157 w 1152525"/>
                  <a:gd name="connsiteY55" fmla="*/ 2401505 h 4143375"/>
                  <a:gd name="connsiteX56" fmla="*/ 1039467 w 1152525"/>
                  <a:gd name="connsiteY56" fmla="*/ 2150045 h 4143375"/>
                  <a:gd name="connsiteX57" fmla="*/ 1122334 w 1152525"/>
                  <a:gd name="connsiteY57" fmla="*/ 2003360 h 4143375"/>
                  <a:gd name="connsiteX58" fmla="*/ 1008034 w 1152525"/>
                  <a:gd name="connsiteY58" fmla="*/ 1356613 h 4143375"/>
                  <a:gd name="connsiteX59" fmla="*/ 1027084 w 1152525"/>
                  <a:gd name="connsiteY59" fmla="*/ 1506155 h 4143375"/>
                  <a:gd name="connsiteX60" fmla="*/ 982317 w 1152525"/>
                  <a:gd name="connsiteY60" fmla="*/ 1604263 h 4143375"/>
                  <a:gd name="connsiteX61" fmla="*/ 1035657 w 1152525"/>
                  <a:gd name="connsiteY61" fmla="*/ 1533778 h 4143375"/>
                  <a:gd name="connsiteX62" fmla="*/ 1056612 w 1152525"/>
                  <a:gd name="connsiteY62" fmla="*/ 1547113 h 4143375"/>
                  <a:gd name="connsiteX63" fmla="*/ 1065184 w 1152525"/>
                  <a:gd name="connsiteY63" fmla="*/ 1630933 h 4143375"/>
                  <a:gd name="connsiteX64" fmla="*/ 1044229 w 1152525"/>
                  <a:gd name="connsiteY64" fmla="*/ 1715705 h 4143375"/>
                  <a:gd name="connsiteX65" fmla="*/ 1044229 w 1152525"/>
                  <a:gd name="connsiteY65" fmla="*/ 1715705 h 4143375"/>
                  <a:gd name="connsiteX66" fmla="*/ 1044229 w 1152525"/>
                  <a:gd name="connsiteY66" fmla="*/ 1715705 h 4143375"/>
                  <a:gd name="connsiteX67" fmla="*/ 995652 w 1152525"/>
                  <a:gd name="connsiteY67" fmla="*/ 1834768 h 4143375"/>
                  <a:gd name="connsiteX68" fmla="*/ 1077567 w 1152525"/>
                  <a:gd name="connsiteY68" fmla="*/ 1683320 h 4143375"/>
                  <a:gd name="connsiteX69" fmla="*/ 1103284 w 1152525"/>
                  <a:gd name="connsiteY69" fmla="*/ 1837625 h 4143375"/>
                  <a:gd name="connsiteX70" fmla="*/ 1004224 w 1152525"/>
                  <a:gd name="connsiteY70" fmla="*/ 2167190 h 4143375"/>
                  <a:gd name="connsiteX71" fmla="*/ 826107 w 1152525"/>
                  <a:gd name="connsiteY71" fmla="*/ 2389123 h 4143375"/>
                  <a:gd name="connsiteX72" fmla="*/ 751812 w 1152525"/>
                  <a:gd name="connsiteY72" fmla="*/ 2505328 h 4143375"/>
                  <a:gd name="connsiteX73" fmla="*/ 760384 w 1152525"/>
                  <a:gd name="connsiteY73" fmla="*/ 2401505 h 4143375"/>
                  <a:gd name="connsiteX74" fmla="*/ 941359 w 1152525"/>
                  <a:gd name="connsiteY74" fmla="*/ 2153855 h 4143375"/>
                  <a:gd name="connsiteX75" fmla="*/ 1005177 w 1152525"/>
                  <a:gd name="connsiteY75" fmla="*/ 2010028 h 4143375"/>
                  <a:gd name="connsiteX76" fmla="*/ 934692 w 1152525"/>
                  <a:gd name="connsiteY76" fmla="*/ 2128138 h 4143375"/>
                  <a:gd name="connsiteX77" fmla="*/ 892782 w 1152525"/>
                  <a:gd name="connsiteY77" fmla="*/ 2183383 h 4143375"/>
                  <a:gd name="connsiteX78" fmla="*/ 760384 w 1152525"/>
                  <a:gd name="connsiteY78" fmla="*/ 2365310 h 4143375"/>
                  <a:gd name="connsiteX79" fmla="*/ 754669 w 1152525"/>
                  <a:gd name="connsiteY79" fmla="*/ 2264345 h 4143375"/>
                  <a:gd name="connsiteX80" fmla="*/ 764194 w 1152525"/>
                  <a:gd name="connsiteY80" fmla="*/ 2077655 h 4143375"/>
                  <a:gd name="connsiteX81" fmla="*/ 925167 w 1152525"/>
                  <a:gd name="connsiteY81" fmla="*/ 1889060 h 4143375"/>
                  <a:gd name="connsiteX82" fmla="*/ 756574 w 1152525"/>
                  <a:gd name="connsiteY82" fmla="*/ 2061463 h 4143375"/>
                  <a:gd name="connsiteX83" fmla="*/ 902307 w 1152525"/>
                  <a:gd name="connsiteY83" fmla="*/ 1629028 h 4143375"/>
                  <a:gd name="connsiteX84" fmla="*/ 1008034 w 1152525"/>
                  <a:gd name="connsiteY84" fmla="*/ 1356613 h 4143375"/>
                  <a:gd name="connsiteX85" fmla="*/ 933739 w 1152525"/>
                  <a:gd name="connsiteY85" fmla="*/ 1175638 h 4143375"/>
                  <a:gd name="connsiteX86" fmla="*/ 940407 w 1152525"/>
                  <a:gd name="connsiteY86" fmla="*/ 1108963 h 4143375"/>
                  <a:gd name="connsiteX87" fmla="*/ 988032 w 1152525"/>
                  <a:gd name="connsiteY87" fmla="*/ 1327085 h 4143375"/>
                  <a:gd name="connsiteX88" fmla="*/ 750859 w 1152525"/>
                  <a:gd name="connsiteY88" fmla="*/ 1846198 h 4143375"/>
                  <a:gd name="connsiteX89" fmla="*/ 758479 w 1152525"/>
                  <a:gd name="connsiteY89" fmla="*/ 1688083 h 4143375"/>
                  <a:gd name="connsiteX90" fmla="*/ 863254 w 1152525"/>
                  <a:gd name="connsiteY90" fmla="*/ 1483295 h 4143375"/>
                  <a:gd name="connsiteX91" fmla="*/ 933739 w 1152525"/>
                  <a:gd name="connsiteY91" fmla="*/ 1175638 h 4143375"/>
                  <a:gd name="connsiteX92" fmla="*/ 913737 w 1152525"/>
                  <a:gd name="connsiteY92" fmla="*/ 1079435 h 4143375"/>
                  <a:gd name="connsiteX93" fmla="*/ 838489 w 1152525"/>
                  <a:gd name="connsiteY93" fmla="*/ 1467103 h 4143375"/>
                  <a:gd name="connsiteX94" fmla="*/ 737524 w 1152525"/>
                  <a:gd name="connsiteY94" fmla="*/ 1673795 h 4143375"/>
                  <a:gd name="connsiteX95" fmla="*/ 733714 w 1152525"/>
                  <a:gd name="connsiteY95" fmla="*/ 1611883 h 4143375"/>
                  <a:gd name="connsiteX96" fmla="*/ 793722 w 1152525"/>
                  <a:gd name="connsiteY96" fmla="*/ 1456625 h 4143375"/>
                  <a:gd name="connsiteX97" fmla="*/ 867064 w 1152525"/>
                  <a:gd name="connsiteY97" fmla="*/ 1279460 h 4143375"/>
                  <a:gd name="connsiteX98" fmla="*/ 727047 w 1152525"/>
                  <a:gd name="connsiteY98" fmla="*/ 1581403 h 4143375"/>
                  <a:gd name="connsiteX99" fmla="*/ 719427 w 1152525"/>
                  <a:gd name="connsiteY99" fmla="*/ 1499488 h 4143375"/>
                  <a:gd name="connsiteX100" fmla="*/ 866112 w 1152525"/>
                  <a:gd name="connsiteY100" fmla="*/ 1182305 h 4143375"/>
                  <a:gd name="connsiteX101" fmla="*/ 895639 w 1152525"/>
                  <a:gd name="connsiteY101" fmla="*/ 1006093 h 4143375"/>
                  <a:gd name="connsiteX102" fmla="*/ 913737 w 1152525"/>
                  <a:gd name="connsiteY102" fmla="*/ 1079435 h 4143375"/>
                  <a:gd name="connsiteX103" fmla="*/ 737524 w 1152525"/>
                  <a:gd name="connsiteY103" fmla="*/ 732725 h 4143375"/>
                  <a:gd name="connsiteX104" fmla="*/ 704187 w 1152525"/>
                  <a:gd name="connsiteY104" fmla="*/ 995615 h 4143375"/>
                  <a:gd name="connsiteX105" fmla="*/ 664182 w 1152525"/>
                  <a:gd name="connsiteY105" fmla="*/ 1186115 h 4143375"/>
                  <a:gd name="connsiteX106" fmla="*/ 723237 w 1152525"/>
                  <a:gd name="connsiteY106" fmla="*/ 1008950 h 4143375"/>
                  <a:gd name="connsiteX107" fmla="*/ 740382 w 1152525"/>
                  <a:gd name="connsiteY107" fmla="*/ 857503 h 4143375"/>
                  <a:gd name="connsiteX108" fmla="*/ 773719 w 1152525"/>
                  <a:gd name="connsiteY108" fmla="*/ 673670 h 4143375"/>
                  <a:gd name="connsiteX109" fmla="*/ 796579 w 1152525"/>
                  <a:gd name="connsiteY109" fmla="*/ 1012760 h 4143375"/>
                  <a:gd name="connsiteX110" fmla="*/ 696567 w 1152525"/>
                  <a:gd name="connsiteY110" fmla="*/ 1308988 h 4143375"/>
                  <a:gd name="connsiteX111" fmla="*/ 838489 w 1152525"/>
                  <a:gd name="connsiteY111" fmla="*/ 825118 h 4143375"/>
                  <a:gd name="connsiteX112" fmla="*/ 874684 w 1152525"/>
                  <a:gd name="connsiteY112" fmla="*/ 1001330 h 4143375"/>
                  <a:gd name="connsiteX113" fmla="*/ 706092 w 1152525"/>
                  <a:gd name="connsiteY113" fmla="*/ 1474723 h 4143375"/>
                  <a:gd name="connsiteX114" fmla="*/ 667039 w 1152525"/>
                  <a:gd name="connsiteY114" fmla="*/ 1326133 h 4143375"/>
                  <a:gd name="connsiteX115" fmla="*/ 627034 w 1152525"/>
                  <a:gd name="connsiteY115" fmla="*/ 1074673 h 4143375"/>
                  <a:gd name="connsiteX116" fmla="*/ 646084 w 1152525"/>
                  <a:gd name="connsiteY116" fmla="*/ 977518 h 4143375"/>
                  <a:gd name="connsiteX117" fmla="*/ 704187 w 1152525"/>
                  <a:gd name="connsiteY117" fmla="*/ 640333 h 4143375"/>
                  <a:gd name="connsiteX118" fmla="*/ 704187 w 1152525"/>
                  <a:gd name="connsiteY118" fmla="*/ 640333 h 4143375"/>
                  <a:gd name="connsiteX119" fmla="*/ 727999 w 1152525"/>
                  <a:gd name="connsiteY119" fmla="*/ 518413 h 4143375"/>
                  <a:gd name="connsiteX120" fmla="*/ 737524 w 1152525"/>
                  <a:gd name="connsiteY120" fmla="*/ 732725 h 4143375"/>
                  <a:gd name="connsiteX121" fmla="*/ 711807 w 1152525"/>
                  <a:gd name="connsiteY121" fmla="*/ 495553 h 4143375"/>
                  <a:gd name="connsiteX122" fmla="*/ 673707 w 1152525"/>
                  <a:gd name="connsiteY122" fmla="*/ 714628 h 4143375"/>
                  <a:gd name="connsiteX123" fmla="*/ 614652 w 1152525"/>
                  <a:gd name="connsiteY123" fmla="*/ 982280 h 4143375"/>
                  <a:gd name="connsiteX124" fmla="*/ 701329 w 1152525"/>
                  <a:gd name="connsiteY124" fmla="*/ 394588 h 4143375"/>
                  <a:gd name="connsiteX125" fmla="*/ 711807 w 1152525"/>
                  <a:gd name="connsiteY125" fmla="*/ 495553 h 4143375"/>
                  <a:gd name="connsiteX126" fmla="*/ 630844 w 1152525"/>
                  <a:gd name="connsiteY126" fmla="*/ 94550 h 4143375"/>
                  <a:gd name="connsiteX127" fmla="*/ 637512 w 1152525"/>
                  <a:gd name="connsiteY127" fmla="*/ 548893 h 4143375"/>
                  <a:gd name="connsiteX128" fmla="*/ 630844 w 1152525"/>
                  <a:gd name="connsiteY128" fmla="*/ 94550 h 4143375"/>
                  <a:gd name="connsiteX129" fmla="*/ 485112 w 1152525"/>
                  <a:gd name="connsiteY129" fmla="*/ 346010 h 4143375"/>
                  <a:gd name="connsiteX130" fmla="*/ 606079 w 1152525"/>
                  <a:gd name="connsiteY130" fmla="*/ 77405 h 4143375"/>
                  <a:gd name="connsiteX131" fmla="*/ 579409 w 1152525"/>
                  <a:gd name="connsiteY131" fmla="*/ 254570 h 4143375"/>
                  <a:gd name="connsiteX132" fmla="*/ 609889 w 1152525"/>
                  <a:gd name="connsiteY132" fmla="*/ 532700 h 4143375"/>
                  <a:gd name="connsiteX133" fmla="*/ 591792 w 1152525"/>
                  <a:gd name="connsiteY133" fmla="*/ 763205 h 4143375"/>
                  <a:gd name="connsiteX134" fmla="*/ 485112 w 1152525"/>
                  <a:gd name="connsiteY134" fmla="*/ 346010 h 4143375"/>
                  <a:gd name="connsiteX135" fmla="*/ 373669 w 1152525"/>
                  <a:gd name="connsiteY135" fmla="*/ 413638 h 4143375"/>
                  <a:gd name="connsiteX136" fmla="*/ 484159 w 1152525"/>
                  <a:gd name="connsiteY136" fmla="*/ 234568 h 4143375"/>
                  <a:gd name="connsiteX137" fmla="*/ 464157 w 1152525"/>
                  <a:gd name="connsiteY137" fmla="*/ 356488 h 4143375"/>
                  <a:gd name="connsiteX138" fmla="*/ 504162 w 1152525"/>
                  <a:gd name="connsiteY138" fmla="*/ 582230 h 4143375"/>
                  <a:gd name="connsiteX139" fmla="*/ 543214 w 1152525"/>
                  <a:gd name="connsiteY139" fmla="*/ 707008 h 4143375"/>
                  <a:gd name="connsiteX140" fmla="*/ 586077 w 1152525"/>
                  <a:gd name="connsiteY140" fmla="*/ 1007045 h 4143375"/>
                  <a:gd name="connsiteX141" fmla="*/ 540357 w 1152525"/>
                  <a:gd name="connsiteY141" fmla="*/ 910843 h 4143375"/>
                  <a:gd name="connsiteX142" fmla="*/ 456537 w 1152525"/>
                  <a:gd name="connsiteY142" fmla="*/ 757490 h 4143375"/>
                  <a:gd name="connsiteX143" fmla="*/ 373669 w 1152525"/>
                  <a:gd name="connsiteY143" fmla="*/ 413638 h 4143375"/>
                  <a:gd name="connsiteX144" fmla="*/ 202219 w 1152525"/>
                  <a:gd name="connsiteY144" fmla="*/ 661288 h 4143375"/>
                  <a:gd name="connsiteX145" fmla="*/ 319377 w 1152525"/>
                  <a:gd name="connsiteY145" fmla="*/ 457453 h 4143375"/>
                  <a:gd name="connsiteX146" fmla="*/ 348904 w 1152525"/>
                  <a:gd name="connsiteY146" fmla="*/ 465073 h 4143375"/>
                  <a:gd name="connsiteX147" fmla="*/ 446059 w 1152525"/>
                  <a:gd name="connsiteY147" fmla="*/ 793685 h 4143375"/>
                  <a:gd name="connsiteX148" fmla="*/ 607032 w 1152525"/>
                  <a:gd name="connsiteY148" fmla="*/ 1151825 h 4143375"/>
                  <a:gd name="connsiteX149" fmla="*/ 448917 w 1152525"/>
                  <a:gd name="connsiteY149" fmla="*/ 908938 h 4143375"/>
                  <a:gd name="connsiteX150" fmla="*/ 611794 w 1152525"/>
                  <a:gd name="connsiteY150" fmla="*/ 1188973 h 4143375"/>
                  <a:gd name="connsiteX151" fmla="*/ 637512 w 1152525"/>
                  <a:gd name="connsiteY151" fmla="*/ 1319465 h 4143375"/>
                  <a:gd name="connsiteX152" fmla="*/ 641322 w 1152525"/>
                  <a:gd name="connsiteY152" fmla="*/ 1372805 h 4143375"/>
                  <a:gd name="connsiteX153" fmla="*/ 457489 w 1152525"/>
                  <a:gd name="connsiteY153" fmla="*/ 1154683 h 4143375"/>
                  <a:gd name="connsiteX154" fmla="*/ 202219 w 1152525"/>
                  <a:gd name="connsiteY154" fmla="*/ 661288 h 4143375"/>
                  <a:gd name="connsiteX155" fmla="*/ 137449 w 1152525"/>
                  <a:gd name="connsiteY155" fmla="*/ 858455 h 4143375"/>
                  <a:gd name="connsiteX156" fmla="*/ 189837 w 1152525"/>
                  <a:gd name="connsiteY156" fmla="*/ 1002283 h 4143375"/>
                  <a:gd name="connsiteX157" fmla="*/ 311757 w 1152525"/>
                  <a:gd name="connsiteY157" fmla="*/ 1138490 h 4143375"/>
                  <a:gd name="connsiteX158" fmla="*/ 182217 w 1152525"/>
                  <a:gd name="connsiteY158" fmla="*/ 684148 h 4143375"/>
                  <a:gd name="connsiteX159" fmla="*/ 186979 w 1152525"/>
                  <a:gd name="connsiteY159" fmla="*/ 724153 h 4143375"/>
                  <a:gd name="connsiteX160" fmla="*/ 316519 w 1152525"/>
                  <a:gd name="connsiteY160" fmla="*/ 1022285 h 4143375"/>
                  <a:gd name="connsiteX161" fmla="*/ 464157 w 1152525"/>
                  <a:gd name="connsiteY161" fmla="*/ 1194688 h 4143375"/>
                  <a:gd name="connsiteX162" fmla="*/ 464157 w 1152525"/>
                  <a:gd name="connsiteY162" fmla="*/ 1194688 h 4143375"/>
                  <a:gd name="connsiteX163" fmla="*/ 464157 w 1152525"/>
                  <a:gd name="connsiteY163" fmla="*/ 1194688 h 4143375"/>
                  <a:gd name="connsiteX164" fmla="*/ 636559 w 1152525"/>
                  <a:gd name="connsiteY164" fmla="*/ 1409953 h 4143375"/>
                  <a:gd name="connsiteX165" fmla="*/ 653704 w 1152525"/>
                  <a:gd name="connsiteY165" fmla="*/ 1509965 h 4143375"/>
                  <a:gd name="connsiteX166" fmla="*/ 668944 w 1152525"/>
                  <a:gd name="connsiteY166" fmla="*/ 1680463 h 4143375"/>
                  <a:gd name="connsiteX167" fmla="*/ 292707 w 1152525"/>
                  <a:gd name="connsiteY167" fmla="*/ 1261363 h 4143375"/>
                  <a:gd name="connsiteX168" fmla="*/ 149832 w 1152525"/>
                  <a:gd name="connsiteY168" fmla="*/ 1002283 h 4143375"/>
                  <a:gd name="connsiteX169" fmla="*/ 137449 w 1152525"/>
                  <a:gd name="connsiteY169" fmla="*/ 858455 h 4143375"/>
                  <a:gd name="connsiteX170" fmla="*/ 56487 w 1152525"/>
                  <a:gd name="connsiteY170" fmla="*/ 1119440 h 4143375"/>
                  <a:gd name="connsiteX171" fmla="*/ 130782 w 1152525"/>
                  <a:gd name="connsiteY171" fmla="*/ 1298510 h 4143375"/>
                  <a:gd name="connsiteX172" fmla="*/ 79347 w 1152525"/>
                  <a:gd name="connsiteY172" fmla="*/ 1132775 h 4143375"/>
                  <a:gd name="connsiteX173" fmla="*/ 109827 w 1152525"/>
                  <a:gd name="connsiteY173" fmla="*/ 954658 h 4143375"/>
                  <a:gd name="connsiteX174" fmla="*/ 217459 w 1152525"/>
                  <a:gd name="connsiteY174" fmla="*/ 1204213 h 4143375"/>
                  <a:gd name="connsiteX175" fmla="*/ 478444 w 1152525"/>
                  <a:gd name="connsiteY175" fmla="*/ 1486153 h 4143375"/>
                  <a:gd name="connsiteX176" fmla="*/ 594649 w 1152525"/>
                  <a:gd name="connsiteY176" fmla="*/ 1608073 h 4143375"/>
                  <a:gd name="connsiteX177" fmla="*/ 218412 w 1152525"/>
                  <a:gd name="connsiteY177" fmla="*/ 1357565 h 4143375"/>
                  <a:gd name="connsiteX178" fmla="*/ 667992 w 1152525"/>
                  <a:gd name="connsiteY178" fmla="*/ 1737613 h 4143375"/>
                  <a:gd name="connsiteX179" fmla="*/ 667992 w 1152525"/>
                  <a:gd name="connsiteY179" fmla="*/ 1846198 h 4143375"/>
                  <a:gd name="connsiteX180" fmla="*/ 674659 w 1152525"/>
                  <a:gd name="connsiteY180" fmla="*/ 1924303 h 4143375"/>
                  <a:gd name="connsiteX181" fmla="*/ 662277 w 1152525"/>
                  <a:gd name="connsiteY181" fmla="*/ 1940495 h 4143375"/>
                  <a:gd name="connsiteX182" fmla="*/ 325092 w 1152525"/>
                  <a:gd name="connsiteY182" fmla="*/ 1641410 h 4143375"/>
                  <a:gd name="connsiteX183" fmla="*/ 114589 w 1152525"/>
                  <a:gd name="connsiteY183" fmla="*/ 1483295 h 4143375"/>
                  <a:gd name="connsiteX184" fmla="*/ 56487 w 1152525"/>
                  <a:gd name="connsiteY184" fmla="*/ 1119440 h 4143375"/>
                  <a:gd name="connsiteX185" fmla="*/ 55534 w 1152525"/>
                  <a:gd name="connsiteY185" fmla="*/ 1467103 h 4143375"/>
                  <a:gd name="connsiteX186" fmla="*/ 323187 w 1152525"/>
                  <a:gd name="connsiteY186" fmla="*/ 1677605 h 4143375"/>
                  <a:gd name="connsiteX187" fmla="*/ 598459 w 1152525"/>
                  <a:gd name="connsiteY187" fmla="*/ 1898585 h 4143375"/>
                  <a:gd name="connsiteX188" fmla="*/ 663229 w 1152525"/>
                  <a:gd name="connsiteY188" fmla="*/ 1992883 h 4143375"/>
                  <a:gd name="connsiteX189" fmla="*/ 660372 w 1152525"/>
                  <a:gd name="connsiteY189" fmla="*/ 2209100 h 4143375"/>
                  <a:gd name="connsiteX190" fmla="*/ 592744 w 1152525"/>
                  <a:gd name="connsiteY190" fmla="*/ 2114803 h 4143375"/>
                  <a:gd name="connsiteX191" fmla="*/ 319377 w 1152525"/>
                  <a:gd name="connsiteY191" fmla="*/ 1866200 h 4143375"/>
                  <a:gd name="connsiteX192" fmla="*/ 142212 w 1152525"/>
                  <a:gd name="connsiteY192" fmla="*/ 1725230 h 4143375"/>
                  <a:gd name="connsiteX193" fmla="*/ 54582 w 1152525"/>
                  <a:gd name="connsiteY193" fmla="*/ 1581403 h 4143375"/>
                  <a:gd name="connsiteX194" fmla="*/ 55534 w 1152525"/>
                  <a:gd name="connsiteY194" fmla="*/ 1467103 h 4143375"/>
                  <a:gd name="connsiteX195" fmla="*/ 69822 w 1152525"/>
                  <a:gd name="connsiteY195" fmla="*/ 1692845 h 4143375"/>
                  <a:gd name="connsiteX196" fmla="*/ 294612 w 1152525"/>
                  <a:gd name="connsiteY196" fmla="*/ 1879535 h 4143375"/>
                  <a:gd name="connsiteX197" fmla="*/ 294612 w 1152525"/>
                  <a:gd name="connsiteY197" fmla="*/ 1879535 h 4143375"/>
                  <a:gd name="connsiteX198" fmla="*/ 659419 w 1152525"/>
                  <a:gd name="connsiteY198" fmla="*/ 2282443 h 4143375"/>
                  <a:gd name="connsiteX199" fmla="*/ 460347 w 1152525"/>
                  <a:gd name="connsiteY199" fmla="*/ 2119565 h 4143375"/>
                  <a:gd name="connsiteX200" fmla="*/ 656562 w 1152525"/>
                  <a:gd name="connsiteY200" fmla="*/ 2334830 h 4143375"/>
                  <a:gd name="connsiteX201" fmla="*/ 640369 w 1152525"/>
                  <a:gd name="connsiteY201" fmla="*/ 2509138 h 4143375"/>
                  <a:gd name="connsiteX202" fmla="*/ 456537 w 1152525"/>
                  <a:gd name="connsiteY202" fmla="*/ 2230055 h 4143375"/>
                  <a:gd name="connsiteX203" fmla="*/ 266037 w 1152525"/>
                  <a:gd name="connsiteY203" fmla="*/ 2050985 h 4143375"/>
                  <a:gd name="connsiteX204" fmla="*/ 69822 w 1152525"/>
                  <a:gd name="connsiteY204" fmla="*/ 1692845 h 4143375"/>
                  <a:gd name="connsiteX205" fmla="*/ 135544 w 1152525"/>
                  <a:gd name="connsiteY205" fmla="*/ 2132900 h 4143375"/>
                  <a:gd name="connsiteX206" fmla="*/ 326997 w 1152525"/>
                  <a:gd name="connsiteY206" fmla="*/ 2269108 h 4143375"/>
                  <a:gd name="connsiteX207" fmla="*/ 119352 w 1152525"/>
                  <a:gd name="connsiteY207" fmla="*/ 2081465 h 4143375"/>
                  <a:gd name="connsiteX208" fmla="*/ 112684 w 1152525"/>
                  <a:gd name="connsiteY208" fmla="*/ 1971928 h 4143375"/>
                  <a:gd name="connsiteX209" fmla="*/ 117447 w 1152525"/>
                  <a:gd name="connsiteY209" fmla="*/ 1924303 h 4143375"/>
                  <a:gd name="connsiteX210" fmla="*/ 144117 w 1152525"/>
                  <a:gd name="connsiteY210" fmla="*/ 1955735 h 4143375"/>
                  <a:gd name="connsiteX211" fmla="*/ 292707 w 1152525"/>
                  <a:gd name="connsiteY211" fmla="*/ 2117660 h 4143375"/>
                  <a:gd name="connsiteX212" fmla="*/ 292707 w 1152525"/>
                  <a:gd name="connsiteY212" fmla="*/ 2117660 h 4143375"/>
                  <a:gd name="connsiteX213" fmla="*/ 597507 w 1152525"/>
                  <a:gd name="connsiteY213" fmla="*/ 2470085 h 4143375"/>
                  <a:gd name="connsiteX214" fmla="*/ 627987 w 1152525"/>
                  <a:gd name="connsiteY214" fmla="*/ 2611055 h 4143375"/>
                  <a:gd name="connsiteX215" fmla="*/ 515592 w 1152525"/>
                  <a:gd name="connsiteY215" fmla="*/ 2436748 h 4143375"/>
                  <a:gd name="connsiteX216" fmla="*/ 618462 w 1152525"/>
                  <a:gd name="connsiteY216" fmla="*/ 2642488 h 4143375"/>
                  <a:gd name="connsiteX217" fmla="*/ 600364 w 1152525"/>
                  <a:gd name="connsiteY217" fmla="*/ 2744405 h 4143375"/>
                  <a:gd name="connsiteX218" fmla="*/ 201267 w 1152525"/>
                  <a:gd name="connsiteY218" fmla="*/ 2273870 h 4143375"/>
                  <a:gd name="connsiteX219" fmla="*/ 135544 w 1152525"/>
                  <a:gd name="connsiteY219" fmla="*/ 2132900 h 4143375"/>
                  <a:gd name="connsiteX220" fmla="*/ 181264 w 1152525"/>
                  <a:gd name="connsiteY220" fmla="*/ 2282443 h 4143375"/>
                  <a:gd name="connsiteX221" fmla="*/ 538452 w 1152525"/>
                  <a:gd name="connsiteY221" fmla="*/ 2651060 h 4143375"/>
                  <a:gd name="connsiteX222" fmla="*/ 244129 w 1152525"/>
                  <a:gd name="connsiteY222" fmla="*/ 2368168 h 4143375"/>
                  <a:gd name="connsiteX223" fmla="*/ 333664 w 1152525"/>
                  <a:gd name="connsiteY223" fmla="*/ 2469133 h 4143375"/>
                  <a:gd name="connsiteX224" fmla="*/ 333664 w 1152525"/>
                  <a:gd name="connsiteY224" fmla="*/ 2469133 h 4143375"/>
                  <a:gd name="connsiteX225" fmla="*/ 565122 w 1152525"/>
                  <a:gd name="connsiteY225" fmla="*/ 2732023 h 4143375"/>
                  <a:gd name="connsiteX226" fmla="*/ 583219 w 1152525"/>
                  <a:gd name="connsiteY226" fmla="*/ 2819653 h 4143375"/>
                  <a:gd name="connsiteX227" fmla="*/ 561312 w 1152525"/>
                  <a:gd name="connsiteY227" fmla="*/ 2951098 h 4143375"/>
                  <a:gd name="connsiteX228" fmla="*/ 422247 w 1152525"/>
                  <a:gd name="connsiteY228" fmla="*/ 2740595 h 4143375"/>
                  <a:gd name="connsiteX229" fmla="*/ 292707 w 1152525"/>
                  <a:gd name="connsiteY229" fmla="*/ 2623438 h 4143375"/>
                  <a:gd name="connsiteX230" fmla="*/ 181264 w 1152525"/>
                  <a:gd name="connsiteY230" fmla="*/ 2282443 h 4143375"/>
                  <a:gd name="connsiteX231" fmla="*/ 510829 w 1152525"/>
                  <a:gd name="connsiteY231" fmla="*/ 3152075 h 4143375"/>
                  <a:gd name="connsiteX232" fmla="*/ 379384 w 1152525"/>
                  <a:gd name="connsiteY232" fmla="*/ 2880613 h 4143375"/>
                  <a:gd name="connsiteX233" fmla="*/ 282229 w 1152525"/>
                  <a:gd name="connsiteY233" fmla="*/ 2765360 h 4143375"/>
                  <a:gd name="connsiteX234" fmla="*/ 224127 w 1152525"/>
                  <a:gd name="connsiteY234" fmla="*/ 2585338 h 4143375"/>
                  <a:gd name="connsiteX235" fmla="*/ 349857 w 1152525"/>
                  <a:gd name="connsiteY235" fmla="*/ 2698685 h 4143375"/>
                  <a:gd name="connsiteX236" fmla="*/ 537499 w 1152525"/>
                  <a:gd name="connsiteY236" fmla="*/ 2938715 h 4143375"/>
                  <a:gd name="connsiteX237" fmla="*/ 547024 w 1152525"/>
                  <a:gd name="connsiteY237" fmla="*/ 3017773 h 4143375"/>
                  <a:gd name="connsiteX238" fmla="*/ 510829 w 1152525"/>
                  <a:gd name="connsiteY238" fmla="*/ 3152075 h 4143375"/>
                  <a:gd name="connsiteX239" fmla="*/ 224127 w 1152525"/>
                  <a:gd name="connsiteY239" fmla="*/ 2726308 h 4143375"/>
                  <a:gd name="connsiteX240" fmla="*/ 330807 w 1152525"/>
                  <a:gd name="connsiteY240" fmla="*/ 2860610 h 4143375"/>
                  <a:gd name="connsiteX241" fmla="*/ 362239 w 1152525"/>
                  <a:gd name="connsiteY241" fmla="*/ 2895853 h 4143375"/>
                  <a:gd name="connsiteX242" fmla="*/ 488922 w 1152525"/>
                  <a:gd name="connsiteY242" fmla="*/ 3133978 h 4143375"/>
                  <a:gd name="connsiteX243" fmla="*/ 488922 w 1152525"/>
                  <a:gd name="connsiteY243" fmla="*/ 3213035 h 4143375"/>
                  <a:gd name="connsiteX244" fmla="*/ 451774 w 1152525"/>
                  <a:gd name="connsiteY244" fmla="*/ 3316858 h 4143375"/>
                  <a:gd name="connsiteX245" fmla="*/ 314614 w 1152525"/>
                  <a:gd name="connsiteY245" fmla="*/ 3022535 h 4143375"/>
                  <a:gd name="connsiteX246" fmla="*/ 238414 w 1152525"/>
                  <a:gd name="connsiteY246" fmla="*/ 2828225 h 4143375"/>
                  <a:gd name="connsiteX247" fmla="*/ 364144 w 1152525"/>
                  <a:gd name="connsiteY247" fmla="*/ 2993008 h 4143375"/>
                  <a:gd name="connsiteX248" fmla="*/ 224127 w 1152525"/>
                  <a:gd name="connsiteY248" fmla="*/ 2726308 h 4143375"/>
                  <a:gd name="connsiteX249" fmla="*/ 230794 w 1152525"/>
                  <a:gd name="connsiteY249" fmla="*/ 2937763 h 4143375"/>
                  <a:gd name="connsiteX250" fmla="*/ 296517 w 1152525"/>
                  <a:gd name="connsiteY250" fmla="*/ 3040633 h 4143375"/>
                  <a:gd name="connsiteX251" fmla="*/ 432724 w 1152525"/>
                  <a:gd name="connsiteY251" fmla="*/ 3317810 h 4143375"/>
                  <a:gd name="connsiteX252" fmla="*/ 408912 w 1152525"/>
                  <a:gd name="connsiteY252" fmla="*/ 3442588 h 4143375"/>
                  <a:gd name="connsiteX253" fmla="*/ 373669 w 1152525"/>
                  <a:gd name="connsiteY253" fmla="*/ 3530218 h 4143375"/>
                  <a:gd name="connsiteX254" fmla="*/ 371764 w 1152525"/>
                  <a:gd name="connsiteY254" fmla="*/ 3498785 h 4143375"/>
                  <a:gd name="connsiteX255" fmla="*/ 263179 w 1152525"/>
                  <a:gd name="connsiteY255" fmla="*/ 3234943 h 4143375"/>
                  <a:gd name="connsiteX256" fmla="*/ 263179 w 1152525"/>
                  <a:gd name="connsiteY256" fmla="*/ 3234943 h 4143375"/>
                  <a:gd name="connsiteX257" fmla="*/ 230794 w 1152525"/>
                  <a:gd name="connsiteY257" fmla="*/ 2937763 h 4143375"/>
                  <a:gd name="connsiteX258" fmla="*/ 203172 w 1152525"/>
                  <a:gd name="connsiteY258" fmla="*/ 3145408 h 4143375"/>
                  <a:gd name="connsiteX259" fmla="*/ 331759 w 1152525"/>
                  <a:gd name="connsiteY259" fmla="*/ 3407345 h 4143375"/>
                  <a:gd name="connsiteX260" fmla="*/ 298422 w 1152525"/>
                  <a:gd name="connsiteY260" fmla="*/ 3365435 h 4143375"/>
                  <a:gd name="connsiteX261" fmla="*/ 340332 w 1152525"/>
                  <a:gd name="connsiteY261" fmla="*/ 3462590 h 4143375"/>
                  <a:gd name="connsiteX262" fmla="*/ 306042 w 1152525"/>
                  <a:gd name="connsiteY262" fmla="*/ 3632135 h 4143375"/>
                  <a:gd name="connsiteX263" fmla="*/ 202219 w 1152525"/>
                  <a:gd name="connsiteY263" fmla="*/ 3295903 h 4143375"/>
                  <a:gd name="connsiteX264" fmla="*/ 224127 w 1152525"/>
                  <a:gd name="connsiteY264" fmla="*/ 3275900 h 4143375"/>
                  <a:gd name="connsiteX265" fmla="*/ 292707 w 1152525"/>
                  <a:gd name="connsiteY265" fmla="*/ 3359720 h 4143375"/>
                  <a:gd name="connsiteX266" fmla="*/ 249844 w 1152525"/>
                  <a:gd name="connsiteY266" fmla="*/ 3297808 h 4143375"/>
                  <a:gd name="connsiteX267" fmla="*/ 219364 w 1152525"/>
                  <a:gd name="connsiteY267" fmla="*/ 3251135 h 4143375"/>
                  <a:gd name="connsiteX268" fmla="*/ 203172 w 1152525"/>
                  <a:gd name="connsiteY268" fmla="*/ 3145408 h 4143375"/>
                  <a:gd name="connsiteX269" fmla="*/ 193647 w 1152525"/>
                  <a:gd name="connsiteY269" fmla="*/ 3329240 h 4143375"/>
                  <a:gd name="connsiteX270" fmla="*/ 235557 w 1152525"/>
                  <a:gd name="connsiteY270" fmla="*/ 3394010 h 4143375"/>
                  <a:gd name="connsiteX271" fmla="*/ 288897 w 1152525"/>
                  <a:gd name="connsiteY271" fmla="*/ 3655948 h 4143375"/>
                  <a:gd name="connsiteX272" fmla="*/ 194599 w 1152525"/>
                  <a:gd name="connsiteY272" fmla="*/ 3442588 h 4143375"/>
                  <a:gd name="connsiteX273" fmla="*/ 193647 w 1152525"/>
                  <a:gd name="connsiteY273" fmla="*/ 3329240 h 4143375"/>
                  <a:gd name="connsiteX274" fmla="*/ 206982 w 1152525"/>
                  <a:gd name="connsiteY274" fmla="*/ 3799775 h 4143375"/>
                  <a:gd name="connsiteX275" fmla="*/ 135544 w 1152525"/>
                  <a:gd name="connsiteY275" fmla="*/ 3530218 h 4143375"/>
                  <a:gd name="connsiteX276" fmla="*/ 146022 w 1152525"/>
                  <a:gd name="connsiteY276" fmla="*/ 3492118 h 4143375"/>
                  <a:gd name="connsiteX277" fmla="*/ 242224 w 1152525"/>
                  <a:gd name="connsiteY277" fmla="*/ 3711193 h 4143375"/>
                  <a:gd name="connsiteX278" fmla="*/ 164119 w 1152525"/>
                  <a:gd name="connsiteY278" fmla="*/ 3414965 h 4143375"/>
                  <a:gd name="connsiteX279" fmla="*/ 243177 w 1152525"/>
                  <a:gd name="connsiteY279" fmla="*/ 3789298 h 4143375"/>
                  <a:gd name="connsiteX280" fmla="*/ 206982 w 1152525"/>
                  <a:gd name="connsiteY280" fmla="*/ 3799775 h 4143375"/>
                  <a:gd name="connsiteX281" fmla="*/ 292707 w 1152525"/>
                  <a:gd name="connsiteY281" fmla="*/ 3984560 h 4143375"/>
                  <a:gd name="connsiteX282" fmla="*/ 263179 w 1152525"/>
                  <a:gd name="connsiteY282" fmla="*/ 4068380 h 4143375"/>
                  <a:gd name="connsiteX283" fmla="*/ 231747 w 1152525"/>
                  <a:gd name="connsiteY283" fmla="*/ 4109338 h 4143375"/>
                  <a:gd name="connsiteX284" fmla="*/ 216507 w 1152525"/>
                  <a:gd name="connsiteY284" fmla="*/ 4051235 h 4143375"/>
                  <a:gd name="connsiteX285" fmla="*/ 239367 w 1152525"/>
                  <a:gd name="connsiteY285" fmla="*/ 3840733 h 4143375"/>
                  <a:gd name="connsiteX286" fmla="*/ 407959 w 1152525"/>
                  <a:gd name="connsiteY286" fmla="*/ 3498785 h 4143375"/>
                  <a:gd name="connsiteX287" fmla="*/ 634654 w 1152525"/>
                  <a:gd name="connsiteY287" fmla="*/ 2705353 h 4143375"/>
                  <a:gd name="connsiteX288" fmla="*/ 634654 w 1152525"/>
                  <a:gd name="connsiteY288" fmla="*/ 2705353 h 4143375"/>
                  <a:gd name="connsiteX289" fmla="*/ 693709 w 1152525"/>
                  <a:gd name="connsiteY289" fmla="*/ 1993835 h 4143375"/>
                  <a:gd name="connsiteX290" fmla="*/ 691804 w 1152525"/>
                  <a:gd name="connsiteY290" fmla="*/ 1918588 h 4143375"/>
                  <a:gd name="connsiteX291" fmla="*/ 661324 w 1152525"/>
                  <a:gd name="connsiteY291" fmla="*/ 1385188 h 4143375"/>
                  <a:gd name="connsiteX292" fmla="*/ 709902 w 1152525"/>
                  <a:gd name="connsiteY292" fmla="*/ 1654745 h 4143375"/>
                  <a:gd name="connsiteX293" fmla="*/ 729904 w 1152525"/>
                  <a:gd name="connsiteY293" fmla="*/ 2509138 h 4143375"/>
                  <a:gd name="connsiteX294" fmla="*/ 635607 w 1152525"/>
                  <a:gd name="connsiteY294" fmla="*/ 3024440 h 4143375"/>
                  <a:gd name="connsiteX295" fmla="*/ 435582 w 1152525"/>
                  <a:gd name="connsiteY295" fmla="*/ 3557840 h 4143375"/>
                  <a:gd name="connsiteX296" fmla="*/ 339379 w 1152525"/>
                  <a:gd name="connsiteY296" fmla="*/ 3805490 h 4143375"/>
                  <a:gd name="connsiteX297" fmla="*/ 339379 w 1152525"/>
                  <a:gd name="connsiteY297" fmla="*/ 3805490 h 4143375"/>
                  <a:gd name="connsiteX298" fmla="*/ 339379 w 1152525"/>
                  <a:gd name="connsiteY298" fmla="*/ 3805490 h 4143375"/>
                  <a:gd name="connsiteX299" fmla="*/ 292707 w 1152525"/>
                  <a:gd name="connsiteY299" fmla="*/ 3984560 h 4143375"/>
                  <a:gd name="connsiteX300" fmla="*/ 387957 w 1152525"/>
                  <a:gd name="connsiteY300" fmla="*/ 3737863 h 4143375"/>
                  <a:gd name="connsiteX301" fmla="*/ 469872 w 1152525"/>
                  <a:gd name="connsiteY301" fmla="*/ 3649280 h 4143375"/>
                  <a:gd name="connsiteX302" fmla="*/ 387957 w 1152525"/>
                  <a:gd name="connsiteY302" fmla="*/ 3737863 h 4143375"/>
                  <a:gd name="connsiteX303" fmla="*/ 729904 w 1152525"/>
                  <a:gd name="connsiteY303" fmla="*/ 3345433 h 4143375"/>
                  <a:gd name="connsiteX304" fmla="*/ 420342 w 1152525"/>
                  <a:gd name="connsiteY304" fmla="*/ 3663568 h 4143375"/>
                  <a:gd name="connsiteX305" fmla="*/ 738477 w 1152525"/>
                  <a:gd name="connsiteY305" fmla="*/ 3320668 h 4143375"/>
                  <a:gd name="connsiteX306" fmla="*/ 729904 w 1152525"/>
                  <a:gd name="connsiteY306" fmla="*/ 3345433 h 4143375"/>
                  <a:gd name="connsiteX307" fmla="*/ 902307 w 1152525"/>
                  <a:gd name="connsiteY307" fmla="*/ 3049205 h 4143375"/>
                  <a:gd name="connsiteX308" fmla="*/ 793722 w 1152525"/>
                  <a:gd name="connsiteY308" fmla="*/ 3161600 h 4143375"/>
                  <a:gd name="connsiteX309" fmla="*/ 835632 w 1152525"/>
                  <a:gd name="connsiteY309" fmla="*/ 3132073 h 4143375"/>
                  <a:gd name="connsiteX310" fmla="*/ 938502 w 1152525"/>
                  <a:gd name="connsiteY310" fmla="*/ 3037775 h 4143375"/>
                  <a:gd name="connsiteX311" fmla="*/ 835632 w 1152525"/>
                  <a:gd name="connsiteY311" fmla="*/ 3221608 h 4143375"/>
                  <a:gd name="connsiteX312" fmla="*/ 498447 w 1152525"/>
                  <a:gd name="connsiteY312" fmla="*/ 3478783 h 4143375"/>
                  <a:gd name="connsiteX313" fmla="*/ 671802 w 1152525"/>
                  <a:gd name="connsiteY313" fmla="*/ 3277805 h 4143375"/>
                  <a:gd name="connsiteX314" fmla="*/ 520354 w 1152525"/>
                  <a:gd name="connsiteY314" fmla="*/ 3389248 h 4143375"/>
                  <a:gd name="connsiteX315" fmla="*/ 634654 w 1152525"/>
                  <a:gd name="connsiteY315" fmla="*/ 3213035 h 4143375"/>
                  <a:gd name="connsiteX316" fmla="*/ 1008987 w 1152525"/>
                  <a:gd name="connsiteY316" fmla="*/ 2836798 h 4143375"/>
                  <a:gd name="connsiteX317" fmla="*/ 902307 w 1152525"/>
                  <a:gd name="connsiteY317" fmla="*/ 3049205 h 4143375"/>
                  <a:gd name="connsiteX318" fmla="*/ 1039467 w 1152525"/>
                  <a:gd name="connsiteY318" fmla="*/ 2749168 h 4143375"/>
                  <a:gd name="connsiteX319" fmla="*/ 701329 w 1152525"/>
                  <a:gd name="connsiteY319" fmla="*/ 3099688 h 4143375"/>
                  <a:gd name="connsiteX320" fmla="*/ 588934 w 1152525"/>
                  <a:gd name="connsiteY320" fmla="*/ 3216845 h 4143375"/>
                  <a:gd name="connsiteX321" fmla="*/ 661324 w 1152525"/>
                  <a:gd name="connsiteY321" fmla="*/ 3024440 h 4143375"/>
                  <a:gd name="connsiteX322" fmla="*/ 707997 w 1152525"/>
                  <a:gd name="connsiteY322" fmla="*/ 2963480 h 4143375"/>
                  <a:gd name="connsiteX323" fmla="*/ 976602 w 1152525"/>
                  <a:gd name="connsiteY323" fmla="*/ 2710115 h 4143375"/>
                  <a:gd name="connsiteX324" fmla="*/ 1095664 w 1152525"/>
                  <a:gd name="connsiteY324" fmla="*/ 2595815 h 4143375"/>
                  <a:gd name="connsiteX325" fmla="*/ 1039467 w 1152525"/>
                  <a:gd name="connsiteY325" fmla="*/ 2749168 h 414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</a:cxnLst>
                <a:rect l="l" t="t" r="r" b="b"/>
                <a:pathLst>
                  <a:path w="1152525" h="4143375">
                    <a:moveTo>
                      <a:pt x="1154719" y="2333878"/>
                    </a:moveTo>
                    <a:cubicBezTo>
                      <a:pt x="1163292" y="2129090"/>
                      <a:pt x="1154719" y="1926208"/>
                      <a:pt x="1115667" y="1725230"/>
                    </a:cubicBezTo>
                    <a:cubicBezTo>
                      <a:pt x="1090902" y="1597595"/>
                      <a:pt x="1072804" y="1466150"/>
                      <a:pt x="1017559" y="1345183"/>
                    </a:cubicBezTo>
                    <a:lnTo>
                      <a:pt x="1017559" y="1345183"/>
                    </a:lnTo>
                    <a:cubicBezTo>
                      <a:pt x="1018512" y="1341373"/>
                      <a:pt x="994699" y="1177543"/>
                      <a:pt x="986127" y="1166113"/>
                    </a:cubicBezTo>
                    <a:cubicBezTo>
                      <a:pt x="971839" y="1135633"/>
                      <a:pt x="904212" y="894650"/>
                      <a:pt x="890877" y="868933"/>
                    </a:cubicBezTo>
                    <a:cubicBezTo>
                      <a:pt x="867064" y="823213"/>
                      <a:pt x="853729" y="773683"/>
                      <a:pt x="846109" y="723200"/>
                    </a:cubicBezTo>
                    <a:cubicBezTo>
                      <a:pt x="839442" y="717485"/>
                      <a:pt x="736572" y="423163"/>
                      <a:pt x="730857" y="423163"/>
                    </a:cubicBezTo>
                    <a:cubicBezTo>
                      <a:pt x="690852" y="310768"/>
                      <a:pt x="661324" y="195515"/>
                      <a:pt x="663229" y="74548"/>
                    </a:cubicBezTo>
                    <a:cubicBezTo>
                      <a:pt x="664182" y="49783"/>
                      <a:pt x="679422" y="11683"/>
                      <a:pt x="653704" y="1205"/>
                    </a:cubicBezTo>
                    <a:cubicBezTo>
                      <a:pt x="630844" y="-7367"/>
                      <a:pt x="603222" y="31685"/>
                      <a:pt x="586077" y="58355"/>
                    </a:cubicBezTo>
                    <a:cubicBezTo>
                      <a:pt x="561312" y="96455"/>
                      <a:pt x="543214" y="144080"/>
                      <a:pt x="509877" y="172655"/>
                    </a:cubicBezTo>
                    <a:cubicBezTo>
                      <a:pt x="458442" y="215518"/>
                      <a:pt x="429867" y="269810"/>
                      <a:pt x="399387" y="325055"/>
                    </a:cubicBezTo>
                    <a:cubicBezTo>
                      <a:pt x="392719" y="337438"/>
                      <a:pt x="386052" y="350773"/>
                      <a:pt x="376527" y="360298"/>
                    </a:cubicBezTo>
                    <a:cubicBezTo>
                      <a:pt x="278419" y="458405"/>
                      <a:pt x="202219" y="568895"/>
                      <a:pt x="152689" y="698435"/>
                    </a:cubicBezTo>
                    <a:cubicBezTo>
                      <a:pt x="90777" y="860360"/>
                      <a:pt x="50772" y="1028953"/>
                      <a:pt x="10767" y="1196593"/>
                    </a:cubicBezTo>
                    <a:cubicBezTo>
                      <a:pt x="-4473" y="1260410"/>
                      <a:pt x="-5426" y="1326133"/>
                      <a:pt x="20292" y="1388998"/>
                    </a:cubicBezTo>
                    <a:cubicBezTo>
                      <a:pt x="27912" y="1409000"/>
                      <a:pt x="27912" y="1429003"/>
                      <a:pt x="26007" y="1449958"/>
                    </a:cubicBezTo>
                    <a:cubicBezTo>
                      <a:pt x="12672" y="1593785"/>
                      <a:pt x="37437" y="1732850"/>
                      <a:pt x="82204" y="1870010"/>
                    </a:cubicBezTo>
                    <a:cubicBezTo>
                      <a:pt x="87919" y="1887155"/>
                      <a:pt x="90777" y="1903348"/>
                      <a:pt x="87919" y="1921445"/>
                    </a:cubicBezTo>
                    <a:cubicBezTo>
                      <a:pt x="77442" y="1990025"/>
                      <a:pt x="82204" y="2060510"/>
                      <a:pt x="108874" y="2122423"/>
                    </a:cubicBezTo>
                    <a:cubicBezTo>
                      <a:pt x="141259" y="2198623"/>
                      <a:pt x="150784" y="2275775"/>
                      <a:pt x="159357" y="2355785"/>
                    </a:cubicBezTo>
                    <a:cubicBezTo>
                      <a:pt x="169834" y="2455798"/>
                      <a:pt x="201267" y="2552953"/>
                      <a:pt x="201267" y="2654870"/>
                    </a:cubicBezTo>
                    <a:cubicBezTo>
                      <a:pt x="201267" y="2741548"/>
                      <a:pt x="229842" y="2832988"/>
                      <a:pt x="209839" y="2913950"/>
                    </a:cubicBezTo>
                    <a:cubicBezTo>
                      <a:pt x="186027" y="3012058"/>
                      <a:pt x="184122" y="3109213"/>
                      <a:pt x="183169" y="3205415"/>
                    </a:cubicBezTo>
                    <a:cubicBezTo>
                      <a:pt x="182217" y="3293998"/>
                      <a:pt x="152689" y="3372103"/>
                      <a:pt x="130782" y="3453065"/>
                    </a:cubicBezTo>
                    <a:cubicBezTo>
                      <a:pt x="110779" y="3524503"/>
                      <a:pt x="100302" y="3591178"/>
                      <a:pt x="123162" y="3662615"/>
                    </a:cubicBezTo>
                    <a:cubicBezTo>
                      <a:pt x="140307" y="3717860"/>
                      <a:pt x="166024" y="3769295"/>
                      <a:pt x="197457" y="3816920"/>
                    </a:cubicBezTo>
                    <a:cubicBezTo>
                      <a:pt x="214602" y="3843590"/>
                      <a:pt x="218412" y="3847400"/>
                      <a:pt x="207934" y="3896930"/>
                    </a:cubicBezTo>
                    <a:cubicBezTo>
                      <a:pt x="192694" y="3972178"/>
                      <a:pt x="197457" y="4024565"/>
                      <a:pt x="209839" y="4116958"/>
                    </a:cubicBezTo>
                    <a:cubicBezTo>
                      <a:pt x="199362" y="4135055"/>
                      <a:pt x="206982" y="4139818"/>
                      <a:pt x="217459" y="4145533"/>
                    </a:cubicBezTo>
                    <a:cubicBezTo>
                      <a:pt x="228889" y="4151248"/>
                      <a:pt x="247939" y="4147438"/>
                      <a:pt x="255559" y="4137913"/>
                    </a:cubicBezTo>
                    <a:cubicBezTo>
                      <a:pt x="287944" y="4096003"/>
                      <a:pt x="307947" y="4041710"/>
                      <a:pt x="319377" y="3989323"/>
                    </a:cubicBezTo>
                    <a:cubicBezTo>
                      <a:pt x="346047" y="3868355"/>
                      <a:pt x="401292" y="3797870"/>
                      <a:pt x="474634" y="3714050"/>
                    </a:cubicBezTo>
                    <a:cubicBezTo>
                      <a:pt x="530832" y="3656900"/>
                      <a:pt x="700377" y="3471163"/>
                      <a:pt x="726094" y="3431158"/>
                    </a:cubicBezTo>
                    <a:cubicBezTo>
                      <a:pt x="748002" y="3400678"/>
                      <a:pt x="806104" y="3325430"/>
                      <a:pt x="816582" y="3313048"/>
                    </a:cubicBezTo>
                    <a:cubicBezTo>
                      <a:pt x="843252" y="3270185"/>
                      <a:pt x="879447" y="3233038"/>
                      <a:pt x="907069" y="3190175"/>
                    </a:cubicBezTo>
                    <a:cubicBezTo>
                      <a:pt x="932787" y="3151123"/>
                      <a:pt x="984222" y="3046348"/>
                      <a:pt x="987079" y="2992055"/>
                    </a:cubicBezTo>
                    <a:cubicBezTo>
                      <a:pt x="1053754" y="2856800"/>
                      <a:pt x="1138527" y="2502470"/>
                      <a:pt x="1132812" y="2508185"/>
                    </a:cubicBezTo>
                    <a:cubicBezTo>
                      <a:pt x="1137574" y="2456750"/>
                      <a:pt x="1151862" y="2388170"/>
                      <a:pt x="1154719" y="2333878"/>
                    </a:cubicBezTo>
                    <a:close/>
                    <a:moveTo>
                      <a:pt x="1120429" y="2364358"/>
                    </a:moveTo>
                    <a:lnTo>
                      <a:pt x="816582" y="2673920"/>
                    </a:lnTo>
                    <a:lnTo>
                      <a:pt x="1126144" y="2386265"/>
                    </a:lnTo>
                    <a:cubicBezTo>
                      <a:pt x="1119477" y="2464370"/>
                      <a:pt x="1105189" y="2548190"/>
                      <a:pt x="1053754" y="2601530"/>
                    </a:cubicBezTo>
                    <a:cubicBezTo>
                      <a:pt x="1053754" y="2601530"/>
                      <a:pt x="708949" y="2933953"/>
                      <a:pt x="695614" y="2945383"/>
                    </a:cubicBezTo>
                    <a:cubicBezTo>
                      <a:pt x="700377" y="2906330"/>
                      <a:pt x="836584" y="2747263"/>
                      <a:pt x="863254" y="2712020"/>
                    </a:cubicBezTo>
                    <a:cubicBezTo>
                      <a:pt x="793722" y="2775838"/>
                      <a:pt x="687042" y="2913950"/>
                      <a:pt x="676564" y="2950145"/>
                    </a:cubicBezTo>
                    <a:lnTo>
                      <a:pt x="733714" y="2650108"/>
                    </a:lnTo>
                    <a:lnTo>
                      <a:pt x="1009939" y="2372930"/>
                    </a:lnTo>
                    <a:cubicBezTo>
                      <a:pt x="1044229" y="2328163"/>
                      <a:pt x="1100427" y="2240533"/>
                      <a:pt x="1127097" y="2187193"/>
                    </a:cubicBezTo>
                    <a:cubicBezTo>
                      <a:pt x="1129954" y="2231008"/>
                      <a:pt x="1132812" y="2313875"/>
                      <a:pt x="1120429" y="2364358"/>
                    </a:cubicBezTo>
                    <a:close/>
                    <a:moveTo>
                      <a:pt x="1122334" y="2003360"/>
                    </a:moveTo>
                    <a:cubicBezTo>
                      <a:pt x="1140432" y="2133853"/>
                      <a:pt x="1077567" y="2256725"/>
                      <a:pt x="1001367" y="2350070"/>
                    </a:cubicBezTo>
                    <a:lnTo>
                      <a:pt x="737524" y="2623438"/>
                    </a:lnTo>
                    <a:lnTo>
                      <a:pt x="751812" y="2549143"/>
                    </a:lnTo>
                    <a:cubicBezTo>
                      <a:pt x="756574" y="2535808"/>
                      <a:pt x="805152" y="2445320"/>
                      <a:pt x="845157" y="2401505"/>
                    </a:cubicBezTo>
                    <a:cubicBezTo>
                      <a:pt x="923262" y="2312923"/>
                      <a:pt x="984222" y="2241485"/>
                      <a:pt x="1039467" y="2150045"/>
                    </a:cubicBezTo>
                    <a:cubicBezTo>
                      <a:pt x="1069947" y="2103373"/>
                      <a:pt x="1094712" y="2052890"/>
                      <a:pt x="1122334" y="2003360"/>
                    </a:cubicBezTo>
                    <a:close/>
                    <a:moveTo>
                      <a:pt x="1008034" y="1356613"/>
                    </a:moveTo>
                    <a:cubicBezTo>
                      <a:pt x="1008034" y="1407095"/>
                      <a:pt x="1038514" y="1454720"/>
                      <a:pt x="1027084" y="1506155"/>
                    </a:cubicBezTo>
                    <a:cubicBezTo>
                      <a:pt x="1021369" y="1525205"/>
                      <a:pt x="983269" y="1591880"/>
                      <a:pt x="982317" y="1604263"/>
                    </a:cubicBezTo>
                    <a:cubicBezTo>
                      <a:pt x="984222" y="1601405"/>
                      <a:pt x="1033752" y="1536635"/>
                      <a:pt x="1035657" y="1533778"/>
                    </a:cubicBezTo>
                    <a:cubicBezTo>
                      <a:pt x="1051849" y="1523300"/>
                      <a:pt x="1054707" y="1535683"/>
                      <a:pt x="1056612" y="1547113"/>
                    </a:cubicBezTo>
                    <a:cubicBezTo>
                      <a:pt x="1061374" y="1574735"/>
                      <a:pt x="1069947" y="1602358"/>
                      <a:pt x="1065184" y="1630933"/>
                    </a:cubicBezTo>
                    <a:cubicBezTo>
                      <a:pt x="1058517" y="1659508"/>
                      <a:pt x="1050897" y="1687130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33752" y="1750948"/>
                      <a:pt x="1027084" y="1776665"/>
                      <a:pt x="995652" y="1834768"/>
                    </a:cubicBezTo>
                    <a:cubicBezTo>
                      <a:pt x="1041372" y="1787143"/>
                      <a:pt x="1055659" y="1737613"/>
                      <a:pt x="1077567" y="1683320"/>
                    </a:cubicBezTo>
                    <a:cubicBezTo>
                      <a:pt x="1096617" y="1726183"/>
                      <a:pt x="1094712" y="1776665"/>
                      <a:pt x="1103284" y="1837625"/>
                    </a:cubicBezTo>
                    <a:cubicBezTo>
                      <a:pt x="1117572" y="1965260"/>
                      <a:pt x="1078519" y="2069083"/>
                      <a:pt x="1004224" y="2167190"/>
                    </a:cubicBezTo>
                    <a:cubicBezTo>
                      <a:pt x="947074" y="2242438"/>
                      <a:pt x="886114" y="2315780"/>
                      <a:pt x="826107" y="2389123"/>
                    </a:cubicBezTo>
                    <a:cubicBezTo>
                      <a:pt x="793722" y="2429128"/>
                      <a:pt x="779434" y="2463418"/>
                      <a:pt x="751812" y="2505328"/>
                    </a:cubicBezTo>
                    <a:cubicBezTo>
                      <a:pt x="752764" y="2444368"/>
                      <a:pt x="748002" y="2416745"/>
                      <a:pt x="760384" y="2401505"/>
                    </a:cubicBezTo>
                    <a:cubicBezTo>
                      <a:pt x="826107" y="2317685"/>
                      <a:pt x="887067" y="2239580"/>
                      <a:pt x="941359" y="2153855"/>
                    </a:cubicBezTo>
                    <a:cubicBezTo>
                      <a:pt x="960409" y="2123375"/>
                      <a:pt x="1002319" y="2073845"/>
                      <a:pt x="1005177" y="2010028"/>
                    </a:cubicBezTo>
                    <a:cubicBezTo>
                      <a:pt x="980412" y="2073845"/>
                      <a:pt x="954694" y="2094800"/>
                      <a:pt x="934692" y="2128138"/>
                    </a:cubicBezTo>
                    <a:cubicBezTo>
                      <a:pt x="934692" y="2128138"/>
                      <a:pt x="892782" y="2183383"/>
                      <a:pt x="892782" y="2183383"/>
                    </a:cubicBezTo>
                    <a:cubicBezTo>
                      <a:pt x="828964" y="2266250"/>
                      <a:pt x="775624" y="2346260"/>
                      <a:pt x="760384" y="2365310"/>
                    </a:cubicBezTo>
                    <a:cubicBezTo>
                      <a:pt x="752764" y="2332925"/>
                      <a:pt x="754669" y="2309113"/>
                      <a:pt x="754669" y="2264345"/>
                    </a:cubicBezTo>
                    <a:cubicBezTo>
                      <a:pt x="754669" y="2152903"/>
                      <a:pt x="758479" y="2088133"/>
                      <a:pt x="764194" y="2077655"/>
                    </a:cubicBezTo>
                    <a:cubicBezTo>
                      <a:pt x="777529" y="2053843"/>
                      <a:pt x="916594" y="1915730"/>
                      <a:pt x="925167" y="1889060"/>
                    </a:cubicBezTo>
                    <a:cubicBezTo>
                      <a:pt x="874684" y="1946210"/>
                      <a:pt x="795627" y="2002408"/>
                      <a:pt x="756574" y="2061463"/>
                    </a:cubicBezTo>
                    <a:cubicBezTo>
                      <a:pt x="742287" y="1872868"/>
                      <a:pt x="767052" y="1869058"/>
                      <a:pt x="902307" y="1629028"/>
                    </a:cubicBezTo>
                    <a:cubicBezTo>
                      <a:pt x="902307" y="1629980"/>
                      <a:pt x="974697" y="1486153"/>
                      <a:pt x="1008034" y="1356613"/>
                    </a:cubicBezTo>
                    <a:close/>
                    <a:moveTo>
                      <a:pt x="933739" y="1175638"/>
                    </a:moveTo>
                    <a:cubicBezTo>
                      <a:pt x="933739" y="1167065"/>
                      <a:pt x="937549" y="1117535"/>
                      <a:pt x="940407" y="1108963"/>
                    </a:cubicBezTo>
                    <a:cubicBezTo>
                      <a:pt x="974697" y="1189925"/>
                      <a:pt x="992794" y="1290890"/>
                      <a:pt x="988032" y="1327085"/>
                    </a:cubicBezTo>
                    <a:cubicBezTo>
                      <a:pt x="962314" y="1519490"/>
                      <a:pt x="843252" y="1681415"/>
                      <a:pt x="750859" y="1846198"/>
                    </a:cubicBezTo>
                    <a:cubicBezTo>
                      <a:pt x="746097" y="1773808"/>
                      <a:pt x="742287" y="1717610"/>
                      <a:pt x="758479" y="1688083"/>
                    </a:cubicBezTo>
                    <a:cubicBezTo>
                      <a:pt x="793722" y="1620455"/>
                      <a:pt x="832774" y="1552828"/>
                      <a:pt x="863254" y="1483295"/>
                    </a:cubicBezTo>
                    <a:cubicBezTo>
                      <a:pt x="905164" y="1385188"/>
                      <a:pt x="932787" y="1284223"/>
                      <a:pt x="933739" y="1175638"/>
                    </a:cubicBezTo>
                    <a:close/>
                    <a:moveTo>
                      <a:pt x="913737" y="1079435"/>
                    </a:moveTo>
                    <a:cubicBezTo>
                      <a:pt x="913737" y="1298510"/>
                      <a:pt x="864207" y="1417573"/>
                      <a:pt x="838489" y="1467103"/>
                    </a:cubicBezTo>
                    <a:cubicBezTo>
                      <a:pt x="804199" y="1532825"/>
                      <a:pt x="773719" y="1602358"/>
                      <a:pt x="737524" y="1673795"/>
                    </a:cubicBezTo>
                    <a:cubicBezTo>
                      <a:pt x="729904" y="1636648"/>
                      <a:pt x="731809" y="1621408"/>
                      <a:pt x="733714" y="1611883"/>
                    </a:cubicBezTo>
                    <a:cubicBezTo>
                      <a:pt x="748954" y="1548065"/>
                      <a:pt x="768957" y="1515680"/>
                      <a:pt x="793722" y="1456625"/>
                    </a:cubicBezTo>
                    <a:cubicBezTo>
                      <a:pt x="812772" y="1411858"/>
                      <a:pt x="867064" y="1282318"/>
                      <a:pt x="867064" y="1279460"/>
                    </a:cubicBezTo>
                    <a:cubicBezTo>
                      <a:pt x="855634" y="1298510"/>
                      <a:pt x="757527" y="1473770"/>
                      <a:pt x="727047" y="1581403"/>
                    </a:cubicBezTo>
                    <a:cubicBezTo>
                      <a:pt x="718474" y="1532825"/>
                      <a:pt x="713712" y="1514728"/>
                      <a:pt x="719427" y="1499488"/>
                    </a:cubicBezTo>
                    <a:cubicBezTo>
                      <a:pt x="764194" y="1390903"/>
                      <a:pt x="814677" y="1288033"/>
                      <a:pt x="866112" y="1182305"/>
                    </a:cubicBezTo>
                    <a:cubicBezTo>
                      <a:pt x="891829" y="1127060"/>
                      <a:pt x="896592" y="1058480"/>
                      <a:pt x="895639" y="1006093"/>
                    </a:cubicBezTo>
                    <a:cubicBezTo>
                      <a:pt x="912784" y="1020380"/>
                      <a:pt x="913737" y="1053718"/>
                      <a:pt x="913737" y="1079435"/>
                    </a:cubicBezTo>
                    <a:close/>
                    <a:moveTo>
                      <a:pt x="737524" y="732725"/>
                    </a:moveTo>
                    <a:cubicBezTo>
                      <a:pt x="717522" y="842263"/>
                      <a:pt x="708949" y="974660"/>
                      <a:pt x="704187" y="995615"/>
                    </a:cubicBezTo>
                    <a:cubicBezTo>
                      <a:pt x="704187" y="995615"/>
                      <a:pt x="696567" y="1124203"/>
                      <a:pt x="664182" y="1186115"/>
                    </a:cubicBezTo>
                    <a:cubicBezTo>
                      <a:pt x="702282" y="1140395"/>
                      <a:pt x="719427" y="1089913"/>
                      <a:pt x="723237" y="1008950"/>
                    </a:cubicBezTo>
                    <a:cubicBezTo>
                      <a:pt x="726094" y="951800"/>
                      <a:pt x="734667" y="920368"/>
                      <a:pt x="740382" y="857503"/>
                    </a:cubicBezTo>
                    <a:cubicBezTo>
                      <a:pt x="740382" y="857503"/>
                      <a:pt x="761337" y="713675"/>
                      <a:pt x="773719" y="673670"/>
                    </a:cubicBezTo>
                    <a:cubicBezTo>
                      <a:pt x="821344" y="775588"/>
                      <a:pt x="796579" y="1012760"/>
                      <a:pt x="796579" y="1012760"/>
                    </a:cubicBezTo>
                    <a:cubicBezTo>
                      <a:pt x="796579" y="1012760"/>
                      <a:pt x="772767" y="1182305"/>
                      <a:pt x="696567" y="1308988"/>
                    </a:cubicBezTo>
                    <a:cubicBezTo>
                      <a:pt x="794674" y="1188020"/>
                      <a:pt x="832774" y="995615"/>
                      <a:pt x="838489" y="825118"/>
                    </a:cubicBezTo>
                    <a:cubicBezTo>
                      <a:pt x="868017" y="865123"/>
                      <a:pt x="879447" y="954658"/>
                      <a:pt x="874684" y="1001330"/>
                    </a:cubicBezTo>
                    <a:cubicBezTo>
                      <a:pt x="863254" y="1169923"/>
                      <a:pt x="767052" y="1308035"/>
                      <a:pt x="706092" y="1474723"/>
                    </a:cubicBezTo>
                    <a:cubicBezTo>
                      <a:pt x="690852" y="1417573"/>
                      <a:pt x="679422" y="1371853"/>
                      <a:pt x="667039" y="1326133"/>
                    </a:cubicBezTo>
                    <a:cubicBezTo>
                      <a:pt x="650847" y="1242313"/>
                      <a:pt x="627987" y="1161350"/>
                      <a:pt x="627034" y="1074673"/>
                    </a:cubicBezTo>
                    <a:cubicBezTo>
                      <a:pt x="626082" y="1037525"/>
                      <a:pt x="628939" y="1011808"/>
                      <a:pt x="646084" y="977518"/>
                    </a:cubicBezTo>
                    <a:cubicBezTo>
                      <a:pt x="683232" y="900365"/>
                      <a:pt x="701329" y="667955"/>
                      <a:pt x="704187" y="640333"/>
                    </a:cubicBezTo>
                    <a:cubicBezTo>
                      <a:pt x="704187" y="640333"/>
                      <a:pt x="704187" y="640333"/>
                      <a:pt x="704187" y="640333"/>
                    </a:cubicBezTo>
                    <a:cubicBezTo>
                      <a:pt x="705139" y="620330"/>
                      <a:pt x="716569" y="541273"/>
                      <a:pt x="727999" y="518413"/>
                    </a:cubicBezTo>
                    <a:cubicBezTo>
                      <a:pt x="771814" y="590803"/>
                      <a:pt x="749907" y="684148"/>
                      <a:pt x="737524" y="732725"/>
                    </a:cubicBezTo>
                    <a:close/>
                    <a:moveTo>
                      <a:pt x="711807" y="495553"/>
                    </a:moveTo>
                    <a:cubicBezTo>
                      <a:pt x="683232" y="566038"/>
                      <a:pt x="677517" y="639380"/>
                      <a:pt x="673707" y="714628"/>
                    </a:cubicBezTo>
                    <a:cubicBezTo>
                      <a:pt x="669897" y="799400"/>
                      <a:pt x="646084" y="903223"/>
                      <a:pt x="614652" y="982280"/>
                    </a:cubicBezTo>
                    <a:cubicBezTo>
                      <a:pt x="592744" y="770825"/>
                      <a:pt x="662277" y="584135"/>
                      <a:pt x="701329" y="394588"/>
                    </a:cubicBezTo>
                    <a:cubicBezTo>
                      <a:pt x="720379" y="426020"/>
                      <a:pt x="724189" y="464120"/>
                      <a:pt x="711807" y="495553"/>
                    </a:cubicBezTo>
                    <a:close/>
                    <a:moveTo>
                      <a:pt x="630844" y="94550"/>
                    </a:moveTo>
                    <a:cubicBezTo>
                      <a:pt x="657514" y="238378"/>
                      <a:pt x="691804" y="387920"/>
                      <a:pt x="637512" y="548893"/>
                    </a:cubicBezTo>
                    <a:cubicBezTo>
                      <a:pt x="601317" y="400303"/>
                      <a:pt x="588934" y="239330"/>
                      <a:pt x="630844" y="94550"/>
                    </a:cubicBezTo>
                    <a:close/>
                    <a:moveTo>
                      <a:pt x="485112" y="346010"/>
                    </a:moveTo>
                    <a:cubicBezTo>
                      <a:pt x="491779" y="249808"/>
                      <a:pt x="513687" y="195515"/>
                      <a:pt x="606079" y="77405"/>
                    </a:cubicBezTo>
                    <a:cubicBezTo>
                      <a:pt x="594649" y="136460"/>
                      <a:pt x="582267" y="194563"/>
                      <a:pt x="579409" y="254570"/>
                    </a:cubicBezTo>
                    <a:cubicBezTo>
                      <a:pt x="575599" y="348868"/>
                      <a:pt x="595602" y="440308"/>
                      <a:pt x="609889" y="532700"/>
                    </a:cubicBezTo>
                    <a:cubicBezTo>
                      <a:pt x="622272" y="610805"/>
                      <a:pt x="604174" y="686053"/>
                      <a:pt x="591792" y="763205"/>
                    </a:cubicBezTo>
                    <a:cubicBezTo>
                      <a:pt x="551787" y="625093"/>
                      <a:pt x="474634" y="497458"/>
                      <a:pt x="485112" y="346010"/>
                    </a:cubicBezTo>
                    <a:close/>
                    <a:moveTo>
                      <a:pt x="373669" y="413638"/>
                    </a:moveTo>
                    <a:cubicBezTo>
                      <a:pt x="381289" y="377443"/>
                      <a:pt x="453679" y="291718"/>
                      <a:pt x="484159" y="234568"/>
                    </a:cubicBezTo>
                    <a:cubicBezTo>
                      <a:pt x="479397" y="278383"/>
                      <a:pt x="465109" y="325055"/>
                      <a:pt x="464157" y="356488"/>
                    </a:cubicBezTo>
                    <a:cubicBezTo>
                      <a:pt x="460347" y="432688"/>
                      <a:pt x="480349" y="511745"/>
                      <a:pt x="504162" y="582230"/>
                    </a:cubicBezTo>
                    <a:cubicBezTo>
                      <a:pt x="514639" y="613663"/>
                      <a:pt x="539404" y="695578"/>
                      <a:pt x="543214" y="707008"/>
                    </a:cubicBezTo>
                    <a:cubicBezTo>
                      <a:pt x="565122" y="787970"/>
                      <a:pt x="599412" y="913700"/>
                      <a:pt x="586077" y="1007045"/>
                    </a:cubicBezTo>
                    <a:cubicBezTo>
                      <a:pt x="570837" y="978470"/>
                      <a:pt x="555597" y="939418"/>
                      <a:pt x="540357" y="910843"/>
                    </a:cubicBezTo>
                    <a:cubicBezTo>
                      <a:pt x="540357" y="910843"/>
                      <a:pt x="478444" y="799400"/>
                      <a:pt x="456537" y="757490"/>
                    </a:cubicBezTo>
                    <a:cubicBezTo>
                      <a:pt x="399387" y="648905"/>
                      <a:pt x="345094" y="544130"/>
                      <a:pt x="373669" y="413638"/>
                    </a:cubicBezTo>
                    <a:close/>
                    <a:moveTo>
                      <a:pt x="202219" y="661288"/>
                    </a:moveTo>
                    <a:cubicBezTo>
                      <a:pt x="201267" y="609853"/>
                      <a:pt x="251749" y="545083"/>
                      <a:pt x="319377" y="457453"/>
                    </a:cubicBezTo>
                    <a:cubicBezTo>
                      <a:pt x="330807" y="443165"/>
                      <a:pt x="350809" y="435545"/>
                      <a:pt x="348904" y="465073"/>
                    </a:cubicBezTo>
                    <a:cubicBezTo>
                      <a:pt x="338427" y="587945"/>
                      <a:pt x="394624" y="689863"/>
                      <a:pt x="446059" y="793685"/>
                    </a:cubicBezTo>
                    <a:cubicBezTo>
                      <a:pt x="455584" y="812735"/>
                      <a:pt x="584172" y="1042288"/>
                      <a:pt x="607032" y="1151825"/>
                    </a:cubicBezTo>
                    <a:cubicBezTo>
                      <a:pt x="556549" y="1073720"/>
                      <a:pt x="490827" y="936560"/>
                      <a:pt x="448917" y="908938"/>
                    </a:cubicBezTo>
                    <a:cubicBezTo>
                      <a:pt x="505114" y="977518"/>
                      <a:pt x="580362" y="1128013"/>
                      <a:pt x="611794" y="1188973"/>
                    </a:cubicBezTo>
                    <a:cubicBezTo>
                      <a:pt x="626082" y="1220405"/>
                      <a:pt x="627034" y="1268030"/>
                      <a:pt x="637512" y="1319465"/>
                    </a:cubicBezTo>
                    <a:cubicBezTo>
                      <a:pt x="640369" y="1338515"/>
                      <a:pt x="640369" y="1356613"/>
                      <a:pt x="641322" y="1372805"/>
                    </a:cubicBezTo>
                    <a:cubicBezTo>
                      <a:pt x="584172" y="1295653"/>
                      <a:pt x="457489" y="1154683"/>
                      <a:pt x="457489" y="1154683"/>
                    </a:cubicBezTo>
                    <a:cubicBezTo>
                      <a:pt x="425104" y="1117535"/>
                      <a:pt x="205077" y="876553"/>
                      <a:pt x="202219" y="661288"/>
                    </a:cubicBezTo>
                    <a:close/>
                    <a:moveTo>
                      <a:pt x="137449" y="858455"/>
                    </a:moveTo>
                    <a:cubicBezTo>
                      <a:pt x="150784" y="904175"/>
                      <a:pt x="168882" y="960373"/>
                      <a:pt x="189837" y="1002283"/>
                    </a:cubicBezTo>
                    <a:cubicBezTo>
                      <a:pt x="211744" y="1044193"/>
                      <a:pt x="229842" y="1059433"/>
                      <a:pt x="311757" y="1138490"/>
                    </a:cubicBezTo>
                    <a:cubicBezTo>
                      <a:pt x="217459" y="1022285"/>
                      <a:pt x="103159" y="876553"/>
                      <a:pt x="182217" y="684148"/>
                    </a:cubicBezTo>
                    <a:cubicBezTo>
                      <a:pt x="183169" y="706055"/>
                      <a:pt x="186027" y="720343"/>
                      <a:pt x="186979" y="724153"/>
                    </a:cubicBezTo>
                    <a:cubicBezTo>
                      <a:pt x="207934" y="833690"/>
                      <a:pt x="250797" y="932750"/>
                      <a:pt x="316519" y="1022285"/>
                    </a:cubicBezTo>
                    <a:cubicBezTo>
                      <a:pt x="323187" y="1030858"/>
                      <a:pt x="441297" y="1167065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537499" y="1270888"/>
                      <a:pt x="614652" y="1366138"/>
                      <a:pt x="636559" y="1409953"/>
                    </a:cubicBezTo>
                    <a:cubicBezTo>
                      <a:pt x="645132" y="1426145"/>
                      <a:pt x="653704" y="1490915"/>
                      <a:pt x="653704" y="1509965"/>
                    </a:cubicBezTo>
                    <a:cubicBezTo>
                      <a:pt x="656562" y="1570925"/>
                      <a:pt x="666087" y="1621408"/>
                      <a:pt x="668944" y="1680463"/>
                    </a:cubicBezTo>
                    <a:cubicBezTo>
                      <a:pt x="609889" y="1556638"/>
                      <a:pt x="333664" y="1309940"/>
                      <a:pt x="292707" y="1261363"/>
                    </a:cubicBezTo>
                    <a:cubicBezTo>
                      <a:pt x="250797" y="1207070"/>
                      <a:pt x="171739" y="1066100"/>
                      <a:pt x="149832" y="1002283"/>
                    </a:cubicBezTo>
                    <a:cubicBezTo>
                      <a:pt x="132687" y="956563"/>
                      <a:pt x="125067" y="908938"/>
                      <a:pt x="137449" y="858455"/>
                    </a:cubicBezTo>
                    <a:close/>
                    <a:moveTo>
                      <a:pt x="56487" y="1119440"/>
                    </a:moveTo>
                    <a:cubicBezTo>
                      <a:pt x="66964" y="1174685"/>
                      <a:pt x="86967" y="1233740"/>
                      <a:pt x="130782" y="1298510"/>
                    </a:cubicBezTo>
                    <a:cubicBezTo>
                      <a:pt x="107922" y="1244218"/>
                      <a:pt x="87919" y="1188973"/>
                      <a:pt x="79347" y="1132775"/>
                    </a:cubicBezTo>
                    <a:cubicBezTo>
                      <a:pt x="68869" y="1068005"/>
                      <a:pt x="79347" y="1019428"/>
                      <a:pt x="109827" y="954658"/>
                    </a:cubicBezTo>
                    <a:cubicBezTo>
                      <a:pt x="137449" y="1050860"/>
                      <a:pt x="177454" y="1143253"/>
                      <a:pt x="217459" y="1204213"/>
                    </a:cubicBezTo>
                    <a:cubicBezTo>
                      <a:pt x="286039" y="1312798"/>
                      <a:pt x="385099" y="1399475"/>
                      <a:pt x="478444" y="1486153"/>
                    </a:cubicBezTo>
                    <a:cubicBezTo>
                      <a:pt x="499399" y="1506155"/>
                      <a:pt x="558454" y="1569973"/>
                      <a:pt x="594649" y="1608073"/>
                    </a:cubicBezTo>
                    <a:cubicBezTo>
                      <a:pt x="523212" y="1544255"/>
                      <a:pt x="306042" y="1384235"/>
                      <a:pt x="218412" y="1357565"/>
                    </a:cubicBezTo>
                    <a:cubicBezTo>
                      <a:pt x="308899" y="1401380"/>
                      <a:pt x="638464" y="1628075"/>
                      <a:pt x="667992" y="1737613"/>
                    </a:cubicBezTo>
                    <a:cubicBezTo>
                      <a:pt x="676564" y="1769045"/>
                      <a:pt x="667992" y="1846198"/>
                      <a:pt x="667992" y="1846198"/>
                    </a:cubicBezTo>
                    <a:cubicBezTo>
                      <a:pt x="667992" y="1846198"/>
                      <a:pt x="674659" y="1888108"/>
                      <a:pt x="674659" y="1924303"/>
                    </a:cubicBezTo>
                    <a:cubicBezTo>
                      <a:pt x="674659" y="1945258"/>
                      <a:pt x="670849" y="1953830"/>
                      <a:pt x="662277" y="1940495"/>
                    </a:cubicBezTo>
                    <a:cubicBezTo>
                      <a:pt x="580362" y="1807145"/>
                      <a:pt x="453679" y="1723325"/>
                      <a:pt x="325092" y="1641410"/>
                    </a:cubicBezTo>
                    <a:cubicBezTo>
                      <a:pt x="302232" y="1627123"/>
                      <a:pt x="136497" y="1507108"/>
                      <a:pt x="114589" y="1483295"/>
                    </a:cubicBezTo>
                    <a:cubicBezTo>
                      <a:pt x="28864" y="1392808"/>
                      <a:pt x="-12093" y="1275650"/>
                      <a:pt x="56487" y="1119440"/>
                    </a:cubicBezTo>
                    <a:close/>
                    <a:moveTo>
                      <a:pt x="55534" y="1467103"/>
                    </a:moveTo>
                    <a:cubicBezTo>
                      <a:pt x="122209" y="1544255"/>
                      <a:pt x="262227" y="1636648"/>
                      <a:pt x="323187" y="1677605"/>
                    </a:cubicBezTo>
                    <a:cubicBezTo>
                      <a:pt x="458442" y="1764283"/>
                      <a:pt x="536547" y="1810955"/>
                      <a:pt x="598459" y="1898585"/>
                    </a:cubicBezTo>
                    <a:cubicBezTo>
                      <a:pt x="608937" y="1913825"/>
                      <a:pt x="658467" y="1971928"/>
                      <a:pt x="663229" y="1992883"/>
                    </a:cubicBezTo>
                    <a:cubicBezTo>
                      <a:pt x="667039" y="2047175"/>
                      <a:pt x="667992" y="2141473"/>
                      <a:pt x="660372" y="2209100"/>
                    </a:cubicBezTo>
                    <a:cubicBezTo>
                      <a:pt x="637512" y="2177668"/>
                      <a:pt x="617509" y="2144330"/>
                      <a:pt x="592744" y="2114803"/>
                    </a:cubicBezTo>
                    <a:cubicBezTo>
                      <a:pt x="513687" y="2019553"/>
                      <a:pt x="422247" y="1936685"/>
                      <a:pt x="319377" y="1866200"/>
                    </a:cubicBezTo>
                    <a:cubicBezTo>
                      <a:pt x="236509" y="1810003"/>
                      <a:pt x="142212" y="1725230"/>
                      <a:pt x="142212" y="1725230"/>
                    </a:cubicBezTo>
                    <a:cubicBezTo>
                      <a:pt x="101254" y="1690940"/>
                      <a:pt x="58392" y="1649030"/>
                      <a:pt x="54582" y="1581403"/>
                    </a:cubicBezTo>
                    <a:cubicBezTo>
                      <a:pt x="53629" y="1569020"/>
                      <a:pt x="45057" y="1492820"/>
                      <a:pt x="55534" y="1467103"/>
                    </a:cubicBezTo>
                    <a:close/>
                    <a:moveTo>
                      <a:pt x="69822" y="1692845"/>
                    </a:moveTo>
                    <a:cubicBezTo>
                      <a:pt x="143164" y="1770950"/>
                      <a:pt x="218412" y="1825243"/>
                      <a:pt x="294612" y="1879535"/>
                    </a:cubicBezTo>
                    <a:cubicBezTo>
                      <a:pt x="294612" y="1879535"/>
                      <a:pt x="294612" y="1879535"/>
                      <a:pt x="294612" y="1879535"/>
                    </a:cubicBezTo>
                    <a:cubicBezTo>
                      <a:pt x="380337" y="1939543"/>
                      <a:pt x="655609" y="2165285"/>
                      <a:pt x="659419" y="2282443"/>
                    </a:cubicBezTo>
                    <a:cubicBezTo>
                      <a:pt x="628939" y="2249105"/>
                      <a:pt x="504162" y="2119565"/>
                      <a:pt x="460347" y="2119565"/>
                    </a:cubicBezTo>
                    <a:cubicBezTo>
                      <a:pt x="530832" y="2161475"/>
                      <a:pt x="655609" y="2293873"/>
                      <a:pt x="656562" y="2334830"/>
                    </a:cubicBezTo>
                    <a:cubicBezTo>
                      <a:pt x="654657" y="2368168"/>
                      <a:pt x="649894" y="2449130"/>
                      <a:pt x="640369" y="2509138"/>
                    </a:cubicBezTo>
                    <a:cubicBezTo>
                      <a:pt x="599412" y="2393885"/>
                      <a:pt x="533689" y="2308160"/>
                      <a:pt x="456537" y="2230055"/>
                    </a:cubicBezTo>
                    <a:cubicBezTo>
                      <a:pt x="409864" y="2182430"/>
                      <a:pt x="276514" y="2070035"/>
                      <a:pt x="266037" y="2050985"/>
                    </a:cubicBezTo>
                    <a:cubicBezTo>
                      <a:pt x="266037" y="2050033"/>
                      <a:pt x="78394" y="1854770"/>
                      <a:pt x="69822" y="1692845"/>
                    </a:cubicBezTo>
                    <a:close/>
                    <a:moveTo>
                      <a:pt x="135544" y="2132900"/>
                    </a:moveTo>
                    <a:cubicBezTo>
                      <a:pt x="177454" y="2167190"/>
                      <a:pt x="276514" y="2195765"/>
                      <a:pt x="326997" y="2269108"/>
                    </a:cubicBezTo>
                    <a:cubicBezTo>
                      <a:pt x="301279" y="2180525"/>
                      <a:pt x="145069" y="2150045"/>
                      <a:pt x="119352" y="2081465"/>
                    </a:cubicBezTo>
                    <a:cubicBezTo>
                      <a:pt x="111732" y="2060510"/>
                      <a:pt x="114589" y="1994788"/>
                      <a:pt x="112684" y="1971928"/>
                    </a:cubicBezTo>
                    <a:cubicBezTo>
                      <a:pt x="111732" y="1958593"/>
                      <a:pt x="108874" y="1928113"/>
                      <a:pt x="117447" y="1924303"/>
                    </a:cubicBezTo>
                    <a:cubicBezTo>
                      <a:pt x="126972" y="1920493"/>
                      <a:pt x="140307" y="1949068"/>
                      <a:pt x="144117" y="1955735"/>
                    </a:cubicBezTo>
                    <a:cubicBezTo>
                      <a:pt x="186979" y="2015743"/>
                      <a:pt x="242224" y="2065273"/>
                      <a:pt x="292707" y="2117660"/>
                    </a:cubicBezTo>
                    <a:lnTo>
                      <a:pt x="292707" y="2117660"/>
                    </a:lnTo>
                    <a:cubicBezTo>
                      <a:pt x="350809" y="2170048"/>
                      <a:pt x="536547" y="2306255"/>
                      <a:pt x="597507" y="2470085"/>
                    </a:cubicBezTo>
                    <a:cubicBezTo>
                      <a:pt x="601317" y="2480563"/>
                      <a:pt x="632749" y="2527235"/>
                      <a:pt x="627987" y="2611055"/>
                    </a:cubicBezTo>
                    <a:cubicBezTo>
                      <a:pt x="612747" y="2590100"/>
                      <a:pt x="556549" y="2446273"/>
                      <a:pt x="515592" y="2436748"/>
                    </a:cubicBezTo>
                    <a:cubicBezTo>
                      <a:pt x="547024" y="2462465"/>
                      <a:pt x="618462" y="2615818"/>
                      <a:pt x="618462" y="2642488"/>
                    </a:cubicBezTo>
                    <a:cubicBezTo>
                      <a:pt x="617509" y="2666300"/>
                      <a:pt x="610842" y="2712020"/>
                      <a:pt x="600364" y="2744405"/>
                    </a:cubicBezTo>
                    <a:cubicBezTo>
                      <a:pt x="502257" y="2456750"/>
                      <a:pt x="201267" y="2273870"/>
                      <a:pt x="201267" y="2273870"/>
                    </a:cubicBezTo>
                    <a:cubicBezTo>
                      <a:pt x="176502" y="2251010"/>
                      <a:pt x="169834" y="2236723"/>
                      <a:pt x="135544" y="2132900"/>
                    </a:cubicBezTo>
                    <a:close/>
                    <a:moveTo>
                      <a:pt x="181264" y="2282443"/>
                    </a:moveTo>
                    <a:cubicBezTo>
                      <a:pt x="315567" y="2383408"/>
                      <a:pt x="465109" y="2493898"/>
                      <a:pt x="538452" y="2651060"/>
                    </a:cubicBezTo>
                    <a:cubicBezTo>
                      <a:pt x="452727" y="2552953"/>
                      <a:pt x="334617" y="2461513"/>
                      <a:pt x="244129" y="2368168"/>
                    </a:cubicBezTo>
                    <a:cubicBezTo>
                      <a:pt x="261274" y="2411983"/>
                      <a:pt x="294612" y="2431985"/>
                      <a:pt x="333664" y="2469133"/>
                    </a:cubicBezTo>
                    <a:lnTo>
                      <a:pt x="333664" y="2469133"/>
                    </a:lnTo>
                    <a:cubicBezTo>
                      <a:pt x="343189" y="2478658"/>
                      <a:pt x="487017" y="2584385"/>
                      <a:pt x="565122" y="2732023"/>
                    </a:cubicBezTo>
                    <a:cubicBezTo>
                      <a:pt x="568932" y="2739643"/>
                      <a:pt x="588934" y="2796793"/>
                      <a:pt x="583219" y="2819653"/>
                    </a:cubicBezTo>
                    <a:cubicBezTo>
                      <a:pt x="578457" y="2851085"/>
                      <a:pt x="574647" y="2910140"/>
                      <a:pt x="561312" y="2951098"/>
                    </a:cubicBezTo>
                    <a:cubicBezTo>
                      <a:pt x="529879" y="2852038"/>
                      <a:pt x="485112" y="2803460"/>
                      <a:pt x="422247" y="2740595"/>
                    </a:cubicBezTo>
                    <a:cubicBezTo>
                      <a:pt x="378432" y="2698685"/>
                      <a:pt x="292707" y="2623438"/>
                      <a:pt x="292707" y="2623438"/>
                    </a:cubicBezTo>
                    <a:cubicBezTo>
                      <a:pt x="176502" y="2525330"/>
                      <a:pt x="182217" y="2425318"/>
                      <a:pt x="181264" y="2282443"/>
                    </a:cubicBezTo>
                    <a:close/>
                    <a:moveTo>
                      <a:pt x="510829" y="3152075"/>
                    </a:moveTo>
                    <a:cubicBezTo>
                      <a:pt x="490827" y="3056825"/>
                      <a:pt x="463204" y="2973958"/>
                      <a:pt x="379384" y="2880613"/>
                    </a:cubicBezTo>
                    <a:cubicBezTo>
                      <a:pt x="357477" y="2860610"/>
                      <a:pt x="297469" y="2790125"/>
                      <a:pt x="282229" y="2765360"/>
                    </a:cubicBezTo>
                    <a:cubicBezTo>
                      <a:pt x="242224" y="2706305"/>
                      <a:pt x="219364" y="2678683"/>
                      <a:pt x="224127" y="2585338"/>
                    </a:cubicBezTo>
                    <a:cubicBezTo>
                      <a:pt x="263179" y="2624390"/>
                      <a:pt x="308899" y="2663443"/>
                      <a:pt x="349857" y="2698685"/>
                    </a:cubicBezTo>
                    <a:cubicBezTo>
                      <a:pt x="361287" y="2709163"/>
                      <a:pt x="507019" y="2847275"/>
                      <a:pt x="537499" y="2938715"/>
                    </a:cubicBezTo>
                    <a:cubicBezTo>
                      <a:pt x="544167" y="2958718"/>
                      <a:pt x="550834" y="2996818"/>
                      <a:pt x="547024" y="3017773"/>
                    </a:cubicBezTo>
                    <a:cubicBezTo>
                      <a:pt x="547024" y="3022535"/>
                      <a:pt x="514639" y="3151123"/>
                      <a:pt x="510829" y="3152075"/>
                    </a:cubicBezTo>
                    <a:close/>
                    <a:moveTo>
                      <a:pt x="224127" y="2726308"/>
                    </a:moveTo>
                    <a:cubicBezTo>
                      <a:pt x="246987" y="2753930"/>
                      <a:pt x="307947" y="2832988"/>
                      <a:pt x="330807" y="2860610"/>
                    </a:cubicBezTo>
                    <a:cubicBezTo>
                      <a:pt x="341284" y="2872040"/>
                      <a:pt x="351762" y="2884423"/>
                      <a:pt x="362239" y="2895853"/>
                    </a:cubicBezTo>
                    <a:cubicBezTo>
                      <a:pt x="428914" y="2962528"/>
                      <a:pt x="467014" y="3043490"/>
                      <a:pt x="488922" y="3133978"/>
                    </a:cubicBezTo>
                    <a:cubicBezTo>
                      <a:pt x="495589" y="3163505"/>
                      <a:pt x="495589" y="3172078"/>
                      <a:pt x="488922" y="3213035"/>
                    </a:cubicBezTo>
                    <a:cubicBezTo>
                      <a:pt x="483207" y="3239705"/>
                      <a:pt x="471777" y="3297808"/>
                      <a:pt x="451774" y="3316858"/>
                    </a:cubicBezTo>
                    <a:cubicBezTo>
                      <a:pt x="426057" y="3202558"/>
                      <a:pt x="357477" y="3100640"/>
                      <a:pt x="314614" y="3022535"/>
                    </a:cubicBezTo>
                    <a:cubicBezTo>
                      <a:pt x="269847" y="2942525"/>
                      <a:pt x="235557" y="2927285"/>
                      <a:pt x="238414" y="2828225"/>
                    </a:cubicBezTo>
                    <a:cubicBezTo>
                      <a:pt x="264132" y="2860610"/>
                      <a:pt x="343189" y="2927285"/>
                      <a:pt x="364144" y="2993008"/>
                    </a:cubicBezTo>
                    <a:cubicBezTo>
                      <a:pt x="346047" y="2917760"/>
                      <a:pt x="236509" y="2836798"/>
                      <a:pt x="224127" y="2726308"/>
                    </a:cubicBezTo>
                    <a:close/>
                    <a:moveTo>
                      <a:pt x="230794" y="2937763"/>
                    </a:moveTo>
                    <a:cubicBezTo>
                      <a:pt x="259369" y="2981578"/>
                      <a:pt x="279372" y="3006343"/>
                      <a:pt x="296517" y="3040633"/>
                    </a:cubicBezTo>
                    <a:cubicBezTo>
                      <a:pt x="307947" y="3067303"/>
                      <a:pt x="415579" y="3239705"/>
                      <a:pt x="432724" y="3317810"/>
                    </a:cubicBezTo>
                    <a:cubicBezTo>
                      <a:pt x="443202" y="3363530"/>
                      <a:pt x="431772" y="3399725"/>
                      <a:pt x="408912" y="3442588"/>
                    </a:cubicBezTo>
                    <a:cubicBezTo>
                      <a:pt x="402244" y="3463543"/>
                      <a:pt x="381289" y="3505453"/>
                      <a:pt x="373669" y="3530218"/>
                    </a:cubicBezTo>
                    <a:cubicBezTo>
                      <a:pt x="371764" y="3506405"/>
                      <a:pt x="372717" y="3499738"/>
                      <a:pt x="371764" y="3498785"/>
                    </a:cubicBezTo>
                    <a:cubicBezTo>
                      <a:pt x="358429" y="3401630"/>
                      <a:pt x="303184" y="3320668"/>
                      <a:pt x="263179" y="3234943"/>
                    </a:cubicBezTo>
                    <a:cubicBezTo>
                      <a:pt x="263179" y="3234943"/>
                      <a:pt x="263179" y="3234943"/>
                      <a:pt x="263179" y="3234943"/>
                    </a:cubicBezTo>
                    <a:cubicBezTo>
                      <a:pt x="205077" y="3143503"/>
                      <a:pt x="189837" y="3047300"/>
                      <a:pt x="230794" y="2937763"/>
                    </a:cubicBezTo>
                    <a:close/>
                    <a:moveTo>
                      <a:pt x="203172" y="3145408"/>
                    </a:moveTo>
                    <a:cubicBezTo>
                      <a:pt x="234604" y="3229228"/>
                      <a:pt x="298422" y="3334003"/>
                      <a:pt x="331759" y="3407345"/>
                    </a:cubicBezTo>
                    <a:cubicBezTo>
                      <a:pt x="318424" y="3387343"/>
                      <a:pt x="303184" y="3370198"/>
                      <a:pt x="298422" y="3365435"/>
                    </a:cubicBezTo>
                    <a:cubicBezTo>
                      <a:pt x="312709" y="3392105"/>
                      <a:pt x="327949" y="3414965"/>
                      <a:pt x="340332" y="3462590"/>
                    </a:cubicBezTo>
                    <a:cubicBezTo>
                      <a:pt x="355572" y="3521645"/>
                      <a:pt x="359382" y="3540695"/>
                      <a:pt x="306042" y="3632135"/>
                    </a:cubicBezTo>
                    <a:cubicBezTo>
                      <a:pt x="313662" y="3513073"/>
                      <a:pt x="246987" y="3398773"/>
                      <a:pt x="202219" y="3295903"/>
                    </a:cubicBezTo>
                    <a:cubicBezTo>
                      <a:pt x="193647" y="3269233"/>
                      <a:pt x="194599" y="3237800"/>
                      <a:pt x="224127" y="3275900"/>
                    </a:cubicBezTo>
                    <a:cubicBezTo>
                      <a:pt x="231747" y="3286378"/>
                      <a:pt x="285087" y="3349243"/>
                      <a:pt x="292707" y="3359720"/>
                    </a:cubicBezTo>
                    <a:cubicBezTo>
                      <a:pt x="288897" y="3351148"/>
                      <a:pt x="254607" y="3305428"/>
                      <a:pt x="249844" y="3297808"/>
                    </a:cubicBezTo>
                    <a:cubicBezTo>
                      <a:pt x="238414" y="3283520"/>
                      <a:pt x="228889" y="3267328"/>
                      <a:pt x="219364" y="3251135"/>
                    </a:cubicBezTo>
                    <a:cubicBezTo>
                      <a:pt x="207934" y="3228275"/>
                      <a:pt x="192694" y="3185413"/>
                      <a:pt x="203172" y="3145408"/>
                    </a:cubicBezTo>
                    <a:close/>
                    <a:moveTo>
                      <a:pt x="193647" y="3329240"/>
                    </a:moveTo>
                    <a:cubicBezTo>
                      <a:pt x="214602" y="3346385"/>
                      <a:pt x="229842" y="3374008"/>
                      <a:pt x="235557" y="3394010"/>
                    </a:cubicBezTo>
                    <a:cubicBezTo>
                      <a:pt x="264132" y="3466400"/>
                      <a:pt x="305089" y="3571175"/>
                      <a:pt x="288897" y="3655948"/>
                    </a:cubicBezTo>
                    <a:cubicBezTo>
                      <a:pt x="274609" y="3574985"/>
                      <a:pt x="194599" y="3442588"/>
                      <a:pt x="194599" y="3442588"/>
                    </a:cubicBezTo>
                    <a:cubicBezTo>
                      <a:pt x="179359" y="3408298"/>
                      <a:pt x="175549" y="3376865"/>
                      <a:pt x="193647" y="3329240"/>
                    </a:cubicBezTo>
                    <a:close/>
                    <a:moveTo>
                      <a:pt x="206982" y="3799775"/>
                    </a:moveTo>
                    <a:cubicBezTo>
                      <a:pt x="153642" y="3715003"/>
                      <a:pt x="119352" y="3634993"/>
                      <a:pt x="135544" y="3530218"/>
                    </a:cubicBezTo>
                    <a:cubicBezTo>
                      <a:pt x="138402" y="3513073"/>
                      <a:pt x="140307" y="3503548"/>
                      <a:pt x="146022" y="3492118"/>
                    </a:cubicBezTo>
                    <a:cubicBezTo>
                      <a:pt x="176502" y="3567365"/>
                      <a:pt x="193647" y="3635945"/>
                      <a:pt x="242224" y="3711193"/>
                    </a:cubicBezTo>
                    <a:cubicBezTo>
                      <a:pt x="216507" y="3625468"/>
                      <a:pt x="162214" y="3507358"/>
                      <a:pt x="164119" y="3414965"/>
                    </a:cubicBezTo>
                    <a:cubicBezTo>
                      <a:pt x="224127" y="3575938"/>
                      <a:pt x="327949" y="3631183"/>
                      <a:pt x="243177" y="3789298"/>
                    </a:cubicBezTo>
                    <a:cubicBezTo>
                      <a:pt x="233652" y="3805490"/>
                      <a:pt x="224127" y="3826445"/>
                      <a:pt x="206982" y="3799775"/>
                    </a:cubicBezTo>
                    <a:close/>
                    <a:moveTo>
                      <a:pt x="292707" y="3984560"/>
                    </a:moveTo>
                    <a:cubicBezTo>
                      <a:pt x="287944" y="4002658"/>
                      <a:pt x="272704" y="4052188"/>
                      <a:pt x="263179" y="4068380"/>
                    </a:cubicBezTo>
                    <a:cubicBezTo>
                      <a:pt x="257464" y="4077905"/>
                      <a:pt x="246987" y="4115053"/>
                      <a:pt x="231747" y="4109338"/>
                    </a:cubicBezTo>
                    <a:cubicBezTo>
                      <a:pt x="217459" y="4104575"/>
                      <a:pt x="218412" y="4063618"/>
                      <a:pt x="216507" y="4051235"/>
                    </a:cubicBezTo>
                    <a:cubicBezTo>
                      <a:pt x="206982" y="3963605"/>
                      <a:pt x="224127" y="3881690"/>
                      <a:pt x="239367" y="3840733"/>
                    </a:cubicBezTo>
                    <a:cubicBezTo>
                      <a:pt x="283182" y="3720718"/>
                      <a:pt x="352714" y="3614038"/>
                      <a:pt x="407959" y="3498785"/>
                    </a:cubicBezTo>
                    <a:cubicBezTo>
                      <a:pt x="517497" y="3243515"/>
                      <a:pt x="587982" y="2977768"/>
                      <a:pt x="634654" y="2705353"/>
                    </a:cubicBezTo>
                    <a:cubicBezTo>
                      <a:pt x="634654" y="2705353"/>
                      <a:pt x="634654" y="2705353"/>
                      <a:pt x="634654" y="2705353"/>
                    </a:cubicBezTo>
                    <a:cubicBezTo>
                      <a:pt x="674659" y="2470085"/>
                      <a:pt x="692757" y="2232913"/>
                      <a:pt x="693709" y="1993835"/>
                    </a:cubicBezTo>
                    <a:cubicBezTo>
                      <a:pt x="693709" y="1969070"/>
                      <a:pt x="692757" y="1943353"/>
                      <a:pt x="691804" y="1918588"/>
                    </a:cubicBezTo>
                    <a:cubicBezTo>
                      <a:pt x="697519" y="1739518"/>
                      <a:pt x="677517" y="1562353"/>
                      <a:pt x="661324" y="1385188"/>
                    </a:cubicBezTo>
                    <a:cubicBezTo>
                      <a:pt x="688947" y="1473770"/>
                      <a:pt x="700377" y="1564258"/>
                      <a:pt x="709902" y="1654745"/>
                    </a:cubicBezTo>
                    <a:cubicBezTo>
                      <a:pt x="738477" y="1938590"/>
                      <a:pt x="715617" y="2224340"/>
                      <a:pt x="729904" y="2509138"/>
                    </a:cubicBezTo>
                    <a:cubicBezTo>
                      <a:pt x="731809" y="2546285"/>
                      <a:pt x="653704" y="2965385"/>
                      <a:pt x="635607" y="3024440"/>
                    </a:cubicBezTo>
                    <a:cubicBezTo>
                      <a:pt x="572742" y="3190175"/>
                      <a:pt x="440344" y="3546410"/>
                      <a:pt x="435582" y="3557840"/>
                    </a:cubicBezTo>
                    <a:cubicBezTo>
                      <a:pt x="403197" y="3640708"/>
                      <a:pt x="371764" y="3722623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24139" y="3874070"/>
                      <a:pt x="312709" y="3906455"/>
                      <a:pt x="292707" y="3984560"/>
                    </a:cubicBezTo>
                    <a:close/>
                    <a:moveTo>
                      <a:pt x="387957" y="3737863"/>
                    </a:moveTo>
                    <a:cubicBezTo>
                      <a:pt x="406054" y="3699763"/>
                      <a:pt x="440344" y="3676903"/>
                      <a:pt x="469872" y="3649280"/>
                    </a:cubicBezTo>
                    <a:cubicBezTo>
                      <a:pt x="447964" y="3682618"/>
                      <a:pt x="424152" y="3715955"/>
                      <a:pt x="387957" y="3737863"/>
                    </a:cubicBezTo>
                    <a:close/>
                    <a:moveTo>
                      <a:pt x="729904" y="3345433"/>
                    </a:moveTo>
                    <a:cubicBezTo>
                      <a:pt x="647989" y="3473068"/>
                      <a:pt x="511782" y="3546410"/>
                      <a:pt x="420342" y="3663568"/>
                    </a:cubicBezTo>
                    <a:cubicBezTo>
                      <a:pt x="424152" y="3558793"/>
                      <a:pt x="605127" y="3382580"/>
                      <a:pt x="738477" y="3320668"/>
                    </a:cubicBezTo>
                    <a:cubicBezTo>
                      <a:pt x="769909" y="3311143"/>
                      <a:pt x="734667" y="3337813"/>
                      <a:pt x="729904" y="3345433"/>
                    </a:cubicBezTo>
                    <a:close/>
                    <a:moveTo>
                      <a:pt x="902307" y="3049205"/>
                    </a:moveTo>
                    <a:cubicBezTo>
                      <a:pt x="890877" y="3065398"/>
                      <a:pt x="803247" y="3151123"/>
                      <a:pt x="793722" y="3161600"/>
                    </a:cubicBezTo>
                    <a:cubicBezTo>
                      <a:pt x="805152" y="3153980"/>
                      <a:pt x="824202" y="3139693"/>
                      <a:pt x="835632" y="3132073"/>
                    </a:cubicBezTo>
                    <a:cubicBezTo>
                      <a:pt x="855634" y="3114928"/>
                      <a:pt x="918499" y="3054920"/>
                      <a:pt x="938502" y="3037775"/>
                    </a:cubicBezTo>
                    <a:cubicBezTo>
                      <a:pt x="902307" y="3122548"/>
                      <a:pt x="871827" y="3189223"/>
                      <a:pt x="835632" y="3221608"/>
                    </a:cubicBezTo>
                    <a:cubicBezTo>
                      <a:pt x="734667" y="3311143"/>
                      <a:pt x="601317" y="3374008"/>
                      <a:pt x="498447" y="3478783"/>
                    </a:cubicBezTo>
                    <a:cubicBezTo>
                      <a:pt x="534642" y="3366388"/>
                      <a:pt x="636559" y="3304475"/>
                      <a:pt x="671802" y="3277805"/>
                    </a:cubicBezTo>
                    <a:cubicBezTo>
                      <a:pt x="614652" y="3292093"/>
                      <a:pt x="513687" y="3407345"/>
                      <a:pt x="520354" y="3389248"/>
                    </a:cubicBezTo>
                    <a:cubicBezTo>
                      <a:pt x="538452" y="3333050"/>
                      <a:pt x="594649" y="3254945"/>
                      <a:pt x="634654" y="3213035"/>
                    </a:cubicBezTo>
                    <a:cubicBezTo>
                      <a:pt x="757527" y="3085400"/>
                      <a:pt x="893734" y="2971100"/>
                      <a:pt x="1008987" y="2836798"/>
                    </a:cubicBezTo>
                    <a:cubicBezTo>
                      <a:pt x="999462" y="2902520"/>
                      <a:pt x="988984" y="2946335"/>
                      <a:pt x="902307" y="3049205"/>
                    </a:cubicBezTo>
                    <a:close/>
                    <a:moveTo>
                      <a:pt x="1039467" y="2749168"/>
                    </a:moveTo>
                    <a:cubicBezTo>
                      <a:pt x="939454" y="2875850"/>
                      <a:pt x="822297" y="2993008"/>
                      <a:pt x="701329" y="3099688"/>
                    </a:cubicBezTo>
                    <a:cubicBezTo>
                      <a:pt x="663229" y="3133025"/>
                      <a:pt x="629892" y="3173030"/>
                      <a:pt x="588934" y="3216845"/>
                    </a:cubicBezTo>
                    <a:cubicBezTo>
                      <a:pt x="609889" y="3153028"/>
                      <a:pt x="661324" y="3024440"/>
                      <a:pt x="661324" y="3024440"/>
                    </a:cubicBezTo>
                    <a:cubicBezTo>
                      <a:pt x="675612" y="2979673"/>
                      <a:pt x="687994" y="2981578"/>
                      <a:pt x="707997" y="2963480"/>
                    </a:cubicBezTo>
                    <a:cubicBezTo>
                      <a:pt x="709902" y="2961575"/>
                      <a:pt x="976602" y="2710115"/>
                      <a:pt x="976602" y="2710115"/>
                    </a:cubicBezTo>
                    <a:cubicBezTo>
                      <a:pt x="968982" y="2718688"/>
                      <a:pt x="1056612" y="2632963"/>
                      <a:pt x="1095664" y="2595815"/>
                    </a:cubicBezTo>
                    <a:cubicBezTo>
                      <a:pt x="1082329" y="2643440"/>
                      <a:pt x="1072804" y="2705353"/>
                      <a:pt x="1039467" y="2749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" name="Freeform: Shape 8">
                <a:extLst>
                  <a:ext uri="{FF2B5EF4-FFF2-40B4-BE49-F238E27FC236}">
                    <a16:creationId xmlns:a16="http://schemas.microsoft.com/office/drawing/2014/main" id="{5058EFBB-6152-4ADF-86A7-5199C308558A}"/>
                  </a:ext>
                </a:extLst>
              </p:cNvPr>
              <p:cNvSpPr/>
              <p:nvPr/>
            </p:nvSpPr>
            <p:spPr>
              <a:xfrm rot="1520710">
                <a:off x="2169010" y="4277628"/>
                <a:ext cx="445448" cy="1328726"/>
              </a:xfrm>
              <a:custGeom>
                <a:avLst/>
                <a:gdLst>
                  <a:gd name="connsiteX0" fmla="*/ 541078 w 678947"/>
                  <a:gd name="connsiteY0" fmla="*/ 692150 h 1803619"/>
                  <a:gd name="connsiteX1" fmla="*/ 675744 w 678947"/>
                  <a:gd name="connsiteY1" fmla="*/ 1076908 h 1803619"/>
                  <a:gd name="connsiteX2" fmla="*/ 678947 w 678947"/>
                  <a:gd name="connsiteY2" fmla="*/ 1076908 h 1803619"/>
                  <a:gd name="connsiteX3" fmla="*/ 677934 w 678947"/>
                  <a:gd name="connsiteY3" fmla="*/ 1079426 h 1803619"/>
                  <a:gd name="connsiteX4" fmla="*/ 678947 w 678947"/>
                  <a:gd name="connsiteY4" fmla="*/ 1080591 h 1803619"/>
                  <a:gd name="connsiteX5" fmla="*/ 677465 w 678947"/>
                  <a:gd name="connsiteY5" fmla="*/ 1080591 h 1803619"/>
                  <a:gd name="connsiteX6" fmla="*/ 380803 w 678947"/>
                  <a:gd name="connsiteY6" fmla="*/ 1798594 h 1803619"/>
                  <a:gd name="connsiteX7" fmla="*/ 370346 w 678947"/>
                  <a:gd name="connsiteY7" fmla="*/ 1206657 h 1803619"/>
                  <a:gd name="connsiteX8" fmla="*/ 430248 w 678947"/>
                  <a:gd name="connsiteY8" fmla="*/ 1124930 h 1803619"/>
                  <a:gd name="connsiteX9" fmla="*/ 339473 w 678947"/>
                  <a:gd name="connsiteY9" fmla="*/ 1037677 h 1803619"/>
                  <a:gd name="connsiteX10" fmla="*/ 248698 w 678947"/>
                  <a:gd name="connsiteY10" fmla="*/ 1124930 h 1803619"/>
                  <a:gd name="connsiteX11" fmla="*/ 308601 w 678947"/>
                  <a:gd name="connsiteY11" fmla="*/ 1206658 h 1803619"/>
                  <a:gd name="connsiteX12" fmla="*/ 298145 w 678947"/>
                  <a:gd name="connsiteY12" fmla="*/ 1803619 h 1803619"/>
                  <a:gd name="connsiteX13" fmla="*/ 1482 w 678947"/>
                  <a:gd name="connsiteY13" fmla="*/ 1080591 h 1803619"/>
                  <a:gd name="connsiteX14" fmla="*/ 1 w 678947"/>
                  <a:gd name="connsiteY14" fmla="*/ 1080591 h 1803619"/>
                  <a:gd name="connsiteX15" fmla="*/ 977 w 678947"/>
                  <a:gd name="connsiteY15" fmla="*/ 1079335 h 1803619"/>
                  <a:gd name="connsiteX16" fmla="*/ 0 w 678947"/>
                  <a:gd name="connsiteY16" fmla="*/ 1076908 h 1803619"/>
                  <a:gd name="connsiteX17" fmla="*/ 2865 w 678947"/>
                  <a:gd name="connsiteY17" fmla="*/ 1076908 h 1803619"/>
                  <a:gd name="connsiteX18" fmla="*/ 128363 w 678947"/>
                  <a:gd name="connsiteY18" fmla="*/ 696719 h 1803619"/>
                  <a:gd name="connsiteX19" fmla="*/ 162613 w 678947"/>
                  <a:gd name="connsiteY19" fmla="*/ 573663 h 1803619"/>
                  <a:gd name="connsiteX20" fmla="*/ 516334 w 678947"/>
                  <a:gd name="connsiteY20" fmla="*/ 573663 h 1803619"/>
                  <a:gd name="connsiteX21" fmla="*/ 561325 w 678947"/>
                  <a:gd name="connsiteY21" fmla="*/ 618654 h 1803619"/>
                  <a:gd name="connsiteX22" fmla="*/ 516334 w 678947"/>
                  <a:gd name="connsiteY22" fmla="*/ 663645 h 1803619"/>
                  <a:gd name="connsiteX23" fmla="*/ 162613 w 678947"/>
                  <a:gd name="connsiteY23" fmla="*/ 663645 h 1803619"/>
                  <a:gd name="connsiteX24" fmla="*/ 117622 w 678947"/>
                  <a:gd name="connsiteY24" fmla="*/ 618654 h 1803619"/>
                  <a:gd name="connsiteX25" fmla="*/ 162613 w 678947"/>
                  <a:gd name="connsiteY25" fmla="*/ 573663 h 1803619"/>
                  <a:gd name="connsiteX26" fmla="*/ 346730 w 678947"/>
                  <a:gd name="connsiteY26" fmla="*/ 0 h 1803619"/>
                  <a:gd name="connsiteX27" fmla="*/ 477359 w 678947"/>
                  <a:gd name="connsiteY27" fmla="*/ 58057 h 1803619"/>
                  <a:gd name="connsiteX28" fmla="*/ 535416 w 678947"/>
                  <a:gd name="connsiteY28" fmla="*/ 508918 h 1803619"/>
                  <a:gd name="connsiteX29" fmla="*/ 143530 w 678947"/>
                  <a:gd name="connsiteY29" fmla="*/ 508918 h 1803619"/>
                  <a:gd name="connsiteX0" fmla="*/ 541078 w 678947"/>
                  <a:gd name="connsiteY0" fmla="*/ 913760 h 2025229"/>
                  <a:gd name="connsiteX1" fmla="*/ 675744 w 678947"/>
                  <a:gd name="connsiteY1" fmla="*/ 1298518 h 2025229"/>
                  <a:gd name="connsiteX2" fmla="*/ 678947 w 678947"/>
                  <a:gd name="connsiteY2" fmla="*/ 1298518 h 2025229"/>
                  <a:gd name="connsiteX3" fmla="*/ 677934 w 678947"/>
                  <a:gd name="connsiteY3" fmla="*/ 1301036 h 2025229"/>
                  <a:gd name="connsiteX4" fmla="*/ 678947 w 678947"/>
                  <a:gd name="connsiteY4" fmla="*/ 1302201 h 2025229"/>
                  <a:gd name="connsiteX5" fmla="*/ 677465 w 678947"/>
                  <a:gd name="connsiteY5" fmla="*/ 1302201 h 2025229"/>
                  <a:gd name="connsiteX6" fmla="*/ 380803 w 678947"/>
                  <a:gd name="connsiteY6" fmla="*/ 2020204 h 2025229"/>
                  <a:gd name="connsiteX7" fmla="*/ 370346 w 678947"/>
                  <a:gd name="connsiteY7" fmla="*/ 1428267 h 2025229"/>
                  <a:gd name="connsiteX8" fmla="*/ 430248 w 678947"/>
                  <a:gd name="connsiteY8" fmla="*/ 1346540 h 2025229"/>
                  <a:gd name="connsiteX9" fmla="*/ 339473 w 678947"/>
                  <a:gd name="connsiteY9" fmla="*/ 1259287 h 2025229"/>
                  <a:gd name="connsiteX10" fmla="*/ 248698 w 678947"/>
                  <a:gd name="connsiteY10" fmla="*/ 1346540 h 2025229"/>
                  <a:gd name="connsiteX11" fmla="*/ 308601 w 678947"/>
                  <a:gd name="connsiteY11" fmla="*/ 1428268 h 2025229"/>
                  <a:gd name="connsiteX12" fmla="*/ 298145 w 678947"/>
                  <a:gd name="connsiteY12" fmla="*/ 2025229 h 2025229"/>
                  <a:gd name="connsiteX13" fmla="*/ 1482 w 678947"/>
                  <a:gd name="connsiteY13" fmla="*/ 1302201 h 2025229"/>
                  <a:gd name="connsiteX14" fmla="*/ 1 w 678947"/>
                  <a:gd name="connsiteY14" fmla="*/ 1302201 h 2025229"/>
                  <a:gd name="connsiteX15" fmla="*/ 977 w 678947"/>
                  <a:gd name="connsiteY15" fmla="*/ 1300945 h 2025229"/>
                  <a:gd name="connsiteX16" fmla="*/ 0 w 678947"/>
                  <a:gd name="connsiteY16" fmla="*/ 1298518 h 2025229"/>
                  <a:gd name="connsiteX17" fmla="*/ 2865 w 678947"/>
                  <a:gd name="connsiteY17" fmla="*/ 1298518 h 2025229"/>
                  <a:gd name="connsiteX18" fmla="*/ 128363 w 678947"/>
                  <a:gd name="connsiteY18" fmla="*/ 918329 h 2025229"/>
                  <a:gd name="connsiteX19" fmla="*/ 541078 w 678947"/>
                  <a:gd name="connsiteY19" fmla="*/ 913760 h 2025229"/>
                  <a:gd name="connsiteX20" fmla="*/ 162613 w 678947"/>
                  <a:gd name="connsiteY20" fmla="*/ 795273 h 2025229"/>
                  <a:gd name="connsiteX21" fmla="*/ 516334 w 678947"/>
                  <a:gd name="connsiteY21" fmla="*/ 795273 h 2025229"/>
                  <a:gd name="connsiteX22" fmla="*/ 561325 w 678947"/>
                  <a:gd name="connsiteY22" fmla="*/ 840264 h 2025229"/>
                  <a:gd name="connsiteX23" fmla="*/ 516334 w 678947"/>
                  <a:gd name="connsiteY23" fmla="*/ 885255 h 2025229"/>
                  <a:gd name="connsiteX24" fmla="*/ 162613 w 678947"/>
                  <a:gd name="connsiteY24" fmla="*/ 885255 h 2025229"/>
                  <a:gd name="connsiteX25" fmla="*/ 117622 w 678947"/>
                  <a:gd name="connsiteY25" fmla="*/ 840264 h 2025229"/>
                  <a:gd name="connsiteX26" fmla="*/ 162613 w 678947"/>
                  <a:gd name="connsiteY26" fmla="*/ 795273 h 2025229"/>
                  <a:gd name="connsiteX27" fmla="*/ 306002 w 678947"/>
                  <a:gd name="connsiteY27" fmla="*/ 0 h 2025229"/>
                  <a:gd name="connsiteX28" fmla="*/ 477359 w 678947"/>
                  <a:gd name="connsiteY28" fmla="*/ 279667 h 2025229"/>
                  <a:gd name="connsiteX29" fmla="*/ 535416 w 678947"/>
                  <a:gd name="connsiteY29" fmla="*/ 730528 h 2025229"/>
                  <a:gd name="connsiteX30" fmla="*/ 143530 w 678947"/>
                  <a:gd name="connsiteY30" fmla="*/ 730528 h 2025229"/>
                  <a:gd name="connsiteX31" fmla="*/ 306002 w 678947"/>
                  <a:gd name="connsiteY31" fmla="*/ 0 h 202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8947" h="2025229">
                    <a:moveTo>
                      <a:pt x="541078" y="913760"/>
                    </a:moveTo>
                    <a:cubicBezTo>
                      <a:pt x="517510" y="1040676"/>
                      <a:pt x="540707" y="1154107"/>
                      <a:pt x="675744" y="1298518"/>
                    </a:cubicBezTo>
                    <a:lnTo>
                      <a:pt x="678947" y="1298518"/>
                    </a:lnTo>
                    <a:lnTo>
                      <a:pt x="677934" y="1301036"/>
                    </a:lnTo>
                    <a:lnTo>
                      <a:pt x="678947" y="1302201"/>
                    </a:lnTo>
                    <a:lnTo>
                      <a:pt x="677465" y="1302201"/>
                    </a:lnTo>
                    <a:lnTo>
                      <a:pt x="380803" y="2020204"/>
                    </a:lnTo>
                    <a:lnTo>
                      <a:pt x="370346" y="1428267"/>
                    </a:lnTo>
                    <a:cubicBezTo>
                      <a:pt x="405337" y="1416402"/>
                      <a:pt x="430248" y="1384267"/>
                      <a:pt x="430248" y="1346540"/>
                    </a:cubicBezTo>
                    <a:cubicBezTo>
                      <a:pt x="430248" y="1298351"/>
                      <a:pt x="389607" y="1259287"/>
                      <a:pt x="339473" y="1259287"/>
                    </a:cubicBezTo>
                    <a:cubicBezTo>
                      <a:pt x="289339" y="1259287"/>
                      <a:pt x="248698" y="1298351"/>
                      <a:pt x="248698" y="1346540"/>
                    </a:cubicBezTo>
                    <a:cubicBezTo>
                      <a:pt x="248698" y="1384267"/>
                      <a:pt x="273609" y="1416402"/>
                      <a:pt x="308601" y="1428268"/>
                    </a:cubicBezTo>
                    <a:cubicBezTo>
                      <a:pt x="308601" y="1640657"/>
                      <a:pt x="298145" y="1812840"/>
                      <a:pt x="298145" y="2025229"/>
                    </a:cubicBezTo>
                    <a:cubicBezTo>
                      <a:pt x="195772" y="1770818"/>
                      <a:pt x="103855" y="1556612"/>
                      <a:pt x="1482" y="1302201"/>
                    </a:cubicBezTo>
                    <a:lnTo>
                      <a:pt x="1" y="1302201"/>
                    </a:lnTo>
                    <a:cubicBezTo>
                      <a:pt x="335" y="1301788"/>
                      <a:pt x="668" y="1301375"/>
                      <a:pt x="977" y="1300945"/>
                    </a:cubicBezTo>
                    <a:lnTo>
                      <a:pt x="0" y="1298518"/>
                    </a:lnTo>
                    <a:lnTo>
                      <a:pt x="2865" y="1298518"/>
                    </a:lnTo>
                    <a:cubicBezTo>
                      <a:pt x="133453" y="1136606"/>
                      <a:pt x="156667" y="1063482"/>
                      <a:pt x="128363" y="918329"/>
                    </a:cubicBezTo>
                    <a:lnTo>
                      <a:pt x="541078" y="913760"/>
                    </a:lnTo>
                    <a:close/>
                    <a:moveTo>
                      <a:pt x="162613" y="795273"/>
                    </a:moveTo>
                    <a:lnTo>
                      <a:pt x="516334" y="795273"/>
                    </a:lnTo>
                    <a:cubicBezTo>
                      <a:pt x="541182" y="795273"/>
                      <a:pt x="561325" y="815416"/>
                      <a:pt x="561325" y="840264"/>
                    </a:cubicBezTo>
                    <a:cubicBezTo>
                      <a:pt x="561325" y="865112"/>
                      <a:pt x="541182" y="885255"/>
                      <a:pt x="516334" y="885255"/>
                    </a:cubicBezTo>
                    <a:lnTo>
                      <a:pt x="162613" y="885255"/>
                    </a:lnTo>
                    <a:cubicBezTo>
                      <a:pt x="137765" y="885255"/>
                      <a:pt x="117622" y="865112"/>
                      <a:pt x="117622" y="840264"/>
                    </a:cubicBezTo>
                    <a:cubicBezTo>
                      <a:pt x="117622" y="815416"/>
                      <a:pt x="137765" y="795273"/>
                      <a:pt x="162613" y="795273"/>
                    </a:cubicBezTo>
                    <a:close/>
                    <a:moveTo>
                      <a:pt x="306002" y="0"/>
                    </a:moveTo>
                    <a:lnTo>
                      <a:pt x="477359" y="279667"/>
                    </a:lnTo>
                    <a:lnTo>
                      <a:pt x="535416" y="730528"/>
                    </a:lnTo>
                    <a:lnTo>
                      <a:pt x="143530" y="730528"/>
                    </a:lnTo>
                    <a:cubicBezTo>
                      <a:pt x="211263" y="560889"/>
                      <a:pt x="238269" y="169639"/>
                      <a:pt x="3060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52C901B-D030-487F-8FC5-51CDA836D73A}"/>
              </a:ext>
            </a:extLst>
          </p:cNvPr>
          <p:cNvGrpSpPr/>
          <p:nvPr/>
        </p:nvGrpSpPr>
        <p:grpSpPr>
          <a:xfrm>
            <a:off x="10029411" y="4899929"/>
            <a:ext cx="1468279" cy="3386333"/>
            <a:chOff x="1596864" y="3619394"/>
            <a:chExt cx="3067395" cy="4522301"/>
          </a:xfrm>
        </p:grpSpPr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4763F2C8-D923-467D-A1F2-FB2082557811}"/>
                </a:ext>
              </a:extLst>
            </p:cNvPr>
            <p:cNvSpPr>
              <a:spLocks/>
            </p:cNvSpPr>
            <p:nvPr/>
          </p:nvSpPr>
          <p:spPr bwMode="auto">
            <a:xfrm rot="8950285" flipV="1">
              <a:off x="1749264" y="3771794"/>
              <a:ext cx="2914995" cy="4369901"/>
            </a:xfrm>
            <a:custGeom>
              <a:avLst/>
              <a:gdLst>
                <a:gd name="T0" fmla="*/ 388 w 2127"/>
                <a:gd name="T1" fmla="*/ 1550 h 3157"/>
                <a:gd name="T2" fmla="*/ 312 w 2127"/>
                <a:gd name="T3" fmla="*/ 1481 h 3157"/>
                <a:gd name="T4" fmla="*/ 259 w 2127"/>
                <a:gd name="T5" fmla="*/ 1260 h 3157"/>
                <a:gd name="T6" fmla="*/ 380 w 2127"/>
                <a:gd name="T7" fmla="*/ 1152 h 3157"/>
                <a:gd name="T8" fmla="*/ 318 w 2127"/>
                <a:gd name="T9" fmla="*/ 915 h 3157"/>
                <a:gd name="T10" fmla="*/ 345 w 2127"/>
                <a:gd name="T11" fmla="*/ 802 h 3157"/>
                <a:gd name="T12" fmla="*/ 349 w 2127"/>
                <a:gd name="T13" fmla="*/ 635 h 3157"/>
                <a:gd name="T14" fmla="*/ 421 w 2127"/>
                <a:gd name="T15" fmla="*/ 485 h 3157"/>
                <a:gd name="T16" fmla="*/ 561 w 2127"/>
                <a:gd name="T17" fmla="*/ 367 h 3157"/>
                <a:gd name="T18" fmla="*/ 569 w 2127"/>
                <a:gd name="T19" fmla="*/ 271 h 3157"/>
                <a:gd name="T20" fmla="*/ 561 w 2127"/>
                <a:gd name="T21" fmla="*/ 181 h 3157"/>
                <a:gd name="T22" fmla="*/ 625 w 2127"/>
                <a:gd name="T23" fmla="*/ 148 h 3157"/>
                <a:gd name="T24" fmla="*/ 769 w 2127"/>
                <a:gd name="T25" fmla="*/ 90 h 3157"/>
                <a:gd name="T26" fmla="*/ 909 w 2127"/>
                <a:gd name="T27" fmla="*/ 57 h 3157"/>
                <a:gd name="T28" fmla="*/ 1114 w 2127"/>
                <a:gd name="T29" fmla="*/ 148 h 3157"/>
                <a:gd name="T30" fmla="*/ 1236 w 2127"/>
                <a:gd name="T31" fmla="*/ 300 h 3157"/>
                <a:gd name="T32" fmla="*/ 1447 w 2127"/>
                <a:gd name="T33" fmla="*/ 373 h 3157"/>
                <a:gd name="T34" fmla="*/ 1554 w 2127"/>
                <a:gd name="T35" fmla="*/ 475 h 3157"/>
                <a:gd name="T36" fmla="*/ 1775 w 2127"/>
                <a:gd name="T37" fmla="*/ 691 h 3157"/>
                <a:gd name="T38" fmla="*/ 1677 w 2127"/>
                <a:gd name="T39" fmla="*/ 814 h 3157"/>
                <a:gd name="T40" fmla="*/ 1939 w 2127"/>
                <a:gd name="T41" fmla="*/ 1097 h 3157"/>
                <a:gd name="T42" fmla="*/ 1890 w 2127"/>
                <a:gd name="T43" fmla="*/ 1273 h 3157"/>
                <a:gd name="T44" fmla="*/ 2095 w 2127"/>
                <a:gd name="T45" fmla="*/ 1310 h 3157"/>
                <a:gd name="T46" fmla="*/ 1794 w 2127"/>
                <a:gd name="T47" fmla="*/ 1274 h 3157"/>
                <a:gd name="T48" fmla="*/ 1811 w 2127"/>
                <a:gd name="T49" fmla="*/ 1429 h 3157"/>
                <a:gd name="T50" fmla="*/ 1930 w 2127"/>
                <a:gd name="T51" fmla="*/ 1478 h 3157"/>
                <a:gd name="T52" fmla="*/ 1627 w 2127"/>
                <a:gd name="T53" fmla="*/ 1415 h 3157"/>
                <a:gd name="T54" fmla="*/ 1667 w 2127"/>
                <a:gd name="T55" fmla="*/ 1497 h 3157"/>
                <a:gd name="T56" fmla="*/ 1629 w 2127"/>
                <a:gd name="T57" fmla="*/ 1664 h 3157"/>
                <a:gd name="T58" fmla="*/ 1496 w 2127"/>
                <a:gd name="T59" fmla="*/ 1500 h 3157"/>
                <a:gd name="T60" fmla="*/ 1532 w 2127"/>
                <a:gd name="T61" fmla="*/ 1589 h 3157"/>
                <a:gd name="T62" fmla="*/ 1509 w 2127"/>
                <a:gd name="T63" fmla="*/ 1647 h 3157"/>
                <a:gd name="T64" fmla="*/ 1579 w 2127"/>
                <a:gd name="T65" fmla="*/ 1799 h 3157"/>
                <a:gd name="T66" fmla="*/ 1631 w 2127"/>
                <a:gd name="T67" fmla="*/ 2080 h 3157"/>
                <a:gd name="T68" fmla="*/ 1652 w 2127"/>
                <a:gd name="T69" fmla="*/ 2242 h 3157"/>
                <a:gd name="T70" fmla="*/ 1572 w 2127"/>
                <a:gd name="T71" fmla="*/ 2303 h 3157"/>
                <a:gd name="T72" fmla="*/ 1567 w 2127"/>
                <a:gd name="T73" fmla="*/ 2433 h 3157"/>
                <a:gd name="T74" fmla="*/ 1498 w 2127"/>
                <a:gd name="T75" fmla="*/ 2455 h 3157"/>
                <a:gd name="T76" fmla="*/ 1384 w 2127"/>
                <a:gd name="T77" fmla="*/ 2483 h 3157"/>
                <a:gd name="T78" fmla="*/ 1251 w 2127"/>
                <a:gd name="T79" fmla="*/ 2679 h 3157"/>
                <a:gd name="T80" fmla="*/ 998 w 2127"/>
                <a:gd name="T81" fmla="*/ 2538 h 3157"/>
                <a:gd name="T82" fmla="*/ 790 w 2127"/>
                <a:gd name="T83" fmla="*/ 2468 h 3157"/>
                <a:gd name="T84" fmla="*/ 649 w 2127"/>
                <a:gd name="T85" fmla="*/ 2321 h 3157"/>
                <a:gd name="T86" fmla="*/ 513 w 2127"/>
                <a:gd name="T87" fmla="*/ 2337 h 3157"/>
                <a:gd name="T88" fmla="*/ 574 w 2127"/>
                <a:gd name="T89" fmla="*/ 2476 h 3157"/>
                <a:gd name="T90" fmla="*/ 545 w 2127"/>
                <a:gd name="T91" fmla="*/ 2580 h 3157"/>
                <a:gd name="T92" fmla="*/ 349 w 2127"/>
                <a:gd name="T93" fmla="*/ 2754 h 3157"/>
                <a:gd name="T94" fmla="*/ 407 w 2127"/>
                <a:gd name="T95" fmla="*/ 2783 h 3157"/>
                <a:gd name="T96" fmla="*/ 456 w 2127"/>
                <a:gd name="T97" fmla="*/ 2817 h 3157"/>
                <a:gd name="T98" fmla="*/ 449 w 2127"/>
                <a:gd name="T99" fmla="*/ 2968 h 3157"/>
                <a:gd name="T100" fmla="*/ 392 w 2127"/>
                <a:gd name="T101" fmla="*/ 3084 h 3157"/>
                <a:gd name="T102" fmla="*/ 349 w 2127"/>
                <a:gd name="T103" fmla="*/ 3149 h 3157"/>
                <a:gd name="T104" fmla="*/ 164 w 2127"/>
                <a:gd name="T105" fmla="*/ 3145 h 3157"/>
                <a:gd name="T106" fmla="*/ 18 w 2127"/>
                <a:gd name="T107" fmla="*/ 2940 h 3157"/>
                <a:gd name="T108" fmla="*/ 139 w 2127"/>
                <a:gd name="T109" fmla="*/ 2743 h 3157"/>
                <a:gd name="T110" fmla="*/ 100 w 2127"/>
                <a:gd name="T111" fmla="*/ 2541 h 3157"/>
                <a:gd name="T112" fmla="*/ 211 w 2127"/>
                <a:gd name="T113" fmla="*/ 2293 h 3157"/>
                <a:gd name="T114" fmla="*/ 341 w 2127"/>
                <a:gd name="T115" fmla="*/ 2266 h 3157"/>
                <a:gd name="T116" fmla="*/ 417 w 2127"/>
                <a:gd name="T117" fmla="*/ 2296 h 3157"/>
                <a:gd name="T118" fmla="*/ 508 w 2127"/>
                <a:gd name="T119" fmla="*/ 2062 h 3157"/>
                <a:gd name="T120" fmla="*/ 488 w 2127"/>
                <a:gd name="T121" fmla="*/ 1904 h 3157"/>
                <a:gd name="T122" fmla="*/ 496 w 2127"/>
                <a:gd name="T123" fmla="*/ 1782 h 3157"/>
                <a:gd name="T124" fmla="*/ 514 w 2127"/>
                <a:gd name="T125" fmla="*/ 1618 h 3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7" h="3157">
                  <a:moveTo>
                    <a:pt x="440" y="1547"/>
                  </a:moveTo>
                  <a:cubicBezTo>
                    <a:pt x="431" y="1553"/>
                    <a:pt x="430" y="1563"/>
                    <a:pt x="426" y="1570"/>
                  </a:cubicBezTo>
                  <a:cubicBezTo>
                    <a:pt x="422" y="1577"/>
                    <a:pt x="419" y="1587"/>
                    <a:pt x="408" y="1586"/>
                  </a:cubicBezTo>
                  <a:cubicBezTo>
                    <a:pt x="395" y="1585"/>
                    <a:pt x="382" y="1582"/>
                    <a:pt x="376" y="1569"/>
                  </a:cubicBezTo>
                  <a:cubicBezTo>
                    <a:pt x="370" y="1558"/>
                    <a:pt x="372" y="1549"/>
                    <a:pt x="388" y="1550"/>
                  </a:cubicBezTo>
                  <a:cubicBezTo>
                    <a:pt x="399" y="1551"/>
                    <a:pt x="401" y="1544"/>
                    <a:pt x="401" y="1535"/>
                  </a:cubicBezTo>
                  <a:cubicBezTo>
                    <a:pt x="403" y="1510"/>
                    <a:pt x="380" y="1494"/>
                    <a:pt x="357" y="1505"/>
                  </a:cubicBezTo>
                  <a:cubicBezTo>
                    <a:pt x="349" y="1508"/>
                    <a:pt x="342" y="1512"/>
                    <a:pt x="333" y="1515"/>
                  </a:cubicBezTo>
                  <a:cubicBezTo>
                    <a:pt x="323" y="1517"/>
                    <a:pt x="315" y="1514"/>
                    <a:pt x="309" y="1505"/>
                  </a:cubicBezTo>
                  <a:cubicBezTo>
                    <a:pt x="302" y="1496"/>
                    <a:pt x="307" y="1489"/>
                    <a:pt x="312" y="1481"/>
                  </a:cubicBezTo>
                  <a:cubicBezTo>
                    <a:pt x="321" y="1467"/>
                    <a:pt x="336" y="1464"/>
                    <a:pt x="351" y="1459"/>
                  </a:cubicBezTo>
                  <a:cubicBezTo>
                    <a:pt x="387" y="1447"/>
                    <a:pt x="387" y="1447"/>
                    <a:pt x="375" y="1411"/>
                  </a:cubicBezTo>
                  <a:cubicBezTo>
                    <a:pt x="364" y="1376"/>
                    <a:pt x="354" y="1342"/>
                    <a:pt x="353" y="1306"/>
                  </a:cubicBezTo>
                  <a:cubicBezTo>
                    <a:pt x="353" y="1294"/>
                    <a:pt x="346" y="1293"/>
                    <a:pt x="338" y="1291"/>
                  </a:cubicBezTo>
                  <a:cubicBezTo>
                    <a:pt x="312" y="1284"/>
                    <a:pt x="286" y="1275"/>
                    <a:pt x="259" y="1260"/>
                  </a:cubicBezTo>
                  <a:cubicBezTo>
                    <a:pt x="282" y="1252"/>
                    <a:pt x="302" y="1256"/>
                    <a:pt x="323" y="1257"/>
                  </a:cubicBezTo>
                  <a:cubicBezTo>
                    <a:pt x="367" y="1259"/>
                    <a:pt x="387" y="1243"/>
                    <a:pt x="392" y="1204"/>
                  </a:cubicBezTo>
                  <a:cubicBezTo>
                    <a:pt x="395" y="1186"/>
                    <a:pt x="389" y="1176"/>
                    <a:pt x="371" y="1172"/>
                  </a:cubicBezTo>
                  <a:cubicBezTo>
                    <a:pt x="363" y="1170"/>
                    <a:pt x="355" y="1170"/>
                    <a:pt x="348" y="1164"/>
                  </a:cubicBezTo>
                  <a:cubicBezTo>
                    <a:pt x="356" y="1152"/>
                    <a:pt x="369" y="1152"/>
                    <a:pt x="380" y="1152"/>
                  </a:cubicBezTo>
                  <a:cubicBezTo>
                    <a:pt x="392" y="1152"/>
                    <a:pt x="395" y="1147"/>
                    <a:pt x="396" y="1137"/>
                  </a:cubicBezTo>
                  <a:cubicBezTo>
                    <a:pt x="398" y="1109"/>
                    <a:pt x="388" y="1086"/>
                    <a:pt x="374" y="1063"/>
                  </a:cubicBezTo>
                  <a:cubicBezTo>
                    <a:pt x="366" y="1050"/>
                    <a:pt x="357" y="1036"/>
                    <a:pt x="349" y="1023"/>
                  </a:cubicBezTo>
                  <a:cubicBezTo>
                    <a:pt x="337" y="1002"/>
                    <a:pt x="333" y="980"/>
                    <a:pt x="340" y="957"/>
                  </a:cubicBezTo>
                  <a:cubicBezTo>
                    <a:pt x="346" y="934"/>
                    <a:pt x="340" y="923"/>
                    <a:pt x="318" y="915"/>
                  </a:cubicBezTo>
                  <a:cubicBezTo>
                    <a:pt x="315" y="914"/>
                    <a:pt x="312" y="914"/>
                    <a:pt x="307" y="913"/>
                  </a:cubicBezTo>
                  <a:cubicBezTo>
                    <a:pt x="316" y="897"/>
                    <a:pt x="331" y="894"/>
                    <a:pt x="344" y="889"/>
                  </a:cubicBezTo>
                  <a:cubicBezTo>
                    <a:pt x="360" y="883"/>
                    <a:pt x="372" y="874"/>
                    <a:pt x="377" y="857"/>
                  </a:cubicBezTo>
                  <a:cubicBezTo>
                    <a:pt x="382" y="845"/>
                    <a:pt x="380" y="836"/>
                    <a:pt x="367" y="831"/>
                  </a:cubicBezTo>
                  <a:cubicBezTo>
                    <a:pt x="353" y="826"/>
                    <a:pt x="344" y="819"/>
                    <a:pt x="345" y="802"/>
                  </a:cubicBezTo>
                  <a:cubicBezTo>
                    <a:pt x="345" y="786"/>
                    <a:pt x="357" y="784"/>
                    <a:pt x="369" y="781"/>
                  </a:cubicBezTo>
                  <a:cubicBezTo>
                    <a:pt x="373" y="780"/>
                    <a:pt x="380" y="780"/>
                    <a:pt x="379" y="773"/>
                  </a:cubicBezTo>
                  <a:cubicBezTo>
                    <a:pt x="379" y="765"/>
                    <a:pt x="375" y="756"/>
                    <a:pt x="367" y="754"/>
                  </a:cubicBezTo>
                  <a:cubicBezTo>
                    <a:pt x="345" y="748"/>
                    <a:pt x="347" y="734"/>
                    <a:pt x="352" y="716"/>
                  </a:cubicBezTo>
                  <a:cubicBezTo>
                    <a:pt x="358" y="689"/>
                    <a:pt x="357" y="662"/>
                    <a:pt x="349" y="635"/>
                  </a:cubicBezTo>
                  <a:cubicBezTo>
                    <a:pt x="347" y="627"/>
                    <a:pt x="346" y="620"/>
                    <a:pt x="351" y="613"/>
                  </a:cubicBezTo>
                  <a:cubicBezTo>
                    <a:pt x="364" y="593"/>
                    <a:pt x="371" y="574"/>
                    <a:pt x="356" y="551"/>
                  </a:cubicBezTo>
                  <a:cubicBezTo>
                    <a:pt x="351" y="542"/>
                    <a:pt x="361" y="537"/>
                    <a:pt x="367" y="538"/>
                  </a:cubicBezTo>
                  <a:cubicBezTo>
                    <a:pt x="400" y="545"/>
                    <a:pt x="411" y="528"/>
                    <a:pt x="413" y="499"/>
                  </a:cubicBezTo>
                  <a:cubicBezTo>
                    <a:pt x="414" y="494"/>
                    <a:pt x="418" y="490"/>
                    <a:pt x="421" y="485"/>
                  </a:cubicBezTo>
                  <a:cubicBezTo>
                    <a:pt x="437" y="458"/>
                    <a:pt x="439" y="456"/>
                    <a:pt x="470" y="463"/>
                  </a:cubicBezTo>
                  <a:cubicBezTo>
                    <a:pt x="487" y="467"/>
                    <a:pt x="498" y="465"/>
                    <a:pt x="506" y="447"/>
                  </a:cubicBezTo>
                  <a:cubicBezTo>
                    <a:pt x="512" y="434"/>
                    <a:pt x="523" y="422"/>
                    <a:pt x="539" y="420"/>
                  </a:cubicBezTo>
                  <a:cubicBezTo>
                    <a:pt x="554" y="418"/>
                    <a:pt x="555" y="408"/>
                    <a:pt x="555" y="397"/>
                  </a:cubicBezTo>
                  <a:cubicBezTo>
                    <a:pt x="555" y="386"/>
                    <a:pt x="554" y="376"/>
                    <a:pt x="561" y="367"/>
                  </a:cubicBezTo>
                  <a:cubicBezTo>
                    <a:pt x="566" y="360"/>
                    <a:pt x="561" y="355"/>
                    <a:pt x="556" y="352"/>
                  </a:cubicBezTo>
                  <a:cubicBezTo>
                    <a:pt x="548" y="349"/>
                    <a:pt x="541" y="347"/>
                    <a:pt x="533" y="346"/>
                  </a:cubicBezTo>
                  <a:cubicBezTo>
                    <a:pt x="507" y="339"/>
                    <a:pt x="506" y="337"/>
                    <a:pt x="517" y="314"/>
                  </a:cubicBezTo>
                  <a:cubicBezTo>
                    <a:pt x="522" y="302"/>
                    <a:pt x="530" y="292"/>
                    <a:pt x="536" y="281"/>
                  </a:cubicBezTo>
                  <a:cubicBezTo>
                    <a:pt x="544" y="268"/>
                    <a:pt x="552" y="255"/>
                    <a:pt x="569" y="271"/>
                  </a:cubicBezTo>
                  <a:cubicBezTo>
                    <a:pt x="575" y="276"/>
                    <a:pt x="583" y="273"/>
                    <a:pt x="585" y="264"/>
                  </a:cubicBezTo>
                  <a:cubicBezTo>
                    <a:pt x="588" y="253"/>
                    <a:pt x="592" y="241"/>
                    <a:pt x="578" y="232"/>
                  </a:cubicBezTo>
                  <a:cubicBezTo>
                    <a:pt x="577" y="232"/>
                    <a:pt x="576" y="232"/>
                    <a:pt x="574" y="231"/>
                  </a:cubicBezTo>
                  <a:cubicBezTo>
                    <a:pt x="566" y="228"/>
                    <a:pt x="552" y="235"/>
                    <a:pt x="550" y="220"/>
                  </a:cubicBezTo>
                  <a:cubicBezTo>
                    <a:pt x="548" y="206"/>
                    <a:pt x="552" y="193"/>
                    <a:pt x="561" y="181"/>
                  </a:cubicBezTo>
                  <a:cubicBezTo>
                    <a:pt x="569" y="172"/>
                    <a:pt x="580" y="166"/>
                    <a:pt x="591" y="162"/>
                  </a:cubicBezTo>
                  <a:cubicBezTo>
                    <a:pt x="600" y="159"/>
                    <a:pt x="607" y="159"/>
                    <a:pt x="608" y="171"/>
                  </a:cubicBezTo>
                  <a:cubicBezTo>
                    <a:pt x="609" y="175"/>
                    <a:pt x="611" y="179"/>
                    <a:pt x="615" y="179"/>
                  </a:cubicBezTo>
                  <a:cubicBezTo>
                    <a:pt x="622" y="179"/>
                    <a:pt x="623" y="174"/>
                    <a:pt x="623" y="170"/>
                  </a:cubicBezTo>
                  <a:cubicBezTo>
                    <a:pt x="624" y="162"/>
                    <a:pt x="624" y="155"/>
                    <a:pt x="625" y="148"/>
                  </a:cubicBezTo>
                  <a:cubicBezTo>
                    <a:pt x="628" y="124"/>
                    <a:pt x="644" y="115"/>
                    <a:pt x="666" y="124"/>
                  </a:cubicBezTo>
                  <a:cubicBezTo>
                    <a:pt x="669" y="125"/>
                    <a:pt x="671" y="126"/>
                    <a:pt x="673" y="127"/>
                  </a:cubicBezTo>
                  <a:cubicBezTo>
                    <a:pt x="705" y="144"/>
                    <a:pt x="710" y="143"/>
                    <a:pt x="725" y="109"/>
                  </a:cubicBezTo>
                  <a:cubicBezTo>
                    <a:pt x="731" y="96"/>
                    <a:pt x="738" y="89"/>
                    <a:pt x="753" y="91"/>
                  </a:cubicBezTo>
                  <a:cubicBezTo>
                    <a:pt x="759" y="92"/>
                    <a:pt x="764" y="91"/>
                    <a:pt x="769" y="90"/>
                  </a:cubicBezTo>
                  <a:cubicBezTo>
                    <a:pt x="799" y="89"/>
                    <a:pt x="822" y="78"/>
                    <a:pt x="829" y="45"/>
                  </a:cubicBezTo>
                  <a:cubicBezTo>
                    <a:pt x="832" y="33"/>
                    <a:pt x="837" y="21"/>
                    <a:pt x="845" y="11"/>
                  </a:cubicBezTo>
                  <a:cubicBezTo>
                    <a:pt x="850" y="4"/>
                    <a:pt x="858" y="0"/>
                    <a:pt x="866" y="3"/>
                  </a:cubicBezTo>
                  <a:cubicBezTo>
                    <a:pt x="876" y="6"/>
                    <a:pt x="872" y="15"/>
                    <a:pt x="871" y="22"/>
                  </a:cubicBezTo>
                  <a:cubicBezTo>
                    <a:pt x="867" y="66"/>
                    <a:pt x="867" y="66"/>
                    <a:pt x="909" y="57"/>
                  </a:cubicBezTo>
                  <a:cubicBezTo>
                    <a:pt x="924" y="54"/>
                    <a:pt x="938" y="53"/>
                    <a:pt x="953" y="56"/>
                  </a:cubicBezTo>
                  <a:cubicBezTo>
                    <a:pt x="968" y="60"/>
                    <a:pt x="980" y="63"/>
                    <a:pt x="986" y="82"/>
                  </a:cubicBezTo>
                  <a:cubicBezTo>
                    <a:pt x="996" y="109"/>
                    <a:pt x="1034" y="117"/>
                    <a:pt x="1066" y="102"/>
                  </a:cubicBezTo>
                  <a:cubicBezTo>
                    <a:pt x="1071" y="100"/>
                    <a:pt x="1075" y="97"/>
                    <a:pt x="1081" y="94"/>
                  </a:cubicBezTo>
                  <a:cubicBezTo>
                    <a:pt x="1085" y="117"/>
                    <a:pt x="1091" y="138"/>
                    <a:pt x="1114" y="148"/>
                  </a:cubicBezTo>
                  <a:cubicBezTo>
                    <a:pt x="1135" y="157"/>
                    <a:pt x="1155" y="152"/>
                    <a:pt x="1176" y="148"/>
                  </a:cubicBezTo>
                  <a:cubicBezTo>
                    <a:pt x="1178" y="154"/>
                    <a:pt x="1174" y="156"/>
                    <a:pt x="1172" y="159"/>
                  </a:cubicBezTo>
                  <a:cubicBezTo>
                    <a:pt x="1152" y="181"/>
                    <a:pt x="1160" y="206"/>
                    <a:pt x="1189" y="215"/>
                  </a:cubicBezTo>
                  <a:cubicBezTo>
                    <a:pt x="1219" y="224"/>
                    <a:pt x="1219" y="224"/>
                    <a:pt x="1209" y="254"/>
                  </a:cubicBezTo>
                  <a:cubicBezTo>
                    <a:pt x="1202" y="275"/>
                    <a:pt x="1214" y="297"/>
                    <a:pt x="1236" y="300"/>
                  </a:cubicBezTo>
                  <a:cubicBezTo>
                    <a:pt x="1247" y="302"/>
                    <a:pt x="1248" y="292"/>
                    <a:pt x="1250" y="285"/>
                  </a:cubicBezTo>
                  <a:cubicBezTo>
                    <a:pt x="1253" y="273"/>
                    <a:pt x="1255" y="259"/>
                    <a:pt x="1270" y="255"/>
                  </a:cubicBezTo>
                  <a:cubicBezTo>
                    <a:pt x="1280" y="253"/>
                    <a:pt x="1287" y="252"/>
                    <a:pt x="1283" y="267"/>
                  </a:cubicBezTo>
                  <a:cubicBezTo>
                    <a:pt x="1274" y="305"/>
                    <a:pt x="1284" y="318"/>
                    <a:pt x="1322" y="321"/>
                  </a:cubicBezTo>
                  <a:cubicBezTo>
                    <a:pt x="1370" y="325"/>
                    <a:pt x="1411" y="342"/>
                    <a:pt x="1447" y="373"/>
                  </a:cubicBezTo>
                  <a:cubicBezTo>
                    <a:pt x="1465" y="389"/>
                    <a:pt x="1484" y="402"/>
                    <a:pt x="1507" y="410"/>
                  </a:cubicBezTo>
                  <a:cubicBezTo>
                    <a:pt x="1519" y="414"/>
                    <a:pt x="1530" y="414"/>
                    <a:pt x="1540" y="405"/>
                  </a:cubicBezTo>
                  <a:cubicBezTo>
                    <a:pt x="1549" y="397"/>
                    <a:pt x="1560" y="392"/>
                    <a:pt x="1570" y="402"/>
                  </a:cubicBezTo>
                  <a:cubicBezTo>
                    <a:pt x="1580" y="413"/>
                    <a:pt x="1569" y="421"/>
                    <a:pt x="1563" y="427"/>
                  </a:cubicBezTo>
                  <a:cubicBezTo>
                    <a:pt x="1548" y="442"/>
                    <a:pt x="1547" y="456"/>
                    <a:pt x="1554" y="475"/>
                  </a:cubicBezTo>
                  <a:cubicBezTo>
                    <a:pt x="1581" y="551"/>
                    <a:pt x="1584" y="629"/>
                    <a:pt x="1581" y="708"/>
                  </a:cubicBezTo>
                  <a:cubicBezTo>
                    <a:pt x="1580" y="748"/>
                    <a:pt x="1580" y="748"/>
                    <a:pt x="1616" y="763"/>
                  </a:cubicBezTo>
                  <a:cubicBezTo>
                    <a:pt x="1649" y="776"/>
                    <a:pt x="1649" y="776"/>
                    <a:pt x="1675" y="750"/>
                  </a:cubicBezTo>
                  <a:cubicBezTo>
                    <a:pt x="1693" y="732"/>
                    <a:pt x="1711" y="713"/>
                    <a:pt x="1734" y="700"/>
                  </a:cubicBezTo>
                  <a:cubicBezTo>
                    <a:pt x="1746" y="694"/>
                    <a:pt x="1759" y="688"/>
                    <a:pt x="1775" y="691"/>
                  </a:cubicBezTo>
                  <a:cubicBezTo>
                    <a:pt x="1772" y="703"/>
                    <a:pt x="1764" y="711"/>
                    <a:pt x="1758" y="720"/>
                  </a:cubicBezTo>
                  <a:cubicBezTo>
                    <a:pt x="1746" y="738"/>
                    <a:pt x="1738" y="757"/>
                    <a:pt x="1738" y="778"/>
                  </a:cubicBezTo>
                  <a:cubicBezTo>
                    <a:pt x="1737" y="790"/>
                    <a:pt x="1733" y="792"/>
                    <a:pt x="1722" y="791"/>
                  </a:cubicBezTo>
                  <a:cubicBezTo>
                    <a:pt x="1711" y="790"/>
                    <a:pt x="1699" y="790"/>
                    <a:pt x="1689" y="796"/>
                  </a:cubicBezTo>
                  <a:cubicBezTo>
                    <a:pt x="1683" y="801"/>
                    <a:pt x="1678" y="807"/>
                    <a:pt x="1677" y="814"/>
                  </a:cubicBezTo>
                  <a:cubicBezTo>
                    <a:pt x="1677" y="823"/>
                    <a:pt x="1686" y="823"/>
                    <a:pt x="1692" y="825"/>
                  </a:cubicBezTo>
                  <a:cubicBezTo>
                    <a:pt x="1732" y="839"/>
                    <a:pt x="1772" y="852"/>
                    <a:pt x="1813" y="867"/>
                  </a:cubicBezTo>
                  <a:cubicBezTo>
                    <a:pt x="1837" y="875"/>
                    <a:pt x="1861" y="886"/>
                    <a:pt x="1882" y="902"/>
                  </a:cubicBezTo>
                  <a:cubicBezTo>
                    <a:pt x="1923" y="931"/>
                    <a:pt x="1936" y="968"/>
                    <a:pt x="1924" y="1017"/>
                  </a:cubicBezTo>
                  <a:cubicBezTo>
                    <a:pt x="1912" y="1061"/>
                    <a:pt x="1912" y="1061"/>
                    <a:pt x="1939" y="1097"/>
                  </a:cubicBezTo>
                  <a:cubicBezTo>
                    <a:pt x="1923" y="1108"/>
                    <a:pt x="1913" y="1125"/>
                    <a:pt x="1904" y="1141"/>
                  </a:cubicBezTo>
                  <a:cubicBezTo>
                    <a:pt x="1895" y="1157"/>
                    <a:pt x="1884" y="1170"/>
                    <a:pt x="1865" y="1174"/>
                  </a:cubicBezTo>
                  <a:cubicBezTo>
                    <a:pt x="1851" y="1177"/>
                    <a:pt x="1837" y="1180"/>
                    <a:pt x="1834" y="1197"/>
                  </a:cubicBezTo>
                  <a:cubicBezTo>
                    <a:pt x="1830" y="1217"/>
                    <a:pt x="1831" y="1236"/>
                    <a:pt x="1849" y="1250"/>
                  </a:cubicBezTo>
                  <a:cubicBezTo>
                    <a:pt x="1861" y="1260"/>
                    <a:pt x="1876" y="1267"/>
                    <a:pt x="1890" y="1273"/>
                  </a:cubicBezTo>
                  <a:cubicBezTo>
                    <a:pt x="1914" y="1284"/>
                    <a:pt x="1939" y="1294"/>
                    <a:pt x="1961" y="1309"/>
                  </a:cubicBezTo>
                  <a:cubicBezTo>
                    <a:pt x="1974" y="1318"/>
                    <a:pt x="1981" y="1314"/>
                    <a:pt x="1983" y="1298"/>
                  </a:cubicBezTo>
                  <a:cubicBezTo>
                    <a:pt x="1984" y="1274"/>
                    <a:pt x="1997" y="1257"/>
                    <a:pt x="2020" y="1250"/>
                  </a:cubicBezTo>
                  <a:cubicBezTo>
                    <a:pt x="2045" y="1242"/>
                    <a:pt x="2073" y="1249"/>
                    <a:pt x="2088" y="1267"/>
                  </a:cubicBezTo>
                  <a:cubicBezTo>
                    <a:pt x="2099" y="1280"/>
                    <a:pt x="2101" y="1295"/>
                    <a:pt x="2095" y="1310"/>
                  </a:cubicBezTo>
                  <a:cubicBezTo>
                    <a:pt x="2088" y="1329"/>
                    <a:pt x="2096" y="1338"/>
                    <a:pt x="2112" y="1343"/>
                  </a:cubicBezTo>
                  <a:cubicBezTo>
                    <a:pt x="2122" y="1346"/>
                    <a:pt x="2127" y="1351"/>
                    <a:pt x="2125" y="1362"/>
                  </a:cubicBezTo>
                  <a:cubicBezTo>
                    <a:pt x="2123" y="1374"/>
                    <a:pt x="2114" y="1368"/>
                    <a:pt x="2108" y="1368"/>
                  </a:cubicBezTo>
                  <a:cubicBezTo>
                    <a:pt x="2002" y="1361"/>
                    <a:pt x="1903" y="1334"/>
                    <a:pt x="1815" y="1274"/>
                  </a:cubicBezTo>
                  <a:cubicBezTo>
                    <a:pt x="1807" y="1268"/>
                    <a:pt x="1800" y="1268"/>
                    <a:pt x="1794" y="1274"/>
                  </a:cubicBezTo>
                  <a:cubicBezTo>
                    <a:pt x="1782" y="1284"/>
                    <a:pt x="1770" y="1294"/>
                    <a:pt x="1759" y="1304"/>
                  </a:cubicBezTo>
                  <a:cubicBezTo>
                    <a:pt x="1743" y="1319"/>
                    <a:pt x="1727" y="1334"/>
                    <a:pt x="1704" y="1340"/>
                  </a:cubicBezTo>
                  <a:cubicBezTo>
                    <a:pt x="1693" y="1342"/>
                    <a:pt x="1693" y="1350"/>
                    <a:pt x="1698" y="1358"/>
                  </a:cubicBezTo>
                  <a:cubicBezTo>
                    <a:pt x="1705" y="1368"/>
                    <a:pt x="1712" y="1378"/>
                    <a:pt x="1726" y="1381"/>
                  </a:cubicBezTo>
                  <a:cubicBezTo>
                    <a:pt x="1758" y="1390"/>
                    <a:pt x="1785" y="1409"/>
                    <a:pt x="1811" y="1429"/>
                  </a:cubicBezTo>
                  <a:cubicBezTo>
                    <a:pt x="1831" y="1445"/>
                    <a:pt x="1851" y="1460"/>
                    <a:pt x="1874" y="1471"/>
                  </a:cubicBezTo>
                  <a:cubicBezTo>
                    <a:pt x="1890" y="1480"/>
                    <a:pt x="1899" y="1477"/>
                    <a:pt x="1904" y="1460"/>
                  </a:cubicBezTo>
                  <a:cubicBezTo>
                    <a:pt x="1906" y="1451"/>
                    <a:pt x="1908" y="1441"/>
                    <a:pt x="1922" y="1445"/>
                  </a:cubicBezTo>
                  <a:cubicBezTo>
                    <a:pt x="1935" y="1449"/>
                    <a:pt x="1940" y="1458"/>
                    <a:pt x="1941" y="1470"/>
                  </a:cubicBezTo>
                  <a:cubicBezTo>
                    <a:pt x="1941" y="1478"/>
                    <a:pt x="1935" y="1478"/>
                    <a:pt x="1930" y="1478"/>
                  </a:cubicBezTo>
                  <a:cubicBezTo>
                    <a:pt x="1914" y="1479"/>
                    <a:pt x="1900" y="1483"/>
                    <a:pt x="1887" y="1493"/>
                  </a:cubicBezTo>
                  <a:cubicBezTo>
                    <a:pt x="1881" y="1498"/>
                    <a:pt x="1877" y="1496"/>
                    <a:pt x="1871" y="1493"/>
                  </a:cubicBezTo>
                  <a:cubicBezTo>
                    <a:pt x="1813" y="1464"/>
                    <a:pt x="1751" y="1440"/>
                    <a:pt x="1708" y="1388"/>
                  </a:cubicBezTo>
                  <a:cubicBezTo>
                    <a:pt x="1695" y="1373"/>
                    <a:pt x="1664" y="1380"/>
                    <a:pt x="1656" y="1400"/>
                  </a:cubicBezTo>
                  <a:cubicBezTo>
                    <a:pt x="1649" y="1415"/>
                    <a:pt x="1641" y="1417"/>
                    <a:pt x="1627" y="1415"/>
                  </a:cubicBezTo>
                  <a:cubicBezTo>
                    <a:pt x="1620" y="1414"/>
                    <a:pt x="1612" y="1415"/>
                    <a:pt x="1605" y="1417"/>
                  </a:cubicBezTo>
                  <a:cubicBezTo>
                    <a:pt x="1593" y="1420"/>
                    <a:pt x="1590" y="1430"/>
                    <a:pt x="1588" y="1441"/>
                  </a:cubicBezTo>
                  <a:cubicBezTo>
                    <a:pt x="1586" y="1452"/>
                    <a:pt x="1593" y="1457"/>
                    <a:pt x="1601" y="1461"/>
                  </a:cubicBezTo>
                  <a:cubicBezTo>
                    <a:pt x="1611" y="1466"/>
                    <a:pt x="1623" y="1470"/>
                    <a:pt x="1634" y="1475"/>
                  </a:cubicBezTo>
                  <a:cubicBezTo>
                    <a:pt x="1646" y="1480"/>
                    <a:pt x="1658" y="1486"/>
                    <a:pt x="1667" y="1497"/>
                  </a:cubicBezTo>
                  <a:cubicBezTo>
                    <a:pt x="1682" y="1516"/>
                    <a:pt x="1679" y="1534"/>
                    <a:pt x="1656" y="1541"/>
                  </a:cubicBezTo>
                  <a:cubicBezTo>
                    <a:pt x="1613" y="1554"/>
                    <a:pt x="1610" y="1570"/>
                    <a:pt x="1633" y="1611"/>
                  </a:cubicBezTo>
                  <a:cubicBezTo>
                    <a:pt x="1642" y="1628"/>
                    <a:pt x="1653" y="1643"/>
                    <a:pt x="1646" y="1664"/>
                  </a:cubicBezTo>
                  <a:cubicBezTo>
                    <a:pt x="1644" y="1668"/>
                    <a:pt x="1644" y="1674"/>
                    <a:pt x="1638" y="1673"/>
                  </a:cubicBezTo>
                  <a:cubicBezTo>
                    <a:pt x="1632" y="1673"/>
                    <a:pt x="1630" y="1668"/>
                    <a:pt x="1629" y="1664"/>
                  </a:cubicBezTo>
                  <a:cubicBezTo>
                    <a:pt x="1627" y="1646"/>
                    <a:pt x="1616" y="1640"/>
                    <a:pt x="1599" y="1639"/>
                  </a:cubicBezTo>
                  <a:cubicBezTo>
                    <a:pt x="1575" y="1637"/>
                    <a:pt x="1560" y="1623"/>
                    <a:pt x="1552" y="1600"/>
                  </a:cubicBezTo>
                  <a:cubicBezTo>
                    <a:pt x="1546" y="1580"/>
                    <a:pt x="1540" y="1560"/>
                    <a:pt x="1533" y="1540"/>
                  </a:cubicBezTo>
                  <a:cubicBezTo>
                    <a:pt x="1529" y="1526"/>
                    <a:pt x="1521" y="1514"/>
                    <a:pt x="1510" y="1506"/>
                  </a:cubicBezTo>
                  <a:cubicBezTo>
                    <a:pt x="1506" y="1503"/>
                    <a:pt x="1502" y="1498"/>
                    <a:pt x="1496" y="1500"/>
                  </a:cubicBezTo>
                  <a:cubicBezTo>
                    <a:pt x="1489" y="1504"/>
                    <a:pt x="1486" y="1510"/>
                    <a:pt x="1487" y="1517"/>
                  </a:cubicBezTo>
                  <a:cubicBezTo>
                    <a:pt x="1488" y="1530"/>
                    <a:pt x="1490" y="1543"/>
                    <a:pt x="1492" y="1556"/>
                  </a:cubicBezTo>
                  <a:cubicBezTo>
                    <a:pt x="1493" y="1561"/>
                    <a:pt x="1498" y="1562"/>
                    <a:pt x="1502" y="1563"/>
                  </a:cubicBezTo>
                  <a:cubicBezTo>
                    <a:pt x="1506" y="1564"/>
                    <a:pt x="1511" y="1564"/>
                    <a:pt x="1515" y="1566"/>
                  </a:cubicBezTo>
                  <a:cubicBezTo>
                    <a:pt x="1527" y="1569"/>
                    <a:pt x="1536" y="1576"/>
                    <a:pt x="1532" y="1589"/>
                  </a:cubicBezTo>
                  <a:cubicBezTo>
                    <a:pt x="1528" y="1600"/>
                    <a:pt x="1516" y="1595"/>
                    <a:pt x="1507" y="1594"/>
                  </a:cubicBezTo>
                  <a:cubicBezTo>
                    <a:pt x="1504" y="1593"/>
                    <a:pt x="1500" y="1592"/>
                    <a:pt x="1498" y="1590"/>
                  </a:cubicBezTo>
                  <a:cubicBezTo>
                    <a:pt x="1480" y="1574"/>
                    <a:pt x="1478" y="1587"/>
                    <a:pt x="1474" y="1602"/>
                  </a:cubicBezTo>
                  <a:cubicBezTo>
                    <a:pt x="1468" y="1624"/>
                    <a:pt x="1468" y="1623"/>
                    <a:pt x="1492" y="1625"/>
                  </a:cubicBezTo>
                  <a:cubicBezTo>
                    <a:pt x="1506" y="1625"/>
                    <a:pt x="1515" y="1630"/>
                    <a:pt x="1509" y="1647"/>
                  </a:cubicBezTo>
                  <a:cubicBezTo>
                    <a:pt x="1505" y="1659"/>
                    <a:pt x="1502" y="1671"/>
                    <a:pt x="1500" y="1684"/>
                  </a:cubicBezTo>
                  <a:cubicBezTo>
                    <a:pt x="1497" y="1705"/>
                    <a:pt x="1504" y="1712"/>
                    <a:pt x="1525" y="1709"/>
                  </a:cubicBezTo>
                  <a:cubicBezTo>
                    <a:pt x="1529" y="1709"/>
                    <a:pt x="1532" y="1709"/>
                    <a:pt x="1535" y="1708"/>
                  </a:cubicBezTo>
                  <a:cubicBezTo>
                    <a:pt x="1553" y="1704"/>
                    <a:pt x="1560" y="1707"/>
                    <a:pt x="1558" y="1728"/>
                  </a:cubicBezTo>
                  <a:cubicBezTo>
                    <a:pt x="1554" y="1754"/>
                    <a:pt x="1565" y="1777"/>
                    <a:pt x="1579" y="1799"/>
                  </a:cubicBezTo>
                  <a:cubicBezTo>
                    <a:pt x="1596" y="1825"/>
                    <a:pt x="1618" y="1849"/>
                    <a:pt x="1631" y="1877"/>
                  </a:cubicBezTo>
                  <a:cubicBezTo>
                    <a:pt x="1639" y="1894"/>
                    <a:pt x="1643" y="1910"/>
                    <a:pt x="1634" y="1929"/>
                  </a:cubicBezTo>
                  <a:cubicBezTo>
                    <a:pt x="1623" y="1951"/>
                    <a:pt x="1628" y="1975"/>
                    <a:pt x="1637" y="1998"/>
                  </a:cubicBezTo>
                  <a:cubicBezTo>
                    <a:pt x="1640" y="2005"/>
                    <a:pt x="1643" y="2011"/>
                    <a:pt x="1645" y="2017"/>
                  </a:cubicBezTo>
                  <a:cubicBezTo>
                    <a:pt x="1662" y="2054"/>
                    <a:pt x="1662" y="2054"/>
                    <a:pt x="1631" y="2080"/>
                  </a:cubicBezTo>
                  <a:cubicBezTo>
                    <a:pt x="1625" y="2085"/>
                    <a:pt x="1621" y="2090"/>
                    <a:pt x="1623" y="2100"/>
                  </a:cubicBezTo>
                  <a:cubicBezTo>
                    <a:pt x="1625" y="2111"/>
                    <a:pt x="1624" y="2123"/>
                    <a:pt x="1622" y="2134"/>
                  </a:cubicBezTo>
                  <a:cubicBezTo>
                    <a:pt x="1618" y="2151"/>
                    <a:pt x="1627" y="2158"/>
                    <a:pt x="1641" y="2163"/>
                  </a:cubicBezTo>
                  <a:cubicBezTo>
                    <a:pt x="1686" y="2179"/>
                    <a:pt x="1686" y="2179"/>
                    <a:pt x="1659" y="2218"/>
                  </a:cubicBezTo>
                  <a:cubicBezTo>
                    <a:pt x="1654" y="2225"/>
                    <a:pt x="1652" y="2233"/>
                    <a:pt x="1652" y="2242"/>
                  </a:cubicBezTo>
                  <a:cubicBezTo>
                    <a:pt x="1652" y="2249"/>
                    <a:pt x="1659" y="2258"/>
                    <a:pt x="1647" y="2261"/>
                  </a:cubicBezTo>
                  <a:cubicBezTo>
                    <a:pt x="1637" y="2264"/>
                    <a:pt x="1627" y="2263"/>
                    <a:pt x="1621" y="2253"/>
                  </a:cubicBezTo>
                  <a:cubicBezTo>
                    <a:pt x="1615" y="2245"/>
                    <a:pt x="1611" y="2236"/>
                    <a:pt x="1606" y="2226"/>
                  </a:cubicBezTo>
                  <a:cubicBezTo>
                    <a:pt x="1582" y="2235"/>
                    <a:pt x="1571" y="2256"/>
                    <a:pt x="1562" y="2277"/>
                  </a:cubicBezTo>
                  <a:cubicBezTo>
                    <a:pt x="1557" y="2287"/>
                    <a:pt x="1566" y="2296"/>
                    <a:pt x="1572" y="2303"/>
                  </a:cubicBezTo>
                  <a:cubicBezTo>
                    <a:pt x="1581" y="2312"/>
                    <a:pt x="1590" y="2320"/>
                    <a:pt x="1598" y="2328"/>
                  </a:cubicBezTo>
                  <a:cubicBezTo>
                    <a:pt x="1607" y="2337"/>
                    <a:pt x="1613" y="2347"/>
                    <a:pt x="1614" y="2360"/>
                  </a:cubicBezTo>
                  <a:cubicBezTo>
                    <a:pt x="1615" y="2377"/>
                    <a:pt x="1610" y="2381"/>
                    <a:pt x="1593" y="2377"/>
                  </a:cubicBezTo>
                  <a:cubicBezTo>
                    <a:pt x="1572" y="2371"/>
                    <a:pt x="1567" y="2377"/>
                    <a:pt x="1570" y="2398"/>
                  </a:cubicBezTo>
                  <a:cubicBezTo>
                    <a:pt x="1571" y="2410"/>
                    <a:pt x="1581" y="2425"/>
                    <a:pt x="1567" y="2433"/>
                  </a:cubicBezTo>
                  <a:cubicBezTo>
                    <a:pt x="1554" y="2440"/>
                    <a:pt x="1542" y="2427"/>
                    <a:pt x="1532" y="2419"/>
                  </a:cubicBezTo>
                  <a:cubicBezTo>
                    <a:pt x="1528" y="2415"/>
                    <a:pt x="1524" y="2412"/>
                    <a:pt x="1519" y="2409"/>
                  </a:cubicBezTo>
                  <a:cubicBezTo>
                    <a:pt x="1513" y="2405"/>
                    <a:pt x="1505" y="2404"/>
                    <a:pt x="1499" y="2410"/>
                  </a:cubicBezTo>
                  <a:cubicBezTo>
                    <a:pt x="1493" y="2415"/>
                    <a:pt x="1495" y="2422"/>
                    <a:pt x="1499" y="2428"/>
                  </a:cubicBezTo>
                  <a:cubicBezTo>
                    <a:pt x="1504" y="2437"/>
                    <a:pt x="1508" y="2446"/>
                    <a:pt x="1498" y="2455"/>
                  </a:cubicBezTo>
                  <a:cubicBezTo>
                    <a:pt x="1488" y="2463"/>
                    <a:pt x="1478" y="2458"/>
                    <a:pt x="1469" y="2452"/>
                  </a:cubicBezTo>
                  <a:cubicBezTo>
                    <a:pt x="1468" y="2451"/>
                    <a:pt x="1466" y="2449"/>
                    <a:pt x="1464" y="2448"/>
                  </a:cubicBezTo>
                  <a:cubicBezTo>
                    <a:pt x="1439" y="2430"/>
                    <a:pt x="1433" y="2432"/>
                    <a:pt x="1421" y="2461"/>
                  </a:cubicBezTo>
                  <a:cubicBezTo>
                    <a:pt x="1416" y="2475"/>
                    <a:pt x="1411" y="2486"/>
                    <a:pt x="1394" y="2484"/>
                  </a:cubicBezTo>
                  <a:cubicBezTo>
                    <a:pt x="1390" y="2484"/>
                    <a:pt x="1387" y="2484"/>
                    <a:pt x="1384" y="2483"/>
                  </a:cubicBezTo>
                  <a:cubicBezTo>
                    <a:pt x="1367" y="2477"/>
                    <a:pt x="1352" y="2485"/>
                    <a:pt x="1354" y="2502"/>
                  </a:cubicBezTo>
                  <a:cubicBezTo>
                    <a:pt x="1356" y="2519"/>
                    <a:pt x="1347" y="2525"/>
                    <a:pt x="1335" y="2526"/>
                  </a:cubicBezTo>
                  <a:cubicBezTo>
                    <a:pt x="1296" y="2528"/>
                    <a:pt x="1288" y="2552"/>
                    <a:pt x="1287" y="2586"/>
                  </a:cubicBezTo>
                  <a:cubicBezTo>
                    <a:pt x="1286" y="2610"/>
                    <a:pt x="1280" y="2634"/>
                    <a:pt x="1273" y="2658"/>
                  </a:cubicBezTo>
                  <a:cubicBezTo>
                    <a:pt x="1269" y="2669"/>
                    <a:pt x="1263" y="2676"/>
                    <a:pt x="1251" y="2679"/>
                  </a:cubicBezTo>
                  <a:cubicBezTo>
                    <a:pt x="1210" y="2691"/>
                    <a:pt x="1169" y="2694"/>
                    <a:pt x="1131" y="2668"/>
                  </a:cubicBezTo>
                  <a:cubicBezTo>
                    <a:pt x="1117" y="2658"/>
                    <a:pt x="1108" y="2647"/>
                    <a:pt x="1110" y="2628"/>
                  </a:cubicBezTo>
                  <a:cubicBezTo>
                    <a:pt x="1114" y="2600"/>
                    <a:pt x="1100" y="2575"/>
                    <a:pt x="1086" y="2551"/>
                  </a:cubicBezTo>
                  <a:cubicBezTo>
                    <a:pt x="1083" y="2544"/>
                    <a:pt x="1077" y="2543"/>
                    <a:pt x="1070" y="2542"/>
                  </a:cubicBezTo>
                  <a:cubicBezTo>
                    <a:pt x="1046" y="2539"/>
                    <a:pt x="1022" y="2537"/>
                    <a:pt x="998" y="2538"/>
                  </a:cubicBezTo>
                  <a:cubicBezTo>
                    <a:pt x="983" y="2538"/>
                    <a:pt x="973" y="2533"/>
                    <a:pt x="964" y="2522"/>
                  </a:cubicBezTo>
                  <a:cubicBezTo>
                    <a:pt x="955" y="2512"/>
                    <a:pt x="947" y="2501"/>
                    <a:pt x="934" y="2495"/>
                  </a:cubicBezTo>
                  <a:cubicBezTo>
                    <a:pt x="920" y="2489"/>
                    <a:pt x="908" y="2487"/>
                    <a:pt x="893" y="2497"/>
                  </a:cubicBezTo>
                  <a:cubicBezTo>
                    <a:pt x="875" y="2510"/>
                    <a:pt x="859" y="2504"/>
                    <a:pt x="852" y="2482"/>
                  </a:cubicBezTo>
                  <a:cubicBezTo>
                    <a:pt x="839" y="2444"/>
                    <a:pt x="821" y="2440"/>
                    <a:pt x="790" y="2468"/>
                  </a:cubicBezTo>
                  <a:cubicBezTo>
                    <a:pt x="773" y="2482"/>
                    <a:pt x="762" y="2501"/>
                    <a:pt x="747" y="2517"/>
                  </a:cubicBezTo>
                  <a:cubicBezTo>
                    <a:pt x="735" y="2529"/>
                    <a:pt x="723" y="2540"/>
                    <a:pt x="700" y="2543"/>
                  </a:cubicBezTo>
                  <a:cubicBezTo>
                    <a:pt x="719" y="2512"/>
                    <a:pt x="734" y="2485"/>
                    <a:pt x="752" y="2457"/>
                  </a:cubicBezTo>
                  <a:cubicBezTo>
                    <a:pt x="770" y="2428"/>
                    <a:pt x="746" y="2370"/>
                    <a:pt x="711" y="2373"/>
                  </a:cubicBezTo>
                  <a:cubicBezTo>
                    <a:pt x="670" y="2376"/>
                    <a:pt x="657" y="2354"/>
                    <a:pt x="649" y="2321"/>
                  </a:cubicBezTo>
                  <a:cubicBezTo>
                    <a:pt x="647" y="2316"/>
                    <a:pt x="646" y="2311"/>
                    <a:pt x="644" y="2306"/>
                  </a:cubicBezTo>
                  <a:cubicBezTo>
                    <a:pt x="638" y="2284"/>
                    <a:pt x="636" y="2283"/>
                    <a:pt x="616" y="2294"/>
                  </a:cubicBezTo>
                  <a:cubicBezTo>
                    <a:pt x="599" y="2304"/>
                    <a:pt x="586" y="2318"/>
                    <a:pt x="574" y="2334"/>
                  </a:cubicBezTo>
                  <a:cubicBezTo>
                    <a:pt x="567" y="2344"/>
                    <a:pt x="561" y="2348"/>
                    <a:pt x="548" y="2343"/>
                  </a:cubicBezTo>
                  <a:cubicBezTo>
                    <a:pt x="537" y="2339"/>
                    <a:pt x="525" y="2338"/>
                    <a:pt x="513" y="2337"/>
                  </a:cubicBezTo>
                  <a:cubicBezTo>
                    <a:pt x="505" y="2336"/>
                    <a:pt x="498" y="2340"/>
                    <a:pt x="496" y="2348"/>
                  </a:cubicBezTo>
                  <a:cubicBezTo>
                    <a:pt x="494" y="2357"/>
                    <a:pt x="497" y="2363"/>
                    <a:pt x="505" y="2367"/>
                  </a:cubicBezTo>
                  <a:cubicBezTo>
                    <a:pt x="511" y="2370"/>
                    <a:pt x="517" y="2372"/>
                    <a:pt x="523" y="2375"/>
                  </a:cubicBezTo>
                  <a:cubicBezTo>
                    <a:pt x="533" y="2380"/>
                    <a:pt x="537" y="2387"/>
                    <a:pt x="535" y="2399"/>
                  </a:cubicBezTo>
                  <a:cubicBezTo>
                    <a:pt x="529" y="2435"/>
                    <a:pt x="542" y="2460"/>
                    <a:pt x="574" y="2476"/>
                  </a:cubicBezTo>
                  <a:cubicBezTo>
                    <a:pt x="579" y="2479"/>
                    <a:pt x="590" y="2478"/>
                    <a:pt x="588" y="2487"/>
                  </a:cubicBezTo>
                  <a:cubicBezTo>
                    <a:pt x="587" y="2496"/>
                    <a:pt x="578" y="2498"/>
                    <a:pt x="569" y="2499"/>
                  </a:cubicBezTo>
                  <a:cubicBezTo>
                    <a:pt x="568" y="2499"/>
                    <a:pt x="567" y="2499"/>
                    <a:pt x="566" y="2499"/>
                  </a:cubicBezTo>
                  <a:cubicBezTo>
                    <a:pt x="542" y="2503"/>
                    <a:pt x="535" y="2514"/>
                    <a:pt x="547" y="2533"/>
                  </a:cubicBezTo>
                  <a:cubicBezTo>
                    <a:pt x="558" y="2551"/>
                    <a:pt x="555" y="2565"/>
                    <a:pt x="545" y="2580"/>
                  </a:cubicBezTo>
                  <a:cubicBezTo>
                    <a:pt x="532" y="2600"/>
                    <a:pt x="522" y="2621"/>
                    <a:pt x="528" y="2646"/>
                  </a:cubicBezTo>
                  <a:cubicBezTo>
                    <a:pt x="531" y="2657"/>
                    <a:pt x="520" y="2662"/>
                    <a:pt x="513" y="2664"/>
                  </a:cubicBezTo>
                  <a:cubicBezTo>
                    <a:pt x="487" y="2673"/>
                    <a:pt x="475" y="2690"/>
                    <a:pt x="472" y="2716"/>
                  </a:cubicBezTo>
                  <a:cubicBezTo>
                    <a:pt x="470" y="2732"/>
                    <a:pt x="464" y="2735"/>
                    <a:pt x="448" y="2725"/>
                  </a:cubicBezTo>
                  <a:cubicBezTo>
                    <a:pt x="414" y="2704"/>
                    <a:pt x="364" y="2719"/>
                    <a:pt x="349" y="2754"/>
                  </a:cubicBezTo>
                  <a:cubicBezTo>
                    <a:pt x="346" y="2761"/>
                    <a:pt x="342" y="2770"/>
                    <a:pt x="349" y="2776"/>
                  </a:cubicBezTo>
                  <a:cubicBezTo>
                    <a:pt x="356" y="2782"/>
                    <a:pt x="366" y="2785"/>
                    <a:pt x="375" y="2779"/>
                  </a:cubicBezTo>
                  <a:cubicBezTo>
                    <a:pt x="381" y="2776"/>
                    <a:pt x="387" y="2771"/>
                    <a:pt x="393" y="2767"/>
                  </a:cubicBezTo>
                  <a:cubicBezTo>
                    <a:pt x="399" y="2762"/>
                    <a:pt x="405" y="2759"/>
                    <a:pt x="410" y="2765"/>
                  </a:cubicBezTo>
                  <a:cubicBezTo>
                    <a:pt x="416" y="2772"/>
                    <a:pt x="412" y="2778"/>
                    <a:pt x="407" y="2783"/>
                  </a:cubicBezTo>
                  <a:cubicBezTo>
                    <a:pt x="403" y="2788"/>
                    <a:pt x="397" y="2792"/>
                    <a:pt x="393" y="2796"/>
                  </a:cubicBezTo>
                  <a:cubicBezTo>
                    <a:pt x="384" y="2805"/>
                    <a:pt x="379" y="2817"/>
                    <a:pt x="388" y="2827"/>
                  </a:cubicBezTo>
                  <a:cubicBezTo>
                    <a:pt x="396" y="2835"/>
                    <a:pt x="407" y="2827"/>
                    <a:pt x="415" y="2821"/>
                  </a:cubicBezTo>
                  <a:cubicBezTo>
                    <a:pt x="422" y="2816"/>
                    <a:pt x="427" y="2807"/>
                    <a:pt x="436" y="2804"/>
                  </a:cubicBezTo>
                  <a:cubicBezTo>
                    <a:pt x="449" y="2799"/>
                    <a:pt x="457" y="2801"/>
                    <a:pt x="456" y="2817"/>
                  </a:cubicBezTo>
                  <a:cubicBezTo>
                    <a:pt x="455" y="2839"/>
                    <a:pt x="446" y="2857"/>
                    <a:pt x="434" y="2874"/>
                  </a:cubicBezTo>
                  <a:cubicBezTo>
                    <a:pt x="419" y="2896"/>
                    <a:pt x="418" y="2908"/>
                    <a:pt x="434" y="2929"/>
                  </a:cubicBezTo>
                  <a:cubicBezTo>
                    <a:pt x="439" y="2937"/>
                    <a:pt x="447" y="2944"/>
                    <a:pt x="454" y="2951"/>
                  </a:cubicBezTo>
                  <a:cubicBezTo>
                    <a:pt x="457" y="2954"/>
                    <a:pt x="462" y="2957"/>
                    <a:pt x="460" y="2962"/>
                  </a:cubicBezTo>
                  <a:cubicBezTo>
                    <a:pt x="458" y="2968"/>
                    <a:pt x="453" y="2969"/>
                    <a:pt x="449" y="2968"/>
                  </a:cubicBezTo>
                  <a:cubicBezTo>
                    <a:pt x="431" y="2964"/>
                    <a:pt x="427" y="2972"/>
                    <a:pt x="428" y="2988"/>
                  </a:cubicBezTo>
                  <a:cubicBezTo>
                    <a:pt x="429" y="3008"/>
                    <a:pt x="416" y="3022"/>
                    <a:pt x="402" y="3033"/>
                  </a:cubicBezTo>
                  <a:cubicBezTo>
                    <a:pt x="391" y="3042"/>
                    <a:pt x="390" y="3049"/>
                    <a:pt x="401" y="3057"/>
                  </a:cubicBezTo>
                  <a:cubicBezTo>
                    <a:pt x="407" y="3061"/>
                    <a:pt x="411" y="3065"/>
                    <a:pt x="409" y="3073"/>
                  </a:cubicBezTo>
                  <a:cubicBezTo>
                    <a:pt x="407" y="3084"/>
                    <a:pt x="399" y="3082"/>
                    <a:pt x="392" y="3084"/>
                  </a:cubicBezTo>
                  <a:cubicBezTo>
                    <a:pt x="388" y="3085"/>
                    <a:pt x="383" y="3085"/>
                    <a:pt x="378" y="3086"/>
                  </a:cubicBezTo>
                  <a:cubicBezTo>
                    <a:pt x="351" y="3089"/>
                    <a:pt x="345" y="3104"/>
                    <a:pt x="361" y="3127"/>
                  </a:cubicBezTo>
                  <a:cubicBezTo>
                    <a:pt x="363" y="3130"/>
                    <a:pt x="365" y="3132"/>
                    <a:pt x="366" y="3135"/>
                  </a:cubicBezTo>
                  <a:cubicBezTo>
                    <a:pt x="369" y="3141"/>
                    <a:pt x="371" y="3149"/>
                    <a:pt x="365" y="3153"/>
                  </a:cubicBezTo>
                  <a:cubicBezTo>
                    <a:pt x="360" y="3157"/>
                    <a:pt x="353" y="3153"/>
                    <a:pt x="349" y="3149"/>
                  </a:cubicBezTo>
                  <a:cubicBezTo>
                    <a:pt x="345" y="3145"/>
                    <a:pt x="342" y="3141"/>
                    <a:pt x="339" y="3136"/>
                  </a:cubicBezTo>
                  <a:cubicBezTo>
                    <a:pt x="333" y="3129"/>
                    <a:pt x="327" y="3127"/>
                    <a:pt x="319" y="3133"/>
                  </a:cubicBezTo>
                  <a:cubicBezTo>
                    <a:pt x="300" y="3146"/>
                    <a:pt x="279" y="3148"/>
                    <a:pt x="258" y="3149"/>
                  </a:cubicBezTo>
                  <a:cubicBezTo>
                    <a:pt x="233" y="3151"/>
                    <a:pt x="207" y="3148"/>
                    <a:pt x="182" y="3154"/>
                  </a:cubicBezTo>
                  <a:cubicBezTo>
                    <a:pt x="173" y="3156"/>
                    <a:pt x="168" y="3150"/>
                    <a:pt x="164" y="3145"/>
                  </a:cubicBezTo>
                  <a:cubicBezTo>
                    <a:pt x="150" y="3129"/>
                    <a:pt x="137" y="3113"/>
                    <a:pt x="112" y="3121"/>
                  </a:cubicBezTo>
                  <a:cubicBezTo>
                    <a:pt x="107" y="3122"/>
                    <a:pt x="104" y="3118"/>
                    <a:pt x="102" y="3114"/>
                  </a:cubicBezTo>
                  <a:cubicBezTo>
                    <a:pt x="91" y="3094"/>
                    <a:pt x="73" y="3078"/>
                    <a:pt x="58" y="3061"/>
                  </a:cubicBezTo>
                  <a:cubicBezTo>
                    <a:pt x="35" y="3035"/>
                    <a:pt x="22" y="3006"/>
                    <a:pt x="31" y="2971"/>
                  </a:cubicBezTo>
                  <a:cubicBezTo>
                    <a:pt x="34" y="2957"/>
                    <a:pt x="26" y="2948"/>
                    <a:pt x="18" y="2940"/>
                  </a:cubicBezTo>
                  <a:cubicBezTo>
                    <a:pt x="0" y="2921"/>
                    <a:pt x="1" y="2911"/>
                    <a:pt x="21" y="2896"/>
                  </a:cubicBezTo>
                  <a:cubicBezTo>
                    <a:pt x="43" y="2881"/>
                    <a:pt x="43" y="2881"/>
                    <a:pt x="25" y="2859"/>
                  </a:cubicBezTo>
                  <a:cubicBezTo>
                    <a:pt x="21" y="2854"/>
                    <a:pt x="18" y="2850"/>
                    <a:pt x="24" y="2844"/>
                  </a:cubicBezTo>
                  <a:cubicBezTo>
                    <a:pt x="44" y="2821"/>
                    <a:pt x="62" y="2798"/>
                    <a:pt x="83" y="2776"/>
                  </a:cubicBezTo>
                  <a:cubicBezTo>
                    <a:pt x="98" y="2759"/>
                    <a:pt x="117" y="2748"/>
                    <a:pt x="139" y="2743"/>
                  </a:cubicBezTo>
                  <a:cubicBezTo>
                    <a:pt x="153" y="2739"/>
                    <a:pt x="180" y="2703"/>
                    <a:pt x="181" y="2688"/>
                  </a:cubicBezTo>
                  <a:cubicBezTo>
                    <a:pt x="181" y="2683"/>
                    <a:pt x="181" y="2679"/>
                    <a:pt x="175" y="2677"/>
                  </a:cubicBezTo>
                  <a:cubicBezTo>
                    <a:pt x="144" y="2663"/>
                    <a:pt x="129" y="2636"/>
                    <a:pt x="116" y="2607"/>
                  </a:cubicBezTo>
                  <a:cubicBezTo>
                    <a:pt x="113" y="2601"/>
                    <a:pt x="111" y="2596"/>
                    <a:pt x="108" y="2591"/>
                  </a:cubicBezTo>
                  <a:cubicBezTo>
                    <a:pt x="98" y="2575"/>
                    <a:pt x="93" y="2561"/>
                    <a:pt x="100" y="2541"/>
                  </a:cubicBezTo>
                  <a:cubicBezTo>
                    <a:pt x="107" y="2521"/>
                    <a:pt x="96" y="2501"/>
                    <a:pt x="86" y="2483"/>
                  </a:cubicBezTo>
                  <a:cubicBezTo>
                    <a:pt x="82" y="2474"/>
                    <a:pt x="80" y="2468"/>
                    <a:pt x="87" y="2459"/>
                  </a:cubicBezTo>
                  <a:cubicBezTo>
                    <a:pt x="115" y="2421"/>
                    <a:pt x="136" y="2379"/>
                    <a:pt x="140" y="2330"/>
                  </a:cubicBezTo>
                  <a:cubicBezTo>
                    <a:pt x="141" y="2323"/>
                    <a:pt x="143" y="2320"/>
                    <a:pt x="150" y="2322"/>
                  </a:cubicBezTo>
                  <a:cubicBezTo>
                    <a:pt x="178" y="2328"/>
                    <a:pt x="196" y="2313"/>
                    <a:pt x="211" y="2293"/>
                  </a:cubicBezTo>
                  <a:cubicBezTo>
                    <a:pt x="218" y="2284"/>
                    <a:pt x="224" y="2279"/>
                    <a:pt x="237" y="2285"/>
                  </a:cubicBezTo>
                  <a:cubicBezTo>
                    <a:pt x="253" y="2294"/>
                    <a:pt x="268" y="2286"/>
                    <a:pt x="281" y="2275"/>
                  </a:cubicBezTo>
                  <a:cubicBezTo>
                    <a:pt x="292" y="2266"/>
                    <a:pt x="303" y="2255"/>
                    <a:pt x="314" y="2246"/>
                  </a:cubicBezTo>
                  <a:cubicBezTo>
                    <a:pt x="325" y="2238"/>
                    <a:pt x="335" y="2237"/>
                    <a:pt x="338" y="2254"/>
                  </a:cubicBezTo>
                  <a:cubicBezTo>
                    <a:pt x="338" y="2258"/>
                    <a:pt x="339" y="2262"/>
                    <a:pt x="341" y="2266"/>
                  </a:cubicBezTo>
                  <a:cubicBezTo>
                    <a:pt x="343" y="2271"/>
                    <a:pt x="343" y="2279"/>
                    <a:pt x="350" y="2280"/>
                  </a:cubicBezTo>
                  <a:cubicBezTo>
                    <a:pt x="356" y="2280"/>
                    <a:pt x="360" y="2275"/>
                    <a:pt x="363" y="2271"/>
                  </a:cubicBezTo>
                  <a:cubicBezTo>
                    <a:pt x="378" y="2254"/>
                    <a:pt x="384" y="2255"/>
                    <a:pt x="393" y="2276"/>
                  </a:cubicBezTo>
                  <a:cubicBezTo>
                    <a:pt x="395" y="2281"/>
                    <a:pt x="396" y="2285"/>
                    <a:pt x="399" y="2289"/>
                  </a:cubicBezTo>
                  <a:cubicBezTo>
                    <a:pt x="403" y="2295"/>
                    <a:pt x="407" y="2300"/>
                    <a:pt x="417" y="2296"/>
                  </a:cubicBezTo>
                  <a:cubicBezTo>
                    <a:pt x="426" y="2291"/>
                    <a:pt x="426" y="2287"/>
                    <a:pt x="424" y="2279"/>
                  </a:cubicBezTo>
                  <a:cubicBezTo>
                    <a:pt x="414" y="2234"/>
                    <a:pt x="425" y="2195"/>
                    <a:pt x="452" y="2158"/>
                  </a:cubicBezTo>
                  <a:cubicBezTo>
                    <a:pt x="468" y="2136"/>
                    <a:pt x="489" y="2122"/>
                    <a:pt x="516" y="2118"/>
                  </a:cubicBezTo>
                  <a:cubicBezTo>
                    <a:pt x="528" y="2116"/>
                    <a:pt x="530" y="2112"/>
                    <a:pt x="526" y="2101"/>
                  </a:cubicBezTo>
                  <a:cubicBezTo>
                    <a:pt x="521" y="2088"/>
                    <a:pt x="517" y="2073"/>
                    <a:pt x="508" y="2062"/>
                  </a:cubicBezTo>
                  <a:cubicBezTo>
                    <a:pt x="501" y="2054"/>
                    <a:pt x="503" y="2050"/>
                    <a:pt x="512" y="2045"/>
                  </a:cubicBezTo>
                  <a:cubicBezTo>
                    <a:pt x="531" y="2036"/>
                    <a:pt x="542" y="1996"/>
                    <a:pt x="531" y="1978"/>
                  </a:cubicBezTo>
                  <a:cubicBezTo>
                    <a:pt x="527" y="1972"/>
                    <a:pt x="521" y="1972"/>
                    <a:pt x="516" y="1971"/>
                  </a:cubicBezTo>
                  <a:cubicBezTo>
                    <a:pt x="500" y="1967"/>
                    <a:pt x="485" y="1962"/>
                    <a:pt x="473" y="1950"/>
                  </a:cubicBezTo>
                  <a:cubicBezTo>
                    <a:pt x="454" y="1929"/>
                    <a:pt x="460" y="1910"/>
                    <a:pt x="488" y="1904"/>
                  </a:cubicBezTo>
                  <a:cubicBezTo>
                    <a:pt x="496" y="1902"/>
                    <a:pt x="505" y="1902"/>
                    <a:pt x="513" y="1900"/>
                  </a:cubicBezTo>
                  <a:cubicBezTo>
                    <a:pt x="535" y="1894"/>
                    <a:pt x="541" y="1884"/>
                    <a:pt x="534" y="1862"/>
                  </a:cubicBezTo>
                  <a:cubicBezTo>
                    <a:pt x="531" y="1851"/>
                    <a:pt x="525" y="1843"/>
                    <a:pt x="519" y="1834"/>
                  </a:cubicBezTo>
                  <a:cubicBezTo>
                    <a:pt x="512" y="1825"/>
                    <a:pt x="506" y="1817"/>
                    <a:pt x="501" y="1807"/>
                  </a:cubicBezTo>
                  <a:cubicBezTo>
                    <a:pt x="497" y="1800"/>
                    <a:pt x="494" y="1791"/>
                    <a:pt x="496" y="1782"/>
                  </a:cubicBezTo>
                  <a:cubicBezTo>
                    <a:pt x="500" y="1770"/>
                    <a:pt x="511" y="1778"/>
                    <a:pt x="518" y="1777"/>
                  </a:cubicBezTo>
                  <a:cubicBezTo>
                    <a:pt x="535" y="1773"/>
                    <a:pt x="553" y="1772"/>
                    <a:pt x="567" y="1761"/>
                  </a:cubicBezTo>
                  <a:cubicBezTo>
                    <a:pt x="576" y="1753"/>
                    <a:pt x="578" y="1746"/>
                    <a:pt x="571" y="1735"/>
                  </a:cubicBezTo>
                  <a:cubicBezTo>
                    <a:pt x="561" y="1720"/>
                    <a:pt x="547" y="1706"/>
                    <a:pt x="535" y="1693"/>
                  </a:cubicBezTo>
                  <a:cubicBezTo>
                    <a:pt x="515" y="1671"/>
                    <a:pt x="499" y="1649"/>
                    <a:pt x="514" y="1618"/>
                  </a:cubicBezTo>
                  <a:cubicBezTo>
                    <a:pt x="517" y="1610"/>
                    <a:pt x="512" y="1605"/>
                    <a:pt x="508" y="1600"/>
                  </a:cubicBezTo>
                  <a:cubicBezTo>
                    <a:pt x="501" y="1590"/>
                    <a:pt x="490" y="1584"/>
                    <a:pt x="480" y="1579"/>
                  </a:cubicBezTo>
                  <a:cubicBezTo>
                    <a:pt x="464" y="1571"/>
                    <a:pt x="448" y="1565"/>
                    <a:pt x="440" y="1547"/>
                  </a:cubicBez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>
              <a:noFill/>
            </a:ln>
            <a:scene3d>
              <a:camera prst="isometricTopUp">
                <a:rot lat="585005" lon="17518078" rev="3941966"/>
              </a:camera>
              <a:lightRig rig="threePt" dir="t"/>
            </a:scene3d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4E34FC89-BB8E-4DD7-BEED-CBC82EC0A6E4}"/>
                </a:ext>
              </a:extLst>
            </p:cNvPr>
            <p:cNvSpPr>
              <a:spLocks/>
            </p:cNvSpPr>
            <p:nvPr/>
          </p:nvSpPr>
          <p:spPr bwMode="auto">
            <a:xfrm rot="8950285" flipV="1">
              <a:off x="1596864" y="3619394"/>
              <a:ext cx="2914995" cy="4369901"/>
            </a:xfrm>
            <a:custGeom>
              <a:avLst/>
              <a:gdLst>
                <a:gd name="T0" fmla="*/ 388 w 2127"/>
                <a:gd name="T1" fmla="*/ 1550 h 3157"/>
                <a:gd name="T2" fmla="*/ 312 w 2127"/>
                <a:gd name="T3" fmla="*/ 1481 h 3157"/>
                <a:gd name="T4" fmla="*/ 259 w 2127"/>
                <a:gd name="T5" fmla="*/ 1260 h 3157"/>
                <a:gd name="T6" fmla="*/ 380 w 2127"/>
                <a:gd name="T7" fmla="*/ 1152 h 3157"/>
                <a:gd name="T8" fmla="*/ 318 w 2127"/>
                <a:gd name="T9" fmla="*/ 915 h 3157"/>
                <a:gd name="T10" fmla="*/ 345 w 2127"/>
                <a:gd name="T11" fmla="*/ 802 h 3157"/>
                <a:gd name="T12" fmla="*/ 349 w 2127"/>
                <a:gd name="T13" fmla="*/ 635 h 3157"/>
                <a:gd name="T14" fmla="*/ 421 w 2127"/>
                <a:gd name="T15" fmla="*/ 485 h 3157"/>
                <a:gd name="T16" fmla="*/ 561 w 2127"/>
                <a:gd name="T17" fmla="*/ 367 h 3157"/>
                <a:gd name="T18" fmla="*/ 569 w 2127"/>
                <a:gd name="T19" fmla="*/ 271 h 3157"/>
                <a:gd name="T20" fmla="*/ 561 w 2127"/>
                <a:gd name="T21" fmla="*/ 181 h 3157"/>
                <a:gd name="T22" fmla="*/ 625 w 2127"/>
                <a:gd name="T23" fmla="*/ 148 h 3157"/>
                <a:gd name="T24" fmla="*/ 769 w 2127"/>
                <a:gd name="T25" fmla="*/ 90 h 3157"/>
                <a:gd name="T26" fmla="*/ 909 w 2127"/>
                <a:gd name="T27" fmla="*/ 57 h 3157"/>
                <a:gd name="T28" fmla="*/ 1114 w 2127"/>
                <a:gd name="T29" fmla="*/ 148 h 3157"/>
                <a:gd name="T30" fmla="*/ 1236 w 2127"/>
                <a:gd name="T31" fmla="*/ 300 h 3157"/>
                <a:gd name="T32" fmla="*/ 1447 w 2127"/>
                <a:gd name="T33" fmla="*/ 373 h 3157"/>
                <a:gd name="T34" fmla="*/ 1554 w 2127"/>
                <a:gd name="T35" fmla="*/ 475 h 3157"/>
                <a:gd name="T36" fmla="*/ 1775 w 2127"/>
                <a:gd name="T37" fmla="*/ 691 h 3157"/>
                <a:gd name="T38" fmla="*/ 1677 w 2127"/>
                <a:gd name="T39" fmla="*/ 814 h 3157"/>
                <a:gd name="T40" fmla="*/ 1939 w 2127"/>
                <a:gd name="T41" fmla="*/ 1097 h 3157"/>
                <a:gd name="T42" fmla="*/ 1890 w 2127"/>
                <a:gd name="T43" fmla="*/ 1273 h 3157"/>
                <a:gd name="T44" fmla="*/ 2095 w 2127"/>
                <a:gd name="T45" fmla="*/ 1310 h 3157"/>
                <a:gd name="T46" fmla="*/ 1794 w 2127"/>
                <a:gd name="T47" fmla="*/ 1274 h 3157"/>
                <a:gd name="T48" fmla="*/ 1811 w 2127"/>
                <a:gd name="T49" fmla="*/ 1429 h 3157"/>
                <a:gd name="T50" fmla="*/ 1930 w 2127"/>
                <a:gd name="T51" fmla="*/ 1478 h 3157"/>
                <a:gd name="T52" fmla="*/ 1627 w 2127"/>
                <a:gd name="T53" fmla="*/ 1415 h 3157"/>
                <a:gd name="T54" fmla="*/ 1667 w 2127"/>
                <a:gd name="T55" fmla="*/ 1497 h 3157"/>
                <a:gd name="T56" fmla="*/ 1629 w 2127"/>
                <a:gd name="T57" fmla="*/ 1664 h 3157"/>
                <a:gd name="T58" fmla="*/ 1496 w 2127"/>
                <a:gd name="T59" fmla="*/ 1500 h 3157"/>
                <a:gd name="T60" fmla="*/ 1532 w 2127"/>
                <a:gd name="T61" fmla="*/ 1589 h 3157"/>
                <a:gd name="T62" fmla="*/ 1509 w 2127"/>
                <a:gd name="T63" fmla="*/ 1647 h 3157"/>
                <a:gd name="T64" fmla="*/ 1579 w 2127"/>
                <a:gd name="T65" fmla="*/ 1799 h 3157"/>
                <a:gd name="T66" fmla="*/ 1631 w 2127"/>
                <a:gd name="T67" fmla="*/ 2080 h 3157"/>
                <a:gd name="T68" fmla="*/ 1652 w 2127"/>
                <a:gd name="T69" fmla="*/ 2242 h 3157"/>
                <a:gd name="T70" fmla="*/ 1572 w 2127"/>
                <a:gd name="T71" fmla="*/ 2303 h 3157"/>
                <a:gd name="T72" fmla="*/ 1567 w 2127"/>
                <a:gd name="T73" fmla="*/ 2433 h 3157"/>
                <a:gd name="T74" fmla="*/ 1498 w 2127"/>
                <a:gd name="T75" fmla="*/ 2455 h 3157"/>
                <a:gd name="T76" fmla="*/ 1384 w 2127"/>
                <a:gd name="T77" fmla="*/ 2483 h 3157"/>
                <a:gd name="T78" fmla="*/ 1251 w 2127"/>
                <a:gd name="T79" fmla="*/ 2679 h 3157"/>
                <a:gd name="T80" fmla="*/ 998 w 2127"/>
                <a:gd name="T81" fmla="*/ 2538 h 3157"/>
                <a:gd name="T82" fmla="*/ 790 w 2127"/>
                <a:gd name="T83" fmla="*/ 2468 h 3157"/>
                <a:gd name="T84" fmla="*/ 649 w 2127"/>
                <a:gd name="T85" fmla="*/ 2321 h 3157"/>
                <a:gd name="T86" fmla="*/ 513 w 2127"/>
                <a:gd name="T87" fmla="*/ 2337 h 3157"/>
                <a:gd name="T88" fmla="*/ 574 w 2127"/>
                <a:gd name="T89" fmla="*/ 2476 h 3157"/>
                <a:gd name="T90" fmla="*/ 545 w 2127"/>
                <a:gd name="T91" fmla="*/ 2580 h 3157"/>
                <a:gd name="T92" fmla="*/ 349 w 2127"/>
                <a:gd name="T93" fmla="*/ 2754 h 3157"/>
                <a:gd name="T94" fmla="*/ 407 w 2127"/>
                <a:gd name="T95" fmla="*/ 2783 h 3157"/>
                <a:gd name="T96" fmla="*/ 456 w 2127"/>
                <a:gd name="T97" fmla="*/ 2817 h 3157"/>
                <a:gd name="T98" fmla="*/ 449 w 2127"/>
                <a:gd name="T99" fmla="*/ 2968 h 3157"/>
                <a:gd name="T100" fmla="*/ 392 w 2127"/>
                <a:gd name="T101" fmla="*/ 3084 h 3157"/>
                <a:gd name="T102" fmla="*/ 349 w 2127"/>
                <a:gd name="T103" fmla="*/ 3149 h 3157"/>
                <a:gd name="T104" fmla="*/ 164 w 2127"/>
                <a:gd name="T105" fmla="*/ 3145 h 3157"/>
                <a:gd name="T106" fmla="*/ 18 w 2127"/>
                <a:gd name="T107" fmla="*/ 2940 h 3157"/>
                <a:gd name="T108" fmla="*/ 139 w 2127"/>
                <a:gd name="T109" fmla="*/ 2743 h 3157"/>
                <a:gd name="T110" fmla="*/ 100 w 2127"/>
                <a:gd name="T111" fmla="*/ 2541 h 3157"/>
                <a:gd name="T112" fmla="*/ 211 w 2127"/>
                <a:gd name="T113" fmla="*/ 2293 h 3157"/>
                <a:gd name="T114" fmla="*/ 341 w 2127"/>
                <a:gd name="T115" fmla="*/ 2266 h 3157"/>
                <a:gd name="T116" fmla="*/ 417 w 2127"/>
                <a:gd name="T117" fmla="*/ 2296 h 3157"/>
                <a:gd name="T118" fmla="*/ 508 w 2127"/>
                <a:gd name="T119" fmla="*/ 2062 h 3157"/>
                <a:gd name="T120" fmla="*/ 488 w 2127"/>
                <a:gd name="T121" fmla="*/ 1904 h 3157"/>
                <a:gd name="T122" fmla="*/ 496 w 2127"/>
                <a:gd name="T123" fmla="*/ 1782 h 3157"/>
                <a:gd name="T124" fmla="*/ 514 w 2127"/>
                <a:gd name="T125" fmla="*/ 1618 h 3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7" h="3157">
                  <a:moveTo>
                    <a:pt x="440" y="1547"/>
                  </a:moveTo>
                  <a:cubicBezTo>
                    <a:pt x="431" y="1553"/>
                    <a:pt x="430" y="1563"/>
                    <a:pt x="426" y="1570"/>
                  </a:cubicBezTo>
                  <a:cubicBezTo>
                    <a:pt x="422" y="1577"/>
                    <a:pt x="419" y="1587"/>
                    <a:pt x="408" y="1586"/>
                  </a:cubicBezTo>
                  <a:cubicBezTo>
                    <a:pt x="395" y="1585"/>
                    <a:pt x="382" y="1582"/>
                    <a:pt x="376" y="1569"/>
                  </a:cubicBezTo>
                  <a:cubicBezTo>
                    <a:pt x="370" y="1558"/>
                    <a:pt x="372" y="1549"/>
                    <a:pt x="388" y="1550"/>
                  </a:cubicBezTo>
                  <a:cubicBezTo>
                    <a:pt x="399" y="1551"/>
                    <a:pt x="401" y="1544"/>
                    <a:pt x="401" y="1535"/>
                  </a:cubicBezTo>
                  <a:cubicBezTo>
                    <a:pt x="403" y="1510"/>
                    <a:pt x="380" y="1494"/>
                    <a:pt x="357" y="1505"/>
                  </a:cubicBezTo>
                  <a:cubicBezTo>
                    <a:pt x="349" y="1508"/>
                    <a:pt x="342" y="1512"/>
                    <a:pt x="333" y="1515"/>
                  </a:cubicBezTo>
                  <a:cubicBezTo>
                    <a:pt x="323" y="1517"/>
                    <a:pt x="315" y="1514"/>
                    <a:pt x="309" y="1505"/>
                  </a:cubicBezTo>
                  <a:cubicBezTo>
                    <a:pt x="302" y="1496"/>
                    <a:pt x="307" y="1489"/>
                    <a:pt x="312" y="1481"/>
                  </a:cubicBezTo>
                  <a:cubicBezTo>
                    <a:pt x="321" y="1467"/>
                    <a:pt x="336" y="1464"/>
                    <a:pt x="351" y="1459"/>
                  </a:cubicBezTo>
                  <a:cubicBezTo>
                    <a:pt x="387" y="1447"/>
                    <a:pt x="387" y="1447"/>
                    <a:pt x="375" y="1411"/>
                  </a:cubicBezTo>
                  <a:cubicBezTo>
                    <a:pt x="364" y="1376"/>
                    <a:pt x="354" y="1342"/>
                    <a:pt x="353" y="1306"/>
                  </a:cubicBezTo>
                  <a:cubicBezTo>
                    <a:pt x="353" y="1294"/>
                    <a:pt x="346" y="1293"/>
                    <a:pt x="338" y="1291"/>
                  </a:cubicBezTo>
                  <a:cubicBezTo>
                    <a:pt x="312" y="1284"/>
                    <a:pt x="286" y="1275"/>
                    <a:pt x="259" y="1260"/>
                  </a:cubicBezTo>
                  <a:cubicBezTo>
                    <a:pt x="282" y="1252"/>
                    <a:pt x="302" y="1256"/>
                    <a:pt x="323" y="1257"/>
                  </a:cubicBezTo>
                  <a:cubicBezTo>
                    <a:pt x="367" y="1259"/>
                    <a:pt x="387" y="1243"/>
                    <a:pt x="392" y="1204"/>
                  </a:cubicBezTo>
                  <a:cubicBezTo>
                    <a:pt x="395" y="1186"/>
                    <a:pt x="389" y="1176"/>
                    <a:pt x="371" y="1172"/>
                  </a:cubicBezTo>
                  <a:cubicBezTo>
                    <a:pt x="363" y="1170"/>
                    <a:pt x="355" y="1170"/>
                    <a:pt x="348" y="1164"/>
                  </a:cubicBezTo>
                  <a:cubicBezTo>
                    <a:pt x="356" y="1152"/>
                    <a:pt x="369" y="1152"/>
                    <a:pt x="380" y="1152"/>
                  </a:cubicBezTo>
                  <a:cubicBezTo>
                    <a:pt x="392" y="1152"/>
                    <a:pt x="395" y="1147"/>
                    <a:pt x="396" y="1137"/>
                  </a:cubicBezTo>
                  <a:cubicBezTo>
                    <a:pt x="398" y="1109"/>
                    <a:pt x="388" y="1086"/>
                    <a:pt x="374" y="1063"/>
                  </a:cubicBezTo>
                  <a:cubicBezTo>
                    <a:pt x="366" y="1050"/>
                    <a:pt x="357" y="1036"/>
                    <a:pt x="349" y="1023"/>
                  </a:cubicBezTo>
                  <a:cubicBezTo>
                    <a:pt x="337" y="1002"/>
                    <a:pt x="333" y="980"/>
                    <a:pt x="340" y="957"/>
                  </a:cubicBezTo>
                  <a:cubicBezTo>
                    <a:pt x="346" y="934"/>
                    <a:pt x="340" y="923"/>
                    <a:pt x="318" y="915"/>
                  </a:cubicBezTo>
                  <a:cubicBezTo>
                    <a:pt x="315" y="914"/>
                    <a:pt x="312" y="914"/>
                    <a:pt x="307" y="913"/>
                  </a:cubicBezTo>
                  <a:cubicBezTo>
                    <a:pt x="316" y="897"/>
                    <a:pt x="331" y="894"/>
                    <a:pt x="344" y="889"/>
                  </a:cubicBezTo>
                  <a:cubicBezTo>
                    <a:pt x="360" y="883"/>
                    <a:pt x="372" y="874"/>
                    <a:pt x="377" y="857"/>
                  </a:cubicBezTo>
                  <a:cubicBezTo>
                    <a:pt x="382" y="845"/>
                    <a:pt x="380" y="836"/>
                    <a:pt x="367" y="831"/>
                  </a:cubicBezTo>
                  <a:cubicBezTo>
                    <a:pt x="353" y="826"/>
                    <a:pt x="344" y="819"/>
                    <a:pt x="345" y="802"/>
                  </a:cubicBezTo>
                  <a:cubicBezTo>
                    <a:pt x="345" y="786"/>
                    <a:pt x="357" y="784"/>
                    <a:pt x="369" y="781"/>
                  </a:cubicBezTo>
                  <a:cubicBezTo>
                    <a:pt x="373" y="780"/>
                    <a:pt x="380" y="780"/>
                    <a:pt x="379" y="773"/>
                  </a:cubicBezTo>
                  <a:cubicBezTo>
                    <a:pt x="379" y="765"/>
                    <a:pt x="375" y="756"/>
                    <a:pt x="367" y="754"/>
                  </a:cubicBezTo>
                  <a:cubicBezTo>
                    <a:pt x="345" y="748"/>
                    <a:pt x="347" y="734"/>
                    <a:pt x="352" y="716"/>
                  </a:cubicBezTo>
                  <a:cubicBezTo>
                    <a:pt x="358" y="689"/>
                    <a:pt x="357" y="662"/>
                    <a:pt x="349" y="635"/>
                  </a:cubicBezTo>
                  <a:cubicBezTo>
                    <a:pt x="347" y="627"/>
                    <a:pt x="346" y="620"/>
                    <a:pt x="351" y="613"/>
                  </a:cubicBezTo>
                  <a:cubicBezTo>
                    <a:pt x="364" y="593"/>
                    <a:pt x="371" y="574"/>
                    <a:pt x="356" y="551"/>
                  </a:cubicBezTo>
                  <a:cubicBezTo>
                    <a:pt x="351" y="542"/>
                    <a:pt x="361" y="537"/>
                    <a:pt x="367" y="538"/>
                  </a:cubicBezTo>
                  <a:cubicBezTo>
                    <a:pt x="400" y="545"/>
                    <a:pt x="411" y="528"/>
                    <a:pt x="413" y="499"/>
                  </a:cubicBezTo>
                  <a:cubicBezTo>
                    <a:pt x="414" y="494"/>
                    <a:pt x="418" y="490"/>
                    <a:pt x="421" y="485"/>
                  </a:cubicBezTo>
                  <a:cubicBezTo>
                    <a:pt x="437" y="458"/>
                    <a:pt x="439" y="456"/>
                    <a:pt x="470" y="463"/>
                  </a:cubicBezTo>
                  <a:cubicBezTo>
                    <a:pt x="487" y="467"/>
                    <a:pt x="498" y="465"/>
                    <a:pt x="506" y="447"/>
                  </a:cubicBezTo>
                  <a:cubicBezTo>
                    <a:pt x="512" y="434"/>
                    <a:pt x="523" y="422"/>
                    <a:pt x="539" y="420"/>
                  </a:cubicBezTo>
                  <a:cubicBezTo>
                    <a:pt x="554" y="418"/>
                    <a:pt x="555" y="408"/>
                    <a:pt x="555" y="397"/>
                  </a:cubicBezTo>
                  <a:cubicBezTo>
                    <a:pt x="555" y="386"/>
                    <a:pt x="554" y="376"/>
                    <a:pt x="561" y="367"/>
                  </a:cubicBezTo>
                  <a:cubicBezTo>
                    <a:pt x="566" y="360"/>
                    <a:pt x="561" y="355"/>
                    <a:pt x="556" y="352"/>
                  </a:cubicBezTo>
                  <a:cubicBezTo>
                    <a:pt x="548" y="349"/>
                    <a:pt x="541" y="347"/>
                    <a:pt x="533" y="346"/>
                  </a:cubicBezTo>
                  <a:cubicBezTo>
                    <a:pt x="507" y="339"/>
                    <a:pt x="506" y="337"/>
                    <a:pt x="517" y="314"/>
                  </a:cubicBezTo>
                  <a:cubicBezTo>
                    <a:pt x="522" y="302"/>
                    <a:pt x="530" y="292"/>
                    <a:pt x="536" y="281"/>
                  </a:cubicBezTo>
                  <a:cubicBezTo>
                    <a:pt x="544" y="268"/>
                    <a:pt x="552" y="255"/>
                    <a:pt x="569" y="271"/>
                  </a:cubicBezTo>
                  <a:cubicBezTo>
                    <a:pt x="575" y="276"/>
                    <a:pt x="583" y="273"/>
                    <a:pt x="585" y="264"/>
                  </a:cubicBezTo>
                  <a:cubicBezTo>
                    <a:pt x="588" y="253"/>
                    <a:pt x="592" y="241"/>
                    <a:pt x="578" y="232"/>
                  </a:cubicBezTo>
                  <a:cubicBezTo>
                    <a:pt x="577" y="232"/>
                    <a:pt x="576" y="232"/>
                    <a:pt x="574" y="231"/>
                  </a:cubicBezTo>
                  <a:cubicBezTo>
                    <a:pt x="566" y="228"/>
                    <a:pt x="552" y="235"/>
                    <a:pt x="550" y="220"/>
                  </a:cubicBezTo>
                  <a:cubicBezTo>
                    <a:pt x="548" y="206"/>
                    <a:pt x="552" y="193"/>
                    <a:pt x="561" y="181"/>
                  </a:cubicBezTo>
                  <a:cubicBezTo>
                    <a:pt x="569" y="172"/>
                    <a:pt x="580" y="166"/>
                    <a:pt x="591" y="162"/>
                  </a:cubicBezTo>
                  <a:cubicBezTo>
                    <a:pt x="600" y="159"/>
                    <a:pt x="607" y="159"/>
                    <a:pt x="608" y="171"/>
                  </a:cubicBezTo>
                  <a:cubicBezTo>
                    <a:pt x="609" y="175"/>
                    <a:pt x="611" y="179"/>
                    <a:pt x="615" y="179"/>
                  </a:cubicBezTo>
                  <a:cubicBezTo>
                    <a:pt x="622" y="179"/>
                    <a:pt x="623" y="174"/>
                    <a:pt x="623" y="170"/>
                  </a:cubicBezTo>
                  <a:cubicBezTo>
                    <a:pt x="624" y="162"/>
                    <a:pt x="624" y="155"/>
                    <a:pt x="625" y="148"/>
                  </a:cubicBezTo>
                  <a:cubicBezTo>
                    <a:pt x="628" y="124"/>
                    <a:pt x="644" y="115"/>
                    <a:pt x="666" y="124"/>
                  </a:cubicBezTo>
                  <a:cubicBezTo>
                    <a:pt x="669" y="125"/>
                    <a:pt x="671" y="126"/>
                    <a:pt x="673" y="127"/>
                  </a:cubicBezTo>
                  <a:cubicBezTo>
                    <a:pt x="705" y="144"/>
                    <a:pt x="710" y="143"/>
                    <a:pt x="725" y="109"/>
                  </a:cubicBezTo>
                  <a:cubicBezTo>
                    <a:pt x="731" y="96"/>
                    <a:pt x="738" y="89"/>
                    <a:pt x="753" y="91"/>
                  </a:cubicBezTo>
                  <a:cubicBezTo>
                    <a:pt x="759" y="92"/>
                    <a:pt x="764" y="91"/>
                    <a:pt x="769" y="90"/>
                  </a:cubicBezTo>
                  <a:cubicBezTo>
                    <a:pt x="799" y="89"/>
                    <a:pt x="822" y="78"/>
                    <a:pt x="829" y="45"/>
                  </a:cubicBezTo>
                  <a:cubicBezTo>
                    <a:pt x="832" y="33"/>
                    <a:pt x="837" y="21"/>
                    <a:pt x="845" y="11"/>
                  </a:cubicBezTo>
                  <a:cubicBezTo>
                    <a:pt x="850" y="4"/>
                    <a:pt x="858" y="0"/>
                    <a:pt x="866" y="3"/>
                  </a:cubicBezTo>
                  <a:cubicBezTo>
                    <a:pt x="876" y="6"/>
                    <a:pt x="872" y="15"/>
                    <a:pt x="871" y="22"/>
                  </a:cubicBezTo>
                  <a:cubicBezTo>
                    <a:pt x="867" y="66"/>
                    <a:pt x="867" y="66"/>
                    <a:pt x="909" y="57"/>
                  </a:cubicBezTo>
                  <a:cubicBezTo>
                    <a:pt x="924" y="54"/>
                    <a:pt x="938" y="53"/>
                    <a:pt x="953" y="56"/>
                  </a:cubicBezTo>
                  <a:cubicBezTo>
                    <a:pt x="968" y="60"/>
                    <a:pt x="980" y="63"/>
                    <a:pt x="986" y="82"/>
                  </a:cubicBezTo>
                  <a:cubicBezTo>
                    <a:pt x="996" y="109"/>
                    <a:pt x="1034" y="117"/>
                    <a:pt x="1066" y="102"/>
                  </a:cubicBezTo>
                  <a:cubicBezTo>
                    <a:pt x="1071" y="100"/>
                    <a:pt x="1075" y="97"/>
                    <a:pt x="1081" y="94"/>
                  </a:cubicBezTo>
                  <a:cubicBezTo>
                    <a:pt x="1085" y="117"/>
                    <a:pt x="1091" y="138"/>
                    <a:pt x="1114" y="148"/>
                  </a:cubicBezTo>
                  <a:cubicBezTo>
                    <a:pt x="1135" y="157"/>
                    <a:pt x="1155" y="152"/>
                    <a:pt x="1176" y="148"/>
                  </a:cubicBezTo>
                  <a:cubicBezTo>
                    <a:pt x="1178" y="154"/>
                    <a:pt x="1174" y="156"/>
                    <a:pt x="1172" y="159"/>
                  </a:cubicBezTo>
                  <a:cubicBezTo>
                    <a:pt x="1152" y="181"/>
                    <a:pt x="1160" y="206"/>
                    <a:pt x="1189" y="215"/>
                  </a:cubicBezTo>
                  <a:cubicBezTo>
                    <a:pt x="1219" y="224"/>
                    <a:pt x="1219" y="224"/>
                    <a:pt x="1209" y="254"/>
                  </a:cubicBezTo>
                  <a:cubicBezTo>
                    <a:pt x="1202" y="275"/>
                    <a:pt x="1214" y="297"/>
                    <a:pt x="1236" y="300"/>
                  </a:cubicBezTo>
                  <a:cubicBezTo>
                    <a:pt x="1247" y="302"/>
                    <a:pt x="1248" y="292"/>
                    <a:pt x="1250" y="285"/>
                  </a:cubicBezTo>
                  <a:cubicBezTo>
                    <a:pt x="1253" y="273"/>
                    <a:pt x="1255" y="259"/>
                    <a:pt x="1270" y="255"/>
                  </a:cubicBezTo>
                  <a:cubicBezTo>
                    <a:pt x="1280" y="253"/>
                    <a:pt x="1287" y="252"/>
                    <a:pt x="1283" y="267"/>
                  </a:cubicBezTo>
                  <a:cubicBezTo>
                    <a:pt x="1274" y="305"/>
                    <a:pt x="1284" y="318"/>
                    <a:pt x="1322" y="321"/>
                  </a:cubicBezTo>
                  <a:cubicBezTo>
                    <a:pt x="1370" y="325"/>
                    <a:pt x="1411" y="342"/>
                    <a:pt x="1447" y="373"/>
                  </a:cubicBezTo>
                  <a:cubicBezTo>
                    <a:pt x="1465" y="389"/>
                    <a:pt x="1484" y="402"/>
                    <a:pt x="1507" y="410"/>
                  </a:cubicBezTo>
                  <a:cubicBezTo>
                    <a:pt x="1519" y="414"/>
                    <a:pt x="1530" y="414"/>
                    <a:pt x="1540" y="405"/>
                  </a:cubicBezTo>
                  <a:cubicBezTo>
                    <a:pt x="1549" y="397"/>
                    <a:pt x="1560" y="392"/>
                    <a:pt x="1570" y="402"/>
                  </a:cubicBezTo>
                  <a:cubicBezTo>
                    <a:pt x="1580" y="413"/>
                    <a:pt x="1569" y="421"/>
                    <a:pt x="1563" y="427"/>
                  </a:cubicBezTo>
                  <a:cubicBezTo>
                    <a:pt x="1548" y="442"/>
                    <a:pt x="1547" y="456"/>
                    <a:pt x="1554" y="475"/>
                  </a:cubicBezTo>
                  <a:cubicBezTo>
                    <a:pt x="1581" y="551"/>
                    <a:pt x="1584" y="629"/>
                    <a:pt x="1581" y="708"/>
                  </a:cubicBezTo>
                  <a:cubicBezTo>
                    <a:pt x="1580" y="748"/>
                    <a:pt x="1580" y="748"/>
                    <a:pt x="1616" y="763"/>
                  </a:cubicBezTo>
                  <a:cubicBezTo>
                    <a:pt x="1649" y="776"/>
                    <a:pt x="1649" y="776"/>
                    <a:pt x="1675" y="750"/>
                  </a:cubicBezTo>
                  <a:cubicBezTo>
                    <a:pt x="1693" y="732"/>
                    <a:pt x="1711" y="713"/>
                    <a:pt x="1734" y="700"/>
                  </a:cubicBezTo>
                  <a:cubicBezTo>
                    <a:pt x="1746" y="694"/>
                    <a:pt x="1759" y="688"/>
                    <a:pt x="1775" y="691"/>
                  </a:cubicBezTo>
                  <a:cubicBezTo>
                    <a:pt x="1772" y="703"/>
                    <a:pt x="1764" y="711"/>
                    <a:pt x="1758" y="720"/>
                  </a:cubicBezTo>
                  <a:cubicBezTo>
                    <a:pt x="1746" y="738"/>
                    <a:pt x="1738" y="757"/>
                    <a:pt x="1738" y="778"/>
                  </a:cubicBezTo>
                  <a:cubicBezTo>
                    <a:pt x="1737" y="790"/>
                    <a:pt x="1733" y="792"/>
                    <a:pt x="1722" y="791"/>
                  </a:cubicBezTo>
                  <a:cubicBezTo>
                    <a:pt x="1711" y="790"/>
                    <a:pt x="1699" y="790"/>
                    <a:pt x="1689" y="796"/>
                  </a:cubicBezTo>
                  <a:cubicBezTo>
                    <a:pt x="1683" y="801"/>
                    <a:pt x="1678" y="807"/>
                    <a:pt x="1677" y="814"/>
                  </a:cubicBezTo>
                  <a:cubicBezTo>
                    <a:pt x="1677" y="823"/>
                    <a:pt x="1686" y="823"/>
                    <a:pt x="1692" y="825"/>
                  </a:cubicBezTo>
                  <a:cubicBezTo>
                    <a:pt x="1732" y="839"/>
                    <a:pt x="1772" y="852"/>
                    <a:pt x="1813" y="867"/>
                  </a:cubicBezTo>
                  <a:cubicBezTo>
                    <a:pt x="1837" y="875"/>
                    <a:pt x="1861" y="886"/>
                    <a:pt x="1882" y="902"/>
                  </a:cubicBezTo>
                  <a:cubicBezTo>
                    <a:pt x="1923" y="931"/>
                    <a:pt x="1936" y="968"/>
                    <a:pt x="1924" y="1017"/>
                  </a:cubicBezTo>
                  <a:cubicBezTo>
                    <a:pt x="1912" y="1061"/>
                    <a:pt x="1912" y="1061"/>
                    <a:pt x="1939" y="1097"/>
                  </a:cubicBezTo>
                  <a:cubicBezTo>
                    <a:pt x="1923" y="1108"/>
                    <a:pt x="1913" y="1125"/>
                    <a:pt x="1904" y="1141"/>
                  </a:cubicBezTo>
                  <a:cubicBezTo>
                    <a:pt x="1895" y="1157"/>
                    <a:pt x="1884" y="1170"/>
                    <a:pt x="1865" y="1174"/>
                  </a:cubicBezTo>
                  <a:cubicBezTo>
                    <a:pt x="1851" y="1177"/>
                    <a:pt x="1837" y="1180"/>
                    <a:pt x="1834" y="1197"/>
                  </a:cubicBezTo>
                  <a:cubicBezTo>
                    <a:pt x="1830" y="1217"/>
                    <a:pt x="1831" y="1236"/>
                    <a:pt x="1849" y="1250"/>
                  </a:cubicBezTo>
                  <a:cubicBezTo>
                    <a:pt x="1861" y="1260"/>
                    <a:pt x="1876" y="1267"/>
                    <a:pt x="1890" y="1273"/>
                  </a:cubicBezTo>
                  <a:cubicBezTo>
                    <a:pt x="1914" y="1284"/>
                    <a:pt x="1939" y="1294"/>
                    <a:pt x="1961" y="1309"/>
                  </a:cubicBezTo>
                  <a:cubicBezTo>
                    <a:pt x="1974" y="1318"/>
                    <a:pt x="1981" y="1314"/>
                    <a:pt x="1983" y="1298"/>
                  </a:cubicBezTo>
                  <a:cubicBezTo>
                    <a:pt x="1984" y="1274"/>
                    <a:pt x="1997" y="1257"/>
                    <a:pt x="2020" y="1250"/>
                  </a:cubicBezTo>
                  <a:cubicBezTo>
                    <a:pt x="2045" y="1242"/>
                    <a:pt x="2073" y="1249"/>
                    <a:pt x="2088" y="1267"/>
                  </a:cubicBezTo>
                  <a:cubicBezTo>
                    <a:pt x="2099" y="1280"/>
                    <a:pt x="2101" y="1295"/>
                    <a:pt x="2095" y="1310"/>
                  </a:cubicBezTo>
                  <a:cubicBezTo>
                    <a:pt x="2088" y="1329"/>
                    <a:pt x="2096" y="1338"/>
                    <a:pt x="2112" y="1343"/>
                  </a:cubicBezTo>
                  <a:cubicBezTo>
                    <a:pt x="2122" y="1346"/>
                    <a:pt x="2127" y="1351"/>
                    <a:pt x="2125" y="1362"/>
                  </a:cubicBezTo>
                  <a:cubicBezTo>
                    <a:pt x="2123" y="1374"/>
                    <a:pt x="2114" y="1368"/>
                    <a:pt x="2108" y="1368"/>
                  </a:cubicBezTo>
                  <a:cubicBezTo>
                    <a:pt x="2002" y="1361"/>
                    <a:pt x="1903" y="1334"/>
                    <a:pt x="1815" y="1274"/>
                  </a:cubicBezTo>
                  <a:cubicBezTo>
                    <a:pt x="1807" y="1268"/>
                    <a:pt x="1800" y="1268"/>
                    <a:pt x="1794" y="1274"/>
                  </a:cubicBezTo>
                  <a:cubicBezTo>
                    <a:pt x="1782" y="1284"/>
                    <a:pt x="1770" y="1294"/>
                    <a:pt x="1759" y="1304"/>
                  </a:cubicBezTo>
                  <a:cubicBezTo>
                    <a:pt x="1743" y="1319"/>
                    <a:pt x="1727" y="1334"/>
                    <a:pt x="1704" y="1340"/>
                  </a:cubicBezTo>
                  <a:cubicBezTo>
                    <a:pt x="1693" y="1342"/>
                    <a:pt x="1693" y="1350"/>
                    <a:pt x="1698" y="1358"/>
                  </a:cubicBezTo>
                  <a:cubicBezTo>
                    <a:pt x="1705" y="1368"/>
                    <a:pt x="1712" y="1378"/>
                    <a:pt x="1726" y="1381"/>
                  </a:cubicBezTo>
                  <a:cubicBezTo>
                    <a:pt x="1758" y="1390"/>
                    <a:pt x="1785" y="1409"/>
                    <a:pt x="1811" y="1429"/>
                  </a:cubicBezTo>
                  <a:cubicBezTo>
                    <a:pt x="1831" y="1445"/>
                    <a:pt x="1851" y="1460"/>
                    <a:pt x="1874" y="1471"/>
                  </a:cubicBezTo>
                  <a:cubicBezTo>
                    <a:pt x="1890" y="1480"/>
                    <a:pt x="1899" y="1477"/>
                    <a:pt x="1904" y="1460"/>
                  </a:cubicBezTo>
                  <a:cubicBezTo>
                    <a:pt x="1906" y="1451"/>
                    <a:pt x="1908" y="1441"/>
                    <a:pt x="1922" y="1445"/>
                  </a:cubicBezTo>
                  <a:cubicBezTo>
                    <a:pt x="1935" y="1449"/>
                    <a:pt x="1940" y="1458"/>
                    <a:pt x="1941" y="1470"/>
                  </a:cubicBezTo>
                  <a:cubicBezTo>
                    <a:pt x="1941" y="1478"/>
                    <a:pt x="1935" y="1478"/>
                    <a:pt x="1930" y="1478"/>
                  </a:cubicBezTo>
                  <a:cubicBezTo>
                    <a:pt x="1914" y="1479"/>
                    <a:pt x="1900" y="1483"/>
                    <a:pt x="1887" y="1493"/>
                  </a:cubicBezTo>
                  <a:cubicBezTo>
                    <a:pt x="1881" y="1498"/>
                    <a:pt x="1877" y="1496"/>
                    <a:pt x="1871" y="1493"/>
                  </a:cubicBezTo>
                  <a:cubicBezTo>
                    <a:pt x="1813" y="1464"/>
                    <a:pt x="1751" y="1440"/>
                    <a:pt x="1708" y="1388"/>
                  </a:cubicBezTo>
                  <a:cubicBezTo>
                    <a:pt x="1695" y="1373"/>
                    <a:pt x="1664" y="1380"/>
                    <a:pt x="1656" y="1400"/>
                  </a:cubicBezTo>
                  <a:cubicBezTo>
                    <a:pt x="1649" y="1415"/>
                    <a:pt x="1641" y="1417"/>
                    <a:pt x="1627" y="1415"/>
                  </a:cubicBezTo>
                  <a:cubicBezTo>
                    <a:pt x="1620" y="1414"/>
                    <a:pt x="1612" y="1415"/>
                    <a:pt x="1605" y="1417"/>
                  </a:cubicBezTo>
                  <a:cubicBezTo>
                    <a:pt x="1593" y="1420"/>
                    <a:pt x="1590" y="1430"/>
                    <a:pt x="1588" y="1441"/>
                  </a:cubicBezTo>
                  <a:cubicBezTo>
                    <a:pt x="1586" y="1452"/>
                    <a:pt x="1593" y="1457"/>
                    <a:pt x="1601" y="1461"/>
                  </a:cubicBezTo>
                  <a:cubicBezTo>
                    <a:pt x="1611" y="1466"/>
                    <a:pt x="1623" y="1470"/>
                    <a:pt x="1634" y="1475"/>
                  </a:cubicBezTo>
                  <a:cubicBezTo>
                    <a:pt x="1646" y="1480"/>
                    <a:pt x="1658" y="1486"/>
                    <a:pt x="1667" y="1497"/>
                  </a:cubicBezTo>
                  <a:cubicBezTo>
                    <a:pt x="1682" y="1516"/>
                    <a:pt x="1679" y="1534"/>
                    <a:pt x="1656" y="1541"/>
                  </a:cubicBezTo>
                  <a:cubicBezTo>
                    <a:pt x="1613" y="1554"/>
                    <a:pt x="1610" y="1570"/>
                    <a:pt x="1633" y="1611"/>
                  </a:cubicBezTo>
                  <a:cubicBezTo>
                    <a:pt x="1642" y="1628"/>
                    <a:pt x="1653" y="1643"/>
                    <a:pt x="1646" y="1664"/>
                  </a:cubicBezTo>
                  <a:cubicBezTo>
                    <a:pt x="1644" y="1668"/>
                    <a:pt x="1644" y="1674"/>
                    <a:pt x="1638" y="1673"/>
                  </a:cubicBezTo>
                  <a:cubicBezTo>
                    <a:pt x="1632" y="1673"/>
                    <a:pt x="1630" y="1668"/>
                    <a:pt x="1629" y="1664"/>
                  </a:cubicBezTo>
                  <a:cubicBezTo>
                    <a:pt x="1627" y="1646"/>
                    <a:pt x="1616" y="1640"/>
                    <a:pt x="1599" y="1639"/>
                  </a:cubicBezTo>
                  <a:cubicBezTo>
                    <a:pt x="1575" y="1637"/>
                    <a:pt x="1560" y="1623"/>
                    <a:pt x="1552" y="1600"/>
                  </a:cubicBezTo>
                  <a:cubicBezTo>
                    <a:pt x="1546" y="1580"/>
                    <a:pt x="1540" y="1560"/>
                    <a:pt x="1533" y="1540"/>
                  </a:cubicBezTo>
                  <a:cubicBezTo>
                    <a:pt x="1529" y="1526"/>
                    <a:pt x="1521" y="1514"/>
                    <a:pt x="1510" y="1506"/>
                  </a:cubicBezTo>
                  <a:cubicBezTo>
                    <a:pt x="1506" y="1503"/>
                    <a:pt x="1502" y="1498"/>
                    <a:pt x="1496" y="1500"/>
                  </a:cubicBezTo>
                  <a:cubicBezTo>
                    <a:pt x="1489" y="1504"/>
                    <a:pt x="1486" y="1510"/>
                    <a:pt x="1487" y="1517"/>
                  </a:cubicBezTo>
                  <a:cubicBezTo>
                    <a:pt x="1488" y="1530"/>
                    <a:pt x="1490" y="1543"/>
                    <a:pt x="1492" y="1556"/>
                  </a:cubicBezTo>
                  <a:cubicBezTo>
                    <a:pt x="1493" y="1561"/>
                    <a:pt x="1498" y="1562"/>
                    <a:pt x="1502" y="1563"/>
                  </a:cubicBezTo>
                  <a:cubicBezTo>
                    <a:pt x="1506" y="1564"/>
                    <a:pt x="1511" y="1564"/>
                    <a:pt x="1515" y="1566"/>
                  </a:cubicBezTo>
                  <a:cubicBezTo>
                    <a:pt x="1527" y="1569"/>
                    <a:pt x="1536" y="1576"/>
                    <a:pt x="1532" y="1589"/>
                  </a:cubicBezTo>
                  <a:cubicBezTo>
                    <a:pt x="1528" y="1600"/>
                    <a:pt x="1516" y="1595"/>
                    <a:pt x="1507" y="1594"/>
                  </a:cubicBezTo>
                  <a:cubicBezTo>
                    <a:pt x="1504" y="1593"/>
                    <a:pt x="1500" y="1592"/>
                    <a:pt x="1498" y="1590"/>
                  </a:cubicBezTo>
                  <a:cubicBezTo>
                    <a:pt x="1480" y="1574"/>
                    <a:pt x="1478" y="1587"/>
                    <a:pt x="1474" y="1602"/>
                  </a:cubicBezTo>
                  <a:cubicBezTo>
                    <a:pt x="1468" y="1624"/>
                    <a:pt x="1468" y="1623"/>
                    <a:pt x="1492" y="1625"/>
                  </a:cubicBezTo>
                  <a:cubicBezTo>
                    <a:pt x="1506" y="1625"/>
                    <a:pt x="1515" y="1630"/>
                    <a:pt x="1509" y="1647"/>
                  </a:cubicBezTo>
                  <a:cubicBezTo>
                    <a:pt x="1505" y="1659"/>
                    <a:pt x="1502" y="1671"/>
                    <a:pt x="1500" y="1684"/>
                  </a:cubicBezTo>
                  <a:cubicBezTo>
                    <a:pt x="1497" y="1705"/>
                    <a:pt x="1504" y="1712"/>
                    <a:pt x="1525" y="1709"/>
                  </a:cubicBezTo>
                  <a:cubicBezTo>
                    <a:pt x="1529" y="1709"/>
                    <a:pt x="1532" y="1709"/>
                    <a:pt x="1535" y="1708"/>
                  </a:cubicBezTo>
                  <a:cubicBezTo>
                    <a:pt x="1553" y="1704"/>
                    <a:pt x="1560" y="1707"/>
                    <a:pt x="1558" y="1728"/>
                  </a:cubicBezTo>
                  <a:cubicBezTo>
                    <a:pt x="1554" y="1754"/>
                    <a:pt x="1565" y="1777"/>
                    <a:pt x="1579" y="1799"/>
                  </a:cubicBezTo>
                  <a:cubicBezTo>
                    <a:pt x="1596" y="1825"/>
                    <a:pt x="1618" y="1849"/>
                    <a:pt x="1631" y="1877"/>
                  </a:cubicBezTo>
                  <a:cubicBezTo>
                    <a:pt x="1639" y="1894"/>
                    <a:pt x="1643" y="1910"/>
                    <a:pt x="1634" y="1929"/>
                  </a:cubicBezTo>
                  <a:cubicBezTo>
                    <a:pt x="1623" y="1951"/>
                    <a:pt x="1628" y="1975"/>
                    <a:pt x="1637" y="1998"/>
                  </a:cubicBezTo>
                  <a:cubicBezTo>
                    <a:pt x="1640" y="2005"/>
                    <a:pt x="1643" y="2011"/>
                    <a:pt x="1645" y="2017"/>
                  </a:cubicBezTo>
                  <a:cubicBezTo>
                    <a:pt x="1662" y="2054"/>
                    <a:pt x="1662" y="2054"/>
                    <a:pt x="1631" y="2080"/>
                  </a:cubicBezTo>
                  <a:cubicBezTo>
                    <a:pt x="1625" y="2085"/>
                    <a:pt x="1621" y="2090"/>
                    <a:pt x="1623" y="2100"/>
                  </a:cubicBezTo>
                  <a:cubicBezTo>
                    <a:pt x="1625" y="2111"/>
                    <a:pt x="1624" y="2123"/>
                    <a:pt x="1622" y="2134"/>
                  </a:cubicBezTo>
                  <a:cubicBezTo>
                    <a:pt x="1618" y="2151"/>
                    <a:pt x="1627" y="2158"/>
                    <a:pt x="1641" y="2163"/>
                  </a:cubicBezTo>
                  <a:cubicBezTo>
                    <a:pt x="1686" y="2179"/>
                    <a:pt x="1686" y="2179"/>
                    <a:pt x="1659" y="2218"/>
                  </a:cubicBezTo>
                  <a:cubicBezTo>
                    <a:pt x="1654" y="2225"/>
                    <a:pt x="1652" y="2233"/>
                    <a:pt x="1652" y="2242"/>
                  </a:cubicBezTo>
                  <a:cubicBezTo>
                    <a:pt x="1652" y="2249"/>
                    <a:pt x="1659" y="2258"/>
                    <a:pt x="1647" y="2261"/>
                  </a:cubicBezTo>
                  <a:cubicBezTo>
                    <a:pt x="1637" y="2264"/>
                    <a:pt x="1627" y="2263"/>
                    <a:pt x="1621" y="2253"/>
                  </a:cubicBezTo>
                  <a:cubicBezTo>
                    <a:pt x="1615" y="2245"/>
                    <a:pt x="1611" y="2236"/>
                    <a:pt x="1606" y="2226"/>
                  </a:cubicBezTo>
                  <a:cubicBezTo>
                    <a:pt x="1582" y="2235"/>
                    <a:pt x="1571" y="2256"/>
                    <a:pt x="1562" y="2277"/>
                  </a:cubicBezTo>
                  <a:cubicBezTo>
                    <a:pt x="1557" y="2287"/>
                    <a:pt x="1566" y="2296"/>
                    <a:pt x="1572" y="2303"/>
                  </a:cubicBezTo>
                  <a:cubicBezTo>
                    <a:pt x="1581" y="2312"/>
                    <a:pt x="1590" y="2320"/>
                    <a:pt x="1598" y="2328"/>
                  </a:cubicBezTo>
                  <a:cubicBezTo>
                    <a:pt x="1607" y="2337"/>
                    <a:pt x="1613" y="2347"/>
                    <a:pt x="1614" y="2360"/>
                  </a:cubicBezTo>
                  <a:cubicBezTo>
                    <a:pt x="1615" y="2377"/>
                    <a:pt x="1610" y="2381"/>
                    <a:pt x="1593" y="2377"/>
                  </a:cubicBezTo>
                  <a:cubicBezTo>
                    <a:pt x="1572" y="2371"/>
                    <a:pt x="1567" y="2377"/>
                    <a:pt x="1570" y="2398"/>
                  </a:cubicBezTo>
                  <a:cubicBezTo>
                    <a:pt x="1571" y="2410"/>
                    <a:pt x="1581" y="2425"/>
                    <a:pt x="1567" y="2433"/>
                  </a:cubicBezTo>
                  <a:cubicBezTo>
                    <a:pt x="1554" y="2440"/>
                    <a:pt x="1542" y="2427"/>
                    <a:pt x="1532" y="2419"/>
                  </a:cubicBezTo>
                  <a:cubicBezTo>
                    <a:pt x="1528" y="2415"/>
                    <a:pt x="1524" y="2412"/>
                    <a:pt x="1519" y="2409"/>
                  </a:cubicBezTo>
                  <a:cubicBezTo>
                    <a:pt x="1513" y="2405"/>
                    <a:pt x="1505" y="2404"/>
                    <a:pt x="1499" y="2410"/>
                  </a:cubicBezTo>
                  <a:cubicBezTo>
                    <a:pt x="1493" y="2415"/>
                    <a:pt x="1495" y="2422"/>
                    <a:pt x="1499" y="2428"/>
                  </a:cubicBezTo>
                  <a:cubicBezTo>
                    <a:pt x="1504" y="2437"/>
                    <a:pt x="1508" y="2446"/>
                    <a:pt x="1498" y="2455"/>
                  </a:cubicBezTo>
                  <a:cubicBezTo>
                    <a:pt x="1488" y="2463"/>
                    <a:pt x="1478" y="2458"/>
                    <a:pt x="1469" y="2452"/>
                  </a:cubicBezTo>
                  <a:cubicBezTo>
                    <a:pt x="1468" y="2451"/>
                    <a:pt x="1466" y="2449"/>
                    <a:pt x="1464" y="2448"/>
                  </a:cubicBezTo>
                  <a:cubicBezTo>
                    <a:pt x="1439" y="2430"/>
                    <a:pt x="1433" y="2432"/>
                    <a:pt x="1421" y="2461"/>
                  </a:cubicBezTo>
                  <a:cubicBezTo>
                    <a:pt x="1416" y="2475"/>
                    <a:pt x="1411" y="2486"/>
                    <a:pt x="1394" y="2484"/>
                  </a:cubicBezTo>
                  <a:cubicBezTo>
                    <a:pt x="1390" y="2484"/>
                    <a:pt x="1387" y="2484"/>
                    <a:pt x="1384" y="2483"/>
                  </a:cubicBezTo>
                  <a:cubicBezTo>
                    <a:pt x="1367" y="2477"/>
                    <a:pt x="1352" y="2485"/>
                    <a:pt x="1354" y="2502"/>
                  </a:cubicBezTo>
                  <a:cubicBezTo>
                    <a:pt x="1356" y="2519"/>
                    <a:pt x="1347" y="2525"/>
                    <a:pt x="1335" y="2526"/>
                  </a:cubicBezTo>
                  <a:cubicBezTo>
                    <a:pt x="1296" y="2528"/>
                    <a:pt x="1288" y="2552"/>
                    <a:pt x="1287" y="2586"/>
                  </a:cubicBezTo>
                  <a:cubicBezTo>
                    <a:pt x="1286" y="2610"/>
                    <a:pt x="1280" y="2634"/>
                    <a:pt x="1273" y="2658"/>
                  </a:cubicBezTo>
                  <a:cubicBezTo>
                    <a:pt x="1269" y="2669"/>
                    <a:pt x="1263" y="2676"/>
                    <a:pt x="1251" y="2679"/>
                  </a:cubicBezTo>
                  <a:cubicBezTo>
                    <a:pt x="1210" y="2691"/>
                    <a:pt x="1169" y="2694"/>
                    <a:pt x="1131" y="2668"/>
                  </a:cubicBezTo>
                  <a:cubicBezTo>
                    <a:pt x="1117" y="2658"/>
                    <a:pt x="1108" y="2647"/>
                    <a:pt x="1110" y="2628"/>
                  </a:cubicBezTo>
                  <a:cubicBezTo>
                    <a:pt x="1114" y="2600"/>
                    <a:pt x="1100" y="2575"/>
                    <a:pt x="1086" y="2551"/>
                  </a:cubicBezTo>
                  <a:cubicBezTo>
                    <a:pt x="1083" y="2544"/>
                    <a:pt x="1077" y="2543"/>
                    <a:pt x="1070" y="2542"/>
                  </a:cubicBezTo>
                  <a:cubicBezTo>
                    <a:pt x="1046" y="2539"/>
                    <a:pt x="1022" y="2537"/>
                    <a:pt x="998" y="2538"/>
                  </a:cubicBezTo>
                  <a:cubicBezTo>
                    <a:pt x="983" y="2538"/>
                    <a:pt x="973" y="2533"/>
                    <a:pt x="964" y="2522"/>
                  </a:cubicBezTo>
                  <a:cubicBezTo>
                    <a:pt x="955" y="2512"/>
                    <a:pt x="947" y="2501"/>
                    <a:pt x="934" y="2495"/>
                  </a:cubicBezTo>
                  <a:cubicBezTo>
                    <a:pt x="920" y="2489"/>
                    <a:pt x="908" y="2487"/>
                    <a:pt x="893" y="2497"/>
                  </a:cubicBezTo>
                  <a:cubicBezTo>
                    <a:pt x="875" y="2510"/>
                    <a:pt x="859" y="2504"/>
                    <a:pt x="852" y="2482"/>
                  </a:cubicBezTo>
                  <a:cubicBezTo>
                    <a:pt x="839" y="2444"/>
                    <a:pt x="821" y="2440"/>
                    <a:pt x="790" y="2468"/>
                  </a:cubicBezTo>
                  <a:cubicBezTo>
                    <a:pt x="773" y="2482"/>
                    <a:pt x="762" y="2501"/>
                    <a:pt x="747" y="2517"/>
                  </a:cubicBezTo>
                  <a:cubicBezTo>
                    <a:pt x="735" y="2529"/>
                    <a:pt x="723" y="2540"/>
                    <a:pt x="700" y="2543"/>
                  </a:cubicBezTo>
                  <a:cubicBezTo>
                    <a:pt x="719" y="2512"/>
                    <a:pt x="734" y="2485"/>
                    <a:pt x="752" y="2457"/>
                  </a:cubicBezTo>
                  <a:cubicBezTo>
                    <a:pt x="770" y="2428"/>
                    <a:pt x="746" y="2370"/>
                    <a:pt x="711" y="2373"/>
                  </a:cubicBezTo>
                  <a:cubicBezTo>
                    <a:pt x="670" y="2376"/>
                    <a:pt x="657" y="2354"/>
                    <a:pt x="649" y="2321"/>
                  </a:cubicBezTo>
                  <a:cubicBezTo>
                    <a:pt x="647" y="2316"/>
                    <a:pt x="646" y="2311"/>
                    <a:pt x="644" y="2306"/>
                  </a:cubicBezTo>
                  <a:cubicBezTo>
                    <a:pt x="638" y="2284"/>
                    <a:pt x="636" y="2283"/>
                    <a:pt x="616" y="2294"/>
                  </a:cubicBezTo>
                  <a:cubicBezTo>
                    <a:pt x="599" y="2304"/>
                    <a:pt x="586" y="2318"/>
                    <a:pt x="574" y="2334"/>
                  </a:cubicBezTo>
                  <a:cubicBezTo>
                    <a:pt x="567" y="2344"/>
                    <a:pt x="561" y="2348"/>
                    <a:pt x="548" y="2343"/>
                  </a:cubicBezTo>
                  <a:cubicBezTo>
                    <a:pt x="537" y="2339"/>
                    <a:pt x="525" y="2338"/>
                    <a:pt x="513" y="2337"/>
                  </a:cubicBezTo>
                  <a:cubicBezTo>
                    <a:pt x="505" y="2336"/>
                    <a:pt x="498" y="2340"/>
                    <a:pt x="496" y="2348"/>
                  </a:cubicBezTo>
                  <a:cubicBezTo>
                    <a:pt x="494" y="2357"/>
                    <a:pt x="497" y="2363"/>
                    <a:pt x="505" y="2367"/>
                  </a:cubicBezTo>
                  <a:cubicBezTo>
                    <a:pt x="511" y="2370"/>
                    <a:pt x="517" y="2372"/>
                    <a:pt x="523" y="2375"/>
                  </a:cubicBezTo>
                  <a:cubicBezTo>
                    <a:pt x="533" y="2380"/>
                    <a:pt x="537" y="2387"/>
                    <a:pt x="535" y="2399"/>
                  </a:cubicBezTo>
                  <a:cubicBezTo>
                    <a:pt x="529" y="2435"/>
                    <a:pt x="542" y="2460"/>
                    <a:pt x="574" y="2476"/>
                  </a:cubicBezTo>
                  <a:cubicBezTo>
                    <a:pt x="579" y="2479"/>
                    <a:pt x="590" y="2478"/>
                    <a:pt x="588" y="2487"/>
                  </a:cubicBezTo>
                  <a:cubicBezTo>
                    <a:pt x="587" y="2496"/>
                    <a:pt x="578" y="2498"/>
                    <a:pt x="569" y="2499"/>
                  </a:cubicBezTo>
                  <a:cubicBezTo>
                    <a:pt x="568" y="2499"/>
                    <a:pt x="567" y="2499"/>
                    <a:pt x="566" y="2499"/>
                  </a:cubicBezTo>
                  <a:cubicBezTo>
                    <a:pt x="542" y="2503"/>
                    <a:pt x="535" y="2514"/>
                    <a:pt x="547" y="2533"/>
                  </a:cubicBezTo>
                  <a:cubicBezTo>
                    <a:pt x="558" y="2551"/>
                    <a:pt x="555" y="2565"/>
                    <a:pt x="545" y="2580"/>
                  </a:cubicBezTo>
                  <a:cubicBezTo>
                    <a:pt x="532" y="2600"/>
                    <a:pt x="522" y="2621"/>
                    <a:pt x="528" y="2646"/>
                  </a:cubicBezTo>
                  <a:cubicBezTo>
                    <a:pt x="531" y="2657"/>
                    <a:pt x="520" y="2662"/>
                    <a:pt x="513" y="2664"/>
                  </a:cubicBezTo>
                  <a:cubicBezTo>
                    <a:pt x="487" y="2673"/>
                    <a:pt x="475" y="2690"/>
                    <a:pt x="472" y="2716"/>
                  </a:cubicBezTo>
                  <a:cubicBezTo>
                    <a:pt x="470" y="2732"/>
                    <a:pt x="464" y="2735"/>
                    <a:pt x="448" y="2725"/>
                  </a:cubicBezTo>
                  <a:cubicBezTo>
                    <a:pt x="414" y="2704"/>
                    <a:pt x="364" y="2719"/>
                    <a:pt x="349" y="2754"/>
                  </a:cubicBezTo>
                  <a:cubicBezTo>
                    <a:pt x="346" y="2761"/>
                    <a:pt x="342" y="2770"/>
                    <a:pt x="349" y="2776"/>
                  </a:cubicBezTo>
                  <a:cubicBezTo>
                    <a:pt x="356" y="2782"/>
                    <a:pt x="366" y="2785"/>
                    <a:pt x="375" y="2779"/>
                  </a:cubicBezTo>
                  <a:cubicBezTo>
                    <a:pt x="381" y="2776"/>
                    <a:pt x="387" y="2771"/>
                    <a:pt x="393" y="2767"/>
                  </a:cubicBezTo>
                  <a:cubicBezTo>
                    <a:pt x="399" y="2762"/>
                    <a:pt x="405" y="2759"/>
                    <a:pt x="410" y="2765"/>
                  </a:cubicBezTo>
                  <a:cubicBezTo>
                    <a:pt x="416" y="2772"/>
                    <a:pt x="412" y="2778"/>
                    <a:pt x="407" y="2783"/>
                  </a:cubicBezTo>
                  <a:cubicBezTo>
                    <a:pt x="403" y="2788"/>
                    <a:pt x="397" y="2792"/>
                    <a:pt x="393" y="2796"/>
                  </a:cubicBezTo>
                  <a:cubicBezTo>
                    <a:pt x="384" y="2805"/>
                    <a:pt x="379" y="2817"/>
                    <a:pt x="388" y="2827"/>
                  </a:cubicBezTo>
                  <a:cubicBezTo>
                    <a:pt x="396" y="2835"/>
                    <a:pt x="407" y="2827"/>
                    <a:pt x="415" y="2821"/>
                  </a:cubicBezTo>
                  <a:cubicBezTo>
                    <a:pt x="422" y="2816"/>
                    <a:pt x="427" y="2807"/>
                    <a:pt x="436" y="2804"/>
                  </a:cubicBezTo>
                  <a:cubicBezTo>
                    <a:pt x="449" y="2799"/>
                    <a:pt x="457" y="2801"/>
                    <a:pt x="456" y="2817"/>
                  </a:cubicBezTo>
                  <a:cubicBezTo>
                    <a:pt x="455" y="2839"/>
                    <a:pt x="446" y="2857"/>
                    <a:pt x="434" y="2874"/>
                  </a:cubicBezTo>
                  <a:cubicBezTo>
                    <a:pt x="419" y="2896"/>
                    <a:pt x="418" y="2908"/>
                    <a:pt x="434" y="2929"/>
                  </a:cubicBezTo>
                  <a:cubicBezTo>
                    <a:pt x="439" y="2937"/>
                    <a:pt x="447" y="2944"/>
                    <a:pt x="454" y="2951"/>
                  </a:cubicBezTo>
                  <a:cubicBezTo>
                    <a:pt x="457" y="2954"/>
                    <a:pt x="462" y="2957"/>
                    <a:pt x="460" y="2962"/>
                  </a:cubicBezTo>
                  <a:cubicBezTo>
                    <a:pt x="458" y="2968"/>
                    <a:pt x="453" y="2969"/>
                    <a:pt x="449" y="2968"/>
                  </a:cubicBezTo>
                  <a:cubicBezTo>
                    <a:pt x="431" y="2964"/>
                    <a:pt x="427" y="2972"/>
                    <a:pt x="428" y="2988"/>
                  </a:cubicBezTo>
                  <a:cubicBezTo>
                    <a:pt x="429" y="3008"/>
                    <a:pt x="416" y="3022"/>
                    <a:pt x="402" y="3033"/>
                  </a:cubicBezTo>
                  <a:cubicBezTo>
                    <a:pt x="391" y="3042"/>
                    <a:pt x="390" y="3049"/>
                    <a:pt x="401" y="3057"/>
                  </a:cubicBezTo>
                  <a:cubicBezTo>
                    <a:pt x="407" y="3061"/>
                    <a:pt x="411" y="3065"/>
                    <a:pt x="409" y="3073"/>
                  </a:cubicBezTo>
                  <a:cubicBezTo>
                    <a:pt x="407" y="3084"/>
                    <a:pt x="399" y="3082"/>
                    <a:pt x="392" y="3084"/>
                  </a:cubicBezTo>
                  <a:cubicBezTo>
                    <a:pt x="388" y="3085"/>
                    <a:pt x="383" y="3085"/>
                    <a:pt x="378" y="3086"/>
                  </a:cubicBezTo>
                  <a:cubicBezTo>
                    <a:pt x="351" y="3089"/>
                    <a:pt x="345" y="3104"/>
                    <a:pt x="361" y="3127"/>
                  </a:cubicBezTo>
                  <a:cubicBezTo>
                    <a:pt x="363" y="3130"/>
                    <a:pt x="365" y="3132"/>
                    <a:pt x="366" y="3135"/>
                  </a:cubicBezTo>
                  <a:cubicBezTo>
                    <a:pt x="369" y="3141"/>
                    <a:pt x="371" y="3149"/>
                    <a:pt x="365" y="3153"/>
                  </a:cubicBezTo>
                  <a:cubicBezTo>
                    <a:pt x="360" y="3157"/>
                    <a:pt x="353" y="3153"/>
                    <a:pt x="349" y="3149"/>
                  </a:cubicBezTo>
                  <a:cubicBezTo>
                    <a:pt x="345" y="3145"/>
                    <a:pt x="342" y="3141"/>
                    <a:pt x="339" y="3136"/>
                  </a:cubicBezTo>
                  <a:cubicBezTo>
                    <a:pt x="333" y="3129"/>
                    <a:pt x="327" y="3127"/>
                    <a:pt x="319" y="3133"/>
                  </a:cubicBezTo>
                  <a:cubicBezTo>
                    <a:pt x="300" y="3146"/>
                    <a:pt x="279" y="3148"/>
                    <a:pt x="258" y="3149"/>
                  </a:cubicBezTo>
                  <a:cubicBezTo>
                    <a:pt x="233" y="3151"/>
                    <a:pt x="207" y="3148"/>
                    <a:pt x="182" y="3154"/>
                  </a:cubicBezTo>
                  <a:cubicBezTo>
                    <a:pt x="173" y="3156"/>
                    <a:pt x="168" y="3150"/>
                    <a:pt x="164" y="3145"/>
                  </a:cubicBezTo>
                  <a:cubicBezTo>
                    <a:pt x="150" y="3129"/>
                    <a:pt x="137" y="3113"/>
                    <a:pt x="112" y="3121"/>
                  </a:cubicBezTo>
                  <a:cubicBezTo>
                    <a:pt x="107" y="3122"/>
                    <a:pt x="104" y="3118"/>
                    <a:pt x="102" y="3114"/>
                  </a:cubicBezTo>
                  <a:cubicBezTo>
                    <a:pt x="91" y="3094"/>
                    <a:pt x="73" y="3078"/>
                    <a:pt x="58" y="3061"/>
                  </a:cubicBezTo>
                  <a:cubicBezTo>
                    <a:pt x="35" y="3035"/>
                    <a:pt x="22" y="3006"/>
                    <a:pt x="31" y="2971"/>
                  </a:cubicBezTo>
                  <a:cubicBezTo>
                    <a:pt x="34" y="2957"/>
                    <a:pt x="26" y="2948"/>
                    <a:pt x="18" y="2940"/>
                  </a:cubicBezTo>
                  <a:cubicBezTo>
                    <a:pt x="0" y="2921"/>
                    <a:pt x="1" y="2911"/>
                    <a:pt x="21" y="2896"/>
                  </a:cubicBezTo>
                  <a:cubicBezTo>
                    <a:pt x="43" y="2881"/>
                    <a:pt x="43" y="2881"/>
                    <a:pt x="25" y="2859"/>
                  </a:cubicBezTo>
                  <a:cubicBezTo>
                    <a:pt x="21" y="2854"/>
                    <a:pt x="18" y="2850"/>
                    <a:pt x="24" y="2844"/>
                  </a:cubicBezTo>
                  <a:cubicBezTo>
                    <a:pt x="44" y="2821"/>
                    <a:pt x="62" y="2798"/>
                    <a:pt x="83" y="2776"/>
                  </a:cubicBezTo>
                  <a:cubicBezTo>
                    <a:pt x="98" y="2759"/>
                    <a:pt x="117" y="2748"/>
                    <a:pt x="139" y="2743"/>
                  </a:cubicBezTo>
                  <a:cubicBezTo>
                    <a:pt x="153" y="2739"/>
                    <a:pt x="180" y="2703"/>
                    <a:pt x="181" y="2688"/>
                  </a:cubicBezTo>
                  <a:cubicBezTo>
                    <a:pt x="181" y="2683"/>
                    <a:pt x="181" y="2679"/>
                    <a:pt x="175" y="2677"/>
                  </a:cubicBezTo>
                  <a:cubicBezTo>
                    <a:pt x="144" y="2663"/>
                    <a:pt x="129" y="2636"/>
                    <a:pt x="116" y="2607"/>
                  </a:cubicBezTo>
                  <a:cubicBezTo>
                    <a:pt x="113" y="2601"/>
                    <a:pt x="111" y="2596"/>
                    <a:pt x="108" y="2591"/>
                  </a:cubicBezTo>
                  <a:cubicBezTo>
                    <a:pt x="98" y="2575"/>
                    <a:pt x="93" y="2561"/>
                    <a:pt x="100" y="2541"/>
                  </a:cubicBezTo>
                  <a:cubicBezTo>
                    <a:pt x="107" y="2521"/>
                    <a:pt x="96" y="2501"/>
                    <a:pt x="86" y="2483"/>
                  </a:cubicBezTo>
                  <a:cubicBezTo>
                    <a:pt x="82" y="2474"/>
                    <a:pt x="80" y="2468"/>
                    <a:pt x="87" y="2459"/>
                  </a:cubicBezTo>
                  <a:cubicBezTo>
                    <a:pt x="115" y="2421"/>
                    <a:pt x="136" y="2379"/>
                    <a:pt x="140" y="2330"/>
                  </a:cubicBezTo>
                  <a:cubicBezTo>
                    <a:pt x="141" y="2323"/>
                    <a:pt x="143" y="2320"/>
                    <a:pt x="150" y="2322"/>
                  </a:cubicBezTo>
                  <a:cubicBezTo>
                    <a:pt x="178" y="2328"/>
                    <a:pt x="196" y="2313"/>
                    <a:pt x="211" y="2293"/>
                  </a:cubicBezTo>
                  <a:cubicBezTo>
                    <a:pt x="218" y="2284"/>
                    <a:pt x="224" y="2279"/>
                    <a:pt x="237" y="2285"/>
                  </a:cubicBezTo>
                  <a:cubicBezTo>
                    <a:pt x="253" y="2294"/>
                    <a:pt x="268" y="2286"/>
                    <a:pt x="281" y="2275"/>
                  </a:cubicBezTo>
                  <a:cubicBezTo>
                    <a:pt x="292" y="2266"/>
                    <a:pt x="303" y="2255"/>
                    <a:pt x="314" y="2246"/>
                  </a:cubicBezTo>
                  <a:cubicBezTo>
                    <a:pt x="325" y="2238"/>
                    <a:pt x="335" y="2237"/>
                    <a:pt x="338" y="2254"/>
                  </a:cubicBezTo>
                  <a:cubicBezTo>
                    <a:pt x="338" y="2258"/>
                    <a:pt x="339" y="2262"/>
                    <a:pt x="341" y="2266"/>
                  </a:cubicBezTo>
                  <a:cubicBezTo>
                    <a:pt x="343" y="2271"/>
                    <a:pt x="343" y="2279"/>
                    <a:pt x="350" y="2280"/>
                  </a:cubicBezTo>
                  <a:cubicBezTo>
                    <a:pt x="356" y="2280"/>
                    <a:pt x="360" y="2275"/>
                    <a:pt x="363" y="2271"/>
                  </a:cubicBezTo>
                  <a:cubicBezTo>
                    <a:pt x="378" y="2254"/>
                    <a:pt x="384" y="2255"/>
                    <a:pt x="393" y="2276"/>
                  </a:cubicBezTo>
                  <a:cubicBezTo>
                    <a:pt x="395" y="2281"/>
                    <a:pt x="396" y="2285"/>
                    <a:pt x="399" y="2289"/>
                  </a:cubicBezTo>
                  <a:cubicBezTo>
                    <a:pt x="403" y="2295"/>
                    <a:pt x="407" y="2300"/>
                    <a:pt x="417" y="2296"/>
                  </a:cubicBezTo>
                  <a:cubicBezTo>
                    <a:pt x="426" y="2291"/>
                    <a:pt x="426" y="2287"/>
                    <a:pt x="424" y="2279"/>
                  </a:cubicBezTo>
                  <a:cubicBezTo>
                    <a:pt x="414" y="2234"/>
                    <a:pt x="425" y="2195"/>
                    <a:pt x="452" y="2158"/>
                  </a:cubicBezTo>
                  <a:cubicBezTo>
                    <a:pt x="468" y="2136"/>
                    <a:pt x="489" y="2122"/>
                    <a:pt x="516" y="2118"/>
                  </a:cubicBezTo>
                  <a:cubicBezTo>
                    <a:pt x="528" y="2116"/>
                    <a:pt x="530" y="2112"/>
                    <a:pt x="526" y="2101"/>
                  </a:cubicBezTo>
                  <a:cubicBezTo>
                    <a:pt x="521" y="2088"/>
                    <a:pt x="517" y="2073"/>
                    <a:pt x="508" y="2062"/>
                  </a:cubicBezTo>
                  <a:cubicBezTo>
                    <a:pt x="501" y="2054"/>
                    <a:pt x="503" y="2050"/>
                    <a:pt x="512" y="2045"/>
                  </a:cubicBezTo>
                  <a:cubicBezTo>
                    <a:pt x="531" y="2036"/>
                    <a:pt x="542" y="1996"/>
                    <a:pt x="531" y="1978"/>
                  </a:cubicBezTo>
                  <a:cubicBezTo>
                    <a:pt x="527" y="1972"/>
                    <a:pt x="521" y="1972"/>
                    <a:pt x="516" y="1971"/>
                  </a:cubicBezTo>
                  <a:cubicBezTo>
                    <a:pt x="500" y="1967"/>
                    <a:pt x="485" y="1962"/>
                    <a:pt x="473" y="1950"/>
                  </a:cubicBezTo>
                  <a:cubicBezTo>
                    <a:pt x="454" y="1929"/>
                    <a:pt x="460" y="1910"/>
                    <a:pt x="488" y="1904"/>
                  </a:cubicBezTo>
                  <a:cubicBezTo>
                    <a:pt x="496" y="1902"/>
                    <a:pt x="505" y="1902"/>
                    <a:pt x="513" y="1900"/>
                  </a:cubicBezTo>
                  <a:cubicBezTo>
                    <a:pt x="535" y="1894"/>
                    <a:pt x="541" y="1884"/>
                    <a:pt x="534" y="1862"/>
                  </a:cubicBezTo>
                  <a:cubicBezTo>
                    <a:pt x="531" y="1851"/>
                    <a:pt x="525" y="1843"/>
                    <a:pt x="519" y="1834"/>
                  </a:cubicBezTo>
                  <a:cubicBezTo>
                    <a:pt x="512" y="1825"/>
                    <a:pt x="506" y="1817"/>
                    <a:pt x="501" y="1807"/>
                  </a:cubicBezTo>
                  <a:cubicBezTo>
                    <a:pt x="497" y="1800"/>
                    <a:pt x="494" y="1791"/>
                    <a:pt x="496" y="1782"/>
                  </a:cubicBezTo>
                  <a:cubicBezTo>
                    <a:pt x="500" y="1770"/>
                    <a:pt x="511" y="1778"/>
                    <a:pt x="518" y="1777"/>
                  </a:cubicBezTo>
                  <a:cubicBezTo>
                    <a:pt x="535" y="1773"/>
                    <a:pt x="553" y="1772"/>
                    <a:pt x="567" y="1761"/>
                  </a:cubicBezTo>
                  <a:cubicBezTo>
                    <a:pt x="576" y="1753"/>
                    <a:pt x="578" y="1746"/>
                    <a:pt x="571" y="1735"/>
                  </a:cubicBezTo>
                  <a:cubicBezTo>
                    <a:pt x="561" y="1720"/>
                    <a:pt x="547" y="1706"/>
                    <a:pt x="535" y="1693"/>
                  </a:cubicBezTo>
                  <a:cubicBezTo>
                    <a:pt x="515" y="1671"/>
                    <a:pt x="499" y="1649"/>
                    <a:pt x="514" y="1618"/>
                  </a:cubicBezTo>
                  <a:cubicBezTo>
                    <a:pt x="517" y="1610"/>
                    <a:pt x="512" y="1605"/>
                    <a:pt x="508" y="1600"/>
                  </a:cubicBezTo>
                  <a:cubicBezTo>
                    <a:pt x="501" y="1590"/>
                    <a:pt x="490" y="1584"/>
                    <a:pt x="480" y="1579"/>
                  </a:cubicBezTo>
                  <a:cubicBezTo>
                    <a:pt x="464" y="1571"/>
                    <a:pt x="448" y="1565"/>
                    <a:pt x="440" y="15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isometricTopUp">
                <a:rot lat="585005" lon="17518078" rev="3941966"/>
              </a:camera>
              <a:lightRig rig="threePt" dir="t"/>
            </a:scene3d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73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1284938" y="3834902"/>
            <a:ext cx="7589520" cy="731520"/>
            <a:chOff x="933685" y="1815665"/>
            <a:chExt cx="6573115" cy="972000"/>
          </a:xfrm>
        </p:grpSpPr>
        <p:sp>
          <p:nvSpPr>
            <p:cNvPr id="74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5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ED300CE-852A-4F0B-95DF-E1B9483BA3FE}"/>
              </a:ext>
            </a:extLst>
          </p:cNvPr>
          <p:cNvSpPr txBox="1"/>
          <p:nvPr/>
        </p:nvSpPr>
        <p:spPr>
          <a:xfrm>
            <a:off x="1733928" y="3913434"/>
            <a:ext cx="822960" cy="548640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grpSp>
        <p:nvGrpSpPr>
          <p:cNvPr id="78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1324371" y="5812968"/>
            <a:ext cx="7589520" cy="731520"/>
            <a:chOff x="933685" y="1815665"/>
            <a:chExt cx="6573115" cy="972000"/>
          </a:xfrm>
        </p:grpSpPr>
        <p:sp>
          <p:nvSpPr>
            <p:cNvPr id="79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0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3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1302598" y="940005"/>
            <a:ext cx="7589520" cy="731520"/>
            <a:chOff x="933685" y="1815665"/>
            <a:chExt cx="6573115" cy="972000"/>
          </a:xfrm>
        </p:grpSpPr>
        <p:sp>
          <p:nvSpPr>
            <p:cNvPr id="84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5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47D152B-4ACA-4437-8369-1BFCE6C2DA10}"/>
              </a:ext>
            </a:extLst>
          </p:cNvPr>
          <p:cNvSpPr txBox="1"/>
          <p:nvPr/>
        </p:nvSpPr>
        <p:spPr>
          <a:xfrm>
            <a:off x="1773170" y="1026324"/>
            <a:ext cx="82296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EBA118F-BCD2-405E-8FC0-EA34EA30B681}"/>
              </a:ext>
            </a:extLst>
          </p:cNvPr>
          <p:cNvSpPr txBox="1"/>
          <p:nvPr/>
        </p:nvSpPr>
        <p:spPr>
          <a:xfrm>
            <a:off x="1785029" y="1980103"/>
            <a:ext cx="822960" cy="548640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BA118F-BCD2-405E-8FC0-EA34EA30B681}"/>
              </a:ext>
            </a:extLst>
          </p:cNvPr>
          <p:cNvSpPr txBox="1"/>
          <p:nvPr/>
        </p:nvSpPr>
        <p:spPr>
          <a:xfrm>
            <a:off x="1767502" y="4921693"/>
            <a:ext cx="82296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EBA118F-BCD2-405E-8FC0-EA34EA30B681}"/>
              </a:ext>
            </a:extLst>
          </p:cNvPr>
          <p:cNvSpPr txBox="1"/>
          <p:nvPr/>
        </p:nvSpPr>
        <p:spPr>
          <a:xfrm>
            <a:off x="1785029" y="5932507"/>
            <a:ext cx="82296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6</a:t>
            </a:r>
          </a:p>
        </p:txBody>
      </p:sp>
      <p:sp>
        <p:nvSpPr>
          <p:cNvPr id="92" name="TextBox 10">
            <a:extLst>
              <a:ext uri="{FF2B5EF4-FFF2-40B4-BE49-F238E27FC236}">
                <a16:creationId xmlns:a16="http://schemas.microsoft.com/office/drawing/2014/main" id="{7C7F36AD-F33E-4A95-829A-609DD6E31359}"/>
              </a:ext>
            </a:extLst>
          </p:cNvPr>
          <p:cNvSpPr txBox="1"/>
          <p:nvPr/>
        </p:nvSpPr>
        <p:spPr bwMode="auto">
          <a:xfrm>
            <a:off x="3245997" y="1861496"/>
            <a:ext cx="5342714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input </a:t>
            </a:r>
            <a:r>
              <a:rPr lang="en-US" sz="2200" dirty="0" err="1"/>
              <a:t>pendataan</a:t>
            </a:r>
            <a:r>
              <a:rPr lang="en-US" sz="2200" dirty="0"/>
              <a:t> </a:t>
            </a:r>
            <a:r>
              <a:rPr lang="en-US" sz="2200" dirty="0" err="1"/>
              <a:t>pemesan</a:t>
            </a:r>
            <a:r>
              <a:rPr lang="en-US" sz="2200" dirty="0"/>
              <a:t> </a:t>
            </a:r>
            <a:r>
              <a:rPr lang="en-US" sz="2200" dirty="0" err="1"/>
              <a:t>jasa</a:t>
            </a:r>
            <a:r>
              <a:rPr lang="en-US" sz="2200" dirty="0"/>
              <a:t> laundry.</a:t>
            </a:r>
          </a:p>
        </p:txBody>
      </p:sp>
      <p:sp>
        <p:nvSpPr>
          <p:cNvPr id="93" name="TextBox 10">
            <a:extLst>
              <a:ext uri="{FF2B5EF4-FFF2-40B4-BE49-F238E27FC236}">
                <a16:creationId xmlns:a16="http://schemas.microsoft.com/office/drawing/2014/main" id="{7C7F36AD-F33E-4A95-829A-609DD6E31359}"/>
              </a:ext>
            </a:extLst>
          </p:cNvPr>
          <p:cNvSpPr txBox="1"/>
          <p:nvPr/>
        </p:nvSpPr>
        <p:spPr bwMode="auto">
          <a:xfrm>
            <a:off x="3245997" y="2830991"/>
            <a:ext cx="5444900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input </a:t>
            </a:r>
            <a:r>
              <a:rPr lang="en-US" sz="2200" dirty="0" err="1"/>
              <a:t>pendataan</a:t>
            </a:r>
            <a:r>
              <a:rPr lang="en-US" sz="2200" dirty="0"/>
              <a:t> </a:t>
            </a:r>
            <a:r>
              <a:rPr lang="en-US" sz="2200" dirty="0" err="1"/>
              <a:t>anggota</a:t>
            </a:r>
            <a:r>
              <a:rPr lang="en-US" sz="2200" dirty="0"/>
              <a:t> laundry </a:t>
            </a:r>
            <a:r>
              <a:rPr lang="en-US" sz="2200" dirty="0" err="1"/>
              <a:t>familly</a:t>
            </a:r>
            <a:r>
              <a:rPr lang="en-US" sz="2200" dirty="0"/>
              <a:t>.</a:t>
            </a:r>
          </a:p>
        </p:txBody>
      </p:sp>
      <p:sp>
        <p:nvSpPr>
          <p:cNvPr id="94" name="TextBox 10">
            <a:extLst>
              <a:ext uri="{FF2B5EF4-FFF2-40B4-BE49-F238E27FC236}">
                <a16:creationId xmlns:a16="http://schemas.microsoft.com/office/drawing/2014/main" id="{7C7F36AD-F33E-4A95-829A-609DD6E31359}"/>
              </a:ext>
            </a:extLst>
          </p:cNvPr>
          <p:cNvSpPr txBox="1"/>
          <p:nvPr/>
        </p:nvSpPr>
        <p:spPr bwMode="auto">
          <a:xfrm>
            <a:off x="3278780" y="940005"/>
            <a:ext cx="4663016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200" dirty="0"/>
              <a:t>Sistem dapat melakukan transaksi pengembalian. </a:t>
            </a:r>
          </a:p>
        </p:txBody>
      </p:sp>
      <p:sp>
        <p:nvSpPr>
          <p:cNvPr id="95" name="TextBox 10">
            <a:extLst>
              <a:ext uri="{FF2B5EF4-FFF2-40B4-BE49-F238E27FC236}">
                <a16:creationId xmlns:a16="http://schemas.microsoft.com/office/drawing/2014/main" id="{7C7F36AD-F33E-4A95-829A-609DD6E31359}"/>
              </a:ext>
            </a:extLst>
          </p:cNvPr>
          <p:cNvSpPr txBox="1"/>
          <p:nvPr/>
        </p:nvSpPr>
        <p:spPr bwMode="auto">
          <a:xfrm>
            <a:off x="3194905" y="3833656"/>
            <a:ext cx="5818469" cy="73866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err="1"/>
              <a:t>Sistem</a:t>
            </a:r>
            <a:r>
              <a:rPr lang="en-US" sz="2100" dirty="0"/>
              <a:t> </a:t>
            </a:r>
            <a:r>
              <a:rPr lang="en-US" sz="2100" dirty="0" err="1"/>
              <a:t>menyediakan</a:t>
            </a:r>
            <a:r>
              <a:rPr lang="en-US" sz="2100" dirty="0"/>
              <a:t> </a:t>
            </a:r>
            <a:r>
              <a:rPr lang="en-US" sz="2100" dirty="0" err="1"/>
              <a:t>fitur</a:t>
            </a:r>
            <a:r>
              <a:rPr lang="en-US" sz="2100" dirty="0"/>
              <a:t> yang </a:t>
            </a:r>
            <a:r>
              <a:rPr lang="en-US" sz="2100" dirty="0" err="1"/>
              <a:t>memungkinkan</a:t>
            </a:r>
            <a:r>
              <a:rPr lang="en-US" sz="2100" dirty="0"/>
              <a:t> </a:t>
            </a:r>
            <a:r>
              <a:rPr lang="en-US" sz="2100" dirty="0" err="1"/>
              <a:t>penggunanya</a:t>
            </a:r>
            <a:r>
              <a:rPr lang="en-US" sz="2100" dirty="0"/>
              <a:t> </a:t>
            </a:r>
            <a:r>
              <a:rPr lang="en-US" sz="2100" dirty="0" err="1"/>
              <a:t>membaca</a:t>
            </a:r>
            <a:r>
              <a:rPr lang="en-US" sz="2100" dirty="0"/>
              <a:t> </a:t>
            </a:r>
            <a:r>
              <a:rPr lang="en-US" sz="2100" dirty="0" err="1"/>
              <a:t>profil</a:t>
            </a:r>
            <a:r>
              <a:rPr lang="en-US" sz="2100" dirty="0"/>
              <a:t> </a:t>
            </a:r>
            <a:r>
              <a:rPr lang="en-US" sz="2100" dirty="0" err="1"/>
              <a:t>penyedia</a:t>
            </a:r>
            <a:r>
              <a:rPr lang="en-US" sz="2100" dirty="0"/>
              <a:t> </a:t>
            </a:r>
            <a:r>
              <a:rPr lang="en-US" sz="2100" dirty="0" err="1"/>
              <a:t>jasa</a:t>
            </a:r>
            <a:r>
              <a:rPr lang="en-US" sz="2100" dirty="0"/>
              <a:t>. </a:t>
            </a:r>
          </a:p>
        </p:txBody>
      </p:sp>
      <p:sp>
        <p:nvSpPr>
          <p:cNvPr id="96" name="TextBox 10">
            <a:extLst>
              <a:ext uri="{FF2B5EF4-FFF2-40B4-BE49-F238E27FC236}">
                <a16:creationId xmlns:a16="http://schemas.microsoft.com/office/drawing/2014/main" id="{7C7F36AD-F33E-4A95-829A-609DD6E31359}"/>
              </a:ext>
            </a:extLst>
          </p:cNvPr>
          <p:cNvSpPr txBox="1"/>
          <p:nvPr/>
        </p:nvSpPr>
        <p:spPr bwMode="auto">
          <a:xfrm>
            <a:off x="3278780" y="5799905"/>
            <a:ext cx="5708468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200" dirty="0"/>
              <a:t>Sistem dapat menunjukan kapan pekerjaan selesai.</a:t>
            </a:r>
          </a:p>
        </p:txBody>
      </p:sp>
      <p:sp>
        <p:nvSpPr>
          <p:cNvPr id="97" name="TextBox 10">
            <a:extLst>
              <a:ext uri="{FF2B5EF4-FFF2-40B4-BE49-F238E27FC236}">
                <a16:creationId xmlns:a16="http://schemas.microsoft.com/office/drawing/2014/main" id="{7C7F36AD-F33E-4A95-829A-609DD6E31359}"/>
              </a:ext>
            </a:extLst>
          </p:cNvPr>
          <p:cNvSpPr txBox="1"/>
          <p:nvPr/>
        </p:nvSpPr>
        <p:spPr bwMode="auto">
          <a:xfrm>
            <a:off x="3245997" y="4802160"/>
            <a:ext cx="5159411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memberi</a:t>
            </a:r>
            <a:r>
              <a:rPr lang="en-US" sz="2200" dirty="0"/>
              <a:t> </a:t>
            </a:r>
            <a:r>
              <a:rPr lang="en-US" sz="2200" dirty="0" err="1"/>
              <a:t>ulasan</a:t>
            </a:r>
            <a:r>
              <a:rPr lang="en-US" sz="2200" dirty="0"/>
              <a:t> </a:t>
            </a:r>
            <a:r>
              <a:rPr lang="en-US" sz="2200" dirty="0" err="1"/>
              <a:t>terhadap</a:t>
            </a:r>
            <a:r>
              <a:rPr lang="en-US" sz="2200" dirty="0"/>
              <a:t> </a:t>
            </a:r>
            <a:r>
              <a:rPr lang="en-US" sz="2200" dirty="0" err="1"/>
              <a:t>penyedia</a:t>
            </a:r>
            <a:r>
              <a:rPr lang="en-US" sz="2200" dirty="0"/>
              <a:t> </a:t>
            </a:r>
            <a:r>
              <a:rPr lang="en-US" sz="2200" dirty="0" err="1"/>
              <a:t>jasa</a:t>
            </a:r>
            <a:r>
              <a:rPr lang="en-US" sz="2200" dirty="0"/>
              <a:t> laundry.</a:t>
            </a:r>
          </a:p>
        </p:txBody>
      </p:sp>
    </p:spTree>
    <p:extLst>
      <p:ext uri="{BB962C8B-B14F-4D97-AF65-F5344CB8AC3E}">
        <p14:creationId xmlns:p14="http://schemas.microsoft.com/office/powerpoint/2010/main" val="207515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0" grpId="0"/>
      <p:bldP spid="72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962" y="143566"/>
            <a:ext cx="11573197" cy="724247"/>
          </a:xfrm>
        </p:spPr>
        <p:txBody>
          <a:bodyPr>
            <a:scene3d>
              <a:camera prst="perspectiveBelow"/>
              <a:lightRig rig="threePt" dir="t"/>
            </a:scene3d>
          </a:bodyPr>
          <a:lstStyle/>
          <a:p>
            <a:r>
              <a:rPr lang="en-US" sz="48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Kebutuhan</a:t>
            </a:r>
            <a:r>
              <a:rPr lang="en-US" sz="4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Non-</a:t>
            </a:r>
            <a:r>
              <a:rPr lang="en-US" sz="4800" b="1" cap="all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Fungsional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2148544" y="1319347"/>
            <a:ext cx="7955280" cy="1005840"/>
            <a:chOff x="933685" y="1815665"/>
            <a:chExt cx="6573115" cy="9720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2">
            <a:extLst>
              <a:ext uri="{FF2B5EF4-FFF2-40B4-BE49-F238E27FC236}">
                <a16:creationId xmlns:a16="http://schemas.microsoft.com/office/drawing/2014/main" id="{AE9C9026-5267-4B49-8A55-9F5382E29B2D}"/>
              </a:ext>
            </a:extLst>
          </p:cNvPr>
          <p:cNvGrpSpPr/>
          <p:nvPr/>
        </p:nvGrpSpPr>
        <p:grpSpPr>
          <a:xfrm>
            <a:off x="2148544" y="2657760"/>
            <a:ext cx="7955280" cy="1005840"/>
            <a:chOff x="933685" y="1815665"/>
            <a:chExt cx="6573115" cy="97200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F90C281F-4467-44C6-8A97-253C5C1315F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Pentagon 26">
              <a:extLst>
                <a:ext uri="{FF2B5EF4-FFF2-40B4-BE49-F238E27FC236}">
                  <a16:creationId xmlns:a16="http://schemas.microsoft.com/office/drawing/2014/main" id="{1E862B7B-42DB-49C5-AAB0-9B23C80D7E9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4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C721D85F-3C16-4EB9-99D8-126392E0405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id="{9C14E46A-C393-4742-80E9-7CED66847D54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그룹 67">
            <a:extLst>
              <a:ext uri="{FF2B5EF4-FFF2-40B4-BE49-F238E27FC236}">
                <a16:creationId xmlns:a16="http://schemas.microsoft.com/office/drawing/2014/main" id="{7985DB32-6EBF-4987-BB44-E23309A5B4FB}"/>
              </a:ext>
            </a:extLst>
          </p:cNvPr>
          <p:cNvGrpSpPr/>
          <p:nvPr/>
        </p:nvGrpSpPr>
        <p:grpSpPr>
          <a:xfrm>
            <a:off x="2148544" y="3931422"/>
            <a:ext cx="7955280" cy="1005840"/>
            <a:chOff x="933685" y="1815665"/>
            <a:chExt cx="6573115" cy="9720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D8B4909-E854-4069-AA22-37ADA1E8630A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Pentagon 26">
              <a:extLst>
                <a:ext uri="{FF2B5EF4-FFF2-40B4-BE49-F238E27FC236}">
                  <a16:creationId xmlns:a16="http://schemas.microsoft.com/office/drawing/2014/main" id="{69B97E13-FB25-4986-A8F6-FD74FB039CC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3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7683864D-470E-477A-873B-39435E5B0257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73D27868-1750-4E02-B5E5-4F3806D5CAF9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그룹 72">
            <a:extLst>
              <a:ext uri="{FF2B5EF4-FFF2-40B4-BE49-F238E27FC236}">
                <a16:creationId xmlns:a16="http://schemas.microsoft.com/office/drawing/2014/main" id="{42DF3B7E-AB2F-4569-B7BC-CC14E31E92A5}"/>
              </a:ext>
            </a:extLst>
          </p:cNvPr>
          <p:cNvGrpSpPr/>
          <p:nvPr/>
        </p:nvGrpSpPr>
        <p:grpSpPr>
          <a:xfrm>
            <a:off x="2148544" y="5401030"/>
            <a:ext cx="7955280" cy="1005840"/>
            <a:chOff x="933685" y="1815665"/>
            <a:chExt cx="6573115" cy="972000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F2E607FE-4E4E-4D7C-A719-DA96119359D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Pentagon 26">
              <a:extLst>
                <a:ext uri="{FF2B5EF4-FFF2-40B4-BE49-F238E27FC236}">
                  <a16:creationId xmlns:a16="http://schemas.microsoft.com/office/drawing/2014/main" id="{A9BC99C7-A068-4A98-BE82-9E2183D5F8B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2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371707D0-0F97-49E9-A3C7-8707F18000DF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591AAA9F-67E2-4760-B57F-D3F2BE022571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47D152B-4ACA-4437-8369-1BFCE6C2DA10}"/>
              </a:ext>
            </a:extLst>
          </p:cNvPr>
          <p:cNvSpPr txBox="1"/>
          <p:nvPr/>
        </p:nvSpPr>
        <p:spPr>
          <a:xfrm>
            <a:off x="2659619" y="1551891"/>
            <a:ext cx="82296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BA118F-BCD2-405E-8FC0-EA34EA30B681}"/>
              </a:ext>
            </a:extLst>
          </p:cNvPr>
          <p:cNvSpPr txBox="1"/>
          <p:nvPr/>
        </p:nvSpPr>
        <p:spPr>
          <a:xfrm>
            <a:off x="2646555" y="2871432"/>
            <a:ext cx="822960" cy="548640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C88FFA-382E-4E74-BC9C-E6DCB197440F}"/>
              </a:ext>
            </a:extLst>
          </p:cNvPr>
          <p:cNvSpPr txBox="1"/>
          <p:nvPr/>
        </p:nvSpPr>
        <p:spPr>
          <a:xfrm>
            <a:off x="2646554" y="4152322"/>
            <a:ext cx="822960" cy="548640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D300CE-852A-4F0B-95DF-E1B9483BA3FE}"/>
              </a:ext>
            </a:extLst>
          </p:cNvPr>
          <p:cNvSpPr txBox="1"/>
          <p:nvPr/>
        </p:nvSpPr>
        <p:spPr>
          <a:xfrm>
            <a:off x="2646556" y="5627830"/>
            <a:ext cx="822960" cy="548640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45" name="TextBox 10">
            <a:extLst>
              <a:ext uri="{FF2B5EF4-FFF2-40B4-BE49-F238E27FC236}">
                <a16:creationId xmlns:a16="http://schemas.microsoft.com/office/drawing/2014/main" id="{7C7F36AD-F33E-4A95-829A-609DD6E31359}"/>
              </a:ext>
            </a:extLst>
          </p:cNvPr>
          <p:cNvSpPr txBox="1"/>
          <p:nvPr/>
        </p:nvSpPr>
        <p:spPr bwMode="auto">
          <a:xfrm>
            <a:off x="4114799" y="1327773"/>
            <a:ext cx="5891349" cy="101566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software  web browser </a:t>
            </a:r>
            <a:r>
              <a:rPr lang="en-US" sz="2000" dirty="0" err="1"/>
              <a:t>diantaranya</a:t>
            </a:r>
            <a:r>
              <a:rPr lang="en-US" sz="2000" dirty="0"/>
              <a:t> Internet Explore, Google Chrome </a:t>
            </a:r>
            <a:r>
              <a:rPr lang="en-US" sz="2000" dirty="0" err="1"/>
              <a:t>dan</a:t>
            </a:r>
            <a:r>
              <a:rPr lang="en-US" sz="2000" dirty="0"/>
              <a:t> Mozilla Firefox.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04849" y="2657760"/>
            <a:ext cx="58490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data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terlindung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pihak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bertanggung</a:t>
            </a:r>
            <a:r>
              <a:rPr lang="en-US" sz="2000" dirty="0"/>
              <a:t> </a:t>
            </a:r>
            <a:r>
              <a:rPr lang="en-US" sz="2000" dirty="0" err="1"/>
              <a:t>jawab</a:t>
            </a:r>
            <a:r>
              <a:rPr lang="en-US" sz="2000" dirty="0"/>
              <a:t>.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114799" y="4072699"/>
            <a:ext cx="5839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/>
              <a:t>Besarnya</a:t>
            </a:r>
            <a:r>
              <a:rPr lang="en-US" sz="2000" dirty="0"/>
              <a:t> program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maksimal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200 MB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114799" y="5548207"/>
            <a:ext cx="5839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tampilan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</a:t>
            </a:r>
            <a:r>
              <a:rPr lang="en-US" sz="2000" dirty="0" err="1"/>
              <a:t>muka</a:t>
            </a:r>
            <a:r>
              <a:rPr lang="en-US" sz="2000" dirty="0"/>
              <a:t> yang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dimengerti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dipahami</a:t>
            </a:r>
            <a:r>
              <a:rPr lang="en-US" sz="2000" dirty="0"/>
              <a:t>..</a:t>
            </a:r>
          </a:p>
        </p:txBody>
      </p:sp>
      <p:grpSp>
        <p:nvGrpSpPr>
          <p:cNvPr id="116" name="Graphic 70">
            <a:extLst>
              <a:ext uri="{FF2B5EF4-FFF2-40B4-BE49-F238E27FC236}">
                <a16:creationId xmlns:a16="http://schemas.microsoft.com/office/drawing/2014/main" id="{5FDBA7A4-4CA9-4F65-81BF-C07EBFDB3131}"/>
              </a:ext>
            </a:extLst>
          </p:cNvPr>
          <p:cNvGrpSpPr/>
          <p:nvPr/>
        </p:nvGrpSpPr>
        <p:grpSpPr>
          <a:xfrm>
            <a:off x="91441" y="3023005"/>
            <a:ext cx="1658947" cy="3724009"/>
            <a:chOff x="7243933" y="3993155"/>
            <a:chExt cx="1545616" cy="2362827"/>
          </a:xfrm>
          <a:solidFill>
            <a:srgbClr val="92D050"/>
          </a:solidFill>
        </p:grpSpPr>
        <p:sp>
          <p:nvSpPr>
            <p:cNvPr id="117" name="Freeform: Shape 19">
              <a:extLst>
                <a:ext uri="{FF2B5EF4-FFF2-40B4-BE49-F238E27FC236}">
                  <a16:creationId xmlns:a16="http://schemas.microsoft.com/office/drawing/2014/main" id="{661996D3-B2E9-4584-B251-C565292BE0CE}"/>
                </a:ext>
              </a:extLst>
            </p:cNvPr>
            <p:cNvSpPr/>
            <p:nvPr/>
          </p:nvSpPr>
          <p:spPr>
            <a:xfrm>
              <a:off x="7243933" y="3993155"/>
              <a:ext cx="1545616" cy="1418299"/>
            </a:xfrm>
            <a:custGeom>
              <a:avLst/>
              <a:gdLst>
                <a:gd name="connsiteX0" fmla="*/ 707367 w 1545615"/>
                <a:gd name="connsiteY0" fmla="*/ 1103320 h 1418299"/>
                <a:gd name="connsiteX1" fmla="*/ 622320 w 1545615"/>
                <a:gd name="connsiteY1" fmla="*/ 1055449 h 1418299"/>
                <a:gd name="connsiteX2" fmla="*/ 612390 w 1545615"/>
                <a:gd name="connsiteY2" fmla="*/ 1110704 h 1418299"/>
                <a:gd name="connsiteX3" fmla="*/ 540838 w 1545615"/>
                <a:gd name="connsiteY3" fmla="*/ 1295822 h 1418299"/>
                <a:gd name="connsiteX4" fmla="*/ 360304 w 1545615"/>
                <a:gd name="connsiteY4" fmla="*/ 1415499 h 1418299"/>
                <a:gd name="connsiteX5" fmla="*/ 264053 w 1545615"/>
                <a:gd name="connsiteY5" fmla="*/ 1418809 h 1418299"/>
                <a:gd name="connsiteX6" fmla="*/ 82755 w 1545615"/>
                <a:gd name="connsiteY6" fmla="*/ 1378832 h 1418299"/>
                <a:gd name="connsiteX7" fmla="*/ 0 w 1545615"/>
                <a:gd name="connsiteY7" fmla="*/ 1350313 h 1418299"/>
                <a:gd name="connsiteX8" fmla="*/ 63913 w 1545615"/>
                <a:gd name="connsiteY8" fmla="*/ 1323322 h 1418299"/>
                <a:gd name="connsiteX9" fmla="*/ 159400 w 1545615"/>
                <a:gd name="connsiteY9" fmla="*/ 1206955 h 1418299"/>
                <a:gd name="connsiteX10" fmla="*/ 210326 w 1545615"/>
                <a:gd name="connsiteY10" fmla="*/ 1075820 h 1418299"/>
                <a:gd name="connsiteX11" fmla="*/ 264053 w 1545615"/>
                <a:gd name="connsiteY11" fmla="*/ 1000703 h 1418299"/>
                <a:gd name="connsiteX12" fmla="*/ 429819 w 1545615"/>
                <a:gd name="connsiteY12" fmla="*/ 922277 h 1418299"/>
                <a:gd name="connsiteX13" fmla="*/ 545931 w 1545615"/>
                <a:gd name="connsiteY13" fmla="*/ 924823 h 1418299"/>
                <a:gd name="connsiteX14" fmla="*/ 556880 w 1545615"/>
                <a:gd name="connsiteY14" fmla="*/ 914892 h 1418299"/>
                <a:gd name="connsiteX15" fmla="*/ 613918 w 1545615"/>
                <a:gd name="connsiteY15" fmla="*/ 766951 h 1418299"/>
                <a:gd name="connsiteX16" fmla="*/ 678085 w 1545615"/>
                <a:gd name="connsiteY16" fmla="*/ 720354 h 1418299"/>
                <a:gd name="connsiteX17" fmla="*/ 656696 w 1545615"/>
                <a:gd name="connsiteY17" fmla="*/ 706349 h 1418299"/>
                <a:gd name="connsiteX18" fmla="*/ 541347 w 1545615"/>
                <a:gd name="connsiteY18" fmla="*/ 626140 h 1418299"/>
                <a:gd name="connsiteX19" fmla="*/ 428036 w 1545615"/>
                <a:gd name="connsiteY19" fmla="*/ 488639 h 1418299"/>
                <a:gd name="connsiteX20" fmla="*/ 403592 w 1545615"/>
                <a:gd name="connsiteY20" fmla="*/ 346809 h 1418299"/>
                <a:gd name="connsiteX21" fmla="*/ 456810 w 1545615"/>
                <a:gd name="connsiteY21" fmla="*/ 196576 h 1418299"/>
                <a:gd name="connsiteX22" fmla="*/ 552297 w 1545615"/>
                <a:gd name="connsiteY22" fmla="*/ 72315 h 1418299"/>
                <a:gd name="connsiteX23" fmla="*/ 618501 w 1545615"/>
                <a:gd name="connsiteY23" fmla="*/ 0 h 1418299"/>
                <a:gd name="connsiteX24" fmla="*/ 614681 w 1545615"/>
                <a:gd name="connsiteY24" fmla="*/ 34375 h 1418299"/>
                <a:gd name="connsiteX25" fmla="*/ 666881 w 1545615"/>
                <a:gd name="connsiteY25" fmla="*/ 188682 h 1418299"/>
                <a:gd name="connsiteX26" fmla="*/ 726465 w 1545615"/>
                <a:gd name="connsiteY26" fmla="*/ 249285 h 1418299"/>
                <a:gd name="connsiteX27" fmla="*/ 836975 w 1545615"/>
                <a:gd name="connsiteY27" fmla="*/ 418360 h 1418299"/>
                <a:gd name="connsiteX28" fmla="*/ 819915 w 1545615"/>
                <a:gd name="connsiteY28" fmla="*/ 603732 h 1418299"/>
                <a:gd name="connsiteX29" fmla="*/ 762877 w 1545615"/>
                <a:gd name="connsiteY29" fmla="*/ 703039 h 1418299"/>
                <a:gd name="connsiteX30" fmla="*/ 858110 w 1545615"/>
                <a:gd name="connsiteY30" fmla="*/ 728247 h 1418299"/>
                <a:gd name="connsiteX31" fmla="*/ 961235 w 1545615"/>
                <a:gd name="connsiteY31" fmla="*/ 869059 h 1418299"/>
                <a:gd name="connsiteX32" fmla="*/ 974222 w 1545615"/>
                <a:gd name="connsiteY32" fmla="*/ 875679 h 1418299"/>
                <a:gd name="connsiteX33" fmla="*/ 1135404 w 1545615"/>
                <a:gd name="connsiteY33" fmla="*/ 824753 h 1418299"/>
                <a:gd name="connsiteX34" fmla="*/ 1351077 w 1545615"/>
                <a:gd name="connsiteY34" fmla="*/ 860401 h 1418299"/>
                <a:gd name="connsiteX35" fmla="*/ 1454967 w 1545615"/>
                <a:gd name="connsiteY35" fmla="*/ 972694 h 1418299"/>
                <a:gd name="connsiteX36" fmla="*/ 1539250 w 1545615"/>
                <a:gd name="connsiteY36" fmla="*/ 1212302 h 1418299"/>
                <a:gd name="connsiteX37" fmla="*/ 1546889 w 1545615"/>
                <a:gd name="connsiteY37" fmla="*/ 1246423 h 1418299"/>
                <a:gd name="connsiteX38" fmla="*/ 1508185 w 1545615"/>
                <a:gd name="connsiteY38" fmla="*/ 1214594 h 1418299"/>
                <a:gd name="connsiteX39" fmla="*/ 1427976 w 1545615"/>
                <a:gd name="connsiteY39" fmla="*/ 1186075 h 1418299"/>
                <a:gd name="connsiteX40" fmla="*/ 1331470 w 1545615"/>
                <a:gd name="connsiteY40" fmla="*/ 1188876 h 1418299"/>
                <a:gd name="connsiteX41" fmla="*/ 1238530 w 1545615"/>
                <a:gd name="connsiteY41" fmla="*/ 1210775 h 1418299"/>
                <a:gd name="connsiteX42" fmla="*/ 1118343 w 1545615"/>
                <a:gd name="connsiteY42" fmla="*/ 1212812 h 1418299"/>
                <a:gd name="connsiteX43" fmla="*/ 991027 w 1545615"/>
                <a:gd name="connsiteY43" fmla="*/ 1153482 h 1418299"/>
                <a:gd name="connsiteX44" fmla="*/ 917184 w 1545615"/>
                <a:gd name="connsiteY44" fmla="*/ 1064616 h 1418299"/>
                <a:gd name="connsiteX45" fmla="*/ 895286 w 1545615"/>
                <a:gd name="connsiteY45" fmla="*/ 1060287 h 1418299"/>
                <a:gd name="connsiteX46" fmla="*/ 827554 w 1545615"/>
                <a:gd name="connsiteY46" fmla="*/ 1100519 h 1418299"/>
                <a:gd name="connsiteX47" fmla="*/ 707367 w 1545615"/>
                <a:gd name="connsiteY47" fmla="*/ 1103320 h 1418299"/>
                <a:gd name="connsiteX48" fmla="*/ 642182 w 1545615"/>
                <a:gd name="connsiteY48" fmla="*/ 905980 h 1418299"/>
                <a:gd name="connsiteX49" fmla="*/ 760586 w 1545615"/>
                <a:gd name="connsiteY49" fmla="*/ 1026930 h 1418299"/>
                <a:gd name="connsiteX50" fmla="*/ 882045 w 1545615"/>
                <a:gd name="connsiteY50" fmla="*/ 909036 h 1418299"/>
                <a:gd name="connsiteX51" fmla="*/ 762877 w 1545615"/>
                <a:gd name="connsiteY51" fmla="*/ 787322 h 1418299"/>
                <a:gd name="connsiteX52" fmla="*/ 642182 w 1545615"/>
                <a:gd name="connsiteY52" fmla="*/ 905980 h 1418299"/>
                <a:gd name="connsiteX53" fmla="*/ 579288 w 1545615"/>
                <a:gd name="connsiteY53" fmla="*/ 340952 h 1418299"/>
                <a:gd name="connsiteX54" fmla="*/ 580306 w 1545615"/>
                <a:gd name="connsiteY54" fmla="*/ 348846 h 1418299"/>
                <a:gd name="connsiteX55" fmla="*/ 613154 w 1545615"/>
                <a:gd name="connsiteY55" fmla="*/ 459356 h 1418299"/>
                <a:gd name="connsiteX56" fmla="*/ 686742 w 1545615"/>
                <a:gd name="connsiteY56" fmla="*/ 709659 h 1418299"/>
                <a:gd name="connsiteX57" fmla="*/ 696418 w 1545615"/>
                <a:gd name="connsiteY57" fmla="*/ 714752 h 1418299"/>
                <a:gd name="connsiteX58" fmla="*/ 744798 w 1545615"/>
                <a:gd name="connsiteY58" fmla="*/ 704821 h 1418299"/>
                <a:gd name="connsiteX59" fmla="*/ 753965 w 1545615"/>
                <a:gd name="connsiteY59" fmla="*/ 692853 h 1418299"/>
                <a:gd name="connsiteX60" fmla="*/ 720354 w 1545615"/>
                <a:gd name="connsiteY60" fmla="*/ 578524 h 1418299"/>
                <a:gd name="connsiteX61" fmla="*/ 579288 w 1545615"/>
                <a:gd name="connsiteY61" fmla="*/ 340952 h 1418299"/>
                <a:gd name="connsiteX62" fmla="*/ 327711 w 1545615"/>
                <a:gd name="connsiteY62" fmla="*/ 1239803 h 1418299"/>
                <a:gd name="connsiteX63" fmla="*/ 340443 w 1545615"/>
                <a:gd name="connsiteY63" fmla="*/ 1235474 h 1418299"/>
                <a:gd name="connsiteX64" fmla="*/ 389841 w 1545615"/>
                <a:gd name="connsiteY64" fmla="*/ 1193714 h 1418299"/>
                <a:gd name="connsiteX65" fmla="*/ 584380 w 1545615"/>
                <a:gd name="connsiteY65" fmla="*/ 1018782 h 1418299"/>
                <a:gd name="connsiteX66" fmla="*/ 585399 w 1545615"/>
                <a:gd name="connsiteY66" fmla="*/ 1008342 h 1418299"/>
                <a:gd name="connsiteX67" fmla="*/ 566556 w 1545615"/>
                <a:gd name="connsiteY67" fmla="*/ 964036 h 1418299"/>
                <a:gd name="connsiteX68" fmla="*/ 551023 w 1545615"/>
                <a:gd name="connsiteY68" fmla="*/ 959198 h 1418299"/>
                <a:gd name="connsiteX69" fmla="*/ 406138 w 1545615"/>
                <a:gd name="connsiteY69" fmla="*/ 1118089 h 1418299"/>
                <a:gd name="connsiteX70" fmla="*/ 327711 w 1545615"/>
                <a:gd name="connsiteY70" fmla="*/ 1239803 h 1418299"/>
                <a:gd name="connsiteX71" fmla="*/ 1284363 w 1545615"/>
                <a:gd name="connsiteY71" fmla="*/ 1028458 h 1418299"/>
                <a:gd name="connsiteX72" fmla="*/ 1224016 w 1545615"/>
                <a:gd name="connsiteY72" fmla="*/ 1006814 h 1418299"/>
                <a:gd name="connsiteX73" fmla="*/ 969893 w 1545615"/>
                <a:gd name="connsiteY73" fmla="*/ 939846 h 1418299"/>
                <a:gd name="connsiteX74" fmla="*/ 961745 w 1545615"/>
                <a:gd name="connsiteY74" fmla="*/ 945448 h 1418299"/>
                <a:gd name="connsiteX75" fmla="*/ 946212 w 1545615"/>
                <a:gd name="connsiteY75" fmla="*/ 993574 h 1418299"/>
                <a:gd name="connsiteX76" fmla="*/ 951305 w 1545615"/>
                <a:gd name="connsiteY76" fmla="*/ 1004013 h 1418299"/>
                <a:gd name="connsiteX77" fmla="*/ 1081167 w 1545615"/>
                <a:gd name="connsiteY77" fmla="*/ 1026930 h 1418299"/>
                <a:gd name="connsiteX78" fmla="*/ 1284363 w 1545615"/>
                <a:gd name="connsiteY78" fmla="*/ 1028458 h 1418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545615" h="1418299">
                  <a:moveTo>
                    <a:pt x="707367" y="1103320"/>
                  </a:moveTo>
                  <a:cubicBezTo>
                    <a:pt x="676048" y="1093899"/>
                    <a:pt x="648038" y="1078621"/>
                    <a:pt x="622320" y="1055449"/>
                  </a:cubicBezTo>
                  <a:cubicBezTo>
                    <a:pt x="618756" y="1075310"/>
                    <a:pt x="615955" y="1093135"/>
                    <a:pt x="612390" y="1110704"/>
                  </a:cubicBezTo>
                  <a:cubicBezTo>
                    <a:pt x="599149" y="1176399"/>
                    <a:pt x="578524" y="1239548"/>
                    <a:pt x="540838" y="1295822"/>
                  </a:cubicBezTo>
                  <a:cubicBezTo>
                    <a:pt x="497296" y="1360753"/>
                    <a:pt x="436694" y="1400730"/>
                    <a:pt x="360304" y="1415499"/>
                  </a:cubicBezTo>
                  <a:cubicBezTo>
                    <a:pt x="328730" y="1421610"/>
                    <a:pt x="296137" y="1420082"/>
                    <a:pt x="264053" y="1418809"/>
                  </a:cubicBezTo>
                  <a:cubicBezTo>
                    <a:pt x="201414" y="1416008"/>
                    <a:pt x="141575" y="1399202"/>
                    <a:pt x="82755" y="1378832"/>
                  </a:cubicBezTo>
                  <a:cubicBezTo>
                    <a:pt x="55255" y="1369410"/>
                    <a:pt x="27500" y="1360753"/>
                    <a:pt x="0" y="1350313"/>
                  </a:cubicBezTo>
                  <a:cubicBezTo>
                    <a:pt x="22662" y="1343692"/>
                    <a:pt x="43797" y="1335035"/>
                    <a:pt x="63913" y="1323322"/>
                  </a:cubicBezTo>
                  <a:cubicBezTo>
                    <a:pt x="110001" y="1296076"/>
                    <a:pt x="138520" y="1254571"/>
                    <a:pt x="159400" y="1206955"/>
                  </a:cubicBezTo>
                  <a:cubicBezTo>
                    <a:pt x="178497" y="1163922"/>
                    <a:pt x="187409" y="1117325"/>
                    <a:pt x="210326" y="1075820"/>
                  </a:cubicBezTo>
                  <a:cubicBezTo>
                    <a:pt x="225349" y="1048574"/>
                    <a:pt x="242155" y="1022602"/>
                    <a:pt x="264053" y="1000703"/>
                  </a:cubicBezTo>
                  <a:cubicBezTo>
                    <a:pt x="309632" y="955124"/>
                    <a:pt x="365651" y="929916"/>
                    <a:pt x="429819" y="922277"/>
                  </a:cubicBezTo>
                  <a:cubicBezTo>
                    <a:pt x="468777" y="917693"/>
                    <a:pt x="507481" y="918203"/>
                    <a:pt x="545931" y="924823"/>
                  </a:cubicBezTo>
                  <a:cubicBezTo>
                    <a:pt x="553570" y="926096"/>
                    <a:pt x="556880" y="926351"/>
                    <a:pt x="556880" y="914892"/>
                  </a:cubicBezTo>
                  <a:cubicBezTo>
                    <a:pt x="557135" y="858619"/>
                    <a:pt x="573940" y="808456"/>
                    <a:pt x="613918" y="766951"/>
                  </a:cubicBezTo>
                  <a:cubicBezTo>
                    <a:pt x="632506" y="747599"/>
                    <a:pt x="653131" y="732067"/>
                    <a:pt x="678085" y="720354"/>
                  </a:cubicBezTo>
                  <a:cubicBezTo>
                    <a:pt x="672738" y="712715"/>
                    <a:pt x="663571" y="710678"/>
                    <a:pt x="656696" y="706349"/>
                  </a:cubicBezTo>
                  <a:cubicBezTo>
                    <a:pt x="616464" y="682159"/>
                    <a:pt x="577760" y="655932"/>
                    <a:pt x="541347" y="626140"/>
                  </a:cubicBezTo>
                  <a:cubicBezTo>
                    <a:pt x="494241" y="587436"/>
                    <a:pt x="455791" y="542621"/>
                    <a:pt x="428036" y="488639"/>
                  </a:cubicBezTo>
                  <a:cubicBezTo>
                    <a:pt x="405119" y="443823"/>
                    <a:pt x="400281" y="396207"/>
                    <a:pt x="403592" y="346809"/>
                  </a:cubicBezTo>
                  <a:cubicBezTo>
                    <a:pt x="407156" y="291554"/>
                    <a:pt x="429309" y="243173"/>
                    <a:pt x="456810" y="196576"/>
                  </a:cubicBezTo>
                  <a:cubicBezTo>
                    <a:pt x="483546" y="151251"/>
                    <a:pt x="516648" y="110765"/>
                    <a:pt x="552297" y="72315"/>
                  </a:cubicBezTo>
                  <a:cubicBezTo>
                    <a:pt x="573940" y="48889"/>
                    <a:pt x="595839" y="25718"/>
                    <a:pt x="618501" y="0"/>
                  </a:cubicBezTo>
                  <a:cubicBezTo>
                    <a:pt x="616973" y="12732"/>
                    <a:pt x="615445" y="23681"/>
                    <a:pt x="614681" y="34375"/>
                  </a:cubicBezTo>
                  <a:cubicBezTo>
                    <a:pt x="610098" y="93195"/>
                    <a:pt x="631487" y="143358"/>
                    <a:pt x="666881" y="188682"/>
                  </a:cubicBezTo>
                  <a:cubicBezTo>
                    <a:pt x="684451" y="211090"/>
                    <a:pt x="705076" y="230442"/>
                    <a:pt x="726465" y="249285"/>
                  </a:cubicBezTo>
                  <a:cubicBezTo>
                    <a:pt x="778155" y="295628"/>
                    <a:pt x="819405" y="349100"/>
                    <a:pt x="836975" y="418360"/>
                  </a:cubicBezTo>
                  <a:cubicBezTo>
                    <a:pt x="853017" y="482273"/>
                    <a:pt x="844359" y="543639"/>
                    <a:pt x="819915" y="603732"/>
                  </a:cubicBezTo>
                  <a:cubicBezTo>
                    <a:pt x="805655" y="639126"/>
                    <a:pt x="786049" y="671210"/>
                    <a:pt x="762877" y="703039"/>
                  </a:cubicBezTo>
                  <a:cubicBezTo>
                    <a:pt x="796998" y="705840"/>
                    <a:pt x="828827" y="711951"/>
                    <a:pt x="858110" y="728247"/>
                  </a:cubicBezTo>
                  <a:cubicBezTo>
                    <a:pt x="913874" y="759567"/>
                    <a:pt x="949013" y="805910"/>
                    <a:pt x="961235" y="869059"/>
                  </a:cubicBezTo>
                  <a:cubicBezTo>
                    <a:pt x="963018" y="878225"/>
                    <a:pt x="965310" y="879498"/>
                    <a:pt x="974222" y="875679"/>
                  </a:cubicBezTo>
                  <a:cubicBezTo>
                    <a:pt x="1026167" y="852762"/>
                    <a:pt x="1079130" y="833665"/>
                    <a:pt x="1135404" y="824753"/>
                  </a:cubicBezTo>
                  <a:cubicBezTo>
                    <a:pt x="1211284" y="812785"/>
                    <a:pt x="1284363" y="818387"/>
                    <a:pt x="1351077" y="860401"/>
                  </a:cubicBezTo>
                  <a:cubicBezTo>
                    <a:pt x="1395638" y="888411"/>
                    <a:pt x="1428740" y="927624"/>
                    <a:pt x="1454967" y="972694"/>
                  </a:cubicBezTo>
                  <a:cubicBezTo>
                    <a:pt x="1498254" y="1047046"/>
                    <a:pt x="1519898" y="1129292"/>
                    <a:pt x="1539250" y="1212302"/>
                  </a:cubicBezTo>
                  <a:cubicBezTo>
                    <a:pt x="1541796" y="1222742"/>
                    <a:pt x="1546380" y="1232928"/>
                    <a:pt x="1546889" y="1246423"/>
                  </a:cubicBezTo>
                  <a:cubicBezTo>
                    <a:pt x="1534157" y="1233691"/>
                    <a:pt x="1522190" y="1222997"/>
                    <a:pt x="1508185" y="1214594"/>
                  </a:cubicBezTo>
                  <a:cubicBezTo>
                    <a:pt x="1483231" y="1199825"/>
                    <a:pt x="1456495" y="1191677"/>
                    <a:pt x="1427976" y="1186075"/>
                  </a:cubicBezTo>
                  <a:cubicBezTo>
                    <a:pt x="1395128" y="1179710"/>
                    <a:pt x="1363299" y="1182256"/>
                    <a:pt x="1331470" y="1188876"/>
                  </a:cubicBezTo>
                  <a:cubicBezTo>
                    <a:pt x="1300405" y="1195242"/>
                    <a:pt x="1269849" y="1206446"/>
                    <a:pt x="1238530" y="1210775"/>
                  </a:cubicBezTo>
                  <a:cubicBezTo>
                    <a:pt x="1198807" y="1216376"/>
                    <a:pt x="1158830" y="1220705"/>
                    <a:pt x="1118343" y="1212812"/>
                  </a:cubicBezTo>
                  <a:cubicBezTo>
                    <a:pt x="1070473" y="1203645"/>
                    <a:pt x="1027694" y="1184802"/>
                    <a:pt x="991027" y="1153482"/>
                  </a:cubicBezTo>
                  <a:cubicBezTo>
                    <a:pt x="961745" y="1128274"/>
                    <a:pt x="936282" y="1098737"/>
                    <a:pt x="917184" y="1064616"/>
                  </a:cubicBezTo>
                  <a:cubicBezTo>
                    <a:pt x="908527" y="1049083"/>
                    <a:pt x="908527" y="1049083"/>
                    <a:pt x="895286" y="1060287"/>
                  </a:cubicBezTo>
                  <a:cubicBezTo>
                    <a:pt x="874915" y="1077602"/>
                    <a:pt x="851998" y="1090079"/>
                    <a:pt x="827554" y="1100519"/>
                  </a:cubicBezTo>
                  <a:cubicBezTo>
                    <a:pt x="787577" y="1111723"/>
                    <a:pt x="747599" y="1114524"/>
                    <a:pt x="707367" y="1103320"/>
                  </a:cubicBezTo>
                  <a:close/>
                  <a:moveTo>
                    <a:pt x="642182" y="905980"/>
                  </a:moveTo>
                  <a:cubicBezTo>
                    <a:pt x="641672" y="972694"/>
                    <a:pt x="694381" y="1026676"/>
                    <a:pt x="760586" y="1026930"/>
                  </a:cubicBezTo>
                  <a:cubicBezTo>
                    <a:pt x="827554" y="1027185"/>
                    <a:pt x="881790" y="974476"/>
                    <a:pt x="882045" y="909036"/>
                  </a:cubicBezTo>
                  <a:cubicBezTo>
                    <a:pt x="882300" y="841558"/>
                    <a:pt x="829591" y="787831"/>
                    <a:pt x="762877" y="787322"/>
                  </a:cubicBezTo>
                  <a:cubicBezTo>
                    <a:pt x="696418" y="787067"/>
                    <a:pt x="642691" y="839776"/>
                    <a:pt x="642182" y="905980"/>
                  </a:cubicBezTo>
                  <a:close/>
                  <a:moveTo>
                    <a:pt x="579288" y="340952"/>
                  </a:moveTo>
                  <a:cubicBezTo>
                    <a:pt x="579542" y="344008"/>
                    <a:pt x="579797" y="346299"/>
                    <a:pt x="580306" y="348846"/>
                  </a:cubicBezTo>
                  <a:cubicBezTo>
                    <a:pt x="587945" y="386786"/>
                    <a:pt x="600422" y="423198"/>
                    <a:pt x="613154" y="459356"/>
                  </a:cubicBezTo>
                  <a:cubicBezTo>
                    <a:pt x="642182" y="541602"/>
                    <a:pt x="674775" y="622575"/>
                    <a:pt x="686742" y="709659"/>
                  </a:cubicBezTo>
                  <a:cubicBezTo>
                    <a:pt x="687506" y="716025"/>
                    <a:pt x="690562" y="717043"/>
                    <a:pt x="696418" y="714752"/>
                  </a:cubicBezTo>
                  <a:cubicBezTo>
                    <a:pt x="711951" y="709150"/>
                    <a:pt x="728247" y="705840"/>
                    <a:pt x="744798" y="704821"/>
                  </a:cubicBezTo>
                  <a:cubicBezTo>
                    <a:pt x="752947" y="704312"/>
                    <a:pt x="755493" y="701256"/>
                    <a:pt x="753965" y="692853"/>
                  </a:cubicBezTo>
                  <a:cubicBezTo>
                    <a:pt x="746835" y="653640"/>
                    <a:pt x="734868" y="615700"/>
                    <a:pt x="720354" y="578524"/>
                  </a:cubicBezTo>
                  <a:cubicBezTo>
                    <a:pt x="686742" y="491949"/>
                    <a:pt x="626649" y="420652"/>
                    <a:pt x="579288" y="340952"/>
                  </a:cubicBezTo>
                  <a:close/>
                  <a:moveTo>
                    <a:pt x="327711" y="1239803"/>
                  </a:moveTo>
                  <a:cubicBezTo>
                    <a:pt x="333568" y="1242349"/>
                    <a:pt x="336878" y="1238275"/>
                    <a:pt x="340443" y="1235474"/>
                  </a:cubicBezTo>
                  <a:cubicBezTo>
                    <a:pt x="356994" y="1221724"/>
                    <a:pt x="374054" y="1208228"/>
                    <a:pt x="389841" y="1193714"/>
                  </a:cubicBezTo>
                  <a:cubicBezTo>
                    <a:pt x="454263" y="1134894"/>
                    <a:pt x="513338" y="1070218"/>
                    <a:pt x="584380" y="1018782"/>
                  </a:cubicBezTo>
                  <a:cubicBezTo>
                    <a:pt x="589473" y="1015217"/>
                    <a:pt x="587945" y="1012416"/>
                    <a:pt x="585399" y="1008342"/>
                  </a:cubicBezTo>
                  <a:cubicBezTo>
                    <a:pt x="577251" y="994337"/>
                    <a:pt x="571139" y="979569"/>
                    <a:pt x="566556" y="964036"/>
                  </a:cubicBezTo>
                  <a:cubicBezTo>
                    <a:pt x="562482" y="950541"/>
                    <a:pt x="562482" y="950541"/>
                    <a:pt x="551023" y="959198"/>
                  </a:cubicBezTo>
                  <a:cubicBezTo>
                    <a:pt x="492713" y="1002995"/>
                    <a:pt x="446879" y="1058250"/>
                    <a:pt x="406138" y="1118089"/>
                  </a:cubicBezTo>
                  <a:cubicBezTo>
                    <a:pt x="379147" y="1158066"/>
                    <a:pt x="359031" y="1202372"/>
                    <a:pt x="327711" y="1239803"/>
                  </a:cubicBezTo>
                  <a:close/>
                  <a:moveTo>
                    <a:pt x="1284363" y="1028458"/>
                  </a:moveTo>
                  <a:cubicBezTo>
                    <a:pt x="1265011" y="1019037"/>
                    <a:pt x="1244641" y="1012671"/>
                    <a:pt x="1224016" y="1006814"/>
                  </a:cubicBezTo>
                  <a:cubicBezTo>
                    <a:pt x="1139478" y="983388"/>
                    <a:pt x="1052648" y="969129"/>
                    <a:pt x="969893" y="939846"/>
                  </a:cubicBezTo>
                  <a:cubicBezTo>
                    <a:pt x="963782" y="937555"/>
                    <a:pt x="962509" y="940610"/>
                    <a:pt x="961745" y="945448"/>
                  </a:cubicBezTo>
                  <a:cubicBezTo>
                    <a:pt x="958944" y="962254"/>
                    <a:pt x="953851" y="978550"/>
                    <a:pt x="946212" y="993574"/>
                  </a:cubicBezTo>
                  <a:cubicBezTo>
                    <a:pt x="942902" y="1000194"/>
                    <a:pt x="945194" y="1002231"/>
                    <a:pt x="951305" y="1004013"/>
                  </a:cubicBezTo>
                  <a:cubicBezTo>
                    <a:pt x="993828" y="1016236"/>
                    <a:pt x="1037370" y="1022347"/>
                    <a:pt x="1081167" y="1026930"/>
                  </a:cubicBezTo>
                  <a:cubicBezTo>
                    <a:pt x="1148645" y="1033805"/>
                    <a:pt x="1216377" y="1021583"/>
                    <a:pt x="1284363" y="1028458"/>
                  </a:cubicBezTo>
                  <a:close/>
                </a:path>
              </a:pathLst>
            </a:custGeom>
            <a:grpFill/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20">
              <a:extLst>
                <a:ext uri="{FF2B5EF4-FFF2-40B4-BE49-F238E27FC236}">
                  <a16:creationId xmlns:a16="http://schemas.microsoft.com/office/drawing/2014/main" id="{EFA235C2-5210-4F94-855F-6A0A61597C05}"/>
                </a:ext>
              </a:extLst>
            </p:cNvPr>
            <p:cNvSpPr/>
            <p:nvPr/>
          </p:nvSpPr>
          <p:spPr>
            <a:xfrm>
              <a:off x="7757516" y="5093929"/>
              <a:ext cx="450698" cy="929406"/>
            </a:xfrm>
            <a:custGeom>
              <a:avLst/>
              <a:gdLst>
                <a:gd name="connsiteX0" fmla="*/ 193786 w 450698"/>
                <a:gd name="connsiteY0" fmla="*/ 2546 h 929406"/>
                <a:gd name="connsiteX1" fmla="*/ 313972 w 450698"/>
                <a:gd name="connsiteY1" fmla="*/ 0 h 929406"/>
                <a:gd name="connsiteX2" fmla="*/ 347074 w 450698"/>
                <a:gd name="connsiteY2" fmla="*/ 136483 h 929406"/>
                <a:gd name="connsiteX3" fmla="*/ 361079 w 450698"/>
                <a:gd name="connsiteY3" fmla="*/ 257942 h 929406"/>
                <a:gd name="connsiteX4" fmla="*/ 342236 w 450698"/>
                <a:gd name="connsiteY4" fmla="*/ 353429 h 929406"/>
                <a:gd name="connsiteX5" fmla="*/ 340454 w 450698"/>
                <a:gd name="connsiteY5" fmla="*/ 363105 h 929406"/>
                <a:gd name="connsiteX6" fmla="*/ 202953 w 450698"/>
                <a:gd name="connsiteY6" fmla="*/ 443569 h 929406"/>
                <a:gd name="connsiteX7" fmla="*/ 262791 w 450698"/>
                <a:gd name="connsiteY7" fmla="*/ 443823 h 929406"/>
                <a:gd name="connsiteX8" fmla="*/ 348348 w 450698"/>
                <a:gd name="connsiteY8" fmla="*/ 417087 h 929406"/>
                <a:gd name="connsiteX9" fmla="*/ 438996 w 450698"/>
                <a:gd name="connsiteY9" fmla="*/ 690307 h 929406"/>
                <a:gd name="connsiteX10" fmla="*/ 452747 w 450698"/>
                <a:gd name="connsiteY10" fmla="*/ 773317 h 929406"/>
                <a:gd name="connsiteX11" fmla="*/ 443580 w 450698"/>
                <a:gd name="connsiteY11" fmla="*/ 783248 h 929406"/>
                <a:gd name="connsiteX12" fmla="*/ 314736 w 450698"/>
                <a:gd name="connsiteY12" fmla="*/ 808201 h 929406"/>
                <a:gd name="connsiteX13" fmla="*/ 171378 w 450698"/>
                <a:gd name="connsiteY13" fmla="*/ 861929 h 929406"/>
                <a:gd name="connsiteX14" fmla="*/ 73090 w 450698"/>
                <a:gd name="connsiteY14" fmla="*/ 912601 h 929406"/>
                <a:gd name="connsiteX15" fmla="*/ 6886 w 450698"/>
                <a:gd name="connsiteY15" fmla="*/ 930679 h 929406"/>
                <a:gd name="connsiteX16" fmla="*/ 266 w 450698"/>
                <a:gd name="connsiteY16" fmla="*/ 921513 h 929406"/>
                <a:gd name="connsiteX17" fmla="*/ 12997 w 450698"/>
                <a:gd name="connsiteY17" fmla="*/ 829081 h 929406"/>
                <a:gd name="connsiteX18" fmla="*/ 28275 w 450698"/>
                <a:gd name="connsiteY18" fmla="*/ 728247 h 929406"/>
                <a:gd name="connsiteX19" fmla="*/ 41007 w 450698"/>
                <a:gd name="connsiteY19" fmla="*/ 635816 h 929406"/>
                <a:gd name="connsiteX20" fmla="*/ 87095 w 450698"/>
                <a:gd name="connsiteY20" fmla="*/ 428036 h 929406"/>
                <a:gd name="connsiteX21" fmla="*/ 133184 w 450698"/>
                <a:gd name="connsiteY21" fmla="*/ 327966 h 929406"/>
                <a:gd name="connsiteX22" fmla="*/ 160175 w 450698"/>
                <a:gd name="connsiteY22" fmla="*/ 237317 h 929406"/>
                <a:gd name="connsiteX23" fmla="*/ 185892 w 450698"/>
                <a:gd name="connsiteY23" fmla="*/ 45834 h 929406"/>
                <a:gd name="connsiteX24" fmla="*/ 193786 w 450698"/>
                <a:gd name="connsiteY24" fmla="*/ 2546 h 9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698" h="929406">
                  <a:moveTo>
                    <a:pt x="193786" y="2546"/>
                  </a:moveTo>
                  <a:cubicBezTo>
                    <a:pt x="234018" y="13495"/>
                    <a:pt x="273995" y="10694"/>
                    <a:pt x="313972" y="0"/>
                  </a:cubicBezTo>
                  <a:cubicBezTo>
                    <a:pt x="326449" y="45070"/>
                    <a:pt x="338417" y="90394"/>
                    <a:pt x="347074" y="136483"/>
                  </a:cubicBezTo>
                  <a:cubicBezTo>
                    <a:pt x="354713" y="176715"/>
                    <a:pt x="360061" y="216946"/>
                    <a:pt x="361079" y="257942"/>
                  </a:cubicBezTo>
                  <a:cubicBezTo>
                    <a:pt x="361843" y="291299"/>
                    <a:pt x="353185" y="322619"/>
                    <a:pt x="342236" y="353429"/>
                  </a:cubicBezTo>
                  <a:cubicBezTo>
                    <a:pt x="341218" y="356485"/>
                    <a:pt x="340963" y="360049"/>
                    <a:pt x="340454" y="363105"/>
                  </a:cubicBezTo>
                  <a:cubicBezTo>
                    <a:pt x="303278" y="404610"/>
                    <a:pt x="255916" y="428545"/>
                    <a:pt x="202953" y="443569"/>
                  </a:cubicBezTo>
                  <a:cubicBezTo>
                    <a:pt x="223323" y="444842"/>
                    <a:pt x="242930" y="445860"/>
                    <a:pt x="262791" y="443823"/>
                  </a:cubicBezTo>
                  <a:cubicBezTo>
                    <a:pt x="293092" y="440258"/>
                    <a:pt x="321102" y="430073"/>
                    <a:pt x="348348" y="417087"/>
                  </a:cubicBezTo>
                  <a:cubicBezTo>
                    <a:pt x="376357" y="509009"/>
                    <a:pt x="417607" y="596348"/>
                    <a:pt x="438996" y="690307"/>
                  </a:cubicBezTo>
                  <a:cubicBezTo>
                    <a:pt x="445108" y="717807"/>
                    <a:pt x="448927" y="745562"/>
                    <a:pt x="452747" y="773317"/>
                  </a:cubicBezTo>
                  <a:cubicBezTo>
                    <a:pt x="453765" y="781211"/>
                    <a:pt x="449946" y="782484"/>
                    <a:pt x="443580" y="783248"/>
                  </a:cubicBezTo>
                  <a:cubicBezTo>
                    <a:pt x="399783" y="787067"/>
                    <a:pt x="357005" y="796488"/>
                    <a:pt x="314736" y="808201"/>
                  </a:cubicBezTo>
                  <a:cubicBezTo>
                    <a:pt x="265337" y="822206"/>
                    <a:pt x="217976" y="841049"/>
                    <a:pt x="171378" y="861929"/>
                  </a:cubicBezTo>
                  <a:cubicBezTo>
                    <a:pt x="137767" y="877207"/>
                    <a:pt x="105174" y="894012"/>
                    <a:pt x="73090" y="912601"/>
                  </a:cubicBezTo>
                  <a:cubicBezTo>
                    <a:pt x="52465" y="924568"/>
                    <a:pt x="29803" y="927369"/>
                    <a:pt x="6886" y="930679"/>
                  </a:cubicBezTo>
                  <a:cubicBezTo>
                    <a:pt x="11" y="931698"/>
                    <a:pt x="-498" y="926096"/>
                    <a:pt x="266" y="921513"/>
                  </a:cubicBezTo>
                  <a:cubicBezTo>
                    <a:pt x="6377" y="890957"/>
                    <a:pt x="9432" y="859892"/>
                    <a:pt x="12997" y="829081"/>
                  </a:cubicBezTo>
                  <a:cubicBezTo>
                    <a:pt x="17071" y="795470"/>
                    <a:pt x="23437" y="761859"/>
                    <a:pt x="28275" y="728247"/>
                  </a:cubicBezTo>
                  <a:cubicBezTo>
                    <a:pt x="32859" y="697437"/>
                    <a:pt x="35405" y="666372"/>
                    <a:pt x="41007" y="635816"/>
                  </a:cubicBezTo>
                  <a:cubicBezTo>
                    <a:pt x="53484" y="566047"/>
                    <a:pt x="64942" y="495768"/>
                    <a:pt x="87095" y="428036"/>
                  </a:cubicBezTo>
                  <a:cubicBezTo>
                    <a:pt x="98554" y="393152"/>
                    <a:pt x="111031" y="358776"/>
                    <a:pt x="133184" y="327966"/>
                  </a:cubicBezTo>
                  <a:cubicBezTo>
                    <a:pt x="152026" y="301739"/>
                    <a:pt x="155591" y="268891"/>
                    <a:pt x="160175" y="237317"/>
                  </a:cubicBezTo>
                  <a:cubicBezTo>
                    <a:pt x="169341" y="173659"/>
                    <a:pt x="176980" y="109492"/>
                    <a:pt x="185892" y="45834"/>
                  </a:cubicBezTo>
                  <a:cubicBezTo>
                    <a:pt x="187420" y="31574"/>
                    <a:pt x="190985" y="17315"/>
                    <a:pt x="193786" y="254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21">
              <a:extLst>
                <a:ext uri="{FF2B5EF4-FFF2-40B4-BE49-F238E27FC236}">
                  <a16:creationId xmlns:a16="http://schemas.microsoft.com/office/drawing/2014/main" id="{AC48DB44-2179-4674-AECE-FB0EC68D1DA1}"/>
                </a:ext>
              </a:extLst>
            </p:cNvPr>
            <p:cNvSpPr/>
            <p:nvPr/>
          </p:nvSpPr>
          <p:spPr>
            <a:xfrm>
              <a:off x="7490812" y="5950536"/>
              <a:ext cx="1084732" cy="371763"/>
            </a:xfrm>
            <a:custGeom>
              <a:avLst/>
              <a:gdLst>
                <a:gd name="connsiteX0" fmla="*/ 1086373 w 1084731"/>
                <a:gd name="connsiteY0" fmla="*/ 104883 h 371762"/>
                <a:gd name="connsiteX1" fmla="*/ 951673 w 1084731"/>
                <a:gd name="connsiteY1" fmla="*/ 141804 h 371762"/>
                <a:gd name="connsiteX2" fmla="*/ 721485 w 1084731"/>
                <a:gd name="connsiteY2" fmla="*/ 280579 h 371762"/>
                <a:gd name="connsiteX3" fmla="*/ 507595 w 1084731"/>
                <a:gd name="connsiteY3" fmla="*/ 367153 h 371762"/>
                <a:gd name="connsiteX4" fmla="*/ 419237 w 1084731"/>
                <a:gd name="connsiteY4" fmla="*/ 372501 h 371762"/>
                <a:gd name="connsiteX5" fmla="*/ 305926 w 1084731"/>
                <a:gd name="connsiteY5" fmla="*/ 344491 h 371762"/>
                <a:gd name="connsiteX6" fmla="*/ 195925 w 1084731"/>
                <a:gd name="connsiteY6" fmla="*/ 275486 h 371762"/>
                <a:gd name="connsiteX7" fmla="*/ 115207 w 1084731"/>
                <a:gd name="connsiteY7" fmla="*/ 192731 h 371762"/>
                <a:gd name="connsiteX8" fmla="*/ 113 w 1084731"/>
                <a:gd name="connsiteY8" fmla="*/ 33586 h 371762"/>
                <a:gd name="connsiteX9" fmla="*/ 113 w 1084731"/>
                <a:gd name="connsiteY9" fmla="*/ 29512 h 371762"/>
                <a:gd name="connsiteX10" fmla="*/ 32197 w 1084731"/>
                <a:gd name="connsiteY10" fmla="*/ 53956 h 371762"/>
                <a:gd name="connsiteX11" fmla="*/ 226736 w 1084731"/>
                <a:gd name="connsiteY11" fmla="*/ 145624 h 371762"/>
                <a:gd name="connsiteX12" fmla="*/ 367038 w 1084731"/>
                <a:gd name="connsiteY12" fmla="*/ 122707 h 371762"/>
                <a:gd name="connsiteX13" fmla="*/ 592896 w 1084731"/>
                <a:gd name="connsiteY13" fmla="*/ 27475 h 371762"/>
                <a:gd name="connsiteX14" fmla="*/ 755861 w 1084731"/>
                <a:gd name="connsiteY14" fmla="*/ 738 h 371762"/>
                <a:gd name="connsiteX15" fmla="*/ 1005145 w 1084731"/>
                <a:gd name="connsiteY15" fmla="*/ 49373 h 371762"/>
                <a:gd name="connsiteX16" fmla="*/ 1086373 w 1084731"/>
                <a:gd name="connsiteY16" fmla="*/ 104883 h 371762"/>
                <a:gd name="connsiteX17" fmla="*/ 1035192 w 1084731"/>
                <a:gd name="connsiteY17" fmla="*/ 89859 h 371762"/>
                <a:gd name="connsiteX18" fmla="*/ 934103 w 1084731"/>
                <a:gd name="connsiteY18" fmla="*/ 71526 h 371762"/>
                <a:gd name="connsiteX19" fmla="*/ 684055 w 1084731"/>
                <a:gd name="connsiteY19" fmla="*/ 83239 h 371762"/>
                <a:gd name="connsiteX20" fmla="*/ 530002 w 1084731"/>
                <a:gd name="connsiteY20" fmla="*/ 162939 h 371762"/>
                <a:gd name="connsiteX21" fmla="*/ 372385 w 1084731"/>
                <a:gd name="connsiteY21" fmla="*/ 234745 h 371762"/>
                <a:gd name="connsiteX22" fmla="*/ 391228 w 1084731"/>
                <a:gd name="connsiteY22" fmla="*/ 239838 h 371762"/>
                <a:gd name="connsiteX23" fmla="*/ 549609 w 1084731"/>
                <a:gd name="connsiteY23" fmla="*/ 210555 h 371762"/>
                <a:gd name="connsiteX24" fmla="*/ 627781 w 1084731"/>
                <a:gd name="connsiteY24" fmla="*/ 155809 h 371762"/>
                <a:gd name="connsiteX25" fmla="*/ 674633 w 1084731"/>
                <a:gd name="connsiteY25" fmla="*/ 130601 h 371762"/>
                <a:gd name="connsiteX26" fmla="*/ 896418 w 1084731"/>
                <a:gd name="connsiteY26" fmla="*/ 90369 h 371762"/>
                <a:gd name="connsiteX27" fmla="*/ 1035192 w 1084731"/>
                <a:gd name="connsiteY27" fmla="*/ 89859 h 37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84731" h="371762">
                  <a:moveTo>
                    <a:pt x="1086373" y="104883"/>
                  </a:moveTo>
                  <a:cubicBezTo>
                    <a:pt x="1037229" y="109211"/>
                    <a:pt x="993942" y="122962"/>
                    <a:pt x="951673" y="141804"/>
                  </a:cubicBezTo>
                  <a:cubicBezTo>
                    <a:pt x="869427" y="178726"/>
                    <a:pt x="797366" y="232962"/>
                    <a:pt x="721485" y="280579"/>
                  </a:cubicBezTo>
                  <a:cubicBezTo>
                    <a:pt x="655281" y="321829"/>
                    <a:pt x="585512" y="354422"/>
                    <a:pt x="507595" y="367153"/>
                  </a:cubicBezTo>
                  <a:cubicBezTo>
                    <a:pt x="478312" y="371992"/>
                    <a:pt x="448520" y="374792"/>
                    <a:pt x="419237" y="372501"/>
                  </a:cubicBezTo>
                  <a:cubicBezTo>
                    <a:pt x="380279" y="369445"/>
                    <a:pt x="342593" y="360024"/>
                    <a:pt x="305926" y="344491"/>
                  </a:cubicBezTo>
                  <a:cubicBezTo>
                    <a:pt x="265440" y="327176"/>
                    <a:pt x="229537" y="302986"/>
                    <a:pt x="195925" y="275486"/>
                  </a:cubicBezTo>
                  <a:cubicBezTo>
                    <a:pt x="166133" y="251041"/>
                    <a:pt x="140415" y="222013"/>
                    <a:pt x="115207" y="192731"/>
                  </a:cubicBezTo>
                  <a:cubicBezTo>
                    <a:pt x="72174" y="142823"/>
                    <a:pt x="37289" y="87568"/>
                    <a:pt x="113" y="33586"/>
                  </a:cubicBezTo>
                  <a:cubicBezTo>
                    <a:pt x="-141" y="33076"/>
                    <a:pt x="113" y="32058"/>
                    <a:pt x="113" y="29512"/>
                  </a:cubicBezTo>
                  <a:cubicBezTo>
                    <a:pt x="11317" y="38169"/>
                    <a:pt x="21502" y="46317"/>
                    <a:pt x="32197" y="53956"/>
                  </a:cubicBezTo>
                  <a:cubicBezTo>
                    <a:pt x="91526" y="96225"/>
                    <a:pt x="154929" y="130346"/>
                    <a:pt x="226736" y="145624"/>
                  </a:cubicBezTo>
                  <a:cubicBezTo>
                    <a:pt x="275880" y="156064"/>
                    <a:pt x="321968" y="149443"/>
                    <a:pt x="367038" y="122707"/>
                  </a:cubicBezTo>
                  <a:cubicBezTo>
                    <a:pt x="437571" y="80947"/>
                    <a:pt x="513451" y="49373"/>
                    <a:pt x="592896" y="27475"/>
                  </a:cubicBezTo>
                  <a:cubicBezTo>
                    <a:pt x="646114" y="12706"/>
                    <a:pt x="700351" y="3539"/>
                    <a:pt x="755861" y="738"/>
                  </a:cubicBezTo>
                  <a:cubicBezTo>
                    <a:pt x="843199" y="-3590"/>
                    <a:pt x="926464" y="10924"/>
                    <a:pt x="1005145" y="49373"/>
                  </a:cubicBezTo>
                  <a:cubicBezTo>
                    <a:pt x="1033919" y="63887"/>
                    <a:pt x="1061164" y="81202"/>
                    <a:pt x="1086373" y="104883"/>
                  </a:cubicBezTo>
                  <a:close/>
                  <a:moveTo>
                    <a:pt x="1035192" y="89859"/>
                  </a:moveTo>
                  <a:cubicBezTo>
                    <a:pt x="1001835" y="80947"/>
                    <a:pt x="968224" y="75345"/>
                    <a:pt x="934103" y="71526"/>
                  </a:cubicBezTo>
                  <a:cubicBezTo>
                    <a:pt x="850074" y="62105"/>
                    <a:pt x="766555" y="62359"/>
                    <a:pt x="684055" y="83239"/>
                  </a:cubicBezTo>
                  <a:cubicBezTo>
                    <a:pt x="626508" y="97753"/>
                    <a:pt x="573035" y="121179"/>
                    <a:pt x="530002" y="162939"/>
                  </a:cubicBezTo>
                  <a:cubicBezTo>
                    <a:pt x="485696" y="205717"/>
                    <a:pt x="434006" y="230925"/>
                    <a:pt x="372385" y="234745"/>
                  </a:cubicBezTo>
                  <a:cubicBezTo>
                    <a:pt x="377732" y="239328"/>
                    <a:pt x="384862" y="238055"/>
                    <a:pt x="391228" y="239838"/>
                  </a:cubicBezTo>
                  <a:cubicBezTo>
                    <a:pt x="448520" y="254606"/>
                    <a:pt x="500974" y="243402"/>
                    <a:pt x="549609" y="210555"/>
                  </a:cubicBezTo>
                  <a:cubicBezTo>
                    <a:pt x="576091" y="192731"/>
                    <a:pt x="602318" y="175161"/>
                    <a:pt x="627781" y="155809"/>
                  </a:cubicBezTo>
                  <a:cubicBezTo>
                    <a:pt x="642040" y="144860"/>
                    <a:pt x="657573" y="136712"/>
                    <a:pt x="674633" y="130601"/>
                  </a:cubicBezTo>
                  <a:cubicBezTo>
                    <a:pt x="746439" y="105392"/>
                    <a:pt x="821046" y="95461"/>
                    <a:pt x="896418" y="90369"/>
                  </a:cubicBezTo>
                  <a:cubicBezTo>
                    <a:pt x="942760" y="87058"/>
                    <a:pt x="989104" y="87568"/>
                    <a:pt x="1035192" y="89859"/>
                  </a:cubicBezTo>
                  <a:close/>
                </a:path>
              </a:pathLst>
            </a:custGeom>
            <a:grpFill/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22">
              <a:extLst>
                <a:ext uri="{FF2B5EF4-FFF2-40B4-BE49-F238E27FC236}">
                  <a16:creationId xmlns:a16="http://schemas.microsoft.com/office/drawing/2014/main" id="{61B52BFD-7B94-45BB-9159-775F085E13B4}"/>
                </a:ext>
              </a:extLst>
            </p:cNvPr>
            <p:cNvSpPr/>
            <p:nvPr/>
          </p:nvSpPr>
          <p:spPr>
            <a:xfrm>
              <a:off x="8369140" y="6129360"/>
              <a:ext cx="371763" cy="226622"/>
            </a:xfrm>
            <a:custGeom>
              <a:avLst/>
              <a:gdLst>
                <a:gd name="connsiteX0" fmla="*/ 19872 w 371762"/>
                <a:gd name="connsiteY0" fmla="*/ 27657 h 226622"/>
                <a:gd name="connsiteX1" fmla="*/ 88623 w 371762"/>
                <a:gd name="connsiteY1" fmla="*/ 4740 h 226622"/>
                <a:gd name="connsiteX2" fmla="*/ 240129 w 371762"/>
                <a:gd name="connsiteY2" fmla="*/ 27657 h 226622"/>
                <a:gd name="connsiteX3" fmla="*/ 332815 w 371762"/>
                <a:gd name="connsiteY3" fmla="*/ 127473 h 226622"/>
                <a:gd name="connsiteX4" fmla="*/ 370500 w 371762"/>
                <a:gd name="connsiteY4" fmla="*/ 214048 h 226622"/>
                <a:gd name="connsiteX5" fmla="*/ 364644 w 371762"/>
                <a:gd name="connsiteY5" fmla="*/ 224488 h 226622"/>
                <a:gd name="connsiteX6" fmla="*/ 239365 w 371762"/>
                <a:gd name="connsiteY6" fmla="*/ 226779 h 226622"/>
                <a:gd name="connsiteX7" fmla="*/ 75127 w 371762"/>
                <a:gd name="connsiteY7" fmla="*/ 183492 h 226622"/>
                <a:gd name="connsiteX8" fmla="*/ 3576 w 371762"/>
                <a:gd name="connsiteY8" fmla="*/ 104047 h 226622"/>
                <a:gd name="connsiteX9" fmla="*/ 5104 w 371762"/>
                <a:gd name="connsiteY9" fmla="*/ 51847 h 226622"/>
                <a:gd name="connsiteX10" fmla="*/ 23183 w 371762"/>
                <a:gd name="connsiteY10" fmla="*/ 42171 h 226622"/>
                <a:gd name="connsiteX11" fmla="*/ 111285 w 371762"/>
                <a:gd name="connsiteY11" fmla="*/ 72472 h 226622"/>
                <a:gd name="connsiteX12" fmla="*/ 190221 w 371762"/>
                <a:gd name="connsiteY12" fmla="*/ 109394 h 226622"/>
                <a:gd name="connsiteX13" fmla="*/ 201680 w 371762"/>
                <a:gd name="connsiteY13" fmla="*/ 111431 h 226622"/>
                <a:gd name="connsiteX14" fmla="*/ 196841 w 371762"/>
                <a:gd name="connsiteY14" fmla="*/ 100991 h 226622"/>
                <a:gd name="connsiteX15" fmla="*/ 128091 w 371762"/>
                <a:gd name="connsiteY15" fmla="*/ 52102 h 226622"/>
                <a:gd name="connsiteX16" fmla="*/ 32604 w 371762"/>
                <a:gd name="connsiteY16" fmla="*/ 31222 h 226622"/>
                <a:gd name="connsiteX17" fmla="*/ 19872 w 371762"/>
                <a:gd name="connsiteY17" fmla="*/ 27657 h 22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762" h="226622">
                  <a:moveTo>
                    <a:pt x="19872" y="27657"/>
                  </a:moveTo>
                  <a:cubicBezTo>
                    <a:pt x="43298" y="16199"/>
                    <a:pt x="65706" y="9324"/>
                    <a:pt x="88623" y="4740"/>
                  </a:cubicBezTo>
                  <a:cubicBezTo>
                    <a:pt x="141841" y="-5445"/>
                    <a:pt x="192767" y="157"/>
                    <a:pt x="240129" y="27657"/>
                  </a:cubicBezTo>
                  <a:cubicBezTo>
                    <a:pt x="281125" y="51593"/>
                    <a:pt x="309898" y="86986"/>
                    <a:pt x="332815" y="127473"/>
                  </a:cubicBezTo>
                  <a:cubicBezTo>
                    <a:pt x="348347" y="154973"/>
                    <a:pt x="360315" y="184256"/>
                    <a:pt x="370500" y="214048"/>
                  </a:cubicBezTo>
                  <a:cubicBezTo>
                    <a:pt x="372792" y="220668"/>
                    <a:pt x="373301" y="223469"/>
                    <a:pt x="364644" y="224488"/>
                  </a:cubicBezTo>
                  <a:cubicBezTo>
                    <a:pt x="322884" y="229580"/>
                    <a:pt x="281125" y="228053"/>
                    <a:pt x="239365" y="226779"/>
                  </a:cubicBezTo>
                  <a:cubicBezTo>
                    <a:pt x="181564" y="224742"/>
                    <a:pt x="126054" y="211756"/>
                    <a:pt x="75127" y="183492"/>
                  </a:cubicBezTo>
                  <a:cubicBezTo>
                    <a:pt x="42535" y="165413"/>
                    <a:pt x="14780" y="141987"/>
                    <a:pt x="3576" y="104047"/>
                  </a:cubicBezTo>
                  <a:cubicBezTo>
                    <a:pt x="-1771" y="86223"/>
                    <a:pt x="-1007" y="69162"/>
                    <a:pt x="5104" y="51847"/>
                  </a:cubicBezTo>
                  <a:cubicBezTo>
                    <a:pt x="8159" y="43444"/>
                    <a:pt x="12997" y="40134"/>
                    <a:pt x="23183" y="42171"/>
                  </a:cubicBezTo>
                  <a:cubicBezTo>
                    <a:pt x="53738" y="48792"/>
                    <a:pt x="82766" y="59741"/>
                    <a:pt x="111285" y="72472"/>
                  </a:cubicBezTo>
                  <a:cubicBezTo>
                    <a:pt x="137767" y="84186"/>
                    <a:pt x="163994" y="97172"/>
                    <a:pt x="190221" y="109394"/>
                  </a:cubicBezTo>
                  <a:cubicBezTo>
                    <a:pt x="193786" y="111176"/>
                    <a:pt x="198369" y="115505"/>
                    <a:pt x="201680" y="111431"/>
                  </a:cubicBezTo>
                  <a:cubicBezTo>
                    <a:pt x="204480" y="107612"/>
                    <a:pt x="199133" y="103792"/>
                    <a:pt x="196841" y="100991"/>
                  </a:cubicBezTo>
                  <a:cubicBezTo>
                    <a:pt x="178253" y="78584"/>
                    <a:pt x="155082" y="62287"/>
                    <a:pt x="128091" y="52102"/>
                  </a:cubicBezTo>
                  <a:cubicBezTo>
                    <a:pt x="97280" y="40643"/>
                    <a:pt x="65706" y="32495"/>
                    <a:pt x="32604" y="31222"/>
                  </a:cubicBezTo>
                  <a:cubicBezTo>
                    <a:pt x="29039" y="31222"/>
                    <a:pt x="25474" y="29440"/>
                    <a:pt x="19872" y="27657"/>
                  </a:cubicBezTo>
                  <a:close/>
                </a:path>
              </a:pathLst>
            </a:custGeom>
            <a:grpFill/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23">
              <a:extLst>
                <a:ext uri="{FF2B5EF4-FFF2-40B4-BE49-F238E27FC236}">
                  <a16:creationId xmlns:a16="http://schemas.microsoft.com/office/drawing/2014/main" id="{ECC7C96C-F253-4EA9-8DDA-1C523DAE9E6A}"/>
                </a:ext>
              </a:extLst>
            </p:cNvPr>
            <p:cNvSpPr/>
            <p:nvPr/>
          </p:nvSpPr>
          <p:spPr>
            <a:xfrm>
              <a:off x="7508727" y="5801665"/>
              <a:ext cx="162964" cy="165511"/>
            </a:xfrm>
            <a:custGeom>
              <a:avLst/>
              <a:gdLst>
                <a:gd name="connsiteX0" fmla="*/ 68519 w 162964"/>
                <a:gd name="connsiteY0" fmla="*/ 65071 h 165510"/>
                <a:gd name="connsiteX1" fmla="*/ 124284 w 162964"/>
                <a:gd name="connsiteY1" fmla="*/ 147827 h 165510"/>
                <a:gd name="connsiteX2" fmla="*/ 129376 w 162964"/>
                <a:gd name="connsiteY2" fmla="*/ 164633 h 165510"/>
                <a:gd name="connsiteX3" fmla="*/ 112571 w 162964"/>
                <a:gd name="connsiteY3" fmla="*/ 164887 h 165510"/>
                <a:gd name="connsiteX4" fmla="*/ 40764 w 162964"/>
                <a:gd name="connsiteY4" fmla="*/ 140188 h 165510"/>
                <a:gd name="connsiteX5" fmla="*/ 1806 w 162964"/>
                <a:gd name="connsiteY5" fmla="*/ 70928 h 165510"/>
                <a:gd name="connsiteX6" fmla="*/ 23 w 162964"/>
                <a:gd name="connsiteY6" fmla="*/ 8543 h 165510"/>
                <a:gd name="connsiteX7" fmla="*/ 8171 w 162964"/>
                <a:gd name="connsiteY7" fmla="*/ 140 h 165510"/>
                <a:gd name="connsiteX8" fmla="*/ 132941 w 162964"/>
                <a:gd name="connsiteY8" fmla="*/ 44956 h 165510"/>
                <a:gd name="connsiteX9" fmla="*/ 152802 w 162964"/>
                <a:gd name="connsiteY9" fmla="*/ 163869 h 165510"/>
                <a:gd name="connsiteX10" fmla="*/ 148474 w 162964"/>
                <a:gd name="connsiteY10" fmla="*/ 167434 h 165510"/>
                <a:gd name="connsiteX11" fmla="*/ 143126 w 162964"/>
                <a:gd name="connsiteY11" fmla="*/ 161068 h 165510"/>
                <a:gd name="connsiteX12" fmla="*/ 111297 w 162964"/>
                <a:gd name="connsiteY12" fmla="*/ 105049 h 165510"/>
                <a:gd name="connsiteX13" fmla="*/ 70047 w 162964"/>
                <a:gd name="connsiteY13" fmla="*/ 63544 h 165510"/>
                <a:gd name="connsiteX14" fmla="*/ 67755 w 162964"/>
                <a:gd name="connsiteY14" fmla="*/ 62270 h 165510"/>
                <a:gd name="connsiteX15" fmla="*/ 68519 w 162964"/>
                <a:gd name="connsiteY15" fmla="*/ 65071 h 16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2964" h="165510">
                  <a:moveTo>
                    <a:pt x="68519" y="65071"/>
                  </a:moveTo>
                  <a:cubicBezTo>
                    <a:pt x="87871" y="92062"/>
                    <a:pt x="109515" y="117526"/>
                    <a:pt x="124284" y="147827"/>
                  </a:cubicBezTo>
                  <a:cubicBezTo>
                    <a:pt x="126830" y="153174"/>
                    <a:pt x="132432" y="159540"/>
                    <a:pt x="129376" y="164633"/>
                  </a:cubicBezTo>
                  <a:cubicBezTo>
                    <a:pt x="125557" y="171508"/>
                    <a:pt x="118427" y="165906"/>
                    <a:pt x="112571" y="164887"/>
                  </a:cubicBezTo>
                  <a:cubicBezTo>
                    <a:pt x="87362" y="160558"/>
                    <a:pt x="62408" y="155720"/>
                    <a:pt x="40764" y="140188"/>
                  </a:cubicBezTo>
                  <a:cubicBezTo>
                    <a:pt x="16829" y="122873"/>
                    <a:pt x="2315" y="100975"/>
                    <a:pt x="1806" y="70928"/>
                  </a:cubicBezTo>
                  <a:cubicBezTo>
                    <a:pt x="1296" y="50048"/>
                    <a:pt x="1042" y="29423"/>
                    <a:pt x="23" y="8543"/>
                  </a:cubicBezTo>
                  <a:cubicBezTo>
                    <a:pt x="-231" y="1668"/>
                    <a:pt x="1551" y="-623"/>
                    <a:pt x="8171" y="140"/>
                  </a:cubicBezTo>
                  <a:cubicBezTo>
                    <a:pt x="53241" y="5488"/>
                    <a:pt x="97802" y="14145"/>
                    <a:pt x="132941" y="44956"/>
                  </a:cubicBezTo>
                  <a:cubicBezTo>
                    <a:pt x="171900" y="79076"/>
                    <a:pt x="169608" y="123382"/>
                    <a:pt x="152802" y="163869"/>
                  </a:cubicBezTo>
                  <a:cubicBezTo>
                    <a:pt x="152038" y="165651"/>
                    <a:pt x="151275" y="168197"/>
                    <a:pt x="148474" y="167434"/>
                  </a:cubicBezTo>
                  <a:cubicBezTo>
                    <a:pt x="145418" y="166670"/>
                    <a:pt x="144145" y="164123"/>
                    <a:pt x="143126" y="161068"/>
                  </a:cubicBezTo>
                  <a:cubicBezTo>
                    <a:pt x="135742" y="140442"/>
                    <a:pt x="124284" y="122364"/>
                    <a:pt x="111297" y="105049"/>
                  </a:cubicBezTo>
                  <a:cubicBezTo>
                    <a:pt x="99584" y="89262"/>
                    <a:pt x="88381" y="72965"/>
                    <a:pt x="70047" y="63544"/>
                  </a:cubicBezTo>
                  <a:cubicBezTo>
                    <a:pt x="69792" y="62270"/>
                    <a:pt x="69028" y="61507"/>
                    <a:pt x="67755" y="62270"/>
                  </a:cubicBezTo>
                  <a:cubicBezTo>
                    <a:pt x="67501" y="62525"/>
                    <a:pt x="68265" y="64053"/>
                    <a:pt x="68519" y="65071"/>
                  </a:cubicBezTo>
                  <a:close/>
                </a:path>
              </a:pathLst>
            </a:custGeom>
            <a:grpFill/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24">
              <a:extLst>
                <a:ext uri="{FF2B5EF4-FFF2-40B4-BE49-F238E27FC236}">
                  <a16:creationId xmlns:a16="http://schemas.microsoft.com/office/drawing/2014/main" id="{A898CE1F-F003-4554-8F0E-04519AD59C06}"/>
                </a:ext>
              </a:extLst>
            </p:cNvPr>
            <p:cNvSpPr/>
            <p:nvPr/>
          </p:nvSpPr>
          <p:spPr>
            <a:xfrm>
              <a:off x="7576431" y="5863631"/>
              <a:ext cx="2546" cy="2546"/>
            </a:xfrm>
            <a:custGeom>
              <a:avLst/>
              <a:gdLst>
                <a:gd name="connsiteX0" fmla="*/ 815 w 0"/>
                <a:gd name="connsiteY0" fmla="*/ 3106 h 2546"/>
                <a:gd name="connsiteX1" fmla="*/ 51 w 0"/>
                <a:gd name="connsiteY1" fmla="*/ 305 h 2546"/>
                <a:gd name="connsiteX2" fmla="*/ 2343 w 0"/>
                <a:gd name="connsiteY2" fmla="*/ 1578 h 2546"/>
                <a:gd name="connsiteX3" fmla="*/ 815 w 0"/>
                <a:gd name="connsiteY3" fmla="*/ 3106 h 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">
                  <a:moveTo>
                    <a:pt x="815" y="3106"/>
                  </a:moveTo>
                  <a:cubicBezTo>
                    <a:pt x="560" y="2087"/>
                    <a:pt x="-203" y="559"/>
                    <a:pt x="51" y="305"/>
                  </a:cubicBezTo>
                  <a:cubicBezTo>
                    <a:pt x="1324" y="-459"/>
                    <a:pt x="2088" y="305"/>
                    <a:pt x="2343" y="1578"/>
                  </a:cubicBezTo>
                  <a:cubicBezTo>
                    <a:pt x="1834" y="2087"/>
                    <a:pt x="1324" y="2597"/>
                    <a:pt x="815" y="3106"/>
                  </a:cubicBezTo>
                  <a:close/>
                </a:path>
              </a:pathLst>
            </a:custGeom>
            <a:grpFill/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6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45" grpId="0"/>
      <p:bldP spid="44" grpId="0"/>
      <p:bldP spid="46" grpId="0"/>
      <p:bldP spid="55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5196</TotalTime>
  <Words>401</Words>
  <Application>Microsoft Office PowerPoint</Application>
  <PresentationFormat>Widescreen</PresentationFormat>
  <Paragraphs>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Poppins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ACER</cp:lastModifiedBy>
  <cp:revision>219</cp:revision>
  <dcterms:created xsi:type="dcterms:W3CDTF">2019-01-14T06:35:35Z</dcterms:created>
  <dcterms:modified xsi:type="dcterms:W3CDTF">2021-03-18T12:53:59Z</dcterms:modified>
</cp:coreProperties>
</file>